
<file path=[Content_Types].xml><?xml version="1.0" encoding="utf-8"?>
<Types xmlns="http://schemas.openxmlformats.org/package/2006/content-types">
  <Default Extension="jpeg" ContentType="image/jpeg"/>
  <Default Extension="JPG" ContentType="image/.jpg"/>
  <Default Extension="xlsx" ContentType="application/vnd.openxmlformats-officedocument.spreadsheetml.sheet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olors1.xml" ContentType="application/vnd.ms-office.chartcolorstyle+xml"/>
  <Override PartName="/ppt/charts/style1.xml" ContentType="application/vnd.ms-office.chartstyle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428" r:id="rId3"/>
    <p:sldId id="11089875" r:id="rId5"/>
    <p:sldId id="429" r:id="rId6"/>
    <p:sldId id="11089865" r:id="rId7"/>
    <p:sldId id="11089883" r:id="rId8"/>
    <p:sldId id="11089877" r:id="rId9"/>
    <p:sldId id="11089890" r:id="rId10"/>
    <p:sldId id="11089884" r:id="rId11"/>
    <p:sldId id="11089882" r:id="rId12"/>
    <p:sldId id="11089893" r:id="rId13"/>
    <p:sldId id="11089868" r:id="rId14"/>
    <p:sldId id="11089881" r:id="rId15"/>
    <p:sldId id="11089878" r:id="rId16"/>
    <p:sldId id="11089892" r:id="rId17"/>
    <p:sldId id="11089870" r:id="rId18"/>
    <p:sldId id="11089879" r:id="rId19"/>
    <p:sldId id="11089887" r:id="rId20"/>
    <p:sldId id="11089888" r:id="rId21"/>
    <p:sldId id="11089886" r:id="rId22"/>
    <p:sldId id="11089891" r:id="rId23"/>
  </p:sldIdLst>
  <p:sldSz cx="12192000" cy="6858000"/>
  <p:notesSz cx="6858000" cy="9144000"/>
  <p:custDataLst>
    <p:tags r:id="rId2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巍 杨" initials="巍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34605"/>
    <a:srgbClr val="0A0B0E"/>
    <a:srgbClr val="F9CF77"/>
    <a:srgbClr val="F7C555"/>
    <a:srgbClr val="FCE0A2"/>
    <a:srgbClr val="FDEFCF"/>
    <a:srgbClr val="F6BB38"/>
    <a:srgbClr val="050505"/>
    <a:srgbClr val="F9D27F"/>
    <a:srgbClr val="FAD5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08" autoAdjust="0"/>
    <p:restoredTop sz="94660"/>
  </p:normalViewPr>
  <p:slideViewPr>
    <p:cSldViewPr snapToGrid="0" showGuides="1">
      <p:cViewPr varScale="1">
        <p:scale>
          <a:sx n="78" d="100"/>
          <a:sy n="78" d="100"/>
        </p:scale>
        <p:origin x="792" y="67"/>
      </p:cViewPr>
      <p:guideLst>
        <p:guide orient="horz" pos="3906"/>
        <p:guide pos="352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8" Type="http://schemas.openxmlformats.org/officeDocument/2006/relationships/tags" Target="tags/tag57.xml"/><Relationship Id="rId27" Type="http://schemas.openxmlformats.org/officeDocument/2006/relationships/commentAuthors" Target="commentAuthors.xml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package" Target="../embeddings/Workbook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zh-CN" sz="186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zh-CN" altLang="en-US" dirty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请输入您的图表标题</a:t>
            </a:r>
            <a:endParaRPr lang="zh-CN" altLang="en-US" dirty="0">
              <a:solidFill>
                <a:schemeClr val="bg1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系列 1</c:v>
                </c:pt>
              </c:strCache>
            </c:strRef>
          </c:tx>
          <c:spPr>
            <a:solidFill>
              <a:srgbClr val="F8CC6B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numFmt formatCode="General" sourceLinked="1"/>
              <c:spPr>
                <a:solidFill>
                  <a:schemeClr val="tx1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lang="zh-CN" sz="1195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1195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类别 1</c:v>
                </c:pt>
                <c:pt idx="1">
                  <c:v>类别 2</c:v>
                </c:pt>
                <c:pt idx="2">
                  <c:v>类别 3</c:v>
                </c:pt>
                <c:pt idx="3">
                  <c:v>类别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系列 2</c:v>
                </c:pt>
              </c:strCache>
            </c:strRef>
          </c:tx>
          <c:spPr>
            <a:solidFill>
              <a:srgbClr val="D79707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1195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类别 1</c:v>
                </c:pt>
                <c:pt idx="1">
                  <c:v>类别 2</c:v>
                </c:pt>
                <c:pt idx="2">
                  <c:v>类别 3</c:v>
                </c:pt>
                <c:pt idx="3">
                  <c:v>类别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19766672"/>
        <c:axId val="119762512"/>
      </c:barChart>
      <c:catAx>
        <c:axId val="1197666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195" b="0" i="0" u="none" strike="noStrike" kern="1200" baseline="0">
                <a:solidFill>
                  <a:schemeClr val="bg1"/>
                </a:solidFill>
                <a:latin typeface="思源黑体 CN Light" panose="020B0300000000000000" pitchFamily="34" charset="-122"/>
                <a:ea typeface="+mn-ea"/>
                <a:cs typeface="+mn-cs"/>
              </a:defRPr>
            </a:pPr>
          </a:p>
        </c:txPr>
        <c:crossAx val="119762512"/>
        <c:crosses val="autoZero"/>
        <c:auto val="1"/>
        <c:lblAlgn val="ctr"/>
        <c:lblOffset val="100"/>
        <c:noMultiLvlLbl val="0"/>
      </c:catAx>
      <c:valAx>
        <c:axId val="1197625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195" b="0" i="0" u="none" strike="noStrike" kern="1200" baseline="0">
                <a:solidFill>
                  <a:schemeClr val="bg1"/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  <a:cs typeface="+mn-cs"/>
              </a:defRPr>
            </a:pPr>
          </a:p>
        </c:txPr>
        <c:crossAx val="1197666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DA1346-DBA3-41C0-9407-E6641B6B1681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8B0054-7710-47F0-97F3-8CE34144E36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28B0054-7710-47F0-97F3-8CE34144E36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28B0054-7710-47F0-97F3-8CE34144E36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28B0054-7710-47F0-97F3-8CE34144E36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28B0054-7710-47F0-97F3-8CE34144E36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28B0054-7710-47F0-97F3-8CE34144E36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28B0054-7710-47F0-97F3-8CE34144E36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28B0054-7710-47F0-97F3-8CE34144E36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28B0054-7710-47F0-97F3-8CE34144E36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28B0054-7710-47F0-97F3-8CE34144E36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28B0054-7710-47F0-97F3-8CE34144E36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28B0054-7710-47F0-97F3-8CE34144E36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28B0054-7710-47F0-97F3-8CE34144E36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28B0054-7710-47F0-97F3-8CE34144E36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28B0054-7710-47F0-97F3-8CE34144E36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28B0054-7710-47F0-97F3-8CE34144E36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28B0054-7710-47F0-97F3-8CE34144E36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28B0054-7710-47F0-97F3-8CE34144E36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28B0054-7710-47F0-97F3-8CE34144E36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28B0054-7710-47F0-97F3-8CE34144E36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28B0054-7710-47F0-97F3-8CE34144E36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AD4C7-00E1-484E-ADC6-80BED9BCD7E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B093F-DDD8-4FA1-B0B2-6BD78FD0BB3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AD4C7-00E1-484E-ADC6-80BED9BCD7E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B093F-DDD8-4FA1-B0B2-6BD78FD0BB3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AD4C7-00E1-484E-ADC6-80BED9BCD7E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B093F-DDD8-4FA1-B0B2-6BD78FD0BB3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AD4C7-00E1-484E-ADC6-80BED9BCD7E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B093F-DDD8-4FA1-B0B2-6BD78FD0BB3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AD4C7-00E1-484E-ADC6-80BED9BCD7E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B093F-DDD8-4FA1-B0B2-6BD78FD0BB3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AD4C7-00E1-484E-ADC6-80BED9BCD7E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B093F-DDD8-4FA1-B0B2-6BD78FD0BB3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AD4C7-00E1-484E-ADC6-80BED9BCD7E0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B093F-DDD8-4FA1-B0B2-6BD78FD0BB3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AD4C7-00E1-484E-ADC6-80BED9BCD7E0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B093F-DDD8-4FA1-B0B2-6BD78FD0BB3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AD4C7-00E1-484E-ADC6-80BED9BCD7E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B093F-DDD8-4FA1-B0B2-6BD78FD0BB3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AD4C7-00E1-484E-ADC6-80BED9BCD7E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B093F-DDD8-4FA1-B0B2-6BD78FD0BB3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8AD4C7-00E1-484E-ADC6-80BED9BCD7E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9B093F-DDD8-4FA1-B0B2-6BD78FD0BB34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0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20.xml"/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28.xml"/><Relationship Id="rId8" Type="http://schemas.openxmlformats.org/officeDocument/2006/relationships/tags" Target="../tags/tag27.xml"/><Relationship Id="rId7" Type="http://schemas.openxmlformats.org/officeDocument/2006/relationships/tags" Target="../tags/tag26.xml"/><Relationship Id="rId6" Type="http://schemas.openxmlformats.org/officeDocument/2006/relationships/tags" Target="../tags/tag25.xml"/><Relationship Id="rId5" Type="http://schemas.openxmlformats.org/officeDocument/2006/relationships/tags" Target="../tags/tag24.xml"/><Relationship Id="rId4" Type="http://schemas.openxmlformats.org/officeDocument/2006/relationships/tags" Target="../tags/tag23.xml"/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5" Type="http://schemas.openxmlformats.org/officeDocument/2006/relationships/notesSlide" Target="../notesSlides/notesSlide11.xml"/><Relationship Id="rId14" Type="http://schemas.openxmlformats.org/officeDocument/2006/relationships/slideLayout" Target="../slideLayouts/slideLayout7.xml"/><Relationship Id="rId13" Type="http://schemas.openxmlformats.org/officeDocument/2006/relationships/tags" Target="../tags/tag32.xml"/><Relationship Id="rId12" Type="http://schemas.openxmlformats.org/officeDocument/2006/relationships/tags" Target="../tags/tag31.xml"/><Relationship Id="rId11" Type="http://schemas.openxmlformats.org/officeDocument/2006/relationships/tags" Target="../tags/tag30.xml"/><Relationship Id="rId10" Type="http://schemas.openxmlformats.org/officeDocument/2006/relationships/tags" Target="../tags/tag29.xml"/><Relationship Id="rId1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3.xml"/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tags" Target="../tags/tag40.xml"/><Relationship Id="rId8" Type="http://schemas.openxmlformats.org/officeDocument/2006/relationships/tags" Target="../tags/tag39.xml"/><Relationship Id="rId7" Type="http://schemas.openxmlformats.org/officeDocument/2006/relationships/tags" Target="../tags/tag38.xml"/><Relationship Id="rId6" Type="http://schemas.openxmlformats.org/officeDocument/2006/relationships/tags" Target="../tags/tag37.xml"/><Relationship Id="rId5" Type="http://schemas.openxmlformats.org/officeDocument/2006/relationships/tags" Target="../tags/tag36.xml"/><Relationship Id="rId4" Type="http://schemas.openxmlformats.org/officeDocument/2006/relationships/tags" Target="../tags/tag35.xml"/><Relationship Id="rId3" Type="http://schemas.openxmlformats.org/officeDocument/2006/relationships/tags" Target="../tags/tag34.xml"/><Relationship Id="rId23" Type="http://schemas.openxmlformats.org/officeDocument/2006/relationships/notesSlide" Target="../notesSlides/notesSlide14.xml"/><Relationship Id="rId22" Type="http://schemas.openxmlformats.org/officeDocument/2006/relationships/slideLayout" Target="../slideLayouts/slideLayout7.xml"/><Relationship Id="rId21" Type="http://schemas.openxmlformats.org/officeDocument/2006/relationships/tags" Target="../tags/tag52.xml"/><Relationship Id="rId20" Type="http://schemas.openxmlformats.org/officeDocument/2006/relationships/tags" Target="../tags/tag51.xml"/><Relationship Id="rId2" Type="http://schemas.openxmlformats.org/officeDocument/2006/relationships/tags" Target="../tags/tag33.xml"/><Relationship Id="rId19" Type="http://schemas.openxmlformats.org/officeDocument/2006/relationships/tags" Target="../tags/tag50.xml"/><Relationship Id="rId18" Type="http://schemas.openxmlformats.org/officeDocument/2006/relationships/tags" Target="../tags/tag49.xml"/><Relationship Id="rId17" Type="http://schemas.openxmlformats.org/officeDocument/2006/relationships/tags" Target="../tags/tag48.xml"/><Relationship Id="rId16" Type="http://schemas.openxmlformats.org/officeDocument/2006/relationships/tags" Target="../tags/tag47.xml"/><Relationship Id="rId15" Type="http://schemas.openxmlformats.org/officeDocument/2006/relationships/tags" Target="../tags/tag46.xml"/><Relationship Id="rId14" Type="http://schemas.openxmlformats.org/officeDocument/2006/relationships/tags" Target="../tags/tag45.xml"/><Relationship Id="rId13" Type="http://schemas.openxmlformats.org/officeDocument/2006/relationships/tags" Target="../tags/tag44.xml"/><Relationship Id="rId12" Type="http://schemas.openxmlformats.org/officeDocument/2006/relationships/tags" Target="../tags/tag43.xml"/><Relationship Id="rId11" Type="http://schemas.openxmlformats.org/officeDocument/2006/relationships/tags" Target="../tags/tag42.xml"/><Relationship Id="rId10" Type="http://schemas.openxmlformats.org/officeDocument/2006/relationships/tags" Target="../tags/tag41.xml"/><Relationship Id="rId1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5.xml"/><Relationship Id="rId7" Type="http://schemas.openxmlformats.org/officeDocument/2006/relationships/slideLayout" Target="../slideLayouts/slideLayout7.xml"/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image" Target="../media/image2.png"/><Relationship Id="rId1" Type="http://schemas.openxmlformats.org/officeDocument/2006/relationships/chart" Target="../charts/chart1.xml"/></Relationships>
</file>

<file path=ppt/slides/_rels/slide1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6.xml"/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9.xml"/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0.xml"/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4.xml"/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tags" Target="../tags/tag2.xml"/><Relationship Id="rId3" Type="http://schemas.openxmlformats.org/officeDocument/2006/relationships/tags" Target="../tags/tag1.xml"/><Relationship Id="rId2" Type="http://schemas.openxmlformats.org/officeDocument/2006/relationships/image" Target="../media/image5.png"/><Relationship Id="rId1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5.xml"/><Relationship Id="rId8" Type="http://schemas.openxmlformats.org/officeDocument/2006/relationships/slideLayout" Target="../slideLayouts/slideLayout7.xml"/><Relationship Id="rId7" Type="http://schemas.openxmlformats.org/officeDocument/2006/relationships/image" Target="../media/image11.png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12.xml"/><Relationship Id="rId8" Type="http://schemas.openxmlformats.org/officeDocument/2006/relationships/tags" Target="../tags/tag11.xml"/><Relationship Id="rId7" Type="http://schemas.openxmlformats.org/officeDocument/2006/relationships/tags" Target="../tags/tag10.xml"/><Relationship Id="rId6" Type="http://schemas.openxmlformats.org/officeDocument/2006/relationships/tags" Target="../tags/tag9.xml"/><Relationship Id="rId5" Type="http://schemas.openxmlformats.org/officeDocument/2006/relationships/tags" Target="../tags/tag8.xml"/><Relationship Id="rId4" Type="http://schemas.openxmlformats.org/officeDocument/2006/relationships/tags" Target="../tags/tag7.xml"/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3" Type="http://schemas.openxmlformats.org/officeDocument/2006/relationships/notesSlide" Target="../notesSlides/notesSlide7.xml"/><Relationship Id="rId12" Type="http://schemas.openxmlformats.org/officeDocument/2006/relationships/slideLayout" Target="../slideLayouts/slideLayout7.xml"/><Relationship Id="rId11" Type="http://schemas.openxmlformats.org/officeDocument/2006/relationships/tags" Target="../tags/tag14.xml"/><Relationship Id="rId10" Type="http://schemas.openxmlformats.org/officeDocument/2006/relationships/tags" Target="../tags/tag13.xml"/><Relationship Id="rId1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8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17.xml"/><Relationship Id="rId3" Type="http://schemas.openxmlformats.org/officeDocument/2006/relationships/tags" Target="../tags/tag16.xml"/><Relationship Id="rId2" Type="http://schemas.openxmlformats.org/officeDocument/2006/relationships/tags" Target="../tags/tag15.xml"/><Relationship Id="rId1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2.png"/><Relationship Id="rId1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288514" y="-2366225"/>
            <a:ext cx="19357443" cy="10680782"/>
          </a:xfrm>
          <a:prstGeom prst="rect">
            <a:avLst/>
          </a:prstGeom>
          <a:ln>
            <a:noFill/>
          </a:ln>
        </p:spPr>
      </p:pic>
      <p:sp>
        <p:nvSpPr>
          <p:cNvPr id="8" name="椭圆 7"/>
          <p:cNvSpPr/>
          <p:nvPr/>
        </p:nvSpPr>
        <p:spPr>
          <a:xfrm>
            <a:off x="5129622" y="4114460"/>
            <a:ext cx="2005781" cy="400110"/>
          </a:xfrm>
          <a:prstGeom prst="ellipse">
            <a:avLst/>
          </a:prstGeom>
          <a:noFill/>
          <a:ln>
            <a:solidFill>
              <a:srgbClr val="F9D2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0" name="文本框 69"/>
          <p:cNvSpPr txBox="1"/>
          <p:nvPr/>
        </p:nvSpPr>
        <p:spPr>
          <a:xfrm>
            <a:off x="5311170" y="4119144"/>
            <a:ext cx="142430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>
                <a:solidFill>
                  <a:schemeClr val="bg1"/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  <a:cs typeface="Arial" panose="020B0604020202020204" pitchFamily="34" charset="0"/>
              </a:rPr>
              <a:t>彙報人</a:t>
            </a:r>
            <a:r>
              <a:rPr lang="en-US" altLang="zh-CN" sz="2000" b="1" dirty="0">
                <a:solidFill>
                  <a:schemeClr val="bg1"/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  <a:cs typeface="Arial" panose="020B0604020202020204" pitchFamily="34" charset="0"/>
              </a:rPr>
              <a:t>:XXX</a:t>
            </a:r>
            <a:endParaRPr lang="zh-CN" altLang="en-US" sz="2000" b="1" dirty="0">
              <a:solidFill>
                <a:schemeClr val="bg1"/>
              </a:solidFill>
              <a:latin typeface="思源黑体 CN Light" panose="020B0300000000000000" pitchFamily="34" charset="-122"/>
              <a:ea typeface="思源黑体 CN Light" panose="020B0300000000000000" pitchFamily="34" charset="-122"/>
              <a:cs typeface="Arial" panose="020B0604020202020204" pitchFamily="34" charset="0"/>
            </a:endParaRPr>
          </a:p>
        </p:txBody>
      </p:sp>
      <p:sp>
        <p:nvSpPr>
          <p:cNvPr id="61" name="文本框 60"/>
          <p:cNvSpPr txBox="1"/>
          <p:nvPr/>
        </p:nvSpPr>
        <p:spPr>
          <a:xfrm>
            <a:off x="2663116" y="2167431"/>
            <a:ext cx="6583680" cy="1476375"/>
          </a:xfrm>
          <a:prstGeom prst="rect">
            <a:avLst/>
          </a:prstGeom>
          <a:noFill/>
          <a:effectLst>
            <a:outerShdw dir="5400000" algn="ctr" rotWithShape="0">
              <a:srgbClr val="F6A373">
                <a:alpha val="40000"/>
              </a:srgbClr>
            </a:outerShdw>
          </a:effectLst>
        </p:spPr>
        <p:txBody>
          <a:bodyPr wrap="none" rtlCol="0">
            <a:spAutoFit/>
          </a:bodyPr>
          <a:lstStyle/>
          <a:p>
            <a:r>
              <a:rPr lang="zh-CN" altLang="en-US" sz="7200" dirty="0">
                <a:solidFill>
                  <a:schemeClr val="bg1"/>
                </a:solidFill>
                <a:effectLst>
                  <a:outerShdw blurRad="25400" dist="50800" dir="5400000" algn="ctr" rotWithShape="0">
                    <a:srgbClr val="F9D27F">
                      <a:alpha val="40000"/>
                    </a:srgbClr>
                  </a:outerShdw>
                </a:effectLst>
                <a:latin typeface="思源黑体 CN Heavy" panose="020B0A00000000000000" pitchFamily="34" charset="-122"/>
                <a:ea typeface="思源黑体 CN Heavy" panose="020B0A00000000000000" pitchFamily="34" charset="-122"/>
                <a:cs typeface="Arial" panose="020B0604020202020204" pitchFamily="34" charset="0"/>
              </a:rPr>
              <a:t>黑金科技風範本</a:t>
            </a:r>
            <a:endParaRPr lang="zh-CN" altLang="en-US" sz="7200" dirty="0">
              <a:solidFill>
                <a:schemeClr val="bg1"/>
              </a:solidFill>
              <a:effectLst>
                <a:outerShdw blurRad="25400" dist="50800" dir="5400000" algn="ctr" rotWithShape="0">
                  <a:srgbClr val="F9D27F">
                    <a:alpha val="40000"/>
                  </a:srgbClr>
                </a:outerShdw>
              </a:effectLst>
              <a:latin typeface="思源黑体 CN Heavy" panose="020B0A00000000000000" pitchFamily="34" charset="-122"/>
              <a:ea typeface="思源黑体 CN Heavy" panose="020B0A00000000000000" pitchFamily="34" charset="-122"/>
              <a:cs typeface="Arial" panose="020B0604020202020204" pitchFamily="34" charset="0"/>
            </a:endParaRPr>
          </a:p>
          <a:p>
            <a:endParaRPr lang="zh-CN" altLang="en-US" dirty="0">
              <a:solidFill>
                <a:srgbClr val="F9D27F"/>
              </a:solidFill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260873" y="464539"/>
            <a:ext cx="709420" cy="172720"/>
            <a:chOff x="10895185" y="464539"/>
            <a:chExt cx="709420" cy="172720"/>
          </a:xfrm>
        </p:grpSpPr>
        <p:sp>
          <p:nvSpPr>
            <p:cNvPr id="29" name="椭圆 28"/>
            <p:cNvSpPr/>
            <p:nvPr/>
          </p:nvSpPr>
          <p:spPr>
            <a:xfrm flipV="1">
              <a:off x="10895185" y="464539"/>
              <a:ext cx="172720" cy="172720"/>
            </a:xfrm>
            <a:prstGeom prst="ellipse">
              <a:avLst/>
            </a:prstGeom>
            <a:noFill/>
            <a:ln>
              <a:solidFill>
                <a:srgbClr val="F9D27F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" name="椭圆 29"/>
            <p:cNvSpPr/>
            <p:nvPr/>
          </p:nvSpPr>
          <p:spPr>
            <a:xfrm flipV="1">
              <a:off x="11163535" y="464539"/>
              <a:ext cx="172720" cy="172720"/>
            </a:xfrm>
            <a:prstGeom prst="ellipse">
              <a:avLst/>
            </a:prstGeom>
            <a:noFill/>
            <a:ln>
              <a:solidFill>
                <a:srgbClr val="F9D27F">
                  <a:alpha val="7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椭圆 30"/>
            <p:cNvSpPr/>
            <p:nvPr/>
          </p:nvSpPr>
          <p:spPr>
            <a:xfrm flipV="1">
              <a:off x="11431885" y="464539"/>
              <a:ext cx="172720" cy="172720"/>
            </a:xfrm>
            <a:prstGeom prst="ellipse">
              <a:avLst/>
            </a:prstGeom>
            <a:noFill/>
            <a:ln>
              <a:solidFill>
                <a:srgbClr val="F9D27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3" name="文本框 12"/>
          <p:cNvSpPr txBox="1"/>
          <p:nvPr/>
        </p:nvSpPr>
        <p:spPr>
          <a:xfrm>
            <a:off x="10863828" y="381622"/>
            <a:ext cx="76708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F9D27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思源黑体 CN Heavy" panose="020B0A00000000000000" pitchFamily="34" charset="-122"/>
                <a:ea typeface="思源黑体 CN Heavy" panose="020B0A00000000000000" pitchFamily="34" charset="-122"/>
                <a:cs typeface="Arial" panose="020B0604020202020204" pitchFamily="34" charset="0"/>
              </a:rPr>
              <a:t>LOGO</a:t>
            </a:r>
            <a:endParaRPr kumimoji="0" lang="zh-CN" altLang="en-US" sz="1600" b="1" i="0" u="none" strike="noStrike" kern="1200" cap="none" spc="0" normalizeH="0" baseline="0" noProof="0" dirty="0">
              <a:ln>
                <a:noFill/>
              </a:ln>
              <a:solidFill>
                <a:srgbClr val="F9D27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思源黑体 CN Heavy" panose="020B0A00000000000000" pitchFamily="34" charset="-122"/>
              <a:ea typeface="思源黑体 CN Heavy" panose="020B0A00000000000000" pitchFamily="34" charset="-122"/>
              <a:cs typeface="Arial" panose="020B0604020202020204" pitchFamily="34" charset="0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3053647" y="1176327"/>
            <a:ext cx="6157732" cy="833377"/>
            <a:chOff x="3053647" y="1176327"/>
            <a:chExt cx="6157732" cy="833377"/>
          </a:xfrm>
          <a:effectLst>
            <a:outerShdw blurRad="63500" dist="38100" dir="5400000" algn="ctr" rotWithShape="0">
              <a:srgbClr val="FCE0A2"/>
            </a:outerShdw>
          </a:effectLst>
        </p:grpSpPr>
        <p:cxnSp>
          <p:nvCxnSpPr>
            <p:cNvPr id="11" name="直接连接符 10"/>
            <p:cNvCxnSpPr/>
            <p:nvPr/>
          </p:nvCxnSpPr>
          <p:spPr>
            <a:xfrm>
              <a:off x="3053647" y="1176330"/>
              <a:ext cx="6157732" cy="0"/>
            </a:xfrm>
            <a:prstGeom prst="line">
              <a:avLst/>
            </a:prstGeom>
            <a:ln w="25400">
              <a:gradFill>
                <a:gsLst>
                  <a:gs pos="0">
                    <a:srgbClr val="FBD685"/>
                  </a:gs>
                  <a:gs pos="100000">
                    <a:srgbClr val="FCE0A2"/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接连接符 45"/>
            <p:cNvCxnSpPr/>
            <p:nvPr/>
          </p:nvCxnSpPr>
          <p:spPr>
            <a:xfrm>
              <a:off x="3053647" y="1176327"/>
              <a:ext cx="594312" cy="833377"/>
            </a:xfrm>
            <a:prstGeom prst="line">
              <a:avLst/>
            </a:prstGeom>
            <a:ln w="25400">
              <a:solidFill>
                <a:srgbClr val="F9D27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直接连接符 48"/>
            <p:cNvCxnSpPr/>
            <p:nvPr/>
          </p:nvCxnSpPr>
          <p:spPr>
            <a:xfrm flipH="1">
              <a:off x="8617069" y="1176330"/>
              <a:ext cx="594310" cy="833374"/>
            </a:xfrm>
            <a:prstGeom prst="line">
              <a:avLst/>
            </a:prstGeom>
            <a:ln w="25400">
              <a:solidFill>
                <a:srgbClr val="F9D27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9" name="文本框 58"/>
          <p:cNvSpPr txBox="1"/>
          <p:nvPr/>
        </p:nvSpPr>
        <p:spPr>
          <a:xfrm>
            <a:off x="3611446" y="3338631"/>
            <a:ext cx="489957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2000" dirty="0">
                <a:solidFill>
                  <a:schemeClr val="bg1">
                    <a:alpha val="80000"/>
                  </a:schemeClr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Black Gold Technology Wind Template</a:t>
            </a:r>
            <a:endParaRPr lang="zh-CN" altLang="en-US" sz="2000" dirty="0">
              <a:solidFill>
                <a:schemeClr val="bg1">
                  <a:alpha val="80000"/>
                </a:schemeClr>
              </a:solidFill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</p:txBody>
      </p:sp>
      <p:cxnSp>
        <p:nvCxnSpPr>
          <p:cNvPr id="33" name="直接连接符 32"/>
          <p:cNvCxnSpPr/>
          <p:nvPr/>
        </p:nvCxnSpPr>
        <p:spPr>
          <a:xfrm>
            <a:off x="5841693" y="4951790"/>
            <a:ext cx="290820" cy="387760"/>
          </a:xfrm>
          <a:prstGeom prst="line">
            <a:avLst/>
          </a:prstGeom>
          <a:ln w="25400">
            <a:solidFill>
              <a:srgbClr val="E1BA5B"/>
            </a:solidFill>
          </a:ln>
          <a:effectLst>
            <a:outerShdw blurRad="63500" dist="38100" dir="5400000" sx="80000" sy="80000" algn="ctr" rotWithShape="0">
              <a:srgbClr val="FCE0A2">
                <a:alpha val="7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接连接符 33"/>
          <p:cNvCxnSpPr/>
          <p:nvPr/>
        </p:nvCxnSpPr>
        <p:spPr>
          <a:xfrm flipH="1">
            <a:off x="6118884" y="4948764"/>
            <a:ext cx="291325" cy="388433"/>
          </a:xfrm>
          <a:prstGeom prst="line">
            <a:avLst/>
          </a:prstGeom>
          <a:ln w="25400">
            <a:solidFill>
              <a:srgbClr val="AF934C"/>
            </a:solidFill>
          </a:ln>
          <a:effectLst>
            <a:outerShdw blurRad="63500" dist="38100" dir="5400000" sx="80000" sy="80000" algn="ctr" rotWithShape="0">
              <a:srgbClr val="FCE0A2">
                <a:alpha val="7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4077" y="822166"/>
            <a:ext cx="6204089" cy="70497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矩形 37"/>
          <p:cNvSpPr/>
          <p:nvPr/>
        </p:nvSpPr>
        <p:spPr>
          <a:xfrm>
            <a:off x="582653" y="471941"/>
            <a:ext cx="4526557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9D27F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rPr>
              <a:t>請輸入標題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F9D27F"/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cs typeface="+mn-cs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0863828" y="381622"/>
            <a:ext cx="76708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F9D27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思源黑体 CN Heavy" panose="020B0A00000000000000" pitchFamily="34" charset="-122"/>
                <a:ea typeface="思源黑体 CN Heavy" panose="020B0A00000000000000" pitchFamily="34" charset="-122"/>
                <a:cs typeface="Arial" panose="020B0604020202020204" pitchFamily="34" charset="0"/>
              </a:rPr>
              <a:t>LOGO</a:t>
            </a:r>
            <a:endParaRPr kumimoji="0" lang="zh-CN" altLang="en-US" sz="1600" b="1" i="0" u="none" strike="noStrike" kern="1200" cap="none" spc="0" normalizeH="0" baseline="0" noProof="0" dirty="0">
              <a:ln>
                <a:noFill/>
              </a:ln>
              <a:solidFill>
                <a:srgbClr val="F9D27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思源黑体 CN Heavy" panose="020B0A00000000000000" pitchFamily="34" charset="-122"/>
              <a:ea typeface="思源黑体 CN Heavy" panose="020B0A00000000000000" pitchFamily="34" charset="-122"/>
              <a:cs typeface="Arial" panose="020B0604020202020204" pitchFamily="34" charset="0"/>
            </a:endParaRPr>
          </a:p>
        </p:txBody>
      </p:sp>
      <p:sp>
        <p:nvSpPr>
          <p:cNvPr id="74" name="Freeform 5"/>
          <p:cNvSpPr>
            <a:spLocks noEditPoints="1"/>
          </p:cNvSpPr>
          <p:nvPr/>
        </p:nvSpPr>
        <p:spPr bwMode="auto">
          <a:xfrm>
            <a:off x="590631" y="506046"/>
            <a:ext cx="444834" cy="447288"/>
          </a:xfrm>
          <a:custGeom>
            <a:avLst/>
            <a:gdLst>
              <a:gd name="T0" fmla="*/ 133 w 249"/>
              <a:gd name="T1" fmla="*/ 241 h 250"/>
              <a:gd name="T2" fmla="*/ 129 w 249"/>
              <a:gd name="T3" fmla="*/ 241 h 250"/>
              <a:gd name="T4" fmla="*/ 49 w 249"/>
              <a:gd name="T5" fmla="*/ 205 h 250"/>
              <a:gd name="T6" fmla="*/ 17 w 249"/>
              <a:gd name="T7" fmla="*/ 125 h 250"/>
              <a:gd name="T8" fmla="*/ 49 w 249"/>
              <a:gd name="T9" fmla="*/ 45 h 250"/>
              <a:gd name="T10" fmla="*/ 129 w 249"/>
              <a:gd name="T11" fmla="*/ 9 h 250"/>
              <a:gd name="T12" fmla="*/ 133 w 249"/>
              <a:gd name="T13" fmla="*/ 9 h 250"/>
              <a:gd name="T14" fmla="*/ 213 w 249"/>
              <a:gd name="T15" fmla="*/ 41 h 250"/>
              <a:gd name="T16" fmla="*/ 249 w 249"/>
              <a:gd name="T17" fmla="*/ 125 h 250"/>
              <a:gd name="T18" fmla="*/ 213 w 249"/>
              <a:gd name="T19" fmla="*/ 209 h 250"/>
              <a:gd name="T20" fmla="*/ 133 w 249"/>
              <a:gd name="T21" fmla="*/ 241 h 250"/>
              <a:gd name="T22" fmla="*/ 124 w 249"/>
              <a:gd name="T23" fmla="*/ 0 h 250"/>
              <a:gd name="T24" fmla="*/ 38 w 249"/>
              <a:gd name="T25" fmla="*/ 35 h 250"/>
              <a:gd name="T26" fmla="*/ 0 w 249"/>
              <a:gd name="T27" fmla="*/ 125 h 250"/>
              <a:gd name="T28" fmla="*/ 38 w 249"/>
              <a:gd name="T29" fmla="*/ 216 h 250"/>
              <a:gd name="T30" fmla="*/ 124 w 249"/>
              <a:gd name="T31" fmla="*/ 250 h 250"/>
              <a:gd name="T32" fmla="*/ 129 w 249"/>
              <a:gd name="T33" fmla="*/ 250 h 250"/>
              <a:gd name="T34" fmla="*/ 215 w 249"/>
              <a:gd name="T35" fmla="*/ 211 h 250"/>
              <a:gd name="T36" fmla="*/ 249 w 249"/>
              <a:gd name="T37" fmla="*/ 125 h 250"/>
              <a:gd name="T38" fmla="*/ 215 w 249"/>
              <a:gd name="T39" fmla="*/ 39 h 250"/>
              <a:gd name="T40" fmla="*/ 129 w 249"/>
              <a:gd name="T41" fmla="*/ 1 h 250"/>
              <a:gd name="T42" fmla="*/ 124 w 249"/>
              <a:gd name="T43" fmla="*/ 0 h 2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249" h="250">
                <a:moveTo>
                  <a:pt x="133" y="241"/>
                </a:moveTo>
                <a:cubicBezTo>
                  <a:pt x="131" y="241"/>
                  <a:pt x="130" y="241"/>
                  <a:pt x="129" y="241"/>
                </a:cubicBezTo>
                <a:cubicBezTo>
                  <a:pt x="98" y="240"/>
                  <a:pt x="69" y="227"/>
                  <a:pt x="49" y="205"/>
                </a:cubicBezTo>
                <a:cubicBezTo>
                  <a:pt x="28" y="184"/>
                  <a:pt x="17" y="155"/>
                  <a:pt x="17" y="125"/>
                </a:cubicBezTo>
                <a:cubicBezTo>
                  <a:pt x="17" y="96"/>
                  <a:pt x="28" y="67"/>
                  <a:pt x="49" y="45"/>
                </a:cubicBezTo>
                <a:cubicBezTo>
                  <a:pt x="69" y="24"/>
                  <a:pt x="98" y="10"/>
                  <a:pt x="129" y="9"/>
                </a:cubicBezTo>
                <a:cubicBezTo>
                  <a:pt x="130" y="9"/>
                  <a:pt x="131" y="9"/>
                  <a:pt x="133" y="9"/>
                </a:cubicBezTo>
                <a:cubicBezTo>
                  <a:pt x="162" y="9"/>
                  <a:pt x="191" y="20"/>
                  <a:pt x="213" y="41"/>
                </a:cubicBezTo>
                <a:cubicBezTo>
                  <a:pt x="236" y="62"/>
                  <a:pt x="249" y="94"/>
                  <a:pt x="249" y="125"/>
                </a:cubicBezTo>
                <a:cubicBezTo>
                  <a:pt x="249" y="157"/>
                  <a:pt x="236" y="188"/>
                  <a:pt x="213" y="209"/>
                </a:cubicBezTo>
                <a:cubicBezTo>
                  <a:pt x="191" y="230"/>
                  <a:pt x="162" y="241"/>
                  <a:pt x="133" y="241"/>
                </a:cubicBezTo>
                <a:moveTo>
                  <a:pt x="124" y="0"/>
                </a:moveTo>
                <a:cubicBezTo>
                  <a:pt x="93" y="0"/>
                  <a:pt x="61" y="13"/>
                  <a:pt x="38" y="35"/>
                </a:cubicBezTo>
                <a:cubicBezTo>
                  <a:pt x="14" y="58"/>
                  <a:pt x="0" y="91"/>
                  <a:pt x="0" y="125"/>
                </a:cubicBezTo>
                <a:cubicBezTo>
                  <a:pt x="0" y="159"/>
                  <a:pt x="14" y="193"/>
                  <a:pt x="38" y="216"/>
                </a:cubicBezTo>
                <a:cubicBezTo>
                  <a:pt x="61" y="238"/>
                  <a:pt x="93" y="250"/>
                  <a:pt x="124" y="250"/>
                </a:cubicBezTo>
                <a:cubicBezTo>
                  <a:pt x="126" y="250"/>
                  <a:pt x="127" y="250"/>
                  <a:pt x="129" y="250"/>
                </a:cubicBezTo>
                <a:cubicBezTo>
                  <a:pt x="161" y="249"/>
                  <a:pt x="193" y="234"/>
                  <a:pt x="215" y="211"/>
                </a:cubicBezTo>
                <a:cubicBezTo>
                  <a:pt x="237" y="188"/>
                  <a:pt x="249" y="157"/>
                  <a:pt x="249" y="125"/>
                </a:cubicBezTo>
                <a:cubicBezTo>
                  <a:pt x="249" y="94"/>
                  <a:pt x="237" y="62"/>
                  <a:pt x="215" y="39"/>
                </a:cubicBezTo>
                <a:cubicBezTo>
                  <a:pt x="193" y="16"/>
                  <a:pt x="161" y="1"/>
                  <a:pt x="129" y="1"/>
                </a:cubicBezTo>
                <a:cubicBezTo>
                  <a:pt x="127" y="0"/>
                  <a:pt x="126" y="0"/>
                  <a:pt x="124" y="0"/>
                </a:cubicBezTo>
              </a:path>
            </a:pathLst>
          </a:custGeom>
          <a:solidFill>
            <a:srgbClr val="F9D27F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Microsoft YaHei" panose="020B0503020204020204" charset="-122"/>
              <a:cs typeface="+mn-cs"/>
            </a:endParaRPr>
          </a:p>
        </p:txBody>
      </p:sp>
      <p:sp>
        <p:nvSpPr>
          <p:cNvPr id="77" name="任意多边形: 形状 76"/>
          <p:cNvSpPr/>
          <p:nvPr/>
        </p:nvSpPr>
        <p:spPr>
          <a:xfrm>
            <a:off x="0" y="5696857"/>
            <a:ext cx="12192000" cy="1161143"/>
          </a:xfrm>
          <a:custGeom>
            <a:avLst/>
            <a:gdLst>
              <a:gd name="connsiteX0" fmla="*/ 0 w 12192000"/>
              <a:gd name="connsiteY0" fmla="*/ 13186 h 512232"/>
              <a:gd name="connsiteX1" fmla="*/ 53842 w 12192000"/>
              <a:gd name="connsiteY1" fmla="*/ 25414 h 512232"/>
              <a:gd name="connsiteX2" fmla="*/ 6066972 w 12192000"/>
              <a:gd name="connsiteY2" fmla="*/ 512232 h 512232"/>
              <a:gd name="connsiteX3" fmla="*/ 0 w 12192000"/>
              <a:gd name="connsiteY3" fmla="*/ 512232 h 512232"/>
              <a:gd name="connsiteX4" fmla="*/ 12192000 w 12192000"/>
              <a:gd name="connsiteY4" fmla="*/ 0 h 512232"/>
              <a:gd name="connsiteX5" fmla="*/ 12192000 w 12192000"/>
              <a:gd name="connsiteY5" fmla="*/ 512232 h 512232"/>
              <a:gd name="connsiteX6" fmla="*/ 6066972 w 12192000"/>
              <a:gd name="connsiteY6" fmla="*/ 512232 h 512232"/>
              <a:gd name="connsiteX7" fmla="*/ 12080102 w 12192000"/>
              <a:gd name="connsiteY7" fmla="*/ 25414 h 512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12232">
                <a:moveTo>
                  <a:pt x="0" y="13186"/>
                </a:moveTo>
                <a:lnTo>
                  <a:pt x="53842" y="25414"/>
                </a:lnTo>
                <a:cubicBezTo>
                  <a:pt x="1422267" y="320943"/>
                  <a:pt x="3606305" y="512232"/>
                  <a:pt x="6066972" y="512232"/>
                </a:cubicBezTo>
                <a:lnTo>
                  <a:pt x="0" y="512232"/>
                </a:lnTo>
                <a:close/>
                <a:moveTo>
                  <a:pt x="12192000" y="0"/>
                </a:moveTo>
                <a:lnTo>
                  <a:pt x="12192000" y="512232"/>
                </a:lnTo>
                <a:lnTo>
                  <a:pt x="6066972" y="512232"/>
                </a:lnTo>
                <a:cubicBezTo>
                  <a:pt x="8527639" y="512232"/>
                  <a:pt x="10711677" y="320943"/>
                  <a:pt x="12080102" y="25414"/>
                </a:cubicBezTo>
                <a:close/>
              </a:path>
            </a:pathLst>
          </a:custGeom>
          <a:solidFill>
            <a:srgbClr val="F9D27F">
              <a:alpha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M" panose="00020600040101010101" charset="-122"/>
              <a:ea typeface="OPPOSans M" panose="00020600040101010101" charset="-122"/>
              <a:cs typeface="+mn-cs"/>
            </a:endParaRPr>
          </a:p>
        </p:txBody>
      </p:sp>
      <p:sp>
        <p:nvSpPr>
          <p:cNvPr id="78" name="任意多边形: 形状 77"/>
          <p:cNvSpPr/>
          <p:nvPr/>
        </p:nvSpPr>
        <p:spPr>
          <a:xfrm>
            <a:off x="0" y="6023429"/>
            <a:ext cx="12192000" cy="834571"/>
          </a:xfrm>
          <a:custGeom>
            <a:avLst/>
            <a:gdLst>
              <a:gd name="connsiteX0" fmla="*/ 0 w 12192000"/>
              <a:gd name="connsiteY0" fmla="*/ 13186 h 512232"/>
              <a:gd name="connsiteX1" fmla="*/ 53842 w 12192000"/>
              <a:gd name="connsiteY1" fmla="*/ 25414 h 512232"/>
              <a:gd name="connsiteX2" fmla="*/ 6066972 w 12192000"/>
              <a:gd name="connsiteY2" fmla="*/ 512232 h 512232"/>
              <a:gd name="connsiteX3" fmla="*/ 0 w 12192000"/>
              <a:gd name="connsiteY3" fmla="*/ 512232 h 512232"/>
              <a:gd name="connsiteX4" fmla="*/ 12192000 w 12192000"/>
              <a:gd name="connsiteY4" fmla="*/ 0 h 512232"/>
              <a:gd name="connsiteX5" fmla="*/ 12192000 w 12192000"/>
              <a:gd name="connsiteY5" fmla="*/ 512232 h 512232"/>
              <a:gd name="connsiteX6" fmla="*/ 6066972 w 12192000"/>
              <a:gd name="connsiteY6" fmla="*/ 512232 h 512232"/>
              <a:gd name="connsiteX7" fmla="*/ 12080102 w 12192000"/>
              <a:gd name="connsiteY7" fmla="*/ 25414 h 512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12232">
                <a:moveTo>
                  <a:pt x="0" y="13186"/>
                </a:moveTo>
                <a:lnTo>
                  <a:pt x="53842" y="25414"/>
                </a:lnTo>
                <a:cubicBezTo>
                  <a:pt x="1422267" y="320943"/>
                  <a:pt x="3606305" y="512232"/>
                  <a:pt x="6066972" y="512232"/>
                </a:cubicBezTo>
                <a:lnTo>
                  <a:pt x="0" y="512232"/>
                </a:lnTo>
                <a:close/>
                <a:moveTo>
                  <a:pt x="12192000" y="0"/>
                </a:moveTo>
                <a:lnTo>
                  <a:pt x="12192000" y="512232"/>
                </a:lnTo>
                <a:lnTo>
                  <a:pt x="6066972" y="512232"/>
                </a:lnTo>
                <a:cubicBezTo>
                  <a:pt x="8527639" y="512232"/>
                  <a:pt x="10711677" y="320943"/>
                  <a:pt x="12080102" y="25414"/>
                </a:cubicBezTo>
                <a:close/>
              </a:path>
            </a:pathLst>
          </a:custGeom>
          <a:gradFill>
            <a:gsLst>
              <a:gs pos="0">
                <a:srgbClr val="F9D27F"/>
              </a:gs>
              <a:gs pos="100000">
                <a:srgbClr val="F7C34F"/>
              </a:gs>
            </a:gsLst>
            <a:lin ang="27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M" panose="00020600040101010101" charset="-122"/>
              <a:ea typeface="OPPOSans M" panose="00020600040101010101" charset="-122"/>
              <a:cs typeface="+mn-cs"/>
            </a:endParaRPr>
          </a:p>
        </p:txBody>
      </p:sp>
      <p:grpSp>
        <p:nvGrpSpPr>
          <p:cNvPr id="226" name="组合 225"/>
          <p:cNvGrpSpPr/>
          <p:nvPr/>
        </p:nvGrpSpPr>
        <p:grpSpPr>
          <a:xfrm>
            <a:off x="4331391" y="1470923"/>
            <a:ext cx="3229437" cy="4464871"/>
            <a:chOff x="4594780" y="1535203"/>
            <a:chExt cx="3229437" cy="4464871"/>
          </a:xfrm>
        </p:grpSpPr>
        <p:grpSp>
          <p:nvGrpSpPr>
            <p:cNvPr id="227" name="组合 226"/>
            <p:cNvGrpSpPr/>
            <p:nvPr/>
          </p:nvGrpSpPr>
          <p:grpSpPr>
            <a:xfrm rot="281235">
              <a:off x="4594780" y="1535203"/>
              <a:ext cx="3229437" cy="4464871"/>
              <a:chOff x="1116255" y="1483362"/>
              <a:chExt cx="3148647" cy="4682490"/>
            </a:xfrm>
          </p:grpSpPr>
          <p:sp>
            <p:nvSpPr>
              <p:cNvPr id="237" name="矩形: 圆角 236"/>
              <p:cNvSpPr/>
              <p:nvPr/>
            </p:nvSpPr>
            <p:spPr>
              <a:xfrm rot="21300000">
                <a:off x="1116255" y="1483362"/>
                <a:ext cx="3148647" cy="4682490"/>
              </a:xfrm>
              <a:prstGeom prst="roundRect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F8CC6B"/>
                </a:solidFill>
                <a:prstDash val="solid"/>
                <a:miter lim="800000"/>
              </a:ln>
              <a:effectLst>
                <a:outerShdw blurRad="939800" dist="914400" dir="8100000" sx="92000" sy="92000" algn="tr" rotWithShape="0">
                  <a:srgbClr val="EE7434">
                    <a:alpha val="23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endParaRPr>
              </a:p>
            </p:txBody>
          </p:sp>
          <p:sp>
            <p:nvSpPr>
              <p:cNvPr id="238" name="文本框 237"/>
              <p:cNvSpPr txBox="1"/>
              <p:nvPr/>
            </p:nvSpPr>
            <p:spPr>
              <a:xfrm rot="21300000">
                <a:off x="1256039" y="1962579"/>
                <a:ext cx="2583656" cy="482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 panose="020B0800000000000000" pitchFamily="34" charset="-122"/>
                    <a:ea typeface="思源黑体 CN Bold" panose="020B0800000000000000" pitchFamily="34" charset="-122"/>
                    <a:cs typeface="+mn-cs"/>
                  </a:rPr>
                  <a:t>輸入標題段落</a:t>
                </a:r>
                <a:endParaRPr kumimoji="0" lang="zh-CN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思源黑体 CN Bold" panose="020B0800000000000000" pitchFamily="34" charset="-122"/>
                  <a:ea typeface="思源黑体 CN Bold" panose="020B0800000000000000" pitchFamily="34" charset="-122"/>
                  <a:cs typeface="+mn-cs"/>
                </a:endParaRPr>
              </a:p>
            </p:txBody>
          </p:sp>
          <p:sp>
            <p:nvSpPr>
              <p:cNvPr id="239" name="文本框 238"/>
              <p:cNvSpPr txBox="1"/>
              <p:nvPr/>
            </p:nvSpPr>
            <p:spPr>
              <a:xfrm rot="21300000">
                <a:off x="1545861" y="5139037"/>
                <a:ext cx="2583656" cy="7924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D79707"/>
                    </a:solidFill>
                    <a:effectLst/>
                    <a:uLnTx/>
                    <a:uFillTx/>
                    <a:latin typeface="Roboto Regular"/>
                    <a:ea typeface="思源黑体 CN Regular" panose="020B0500000000000000" pitchFamily="34" charset="-122"/>
                    <a:cs typeface="+mn-cs"/>
                  </a:rPr>
                  <a:t>在這裏你可以輸入一段文字來介紹這段內容</a:t>
                </a: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D79707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endParaRPr>
              </a:p>
            </p:txBody>
          </p:sp>
          <p:grpSp>
            <p:nvGrpSpPr>
              <p:cNvPr id="240" name="组合 239"/>
              <p:cNvGrpSpPr/>
              <p:nvPr/>
            </p:nvGrpSpPr>
            <p:grpSpPr>
              <a:xfrm rot="20044627">
                <a:off x="2259219" y="3263234"/>
                <a:ext cx="862719" cy="973635"/>
                <a:chOff x="3433729" y="1044249"/>
                <a:chExt cx="824696" cy="827856"/>
              </a:xfrm>
              <a:solidFill>
                <a:schemeClr val="bg1"/>
              </a:solidFill>
            </p:grpSpPr>
            <p:sp>
              <p:nvSpPr>
                <p:cNvPr id="241" name="任意多边形: 形状 240"/>
                <p:cNvSpPr/>
                <p:nvPr/>
              </p:nvSpPr>
              <p:spPr>
                <a:xfrm>
                  <a:off x="3928545" y="1046428"/>
                  <a:ext cx="328782" cy="453740"/>
                </a:xfrm>
                <a:custGeom>
                  <a:avLst/>
                  <a:gdLst>
                    <a:gd name="connsiteX0" fmla="*/ 300603 w 328782"/>
                    <a:gd name="connsiteY0" fmla="*/ 27508 h 453740"/>
                    <a:gd name="connsiteX1" fmla="*/ 231878 w 328782"/>
                    <a:gd name="connsiteY1" fmla="*/ 19 h 453740"/>
                    <a:gd name="connsiteX2" fmla="*/ 13746 w 328782"/>
                    <a:gd name="connsiteY2" fmla="*/ 19 h 453740"/>
                    <a:gd name="connsiteX3" fmla="*/ 3987 w 328782"/>
                    <a:gd name="connsiteY3" fmla="*/ 4005 h 453740"/>
                    <a:gd name="connsiteX4" fmla="*/ 1 w 328782"/>
                    <a:gd name="connsiteY4" fmla="*/ 13763 h 453740"/>
                    <a:gd name="connsiteX5" fmla="*/ 1 w 328782"/>
                    <a:gd name="connsiteY5" fmla="*/ 93759 h 453740"/>
                    <a:gd name="connsiteX6" fmla="*/ 13746 w 328782"/>
                    <a:gd name="connsiteY6" fmla="*/ 117813 h 453740"/>
                    <a:gd name="connsiteX7" fmla="*/ 41236 w 328782"/>
                    <a:gd name="connsiteY7" fmla="*/ 117813 h 453740"/>
                    <a:gd name="connsiteX8" fmla="*/ 79034 w 328782"/>
                    <a:gd name="connsiteY8" fmla="*/ 110940 h 453740"/>
                    <a:gd name="connsiteX9" fmla="*/ 123217 w 328782"/>
                    <a:gd name="connsiteY9" fmla="*/ 174919 h 453740"/>
                    <a:gd name="connsiteX10" fmla="*/ 111885 w 328782"/>
                    <a:gd name="connsiteY10" fmla="*/ 199595 h 453740"/>
                    <a:gd name="connsiteX11" fmla="*/ 69550 w 328782"/>
                    <a:gd name="connsiteY11" fmla="*/ 219937 h 453740"/>
                    <a:gd name="connsiteX12" fmla="*/ 42061 w 328782"/>
                    <a:gd name="connsiteY12" fmla="*/ 212515 h 453740"/>
                    <a:gd name="connsiteX13" fmla="*/ 14571 w 328782"/>
                    <a:gd name="connsiteY13" fmla="*/ 212515 h 453740"/>
                    <a:gd name="connsiteX14" fmla="*/ 826 w 328782"/>
                    <a:gd name="connsiteY14" fmla="*/ 236706 h 453740"/>
                    <a:gd name="connsiteX15" fmla="*/ 1 w 328782"/>
                    <a:gd name="connsiteY15" fmla="*/ 316152 h 453740"/>
                    <a:gd name="connsiteX16" fmla="*/ 3987 w 328782"/>
                    <a:gd name="connsiteY16" fmla="*/ 325911 h 453740"/>
                    <a:gd name="connsiteX17" fmla="*/ 13609 w 328782"/>
                    <a:gd name="connsiteY17" fmla="*/ 330034 h 453740"/>
                    <a:gd name="connsiteX18" fmla="*/ 92504 w 328782"/>
                    <a:gd name="connsiteY18" fmla="*/ 330034 h 453740"/>
                    <a:gd name="connsiteX19" fmla="*/ 122690 w 328782"/>
                    <a:gd name="connsiteY19" fmla="*/ 442689 h 453740"/>
                    <a:gd name="connsiteX20" fmla="*/ 164116 w 328782"/>
                    <a:gd name="connsiteY20" fmla="*/ 453739 h 453740"/>
                    <a:gd name="connsiteX21" fmla="*/ 181847 w 328782"/>
                    <a:gd name="connsiteY21" fmla="*/ 451814 h 453740"/>
                    <a:gd name="connsiteX22" fmla="*/ 245073 w 328782"/>
                    <a:gd name="connsiteY22" fmla="*/ 386526 h 453740"/>
                    <a:gd name="connsiteX23" fmla="*/ 235039 w 328782"/>
                    <a:gd name="connsiteY23" fmla="*/ 329897 h 453740"/>
                    <a:gd name="connsiteX24" fmla="*/ 315035 w 328782"/>
                    <a:gd name="connsiteY24" fmla="*/ 329897 h 453740"/>
                    <a:gd name="connsiteX25" fmla="*/ 328780 w 328782"/>
                    <a:gd name="connsiteY25" fmla="*/ 316152 h 453740"/>
                    <a:gd name="connsiteX26" fmla="*/ 328780 w 328782"/>
                    <a:gd name="connsiteY26" fmla="*/ 96233 h 453740"/>
                    <a:gd name="connsiteX27" fmla="*/ 300603 w 328782"/>
                    <a:gd name="connsiteY27" fmla="*/ 27508 h 453740"/>
                    <a:gd name="connsiteX28" fmla="*/ 301565 w 328782"/>
                    <a:gd name="connsiteY28" fmla="*/ 302407 h 453740"/>
                    <a:gd name="connsiteX29" fmla="*/ 235177 w 328782"/>
                    <a:gd name="connsiteY29" fmla="*/ 302407 h 453740"/>
                    <a:gd name="connsiteX30" fmla="*/ 211261 w 328782"/>
                    <a:gd name="connsiteY30" fmla="*/ 316152 h 453740"/>
                    <a:gd name="connsiteX31" fmla="*/ 211261 w 328782"/>
                    <a:gd name="connsiteY31" fmla="*/ 343642 h 453740"/>
                    <a:gd name="connsiteX32" fmla="*/ 217996 w 328782"/>
                    <a:gd name="connsiteY32" fmla="*/ 381440 h 453740"/>
                    <a:gd name="connsiteX33" fmla="*/ 153937 w 328782"/>
                    <a:gd name="connsiteY33" fmla="*/ 425508 h 453740"/>
                    <a:gd name="connsiteX34" fmla="*/ 129478 w 328782"/>
                    <a:gd name="connsiteY34" fmla="*/ 414291 h 453740"/>
                    <a:gd name="connsiteX35" fmla="*/ 129478 w 328782"/>
                    <a:gd name="connsiteY35" fmla="*/ 414016 h 453740"/>
                    <a:gd name="connsiteX36" fmla="*/ 115733 w 328782"/>
                    <a:gd name="connsiteY36" fmla="*/ 343917 h 453740"/>
                    <a:gd name="connsiteX37" fmla="*/ 115733 w 328782"/>
                    <a:gd name="connsiteY37" fmla="*/ 316427 h 453740"/>
                    <a:gd name="connsiteX38" fmla="*/ 91405 w 328782"/>
                    <a:gd name="connsiteY38" fmla="*/ 302682 h 453740"/>
                    <a:gd name="connsiteX39" fmla="*/ 27491 w 328782"/>
                    <a:gd name="connsiteY39" fmla="*/ 302407 h 453740"/>
                    <a:gd name="connsiteX40" fmla="*/ 28178 w 328782"/>
                    <a:gd name="connsiteY40" fmla="*/ 235744 h 453740"/>
                    <a:gd name="connsiteX41" fmla="*/ 68726 w 328782"/>
                    <a:gd name="connsiteY41" fmla="*/ 247427 h 453740"/>
                    <a:gd name="connsiteX42" fmla="*/ 153309 w 328782"/>
                    <a:gd name="connsiteY42" fmla="*/ 167128 h 453740"/>
                    <a:gd name="connsiteX43" fmla="*/ 84120 w 328782"/>
                    <a:gd name="connsiteY43" fmla="*/ 83588 h 453740"/>
                    <a:gd name="connsiteX44" fmla="*/ 27766 w 328782"/>
                    <a:gd name="connsiteY44" fmla="*/ 93621 h 453740"/>
                    <a:gd name="connsiteX45" fmla="*/ 27491 w 328782"/>
                    <a:gd name="connsiteY45" fmla="*/ 27508 h 453740"/>
                    <a:gd name="connsiteX46" fmla="*/ 232840 w 328782"/>
                    <a:gd name="connsiteY46" fmla="*/ 27508 h 453740"/>
                    <a:gd name="connsiteX47" fmla="*/ 301565 w 328782"/>
                    <a:gd name="connsiteY47" fmla="*/ 96233 h 453740"/>
                    <a:gd name="connsiteX48" fmla="*/ 301565 w 328782"/>
                    <a:gd name="connsiteY48" fmla="*/ 302407 h 4537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</a:cxnLst>
                  <a:rect l="l" t="t" r="r" b="b"/>
                  <a:pathLst>
                    <a:path w="328782" h="453740">
                      <a:moveTo>
                        <a:pt x="300603" y="27508"/>
                      </a:moveTo>
                      <a:cubicBezTo>
                        <a:pt x="282355" y="9429"/>
                        <a:pt x="257560" y="-488"/>
                        <a:pt x="231878" y="19"/>
                      </a:cubicBezTo>
                      <a:lnTo>
                        <a:pt x="13746" y="19"/>
                      </a:lnTo>
                      <a:cubicBezTo>
                        <a:pt x="10093" y="-2"/>
                        <a:pt x="6581" y="1433"/>
                        <a:pt x="3987" y="4005"/>
                      </a:cubicBezTo>
                      <a:cubicBezTo>
                        <a:pt x="1415" y="6599"/>
                        <a:pt x="-20" y="10111"/>
                        <a:pt x="1" y="13763"/>
                      </a:cubicBezTo>
                      <a:lnTo>
                        <a:pt x="1" y="93759"/>
                      </a:lnTo>
                      <a:cubicBezTo>
                        <a:pt x="-88" y="103667"/>
                        <a:pt x="5164" y="112858"/>
                        <a:pt x="13746" y="117813"/>
                      </a:cubicBezTo>
                      <a:cubicBezTo>
                        <a:pt x="22251" y="122723"/>
                        <a:pt x="32731" y="122723"/>
                        <a:pt x="41236" y="117813"/>
                      </a:cubicBezTo>
                      <a:cubicBezTo>
                        <a:pt x="52563" y="110956"/>
                        <a:pt x="66018" y="108509"/>
                        <a:pt x="79034" y="110940"/>
                      </a:cubicBezTo>
                      <a:cubicBezTo>
                        <a:pt x="108902" y="116407"/>
                        <a:pt x="128685" y="145052"/>
                        <a:pt x="123217" y="174919"/>
                      </a:cubicBezTo>
                      <a:cubicBezTo>
                        <a:pt x="121563" y="183962"/>
                        <a:pt x="117666" y="192446"/>
                        <a:pt x="111885" y="199595"/>
                      </a:cubicBezTo>
                      <a:cubicBezTo>
                        <a:pt x="101526" y="212366"/>
                        <a:pt x="85995" y="219829"/>
                        <a:pt x="69550" y="219937"/>
                      </a:cubicBezTo>
                      <a:cubicBezTo>
                        <a:pt x="59895" y="219920"/>
                        <a:pt x="50412" y="217360"/>
                        <a:pt x="42061" y="212515"/>
                      </a:cubicBezTo>
                      <a:cubicBezTo>
                        <a:pt x="33556" y="207605"/>
                        <a:pt x="23075" y="207605"/>
                        <a:pt x="14571" y="212515"/>
                      </a:cubicBezTo>
                      <a:cubicBezTo>
                        <a:pt x="5946" y="217494"/>
                        <a:pt x="687" y="226748"/>
                        <a:pt x="826" y="236706"/>
                      </a:cubicBezTo>
                      <a:lnTo>
                        <a:pt x="1" y="316152"/>
                      </a:lnTo>
                      <a:cubicBezTo>
                        <a:pt x="-20" y="319805"/>
                        <a:pt x="1415" y="323316"/>
                        <a:pt x="3987" y="325911"/>
                      </a:cubicBezTo>
                      <a:cubicBezTo>
                        <a:pt x="6525" y="328500"/>
                        <a:pt x="9983" y="329983"/>
                        <a:pt x="13609" y="330034"/>
                      </a:cubicBezTo>
                      <a:lnTo>
                        <a:pt x="92504" y="330034"/>
                      </a:lnTo>
                      <a:cubicBezTo>
                        <a:pt x="69731" y="369479"/>
                        <a:pt x="83246" y="419916"/>
                        <a:pt x="122690" y="442689"/>
                      </a:cubicBezTo>
                      <a:cubicBezTo>
                        <a:pt x="135284" y="449961"/>
                        <a:pt x="149575" y="453771"/>
                        <a:pt x="164116" y="453739"/>
                      </a:cubicBezTo>
                      <a:cubicBezTo>
                        <a:pt x="170081" y="453780"/>
                        <a:pt x="176029" y="453134"/>
                        <a:pt x="181847" y="451814"/>
                      </a:cubicBezTo>
                      <a:cubicBezTo>
                        <a:pt x="214094" y="444676"/>
                        <a:pt x="238972" y="418986"/>
                        <a:pt x="245073" y="386526"/>
                      </a:cubicBezTo>
                      <a:cubicBezTo>
                        <a:pt x="248798" y="367058"/>
                        <a:pt x="245226" y="346899"/>
                        <a:pt x="235039" y="329897"/>
                      </a:cubicBezTo>
                      <a:lnTo>
                        <a:pt x="315035" y="329897"/>
                      </a:lnTo>
                      <a:cubicBezTo>
                        <a:pt x="322626" y="329897"/>
                        <a:pt x="328780" y="323743"/>
                        <a:pt x="328780" y="316152"/>
                      </a:cubicBezTo>
                      <a:lnTo>
                        <a:pt x="328780" y="96233"/>
                      </a:lnTo>
                      <a:cubicBezTo>
                        <a:pt x="328965" y="70477"/>
                        <a:pt x="318815" y="45722"/>
                        <a:pt x="300603" y="27508"/>
                      </a:cubicBezTo>
                      <a:close/>
                      <a:moveTo>
                        <a:pt x="301565" y="302407"/>
                      </a:moveTo>
                      <a:lnTo>
                        <a:pt x="235177" y="302407"/>
                      </a:lnTo>
                      <a:cubicBezTo>
                        <a:pt x="225317" y="302367"/>
                        <a:pt x="216190" y="307613"/>
                        <a:pt x="211261" y="316152"/>
                      </a:cubicBezTo>
                      <a:cubicBezTo>
                        <a:pt x="206142" y="324600"/>
                        <a:pt x="206142" y="335194"/>
                        <a:pt x="211261" y="343642"/>
                      </a:cubicBezTo>
                      <a:cubicBezTo>
                        <a:pt x="218071" y="354986"/>
                        <a:pt x="220468" y="368441"/>
                        <a:pt x="217996" y="381440"/>
                      </a:cubicBezTo>
                      <a:cubicBezTo>
                        <a:pt x="212475" y="411299"/>
                        <a:pt x="183797" y="431029"/>
                        <a:pt x="153937" y="425508"/>
                      </a:cubicBezTo>
                      <a:cubicBezTo>
                        <a:pt x="144981" y="423852"/>
                        <a:pt x="136576" y="419998"/>
                        <a:pt x="129478" y="414291"/>
                      </a:cubicBezTo>
                      <a:lnTo>
                        <a:pt x="129478" y="414016"/>
                      </a:lnTo>
                      <a:cubicBezTo>
                        <a:pt x="108273" y="397214"/>
                        <a:pt x="102444" y="367482"/>
                        <a:pt x="115733" y="343917"/>
                      </a:cubicBezTo>
                      <a:cubicBezTo>
                        <a:pt x="120852" y="335469"/>
                        <a:pt x="120852" y="324875"/>
                        <a:pt x="115733" y="316427"/>
                      </a:cubicBezTo>
                      <a:cubicBezTo>
                        <a:pt x="110627" y="307864"/>
                        <a:pt x="101375" y="302637"/>
                        <a:pt x="91405" y="302682"/>
                      </a:cubicBezTo>
                      <a:lnTo>
                        <a:pt x="27491" y="302407"/>
                      </a:lnTo>
                      <a:lnTo>
                        <a:pt x="28178" y="235744"/>
                      </a:lnTo>
                      <a:cubicBezTo>
                        <a:pt x="40418" y="243166"/>
                        <a:pt x="54412" y="247199"/>
                        <a:pt x="68726" y="247427"/>
                      </a:cubicBezTo>
                      <a:cubicBezTo>
                        <a:pt x="114258" y="248609"/>
                        <a:pt x="152127" y="212658"/>
                        <a:pt x="153309" y="167128"/>
                      </a:cubicBezTo>
                      <a:cubicBezTo>
                        <a:pt x="154379" y="125898"/>
                        <a:pt x="124827" y="90216"/>
                        <a:pt x="84120" y="83588"/>
                      </a:cubicBezTo>
                      <a:cubicBezTo>
                        <a:pt x="64740" y="79933"/>
                        <a:pt x="44693" y="83502"/>
                        <a:pt x="27766" y="93621"/>
                      </a:cubicBezTo>
                      <a:lnTo>
                        <a:pt x="27491" y="27508"/>
                      </a:lnTo>
                      <a:lnTo>
                        <a:pt x="232840" y="27508"/>
                      </a:lnTo>
                      <a:cubicBezTo>
                        <a:pt x="270795" y="27508"/>
                        <a:pt x="301565" y="58278"/>
                        <a:pt x="301565" y="96233"/>
                      </a:cubicBezTo>
                      <a:lnTo>
                        <a:pt x="301565" y="302407"/>
                      </a:lnTo>
                      <a:close/>
                    </a:path>
                  </a:pathLst>
                </a:custGeom>
                <a:grpFill/>
                <a:ln w="1699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D-DIN" panose="020B0504030202030204" pitchFamily="34" charset="0"/>
                    <a:ea typeface="MiSans"/>
                    <a:cs typeface="+mn-cs"/>
                  </a:endParaRPr>
                </a:p>
              </p:txBody>
            </p:sp>
            <p:sp>
              <p:nvSpPr>
                <p:cNvPr id="242" name="任意多边形: 形状 241"/>
                <p:cNvSpPr/>
                <p:nvPr/>
              </p:nvSpPr>
              <p:spPr>
                <a:xfrm>
                  <a:off x="3747663" y="1044249"/>
                  <a:ext cx="141847" cy="141847"/>
                </a:xfrm>
                <a:custGeom>
                  <a:avLst/>
                  <a:gdLst>
                    <a:gd name="connsiteX0" fmla="*/ 128103 w 141847"/>
                    <a:gd name="connsiteY0" fmla="*/ 57179 h 141847"/>
                    <a:gd name="connsiteX1" fmla="*/ 84669 w 141847"/>
                    <a:gd name="connsiteY1" fmla="*/ 13745 h 141847"/>
                    <a:gd name="connsiteX2" fmla="*/ 70924 w 141847"/>
                    <a:gd name="connsiteY2" fmla="*/ 0 h 141847"/>
                    <a:gd name="connsiteX3" fmla="*/ 57179 w 141847"/>
                    <a:gd name="connsiteY3" fmla="*/ 13745 h 141847"/>
                    <a:gd name="connsiteX4" fmla="*/ 13745 w 141847"/>
                    <a:gd name="connsiteY4" fmla="*/ 57179 h 141847"/>
                    <a:gd name="connsiteX5" fmla="*/ 0 w 141847"/>
                    <a:gd name="connsiteY5" fmla="*/ 70924 h 141847"/>
                    <a:gd name="connsiteX6" fmla="*/ 13745 w 141847"/>
                    <a:gd name="connsiteY6" fmla="*/ 84669 h 141847"/>
                    <a:gd name="connsiteX7" fmla="*/ 57179 w 141847"/>
                    <a:gd name="connsiteY7" fmla="*/ 128103 h 141847"/>
                    <a:gd name="connsiteX8" fmla="*/ 70924 w 141847"/>
                    <a:gd name="connsiteY8" fmla="*/ 141848 h 141847"/>
                    <a:gd name="connsiteX9" fmla="*/ 84669 w 141847"/>
                    <a:gd name="connsiteY9" fmla="*/ 128103 h 141847"/>
                    <a:gd name="connsiteX10" fmla="*/ 128103 w 141847"/>
                    <a:gd name="connsiteY10" fmla="*/ 84669 h 141847"/>
                    <a:gd name="connsiteX11" fmla="*/ 141848 w 141847"/>
                    <a:gd name="connsiteY11" fmla="*/ 70924 h 141847"/>
                    <a:gd name="connsiteX12" fmla="*/ 128103 w 141847"/>
                    <a:gd name="connsiteY12" fmla="*/ 57179 h 141847"/>
                    <a:gd name="connsiteX13" fmla="*/ 70924 w 141847"/>
                    <a:gd name="connsiteY13" fmla="*/ 90579 h 141847"/>
                    <a:gd name="connsiteX14" fmla="*/ 51269 w 141847"/>
                    <a:gd name="connsiteY14" fmla="*/ 70924 h 141847"/>
                    <a:gd name="connsiteX15" fmla="*/ 70924 w 141847"/>
                    <a:gd name="connsiteY15" fmla="*/ 51269 h 141847"/>
                    <a:gd name="connsiteX16" fmla="*/ 90579 w 141847"/>
                    <a:gd name="connsiteY16" fmla="*/ 70924 h 141847"/>
                    <a:gd name="connsiteX17" fmla="*/ 70924 w 141847"/>
                    <a:gd name="connsiteY17" fmla="*/ 90579 h 1418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41847" h="141847">
                      <a:moveTo>
                        <a:pt x="128103" y="57179"/>
                      </a:moveTo>
                      <a:cubicBezTo>
                        <a:pt x="105884" y="53368"/>
                        <a:pt x="88480" y="35964"/>
                        <a:pt x="84669" y="13745"/>
                      </a:cubicBezTo>
                      <a:cubicBezTo>
                        <a:pt x="84669" y="6154"/>
                        <a:pt x="78514" y="0"/>
                        <a:pt x="70924" y="0"/>
                      </a:cubicBezTo>
                      <a:cubicBezTo>
                        <a:pt x="63333" y="0"/>
                        <a:pt x="57179" y="6154"/>
                        <a:pt x="57179" y="13745"/>
                      </a:cubicBezTo>
                      <a:cubicBezTo>
                        <a:pt x="53368" y="35964"/>
                        <a:pt x="35964" y="53368"/>
                        <a:pt x="13745" y="57179"/>
                      </a:cubicBezTo>
                      <a:cubicBezTo>
                        <a:pt x="6154" y="57179"/>
                        <a:pt x="0" y="63333"/>
                        <a:pt x="0" y="70924"/>
                      </a:cubicBezTo>
                      <a:cubicBezTo>
                        <a:pt x="0" y="78514"/>
                        <a:pt x="6154" y="84669"/>
                        <a:pt x="13745" y="84669"/>
                      </a:cubicBezTo>
                      <a:cubicBezTo>
                        <a:pt x="35964" y="88480"/>
                        <a:pt x="53368" y="105884"/>
                        <a:pt x="57179" y="128103"/>
                      </a:cubicBezTo>
                      <a:cubicBezTo>
                        <a:pt x="57179" y="135693"/>
                        <a:pt x="63333" y="141848"/>
                        <a:pt x="70924" y="141848"/>
                      </a:cubicBezTo>
                      <a:cubicBezTo>
                        <a:pt x="78514" y="141848"/>
                        <a:pt x="84669" y="135693"/>
                        <a:pt x="84669" y="128103"/>
                      </a:cubicBezTo>
                      <a:cubicBezTo>
                        <a:pt x="88480" y="105884"/>
                        <a:pt x="105884" y="88480"/>
                        <a:pt x="128103" y="84669"/>
                      </a:cubicBezTo>
                      <a:cubicBezTo>
                        <a:pt x="135693" y="84669"/>
                        <a:pt x="141848" y="78514"/>
                        <a:pt x="141848" y="70924"/>
                      </a:cubicBezTo>
                      <a:cubicBezTo>
                        <a:pt x="141848" y="63333"/>
                        <a:pt x="135693" y="57179"/>
                        <a:pt x="128103" y="57179"/>
                      </a:cubicBezTo>
                      <a:close/>
                      <a:moveTo>
                        <a:pt x="70924" y="90579"/>
                      </a:moveTo>
                      <a:cubicBezTo>
                        <a:pt x="65591" y="82911"/>
                        <a:pt x="58937" y="76257"/>
                        <a:pt x="51269" y="70924"/>
                      </a:cubicBezTo>
                      <a:cubicBezTo>
                        <a:pt x="58937" y="65591"/>
                        <a:pt x="65591" y="58937"/>
                        <a:pt x="70924" y="51269"/>
                      </a:cubicBezTo>
                      <a:cubicBezTo>
                        <a:pt x="76257" y="58937"/>
                        <a:pt x="82911" y="65591"/>
                        <a:pt x="90579" y="70924"/>
                      </a:cubicBezTo>
                      <a:cubicBezTo>
                        <a:pt x="82911" y="76257"/>
                        <a:pt x="76257" y="82911"/>
                        <a:pt x="70924" y="90579"/>
                      </a:cubicBezTo>
                      <a:close/>
                    </a:path>
                  </a:pathLst>
                </a:custGeom>
                <a:grpFill/>
                <a:ln w="1699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D-DIN" panose="020B0504030202030204" pitchFamily="34" charset="0"/>
                    <a:ea typeface="MiSans"/>
                    <a:cs typeface="+mn-cs"/>
                  </a:endParaRPr>
                </a:p>
              </p:txBody>
            </p:sp>
            <p:sp>
              <p:nvSpPr>
                <p:cNvPr id="243" name="任意多边形: 形状 242"/>
                <p:cNvSpPr/>
                <p:nvPr/>
              </p:nvSpPr>
              <p:spPr>
                <a:xfrm>
                  <a:off x="3433729" y="1238877"/>
                  <a:ext cx="632679" cy="633228"/>
                </a:xfrm>
                <a:custGeom>
                  <a:avLst/>
                  <a:gdLst>
                    <a:gd name="connsiteX0" fmla="*/ 628693 w 632679"/>
                    <a:gd name="connsiteY0" fmla="*/ 306375 h 633228"/>
                    <a:gd name="connsiteX1" fmla="*/ 618522 w 632679"/>
                    <a:gd name="connsiteY1" fmla="*/ 302388 h 633228"/>
                    <a:gd name="connsiteX2" fmla="*/ 538526 w 632679"/>
                    <a:gd name="connsiteY2" fmla="*/ 302388 h 633228"/>
                    <a:gd name="connsiteX3" fmla="*/ 514473 w 632679"/>
                    <a:gd name="connsiteY3" fmla="*/ 316133 h 633228"/>
                    <a:gd name="connsiteX4" fmla="*/ 514473 w 632679"/>
                    <a:gd name="connsiteY4" fmla="*/ 343623 h 633228"/>
                    <a:gd name="connsiteX5" fmla="*/ 521345 w 632679"/>
                    <a:gd name="connsiteY5" fmla="*/ 381422 h 633228"/>
                    <a:gd name="connsiteX6" fmla="*/ 457366 w 632679"/>
                    <a:gd name="connsiteY6" fmla="*/ 425605 h 633228"/>
                    <a:gd name="connsiteX7" fmla="*/ 432690 w 632679"/>
                    <a:gd name="connsiteY7" fmla="*/ 414272 h 633228"/>
                    <a:gd name="connsiteX8" fmla="*/ 412348 w 632679"/>
                    <a:gd name="connsiteY8" fmla="*/ 371938 h 633228"/>
                    <a:gd name="connsiteX9" fmla="*/ 419770 w 632679"/>
                    <a:gd name="connsiteY9" fmla="*/ 344448 h 633228"/>
                    <a:gd name="connsiteX10" fmla="*/ 419770 w 632679"/>
                    <a:gd name="connsiteY10" fmla="*/ 316958 h 633228"/>
                    <a:gd name="connsiteX11" fmla="*/ 395579 w 632679"/>
                    <a:gd name="connsiteY11" fmla="*/ 303213 h 633228"/>
                    <a:gd name="connsiteX12" fmla="*/ 329878 w 632679"/>
                    <a:gd name="connsiteY12" fmla="*/ 302388 h 633228"/>
                    <a:gd name="connsiteX13" fmla="*/ 329878 w 632679"/>
                    <a:gd name="connsiteY13" fmla="*/ 236275 h 633228"/>
                    <a:gd name="connsiteX14" fmla="*/ 371113 w 632679"/>
                    <a:gd name="connsiteY14" fmla="*/ 247409 h 633228"/>
                    <a:gd name="connsiteX15" fmla="*/ 453988 w 632679"/>
                    <a:gd name="connsiteY15" fmla="*/ 165346 h 633228"/>
                    <a:gd name="connsiteX16" fmla="*/ 386507 w 632679"/>
                    <a:gd name="connsiteY16" fmla="*/ 83844 h 633228"/>
                    <a:gd name="connsiteX17" fmla="*/ 330153 w 632679"/>
                    <a:gd name="connsiteY17" fmla="*/ 93878 h 633228"/>
                    <a:gd name="connsiteX18" fmla="*/ 329878 w 632679"/>
                    <a:gd name="connsiteY18" fmla="*/ 13745 h 633228"/>
                    <a:gd name="connsiteX19" fmla="*/ 316133 w 632679"/>
                    <a:gd name="connsiteY19" fmla="*/ 0 h 633228"/>
                    <a:gd name="connsiteX20" fmla="*/ 96215 w 632679"/>
                    <a:gd name="connsiteY20" fmla="*/ 0 h 633228"/>
                    <a:gd name="connsiteX21" fmla="*/ 0 w 632679"/>
                    <a:gd name="connsiteY21" fmla="*/ 96215 h 633228"/>
                    <a:gd name="connsiteX22" fmla="*/ 0 w 632679"/>
                    <a:gd name="connsiteY22" fmla="*/ 315309 h 633228"/>
                    <a:gd name="connsiteX23" fmla="*/ 1237 w 632679"/>
                    <a:gd name="connsiteY23" fmla="*/ 320669 h 633228"/>
                    <a:gd name="connsiteX24" fmla="*/ 1237 w 632679"/>
                    <a:gd name="connsiteY24" fmla="*/ 537014 h 633228"/>
                    <a:gd name="connsiteX25" fmla="*/ 97452 w 632679"/>
                    <a:gd name="connsiteY25" fmla="*/ 633229 h 633228"/>
                    <a:gd name="connsiteX26" fmla="*/ 316133 w 632679"/>
                    <a:gd name="connsiteY26" fmla="*/ 633229 h 633228"/>
                    <a:gd name="connsiteX27" fmla="*/ 322456 w 632679"/>
                    <a:gd name="connsiteY27" fmla="*/ 631442 h 633228"/>
                    <a:gd name="connsiteX28" fmla="*/ 536465 w 632679"/>
                    <a:gd name="connsiteY28" fmla="*/ 631442 h 633228"/>
                    <a:gd name="connsiteX29" fmla="*/ 632679 w 632679"/>
                    <a:gd name="connsiteY29" fmla="*/ 535228 h 633228"/>
                    <a:gd name="connsiteX30" fmla="*/ 632679 w 632679"/>
                    <a:gd name="connsiteY30" fmla="*/ 316133 h 633228"/>
                    <a:gd name="connsiteX31" fmla="*/ 628693 w 632679"/>
                    <a:gd name="connsiteY31" fmla="*/ 306375 h 633228"/>
                    <a:gd name="connsiteX32" fmla="*/ 27490 w 632679"/>
                    <a:gd name="connsiteY32" fmla="*/ 96215 h 633228"/>
                    <a:gd name="connsiteX33" fmla="*/ 96215 w 632679"/>
                    <a:gd name="connsiteY33" fmla="*/ 27490 h 633228"/>
                    <a:gd name="connsiteX34" fmla="*/ 302388 w 632679"/>
                    <a:gd name="connsiteY34" fmla="*/ 27490 h 633228"/>
                    <a:gd name="connsiteX35" fmla="*/ 302388 w 632679"/>
                    <a:gd name="connsiteY35" fmla="*/ 93740 h 633228"/>
                    <a:gd name="connsiteX36" fmla="*/ 316133 w 632679"/>
                    <a:gd name="connsiteY36" fmla="*/ 117794 h 633228"/>
                    <a:gd name="connsiteX37" fmla="*/ 343623 w 632679"/>
                    <a:gd name="connsiteY37" fmla="*/ 117794 h 633228"/>
                    <a:gd name="connsiteX38" fmla="*/ 381422 w 632679"/>
                    <a:gd name="connsiteY38" fmla="*/ 110922 h 633228"/>
                    <a:gd name="connsiteX39" fmla="*/ 425605 w 632679"/>
                    <a:gd name="connsiteY39" fmla="*/ 174901 h 633228"/>
                    <a:gd name="connsiteX40" fmla="*/ 414272 w 632679"/>
                    <a:gd name="connsiteY40" fmla="*/ 199576 h 633228"/>
                    <a:gd name="connsiteX41" fmla="*/ 371938 w 632679"/>
                    <a:gd name="connsiteY41" fmla="*/ 219919 h 633228"/>
                    <a:gd name="connsiteX42" fmla="*/ 344448 w 632679"/>
                    <a:gd name="connsiteY42" fmla="*/ 212497 h 633228"/>
                    <a:gd name="connsiteX43" fmla="*/ 316958 w 632679"/>
                    <a:gd name="connsiteY43" fmla="*/ 212497 h 633228"/>
                    <a:gd name="connsiteX44" fmla="*/ 303213 w 632679"/>
                    <a:gd name="connsiteY44" fmla="*/ 236825 h 633228"/>
                    <a:gd name="connsiteX45" fmla="*/ 303213 w 632679"/>
                    <a:gd name="connsiteY45" fmla="*/ 301151 h 633228"/>
                    <a:gd name="connsiteX46" fmla="*/ 238475 w 632679"/>
                    <a:gd name="connsiteY46" fmla="*/ 301151 h 633228"/>
                    <a:gd name="connsiteX47" fmla="*/ 230365 w 632679"/>
                    <a:gd name="connsiteY47" fmla="*/ 209610 h 633228"/>
                    <a:gd name="connsiteX48" fmla="*/ 216620 w 632679"/>
                    <a:gd name="connsiteY48" fmla="*/ 195865 h 633228"/>
                    <a:gd name="connsiteX49" fmla="*/ 100646 w 632679"/>
                    <a:gd name="connsiteY49" fmla="*/ 208217 h 633228"/>
                    <a:gd name="connsiteX50" fmla="*/ 83707 w 632679"/>
                    <a:gd name="connsiteY50" fmla="*/ 245072 h 633228"/>
                    <a:gd name="connsiteX51" fmla="*/ 93740 w 632679"/>
                    <a:gd name="connsiteY51" fmla="*/ 301426 h 633228"/>
                    <a:gd name="connsiteX52" fmla="*/ 27490 w 632679"/>
                    <a:gd name="connsiteY52" fmla="*/ 301426 h 633228"/>
                    <a:gd name="connsiteX53" fmla="*/ 27490 w 632679"/>
                    <a:gd name="connsiteY53" fmla="*/ 96215 h 633228"/>
                    <a:gd name="connsiteX54" fmla="*/ 97314 w 632679"/>
                    <a:gd name="connsiteY54" fmla="*/ 604777 h 633228"/>
                    <a:gd name="connsiteX55" fmla="*/ 28589 w 632679"/>
                    <a:gd name="connsiteY55" fmla="*/ 536052 h 633228"/>
                    <a:gd name="connsiteX56" fmla="*/ 28589 w 632679"/>
                    <a:gd name="connsiteY56" fmla="*/ 329878 h 633228"/>
                    <a:gd name="connsiteX57" fmla="*/ 94977 w 632679"/>
                    <a:gd name="connsiteY57" fmla="*/ 329878 h 633228"/>
                    <a:gd name="connsiteX58" fmla="*/ 118894 w 632679"/>
                    <a:gd name="connsiteY58" fmla="*/ 316133 h 633228"/>
                    <a:gd name="connsiteX59" fmla="*/ 118894 w 632679"/>
                    <a:gd name="connsiteY59" fmla="*/ 288644 h 633228"/>
                    <a:gd name="connsiteX60" fmla="*/ 139628 w 632679"/>
                    <a:gd name="connsiteY60" fmla="*/ 213706 h 633228"/>
                    <a:gd name="connsiteX61" fmla="*/ 208648 w 632679"/>
                    <a:gd name="connsiteY61" fmla="*/ 225967 h 633228"/>
                    <a:gd name="connsiteX62" fmla="*/ 219919 w 632679"/>
                    <a:gd name="connsiteY62" fmla="*/ 259504 h 633228"/>
                    <a:gd name="connsiteX63" fmla="*/ 212497 w 632679"/>
                    <a:gd name="connsiteY63" fmla="*/ 286994 h 633228"/>
                    <a:gd name="connsiteX64" fmla="*/ 212497 w 632679"/>
                    <a:gd name="connsiteY64" fmla="*/ 314484 h 633228"/>
                    <a:gd name="connsiteX65" fmla="*/ 217170 w 632679"/>
                    <a:gd name="connsiteY65" fmla="*/ 320532 h 633228"/>
                    <a:gd name="connsiteX66" fmla="*/ 237925 w 632679"/>
                    <a:gd name="connsiteY66" fmla="*/ 330016 h 633228"/>
                    <a:gd name="connsiteX67" fmla="*/ 302388 w 632679"/>
                    <a:gd name="connsiteY67" fmla="*/ 329878 h 633228"/>
                    <a:gd name="connsiteX68" fmla="*/ 302388 w 632679"/>
                    <a:gd name="connsiteY68" fmla="*/ 394754 h 633228"/>
                    <a:gd name="connsiteX69" fmla="*/ 261154 w 632679"/>
                    <a:gd name="connsiteY69" fmla="*/ 383758 h 633228"/>
                    <a:gd name="connsiteX70" fmla="*/ 178684 w 632679"/>
                    <a:gd name="connsiteY70" fmla="*/ 466228 h 633228"/>
                    <a:gd name="connsiteX71" fmla="*/ 180608 w 632679"/>
                    <a:gd name="connsiteY71" fmla="*/ 485471 h 633228"/>
                    <a:gd name="connsiteX72" fmla="*/ 245759 w 632679"/>
                    <a:gd name="connsiteY72" fmla="*/ 549797 h 633228"/>
                    <a:gd name="connsiteX73" fmla="*/ 302114 w 632679"/>
                    <a:gd name="connsiteY73" fmla="*/ 539763 h 633228"/>
                    <a:gd name="connsiteX74" fmla="*/ 302388 w 632679"/>
                    <a:gd name="connsiteY74" fmla="*/ 604777 h 633228"/>
                    <a:gd name="connsiteX75" fmla="*/ 97314 w 632679"/>
                    <a:gd name="connsiteY75" fmla="*/ 604777 h 633228"/>
                    <a:gd name="connsiteX76" fmla="*/ 604777 w 632679"/>
                    <a:gd name="connsiteY76" fmla="*/ 534953 h 633228"/>
                    <a:gd name="connsiteX77" fmla="*/ 536052 w 632679"/>
                    <a:gd name="connsiteY77" fmla="*/ 603677 h 633228"/>
                    <a:gd name="connsiteX78" fmla="*/ 329878 w 632679"/>
                    <a:gd name="connsiteY78" fmla="*/ 603677 h 633228"/>
                    <a:gd name="connsiteX79" fmla="*/ 329878 w 632679"/>
                    <a:gd name="connsiteY79" fmla="*/ 537289 h 633228"/>
                    <a:gd name="connsiteX80" fmla="*/ 316133 w 632679"/>
                    <a:gd name="connsiteY80" fmla="*/ 513373 h 633228"/>
                    <a:gd name="connsiteX81" fmla="*/ 288644 w 632679"/>
                    <a:gd name="connsiteY81" fmla="*/ 513373 h 633228"/>
                    <a:gd name="connsiteX82" fmla="*/ 250845 w 632679"/>
                    <a:gd name="connsiteY82" fmla="*/ 520108 h 633228"/>
                    <a:gd name="connsiteX83" fmla="*/ 207136 w 632679"/>
                    <a:gd name="connsiteY83" fmla="*/ 478873 h 633228"/>
                    <a:gd name="connsiteX84" fmla="*/ 206174 w 632679"/>
                    <a:gd name="connsiteY84" fmla="*/ 467328 h 633228"/>
                    <a:gd name="connsiteX85" fmla="*/ 261154 w 632679"/>
                    <a:gd name="connsiteY85" fmla="*/ 413722 h 633228"/>
                    <a:gd name="connsiteX86" fmla="*/ 288644 w 632679"/>
                    <a:gd name="connsiteY86" fmla="*/ 421007 h 633228"/>
                    <a:gd name="connsiteX87" fmla="*/ 316133 w 632679"/>
                    <a:gd name="connsiteY87" fmla="*/ 421007 h 633228"/>
                    <a:gd name="connsiteX88" fmla="*/ 329878 w 632679"/>
                    <a:gd name="connsiteY88" fmla="*/ 396816 h 633228"/>
                    <a:gd name="connsiteX89" fmla="*/ 329878 w 632679"/>
                    <a:gd name="connsiteY89" fmla="*/ 329878 h 633228"/>
                    <a:gd name="connsiteX90" fmla="*/ 396266 w 632679"/>
                    <a:gd name="connsiteY90" fmla="*/ 330566 h 633228"/>
                    <a:gd name="connsiteX91" fmla="*/ 426356 w 632679"/>
                    <a:gd name="connsiteY91" fmla="*/ 443247 h 633228"/>
                    <a:gd name="connsiteX92" fmla="*/ 539037 w 632679"/>
                    <a:gd name="connsiteY92" fmla="*/ 413157 h 633228"/>
                    <a:gd name="connsiteX93" fmla="*/ 548835 w 632679"/>
                    <a:gd name="connsiteY93" fmla="*/ 386370 h 633228"/>
                    <a:gd name="connsiteX94" fmla="*/ 538801 w 632679"/>
                    <a:gd name="connsiteY94" fmla="*/ 330016 h 633228"/>
                    <a:gd name="connsiteX95" fmla="*/ 604777 w 632679"/>
                    <a:gd name="connsiteY95" fmla="*/ 329878 h 633228"/>
                    <a:gd name="connsiteX96" fmla="*/ 604777 w 632679"/>
                    <a:gd name="connsiteY96" fmla="*/ 534953 h 6332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</a:cxnLst>
                  <a:rect l="l" t="t" r="r" b="b"/>
                  <a:pathLst>
                    <a:path w="632679" h="633228">
                      <a:moveTo>
                        <a:pt x="628693" y="306375"/>
                      </a:moveTo>
                      <a:cubicBezTo>
                        <a:pt x="625999" y="303698"/>
                        <a:pt x="622317" y="302254"/>
                        <a:pt x="618522" y="302388"/>
                      </a:cubicBezTo>
                      <a:lnTo>
                        <a:pt x="538526" y="302388"/>
                      </a:lnTo>
                      <a:cubicBezTo>
                        <a:pt x="528618" y="302299"/>
                        <a:pt x="519428" y="307551"/>
                        <a:pt x="514473" y="316133"/>
                      </a:cubicBezTo>
                      <a:cubicBezTo>
                        <a:pt x="509562" y="324638"/>
                        <a:pt x="509562" y="335119"/>
                        <a:pt x="514473" y="343623"/>
                      </a:cubicBezTo>
                      <a:cubicBezTo>
                        <a:pt x="521330" y="354951"/>
                        <a:pt x="523776" y="368405"/>
                        <a:pt x="521345" y="381422"/>
                      </a:cubicBezTo>
                      <a:cubicBezTo>
                        <a:pt x="515878" y="411290"/>
                        <a:pt x="487234" y="431072"/>
                        <a:pt x="457366" y="425605"/>
                      </a:cubicBezTo>
                      <a:cubicBezTo>
                        <a:pt x="448324" y="423950"/>
                        <a:pt x="439839" y="420054"/>
                        <a:pt x="432690" y="414272"/>
                      </a:cubicBezTo>
                      <a:cubicBezTo>
                        <a:pt x="419920" y="403914"/>
                        <a:pt x="412456" y="388382"/>
                        <a:pt x="412348" y="371938"/>
                      </a:cubicBezTo>
                      <a:cubicBezTo>
                        <a:pt x="412365" y="362282"/>
                        <a:pt x="414925" y="352800"/>
                        <a:pt x="419770" y="344448"/>
                      </a:cubicBezTo>
                      <a:cubicBezTo>
                        <a:pt x="424888" y="336000"/>
                        <a:pt x="424888" y="325406"/>
                        <a:pt x="419770" y="316958"/>
                      </a:cubicBezTo>
                      <a:cubicBezTo>
                        <a:pt x="414791" y="308333"/>
                        <a:pt x="405537" y="303074"/>
                        <a:pt x="395579" y="303213"/>
                      </a:cubicBezTo>
                      <a:lnTo>
                        <a:pt x="329878" y="302388"/>
                      </a:lnTo>
                      <a:lnTo>
                        <a:pt x="329878" y="236275"/>
                      </a:lnTo>
                      <a:cubicBezTo>
                        <a:pt x="342381" y="243605"/>
                        <a:pt x="356621" y="247448"/>
                        <a:pt x="371113" y="247409"/>
                      </a:cubicBezTo>
                      <a:cubicBezTo>
                        <a:pt x="416659" y="247632"/>
                        <a:pt x="453763" y="210892"/>
                        <a:pt x="453988" y="165346"/>
                      </a:cubicBezTo>
                      <a:cubicBezTo>
                        <a:pt x="454184" y="125428"/>
                        <a:pt x="425763" y="91100"/>
                        <a:pt x="386507" y="83844"/>
                      </a:cubicBezTo>
                      <a:cubicBezTo>
                        <a:pt x="367127" y="80190"/>
                        <a:pt x="347080" y="83758"/>
                        <a:pt x="330153" y="93878"/>
                      </a:cubicBezTo>
                      <a:lnTo>
                        <a:pt x="329878" y="13745"/>
                      </a:lnTo>
                      <a:cubicBezTo>
                        <a:pt x="329878" y="6154"/>
                        <a:pt x="323724" y="0"/>
                        <a:pt x="316133" y="0"/>
                      </a:cubicBezTo>
                      <a:lnTo>
                        <a:pt x="96215" y="0"/>
                      </a:lnTo>
                      <a:cubicBezTo>
                        <a:pt x="43077" y="0"/>
                        <a:pt x="0" y="43077"/>
                        <a:pt x="0" y="96215"/>
                      </a:cubicBezTo>
                      <a:lnTo>
                        <a:pt x="0" y="315309"/>
                      </a:lnTo>
                      <a:cubicBezTo>
                        <a:pt x="0" y="317166"/>
                        <a:pt x="423" y="318999"/>
                        <a:pt x="1237" y="320669"/>
                      </a:cubicBezTo>
                      <a:lnTo>
                        <a:pt x="1237" y="537014"/>
                      </a:lnTo>
                      <a:cubicBezTo>
                        <a:pt x="1237" y="590152"/>
                        <a:pt x="44314" y="633229"/>
                        <a:pt x="97452" y="633229"/>
                      </a:cubicBezTo>
                      <a:lnTo>
                        <a:pt x="316133" y="633229"/>
                      </a:lnTo>
                      <a:cubicBezTo>
                        <a:pt x="318360" y="633188"/>
                        <a:pt x="320537" y="632573"/>
                        <a:pt x="322456" y="631442"/>
                      </a:cubicBezTo>
                      <a:lnTo>
                        <a:pt x="536465" y="631442"/>
                      </a:lnTo>
                      <a:cubicBezTo>
                        <a:pt x="589603" y="631442"/>
                        <a:pt x="632679" y="588365"/>
                        <a:pt x="632679" y="535228"/>
                      </a:cubicBezTo>
                      <a:lnTo>
                        <a:pt x="632679" y="316133"/>
                      </a:lnTo>
                      <a:cubicBezTo>
                        <a:pt x="632700" y="312481"/>
                        <a:pt x="631265" y="308969"/>
                        <a:pt x="628693" y="306375"/>
                      </a:cubicBezTo>
                      <a:close/>
                      <a:moveTo>
                        <a:pt x="27490" y="96215"/>
                      </a:moveTo>
                      <a:cubicBezTo>
                        <a:pt x="27490" y="58260"/>
                        <a:pt x="58260" y="27490"/>
                        <a:pt x="96215" y="27490"/>
                      </a:cubicBezTo>
                      <a:lnTo>
                        <a:pt x="302388" y="27490"/>
                      </a:lnTo>
                      <a:lnTo>
                        <a:pt x="302388" y="93740"/>
                      </a:lnTo>
                      <a:cubicBezTo>
                        <a:pt x="302299" y="103649"/>
                        <a:pt x="307551" y="112839"/>
                        <a:pt x="316133" y="117794"/>
                      </a:cubicBezTo>
                      <a:cubicBezTo>
                        <a:pt x="324638" y="122704"/>
                        <a:pt x="335119" y="122704"/>
                        <a:pt x="343623" y="117794"/>
                      </a:cubicBezTo>
                      <a:cubicBezTo>
                        <a:pt x="354951" y="110937"/>
                        <a:pt x="368405" y="108490"/>
                        <a:pt x="381422" y="110922"/>
                      </a:cubicBezTo>
                      <a:cubicBezTo>
                        <a:pt x="411290" y="116389"/>
                        <a:pt x="431072" y="145033"/>
                        <a:pt x="425605" y="174901"/>
                      </a:cubicBezTo>
                      <a:cubicBezTo>
                        <a:pt x="423950" y="183943"/>
                        <a:pt x="420054" y="192427"/>
                        <a:pt x="414272" y="199576"/>
                      </a:cubicBezTo>
                      <a:cubicBezTo>
                        <a:pt x="403914" y="212347"/>
                        <a:pt x="388382" y="219811"/>
                        <a:pt x="371938" y="219919"/>
                      </a:cubicBezTo>
                      <a:cubicBezTo>
                        <a:pt x="362282" y="219902"/>
                        <a:pt x="352800" y="217342"/>
                        <a:pt x="344448" y="212497"/>
                      </a:cubicBezTo>
                      <a:cubicBezTo>
                        <a:pt x="335943" y="207586"/>
                        <a:pt x="325463" y="207586"/>
                        <a:pt x="316958" y="212497"/>
                      </a:cubicBezTo>
                      <a:cubicBezTo>
                        <a:pt x="308395" y="217603"/>
                        <a:pt x="303168" y="226855"/>
                        <a:pt x="303213" y="236825"/>
                      </a:cubicBezTo>
                      <a:lnTo>
                        <a:pt x="303213" y="301151"/>
                      </a:lnTo>
                      <a:lnTo>
                        <a:pt x="238475" y="301151"/>
                      </a:lnTo>
                      <a:cubicBezTo>
                        <a:pt x="254599" y="271820"/>
                        <a:pt x="251395" y="235652"/>
                        <a:pt x="230365" y="209610"/>
                      </a:cubicBezTo>
                      <a:cubicBezTo>
                        <a:pt x="226329" y="204513"/>
                        <a:pt x="221718" y="199901"/>
                        <a:pt x="216620" y="195865"/>
                      </a:cubicBezTo>
                      <a:cubicBezTo>
                        <a:pt x="181184" y="167250"/>
                        <a:pt x="129261" y="172781"/>
                        <a:pt x="100646" y="208217"/>
                      </a:cubicBezTo>
                      <a:cubicBezTo>
                        <a:pt x="92019" y="218900"/>
                        <a:pt x="86196" y="231568"/>
                        <a:pt x="83707" y="245072"/>
                      </a:cubicBezTo>
                      <a:cubicBezTo>
                        <a:pt x="80052" y="264452"/>
                        <a:pt x="83621" y="284499"/>
                        <a:pt x="93740" y="301426"/>
                      </a:cubicBezTo>
                      <a:lnTo>
                        <a:pt x="27490" y="301426"/>
                      </a:lnTo>
                      <a:lnTo>
                        <a:pt x="27490" y="96215"/>
                      </a:lnTo>
                      <a:close/>
                      <a:moveTo>
                        <a:pt x="97314" y="604777"/>
                      </a:moveTo>
                      <a:cubicBezTo>
                        <a:pt x="59359" y="604777"/>
                        <a:pt x="28589" y="574007"/>
                        <a:pt x="28589" y="536052"/>
                      </a:cubicBezTo>
                      <a:lnTo>
                        <a:pt x="28589" y="329878"/>
                      </a:lnTo>
                      <a:lnTo>
                        <a:pt x="94977" y="329878"/>
                      </a:lnTo>
                      <a:cubicBezTo>
                        <a:pt x="104838" y="329918"/>
                        <a:pt x="113964" y="324672"/>
                        <a:pt x="118894" y="316133"/>
                      </a:cubicBezTo>
                      <a:cubicBezTo>
                        <a:pt x="124075" y="307703"/>
                        <a:pt x="124075" y="297074"/>
                        <a:pt x="118894" y="288644"/>
                      </a:cubicBezTo>
                      <a:cubicBezTo>
                        <a:pt x="103925" y="262224"/>
                        <a:pt x="113208" y="228674"/>
                        <a:pt x="139628" y="213706"/>
                      </a:cubicBezTo>
                      <a:cubicBezTo>
                        <a:pt x="162594" y="200695"/>
                        <a:pt x="191567" y="205841"/>
                        <a:pt x="208648" y="225967"/>
                      </a:cubicBezTo>
                      <a:cubicBezTo>
                        <a:pt x="215998" y="235598"/>
                        <a:pt x="219960" y="247388"/>
                        <a:pt x="219919" y="259504"/>
                      </a:cubicBezTo>
                      <a:cubicBezTo>
                        <a:pt x="219902" y="269160"/>
                        <a:pt x="217342" y="278642"/>
                        <a:pt x="212497" y="286994"/>
                      </a:cubicBezTo>
                      <a:cubicBezTo>
                        <a:pt x="207586" y="295499"/>
                        <a:pt x="207586" y="305979"/>
                        <a:pt x="212497" y="314484"/>
                      </a:cubicBezTo>
                      <a:cubicBezTo>
                        <a:pt x="213775" y="316700"/>
                        <a:pt x="215347" y="318735"/>
                        <a:pt x="217170" y="320532"/>
                      </a:cubicBezTo>
                      <a:cubicBezTo>
                        <a:pt x="222388" y="326550"/>
                        <a:pt x="229960" y="330011"/>
                        <a:pt x="237925" y="330016"/>
                      </a:cubicBezTo>
                      <a:lnTo>
                        <a:pt x="302388" y="329878"/>
                      </a:lnTo>
                      <a:lnTo>
                        <a:pt x="302388" y="394754"/>
                      </a:lnTo>
                      <a:cubicBezTo>
                        <a:pt x="289759" y="387750"/>
                        <a:pt x="275594" y="383972"/>
                        <a:pt x="261154" y="383758"/>
                      </a:cubicBezTo>
                      <a:cubicBezTo>
                        <a:pt x="215606" y="383758"/>
                        <a:pt x="178684" y="420681"/>
                        <a:pt x="178684" y="466228"/>
                      </a:cubicBezTo>
                      <a:cubicBezTo>
                        <a:pt x="178650" y="472692"/>
                        <a:pt x="179296" y="479141"/>
                        <a:pt x="180608" y="485471"/>
                      </a:cubicBezTo>
                      <a:cubicBezTo>
                        <a:pt x="187337" y="518107"/>
                        <a:pt x="213041" y="543487"/>
                        <a:pt x="245759" y="549797"/>
                      </a:cubicBezTo>
                      <a:cubicBezTo>
                        <a:pt x="265140" y="553440"/>
                        <a:pt x="285182" y="549871"/>
                        <a:pt x="302114" y="539763"/>
                      </a:cubicBezTo>
                      <a:lnTo>
                        <a:pt x="302388" y="604777"/>
                      </a:lnTo>
                      <a:lnTo>
                        <a:pt x="97314" y="604777"/>
                      </a:lnTo>
                      <a:close/>
                      <a:moveTo>
                        <a:pt x="604777" y="534953"/>
                      </a:moveTo>
                      <a:cubicBezTo>
                        <a:pt x="604777" y="572908"/>
                        <a:pt x="574007" y="603677"/>
                        <a:pt x="536052" y="603677"/>
                      </a:cubicBezTo>
                      <a:lnTo>
                        <a:pt x="329878" y="603677"/>
                      </a:lnTo>
                      <a:lnTo>
                        <a:pt x="329878" y="537289"/>
                      </a:lnTo>
                      <a:cubicBezTo>
                        <a:pt x="329918" y="527429"/>
                        <a:pt x="324672" y="518302"/>
                        <a:pt x="316133" y="513373"/>
                      </a:cubicBezTo>
                      <a:cubicBezTo>
                        <a:pt x="307703" y="508193"/>
                        <a:pt x="297074" y="508193"/>
                        <a:pt x="288644" y="513373"/>
                      </a:cubicBezTo>
                      <a:cubicBezTo>
                        <a:pt x="277299" y="520184"/>
                        <a:pt x="263844" y="522581"/>
                        <a:pt x="250845" y="520108"/>
                      </a:cubicBezTo>
                      <a:cubicBezTo>
                        <a:pt x="229389" y="516246"/>
                        <a:pt x="212241" y="500068"/>
                        <a:pt x="207136" y="478873"/>
                      </a:cubicBezTo>
                      <a:cubicBezTo>
                        <a:pt x="206485" y="475059"/>
                        <a:pt x="206164" y="471197"/>
                        <a:pt x="206174" y="467328"/>
                      </a:cubicBezTo>
                      <a:cubicBezTo>
                        <a:pt x="206920" y="437501"/>
                        <a:pt x="231319" y="413714"/>
                        <a:pt x="261154" y="413722"/>
                      </a:cubicBezTo>
                      <a:cubicBezTo>
                        <a:pt x="270803" y="413659"/>
                        <a:pt x="280293" y="416174"/>
                        <a:pt x="288644" y="421007"/>
                      </a:cubicBezTo>
                      <a:cubicBezTo>
                        <a:pt x="297074" y="426187"/>
                        <a:pt x="307703" y="426187"/>
                        <a:pt x="316133" y="421007"/>
                      </a:cubicBezTo>
                      <a:cubicBezTo>
                        <a:pt x="324758" y="416028"/>
                        <a:pt x="330018" y="406774"/>
                        <a:pt x="329878" y="396816"/>
                      </a:cubicBezTo>
                      <a:lnTo>
                        <a:pt x="329878" y="329878"/>
                      </a:lnTo>
                      <a:lnTo>
                        <a:pt x="396266" y="330566"/>
                      </a:lnTo>
                      <a:cubicBezTo>
                        <a:pt x="373458" y="369991"/>
                        <a:pt x="386930" y="420440"/>
                        <a:pt x="426356" y="443247"/>
                      </a:cubicBezTo>
                      <a:cubicBezTo>
                        <a:pt x="465781" y="466053"/>
                        <a:pt x="516230" y="452583"/>
                        <a:pt x="539037" y="413157"/>
                      </a:cubicBezTo>
                      <a:cubicBezTo>
                        <a:pt x="543834" y="404865"/>
                        <a:pt x="547150" y="395801"/>
                        <a:pt x="548835" y="386370"/>
                      </a:cubicBezTo>
                      <a:cubicBezTo>
                        <a:pt x="552489" y="366990"/>
                        <a:pt x="548921" y="346943"/>
                        <a:pt x="538801" y="330016"/>
                      </a:cubicBezTo>
                      <a:lnTo>
                        <a:pt x="604777" y="329878"/>
                      </a:lnTo>
                      <a:lnTo>
                        <a:pt x="604777" y="534953"/>
                      </a:lnTo>
                      <a:close/>
                    </a:path>
                  </a:pathLst>
                </a:custGeom>
                <a:grpFill/>
                <a:ln w="1699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D-DIN" panose="020B0504030202030204" pitchFamily="34" charset="0"/>
                    <a:ea typeface="MiSans"/>
                    <a:cs typeface="+mn-cs"/>
                  </a:endParaRPr>
                </a:p>
              </p:txBody>
            </p:sp>
            <p:sp>
              <p:nvSpPr>
                <p:cNvPr id="244" name="任意多边形: 形状 243"/>
                <p:cNvSpPr/>
                <p:nvPr/>
              </p:nvSpPr>
              <p:spPr>
                <a:xfrm>
                  <a:off x="4093486" y="1541265"/>
                  <a:ext cx="96214" cy="96214"/>
                </a:xfrm>
                <a:custGeom>
                  <a:avLst/>
                  <a:gdLst>
                    <a:gd name="connsiteX0" fmla="*/ 68725 w 96214"/>
                    <a:gd name="connsiteY0" fmla="*/ 0 h 96214"/>
                    <a:gd name="connsiteX1" fmla="*/ 0 w 96214"/>
                    <a:gd name="connsiteY1" fmla="*/ 68725 h 96214"/>
                    <a:gd name="connsiteX2" fmla="*/ 0 w 96214"/>
                    <a:gd name="connsiteY2" fmla="*/ 96215 h 96214"/>
                    <a:gd name="connsiteX3" fmla="*/ 96215 w 96214"/>
                    <a:gd name="connsiteY3" fmla="*/ 0 h 96214"/>
                    <a:gd name="connsiteX4" fmla="*/ 68725 w 96214"/>
                    <a:gd name="connsiteY4" fmla="*/ 0 h 962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6214" h="96214">
                      <a:moveTo>
                        <a:pt x="68725" y="0"/>
                      </a:moveTo>
                      <a:cubicBezTo>
                        <a:pt x="68725" y="37955"/>
                        <a:pt x="37955" y="68725"/>
                        <a:pt x="0" y="68725"/>
                      </a:cubicBezTo>
                      <a:lnTo>
                        <a:pt x="0" y="96215"/>
                      </a:lnTo>
                      <a:cubicBezTo>
                        <a:pt x="53138" y="96215"/>
                        <a:pt x="96215" y="53138"/>
                        <a:pt x="96215" y="0"/>
                      </a:cubicBezTo>
                      <a:lnTo>
                        <a:pt x="68725" y="0"/>
                      </a:lnTo>
                      <a:close/>
                    </a:path>
                  </a:pathLst>
                </a:custGeom>
                <a:grpFill/>
                <a:ln w="1699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D-DIN" panose="020B0504030202030204" pitchFamily="34" charset="0"/>
                    <a:ea typeface="MiSans"/>
                    <a:cs typeface="+mn-cs"/>
                  </a:endParaRPr>
                </a:p>
              </p:txBody>
            </p:sp>
            <p:sp>
              <p:nvSpPr>
                <p:cNvPr id="245" name="任意多边形: 形状 244"/>
                <p:cNvSpPr/>
                <p:nvPr/>
              </p:nvSpPr>
              <p:spPr>
                <a:xfrm>
                  <a:off x="4093486" y="1541265"/>
                  <a:ext cx="164939" cy="164939"/>
                </a:xfrm>
                <a:custGeom>
                  <a:avLst/>
                  <a:gdLst>
                    <a:gd name="connsiteX0" fmla="*/ 137449 w 164939"/>
                    <a:gd name="connsiteY0" fmla="*/ 0 h 164939"/>
                    <a:gd name="connsiteX1" fmla="*/ 0 w 164939"/>
                    <a:gd name="connsiteY1" fmla="*/ 137449 h 164939"/>
                    <a:gd name="connsiteX2" fmla="*/ 0 w 164939"/>
                    <a:gd name="connsiteY2" fmla="*/ 164939 h 164939"/>
                    <a:gd name="connsiteX3" fmla="*/ 164939 w 164939"/>
                    <a:gd name="connsiteY3" fmla="*/ 0 h 164939"/>
                    <a:gd name="connsiteX4" fmla="*/ 137449 w 164939"/>
                    <a:gd name="connsiteY4" fmla="*/ 0 h 164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4939" h="164939">
                      <a:moveTo>
                        <a:pt x="137449" y="0"/>
                      </a:moveTo>
                      <a:cubicBezTo>
                        <a:pt x="137449" y="75912"/>
                        <a:pt x="75912" y="137449"/>
                        <a:pt x="0" y="137449"/>
                      </a:cubicBezTo>
                      <a:lnTo>
                        <a:pt x="0" y="164939"/>
                      </a:lnTo>
                      <a:cubicBezTo>
                        <a:pt x="91093" y="164939"/>
                        <a:pt x="164939" y="91093"/>
                        <a:pt x="164939" y="0"/>
                      </a:cubicBezTo>
                      <a:lnTo>
                        <a:pt x="137449" y="0"/>
                      </a:lnTo>
                      <a:close/>
                    </a:path>
                  </a:pathLst>
                </a:custGeom>
                <a:grpFill/>
                <a:ln w="1699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D-DIN" panose="020B0504030202030204" pitchFamily="34" charset="0"/>
                    <a:ea typeface="MiSans"/>
                    <a:cs typeface="+mn-cs"/>
                  </a:endParaRPr>
                </a:p>
              </p:txBody>
            </p:sp>
          </p:grpSp>
        </p:grpSp>
        <p:grpSp>
          <p:nvGrpSpPr>
            <p:cNvPr id="228" name="组合 227"/>
            <p:cNvGrpSpPr/>
            <p:nvPr/>
          </p:nvGrpSpPr>
          <p:grpSpPr>
            <a:xfrm rot="5786424">
              <a:off x="5190792" y="2819521"/>
              <a:ext cx="2147723" cy="2068989"/>
              <a:chOff x="7265024" y="2129017"/>
              <a:chExt cx="1375088" cy="1375088"/>
            </a:xfrm>
          </p:grpSpPr>
          <p:sp>
            <p:nvSpPr>
              <p:cNvPr id="235" name="椭圆 234"/>
              <p:cNvSpPr/>
              <p:nvPr/>
            </p:nvSpPr>
            <p:spPr>
              <a:xfrm>
                <a:off x="7265024" y="2129017"/>
                <a:ext cx="1375088" cy="1375088"/>
              </a:xfrm>
              <a:prstGeom prst="ellipse">
                <a:avLst/>
              </a:prstGeom>
              <a:gradFill>
                <a:gsLst>
                  <a:gs pos="100000">
                    <a:srgbClr val="FEF4DE"/>
                  </a:gs>
                  <a:gs pos="0">
                    <a:srgbClr val="F7C34F"/>
                  </a:gs>
                </a:gsLst>
                <a:lin ang="5400000" scaled="1"/>
              </a:gradFill>
              <a:ln w="8836" cap="flat" cmpd="sng" algn="ctr">
                <a:solidFill>
                  <a:srgbClr val="F9D27F"/>
                </a:solidFill>
                <a:prstDash val="solid"/>
                <a:miter lim="800000"/>
              </a:ln>
              <a:effectLst/>
            </p:spPr>
            <p:txBody>
              <a:bodyPr lIns="65270" tIns="32635" rIns="65270" bIns="32635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285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江城黑体 700W"/>
                  <a:ea typeface="江城黑体 300W"/>
                  <a:cs typeface="+mn-cs"/>
                </a:endParaRPr>
              </a:p>
            </p:txBody>
          </p:sp>
          <p:sp>
            <p:nvSpPr>
              <p:cNvPr id="236" name="椭圆 235"/>
              <p:cNvSpPr/>
              <p:nvPr>
                <p:custDataLst>
                  <p:tags r:id="rId2"/>
                </p:custDataLst>
              </p:nvPr>
            </p:nvSpPr>
            <p:spPr>
              <a:xfrm>
                <a:off x="7412443" y="2276434"/>
                <a:ext cx="1080251" cy="1080255"/>
              </a:xfrm>
              <a:prstGeom prst="ellipse">
                <a:avLst/>
              </a:prstGeom>
              <a:gradFill flip="none" rotWithShape="1">
                <a:gsLst>
                  <a:gs pos="0">
                    <a:srgbClr val="FADEA0"/>
                  </a:gs>
                  <a:gs pos="83000">
                    <a:srgbClr val="F7C34F"/>
                  </a:gs>
                </a:gsLst>
                <a:lin ang="5400000" scaled="1"/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>
                <a:outerShdw blurRad="236909" dist="47382" dir="18000004" sx="98000" sy="98000" rotWithShape="0">
                  <a:srgbClr val="F0AAAD">
                    <a:alpha val="40000"/>
                  </a:srgbClr>
                </a:outerShdw>
              </a:effectLst>
            </p:spPr>
            <p:txBody>
              <a:bodyPr wrap="square" lIns="85287" tIns="42644" rIns="85287" bIns="42644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68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江城黑体 700W"/>
                  <a:ea typeface="江城黑体 300W"/>
                  <a:cs typeface="+mn-cs"/>
                </a:endParaRPr>
              </a:p>
            </p:txBody>
          </p:sp>
        </p:grpSp>
        <p:grpSp>
          <p:nvGrpSpPr>
            <p:cNvPr id="229" name="组合 228"/>
            <p:cNvGrpSpPr/>
            <p:nvPr/>
          </p:nvGrpSpPr>
          <p:grpSpPr>
            <a:xfrm>
              <a:off x="5776496" y="3354326"/>
              <a:ext cx="1042866" cy="1046862"/>
              <a:chOff x="3433729" y="1044249"/>
              <a:chExt cx="824696" cy="827856"/>
            </a:xfrm>
            <a:solidFill>
              <a:schemeClr val="bg1"/>
            </a:solidFill>
          </p:grpSpPr>
          <p:sp>
            <p:nvSpPr>
              <p:cNvPr id="230" name="任意多边形: 形状 229"/>
              <p:cNvSpPr/>
              <p:nvPr/>
            </p:nvSpPr>
            <p:spPr>
              <a:xfrm>
                <a:off x="3928545" y="1046428"/>
                <a:ext cx="328782" cy="453740"/>
              </a:xfrm>
              <a:custGeom>
                <a:avLst/>
                <a:gdLst>
                  <a:gd name="connsiteX0" fmla="*/ 300603 w 328782"/>
                  <a:gd name="connsiteY0" fmla="*/ 27508 h 453740"/>
                  <a:gd name="connsiteX1" fmla="*/ 231878 w 328782"/>
                  <a:gd name="connsiteY1" fmla="*/ 19 h 453740"/>
                  <a:gd name="connsiteX2" fmla="*/ 13746 w 328782"/>
                  <a:gd name="connsiteY2" fmla="*/ 19 h 453740"/>
                  <a:gd name="connsiteX3" fmla="*/ 3987 w 328782"/>
                  <a:gd name="connsiteY3" fmla="*/ 4005 h 453740"/>
                  <a:gd name="connsiteX4" fmla="*/ 1 w 328782"/>
                  <a:gd name="connsiteY4" fmla="*/ 13763 h 453740"/>
                  <a:gd name="connsiteX5" fmla="*/ 1 w 328782"/>
                  <a:gd name="connsiteY5" fmla="*/ 93759 h 453740"/>
                  <a:gd name="connsiteX6" fmla="*/ 13746 w 328782"/>
                  <a:gd name="connsiteY6" fmla="*/ 117813 h 453740"/>
                  <a:gd name="connsiteX7" fmla="*/ 41236 w 328782"/>
                  <a:gd name="connsiteY7" fmla="*/ 117813 h 453740"/>
                  <a:gd name="connsiteX8" fmla="*/ 79034 w 328782"/>
                  <a:gd name="connsiteY8" fmla="*/ 110940 h 453740"/>
                  <a:gd name="connsiteX9" fmla="*/ 123217 w 328782"/>
                  <a:gd name="connsiteY9" fmla="*/ 174919 h 453740"/>
                  <a:gd name="connsiteX10" fmla="*/ 111885 w 328782"/>
                  <a:gd name="connsiteY10" fmla="*/ 199595 h 453740"/>
                  <a:gd name="connsiteX11" fmla="*/ 69550 w 328782"/>
                  <a:gd name="connsiteY11" fmla="*/ 219937 h 453740"/>
                  <a:gd name="connsiteX12" fmla="*/ 42061 w 328782"/>
                  <a:gd name="connsiteY12" fmla="*/ 212515 h 453740"/>
                  <a:gd name="connsiteX13" fmla="*/ 14571 w 328782"/>
                  <a:gd name="connsiteY13" fmla="*/ 212515 h 453740"/>
                  <a:gd name="connsiteX14" fmla="*/ 826 w 328782"/>
                  <a:gd name="connsiteY14" fmla="*/ 236706 h 453740"/>
                  <a:gd name="connsiteX15" fmla="*/ 1 w 328782"/>
                  <a:gd name="connsiteY15" fmla="*/ 316152 h 453740"/>
                  <a:gd name="connsiteX16" fmla="*/ 3987 w 328782"/>
                  <a:gd name="connsiteY16" fmla="*/ 325911 h 453740"/>
                  <a:gd name="connsiteX17" fmla="*/ 13609 w 328782"/>
                  <a:gd name="connsiteY17" fmla="*/ 330034 h 453740"/>
                  <a:gd name="connsiteX18" fmla="*/ 92504 w 328782"/>
                  <a:gd name="connsiteY18" fmla="*/ 330034 h 453740"/>
                  <a:gd name="connsiteX19" fmla="*/ 122690 w 328782"/>
                  <a:gd name="connsiteY19" fmla="*/ 442689 h 453740"/>
                  <a:gd name="connsiteX20" fmla="*/ 164116 w 328782"/>
                  <a:gd name="connsiteY20" fmla="*/ 453739 h 453740"/>
                  <a:gd name="connsiteX21" fmla="*/ 181847 w 328782"/>
                  <a:gd name="connsiteY21" fmla="*/ 451814 h 453740"/>
                  <a:gd name="connsiteX22" fmla="*/ 245073 w 328782"/>
                  <a:gd name="connsiteY22" fmla="*/ 386526 h 453740"/>
                  <a:gd name="connsiteX23" fmla="*/ 235039 w 328782"/>
                  <a:gd name="connsiteY23" fmla="*/ 329897 h 453740"/>
                  <a:gd name="connsiteX24" fmla="*/ 315035 w 328782"/>
                  <a:gd name="connsiteY24" fmla="*/ 329897 h 453740"/>
                  <a:gd name="connsiteX25" fmla="*/ 328780 w 328782"/>
                  <a:gd name="connsiteY25" fmla="*/ 316152 h 453740"/>
                  <a:gd name="connsiteX26" fmla="*/ 328780 w 328782"/>
                  <a:gd name="connsiteY26" fmla="*/ 96233 h 453740"/>
                  <a:gd name="connsiteX27" fmla="*/ 300603 w 328782"/>
                  <a:gd name="connsiteY27" fmla="*/ 27508 h 453740"/>
                  <a:gd name="connsiteX28" fmla="*/ 301565 w 328782"/>
                  <a:gd name="connsiteY28" fmla="*/ 302407 h 453740"/>
                  <a:gd name="connsiteX29" fmla="*/ 235177 w 328782"/>
                  <a:gd name="connsiteY29" fmla="*/ 302407 h 453740"/>
                  <a:gd name="connsiteX30" fmla="*/ 211261 w 328782"/>
                  <a:gd name="connsiteY30" fmla="*/ 316152 h 453740"/>
                  <a:gd name="connsiteX31" fmla="*/ 211261 w 328782"/>
                  <a:gd name="connsiteY31" fmla="*/ 343642 h 453740"/>
                  <a:gd name="connsiteX32" fmla="*/ 217996 w 328782"/>
                  <a:gd name="connsiteY32" fmla="*/ 381440 h 453740"/>
                  <a:gd name="connsiteX33" fmla="*/ 153937 w 328782"/>
                  <a:gd name="connsiteY33" fmla="*/ 425508 h 453740"/>
                  <a:gd name="connsiteX34" fmla="*/ 129478 w 328782"/>
                  <a:gd name="connsiteY34" fmla="*/ 414291 h 453740"/>
                  <a:gd name="connsiteX35" fmla="*/ 129478 w 328782"/>
                  <a:gd name="connsiteY35" fmla="*/ 414016 h 453740"/>
                  <a:gd name="connsiteX36" fmla="*/ 115733 w 328782"/>
                  <a:gd name="connsiteY36" fmla="*/ 343917 h 453740"/>
                  <a:gd name="connsiteX37" fmla="*/ 115733 w 328782"/>
                  <a:gd name="connsiteY37" fmla="*/ 316427 h 453740"/>
                  <a:gd name="connsiteX38" fmla="*/ 91405 w 328782"/>
                  <a:gd name="connsiteY38" fmla="*/ 302682 h 453740"/>
                  <a:gd name="connsiteX39" fmla="*/ 27491 w 328782"/>
                  <a:gd name="connsiteY39" fmla="*/ 302407 h 453740"/>
                  <a:gd name="connsiteX40" fmla="*/ 28178 w 328782"/>
                  <a:gd name="connsiteY40" fmla="*/ 235744 h 453740"/>
                  <a:gd name="connsiteX41" fmla="*/ 68726 w 328782"/>
                  <a:gd name="connsiteY41" fmla="*/ 247427 h 453740"/>
                  <a:gd name="connsiteX42" fmla="*/ 153309 w 328782"/>
                  <a:gd name="connsiteY42" fmla="*/ 167128 h 453740"/>
                  <a:gd name="connsiteX43" fmla="*/ 84120 w 328782"/>
                  <a:gd name="connsiteY43" fmla="*/ 83588 h 453740"/>
                  <a:gd name="connsiteX44" fmla="*/ 27766 w 328782"/>
                  <a:gd name="connsiteY44" fmla="*/ 93621 h 453740"/>
                  <a:gd name="connsiteX45" fmla="*/ 27491 w 328782"/>
                  <a:gd name="connsiteY45" fmla="*/ 27508 h 453740"/>
                  <a:gd name="connsiteX46" fmla="*/ 232840 w 328782"/>
                  <a:gd name="connsiteY46" fmla="*/ 27508 h 453740"/>
                  <a:gd name="connsiteX47" fmla="*/ 301565 w 328782"/>
                  <a:gd name="connsiteY47" fmla="*/ 96233 h 453740"/>
                  <a:gd name="connsiteX48" fmla="*/ 301565 w 328782"/>
                  <a:gd name="connsiteY48" fmla="*/ 302407 h 4537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328782" h="453740">
                    <a:moveTo>
                      <a:pt x="300603" y="27508"/>
                    </a:moveTo>
                    <a:cubicBezTo>
                      <a:pt x="282355" y="9429"/>
                      <a:pt x="257560" y="-488"/>
                      <a:pt x="231878" y="19"/>
                    </a:cubicBezTo>
                    <a:lnTo>
                      <a:pt x="13746" y="19"/>
                    </a:lnTo>
                    <a:cubicBezTo>
                      <a:pt x="10093" y="-2"/>
                      <a:pt x="6581" y="1433"/>
                      <a:pt x="3987" y="4005"/>
                    </a:cubicBezTo>
                    <a:cubicBezTo>
                      <a:pt x="1415" y="6599"/>
                      <a:pt x="-20" y="10111"/>
                      <a:pt x="1" y="13763"/>
                    </a:cubicBezTo>
                    <a:lnTo>
                      <a:pt x="1" y="93759"/>
                    </a:lnTo>
                    <a:cubicBezTo>
                      <a:pt x="-88" y="103667"/>
                      <a:pt x="5164" y="112858"/>
                      <a:pt x="13746" y="117813"/>
                    </a:cubicBezTo>
                    <a:cubicBezTo>
                      <a:pt x="22251" y="122723"/>
                      <a:pt x="32731" y="122723"/>
                      <a:pt x="41236" y="117813"/>
                    </a:cubicBezTo>
                    <a:cubicBezTo>
                      <a:pt x="52563" y="110956"/>
                      <a:pt x="66018" y="108509"/>
                      <a:pt x="79034" y="110940"/>
                    </a:cubicBezTo>
                    <a:cubicBezTo>
                      <a:pt x="108902" y="116407"/>
                      <a:pt x="128685" y="145052"/>
                      <a:pt x="123217" y="174919"/>
                    </a:cubicBezTo>
                    <a:cubicBezTo>
                      <a:pt x="121563" y="183962"/>
                      <a:pt x="117666" y="192446"/>
                      <a:pt x="111885" y="199595"/>
                    </a:cubicBezTo>
                    <a:cubicBezTo>
                      <a:pt x="101526" y="212366"/>
                      <a:pt x="85995" y="219829"/>
                      <a:pt x="69550" y="219937"/>
                    </a:cubicBezTo>
                    <a:cubicBezTo>
                      <a:pt x="59895" y="219920"/>
                      <a:pt x="50412" y="217360"/>
                      <a:pt x="42061" y="212515"/>
                    </a:cubicBezTo>
                    <a:cubicBezTo>
                      <a:pt x="33556" y="207605"/>
                      <a:pt x="23075" y="207605"/>
                      <a:pt x="14571" y="212515"/>
                    </a:cubicBezTo>
                    <a:cubicBezTo>
                      <a:pt x="5946" y="217494"/>
                      <a:pt x="687" y="226748"/>
                      <a:pt x="826" y="236706"/>
                    </a:cubicBezTo>
                    <a:lnTo>
                      <a:pt x="1" y="316152"/>
                    </a:lnTo>
                    <a:cubicBezTo>
                      <a:pt x="-20" y="319805"/>
                      <a:pt x="1415" y="323316"/>
                      <a:pt x="3987" y="325911"/>
                    </a:cubicBezTo>
                    <a:cubicBezTo>
                      <a:pt x="6525" y="328500"/>
                      <a:pt x="9983" y="329983"/>
                      <a:pt x="13609" y="330034"/>
                    </a:cubicBezTo>
                    <a:lnTo>
                      <a:pt x="92504" y="330034"/>
                    </a:lnTo>
                    <a:cubicBezTo>
                      <a:pt x="69731" y="369479"/>
                      <a:pt x="83246" y="419916"/>
                      <a:pt x="122690" y="442689"/>
                    </a:cubicBezTo>
                    <a:cubicBezTo>
                      <a:pt x="135284" y="449961"/>
                      <a:pt x="149575" y="453771"/>
                      <a:pt x="164116" y="453739"/>
                    </a:cubicBezTo>
                    <a:cubicBezTo>
                      <a:pt x="170081" y="453780"/>
                      <a:pt x="176029" y="453134"/>
                      <a:pt x="181847" y="451814"/>
                    </a:cubicBezTo>
                    <a:cubicBezTo>
                      <a:pt x="214094" y="444676"/>
                      <a:pt x="238972" y="418986"/>
                      <a:pt x="245073" y="386526"/>
                    </a:cubicBezTo>
                    <a:cubicBezTo>
                      <a:pt x="248798" y="367058"/>
                      <a:pt x="245226" y="346899"/>
                      <a:pt x="235039" y="329897"/>
                    </a:cubicBezTo>
                    <a:lnTo>
                      <a:pt x="315035" y="329897"/>
                    </a:lnTo>
                    <a:cubicBezTo>
                      <a:pt x="322626" y="329897"/>
                      <a:pt x="328780" y="323743"/>
                      <a:pt x="328780" y="316152"/>
                    </a:cubicBezTo>
                    <a:lnTo>
                      <a:pt x="328780" y="96233"/>
                    </a:lnTo>
                    <a:cubicBezTo>
                      <a:pt x="328965" y="70477"/>
                      <a:pt x="318815" y="45722"/>
                      <a:pt x="300603" y="27508"/>
                    </a:cubicBezTo>
                    <a:close/>
                    <a:moveTo>
                      <a:pt x="301565" y="302407"/>
                    </a:moveTo>
                    <a:lnTo>
                      <a:pt x="235177" y="302407"/>
                    </a:lnTo>
                    <a:cubicBezTo>
                      <a:pt x="225317" y="302367"/>
                      <a:pt x="216190" y="307613"/>
                      <a:pt x="211261" y="316152"/>
                    </a:cubicBezTo>
                    <a:cubicBezTo>
                      <a:pt x="206142" y="324600"/>
                      <a:pt x="206142" y="335194"/>
                      <a:pt x="211261" y="343642"/>
                    </a:cubicBezTo>
                    <a:cubicBezTo>
                      <a:pt x="218071" y="354986"/>
                      <a:pt x="220468" y="368441"/>
                      <a:pt x="217996" y="381440"/>
                    </a:cubicBezTo>
                    <a:cubicBezTo>
                      <a:pt x="212475" y="411299"/>
                      <a:pt x="183797" y="431029"/>
                      <a:pt x="153937" y="425508"/>
                    </a:cubicBezTo>
                    <a:cubicBezTo>
                      <a:pt x="144981" y="423852"/>
                      <a:pt x="136576" y="419998"/>
                      <a:pt x="129478" y="414291"/>
                    </a:cubicBezTo>
                    <a:lnTo>
                      <a:pt x="129478" y="414016"/>
                    </a:lnTo>
                    <a:cubicBezTo>
                      <a:pt x="108273" y="397214"/>
                      <a:pt x="102444" y="367482"/>
                      <a:pt x="115733" y="343917"/>
                    </a:cubicBezTo>
                    <a:cubicBezTo>
                      <a:pt x="120852" y="335469"/>
                      <a:pt x="120852" y="324875"/>
                      <a:pt x="115733" y="316427"/>
                    </a:cubicBezTo>
                    <a:cubicBezTo>
                      <a:pt x="110627" y="307864"/>
                      <a:pt x="101375" y="302637"/>
                      <a:pt x="91405" y="302682"/>
                    </a:cubicBezTo>
                    <a:lnTo>
                      <a:pt x="27491" y="302407"/>
                    </a:lnTo>
                    <a:lnTo>
                      <a:pt x="28178" y="235744"/>
                    </a:lnTo>
                    <a:cubicBezTo>
                      <a:pt x="40418" y="243166"/>
                      <a:pt x="54412" y="247199"/>
                      <a:pt x="68726" y="247427"/>
                    </a:cubicBezTo>
                    <a:cubicBezTo>
                      <a:pt x="114258" y="248609"/>
                      <a:pt x="152127" y="212658"/>
                      <a:pt x="153309" y="167128"/>
                    </a:cubicBezTo>
                    <a:cubicBezTo>
                      <a:pt x="154379" y="125898"/>
                      <a:pt x="124827" y="90216"/>
                      <a:pt x="84120" y="83588"/>
                    </a:cubicBezTo>
                    <a:cubicBezTo>
                      <a:pt x="64740" y="79933"/>
                      <a:pt x="44693" y="83502"/>
                      <a:pt x="27766" y="93621"/>
                    </a:cubicBezTo>
                    <a:lnTo>
                      <a:pt x="27491" y="27508"/>
                    </a:lnTo>
                    <a:lnTo>
                      <a:pt x="232840" y="27508"/>
                    </a:lnTo>
                    <a:cubicBezTo>
                      <a:pt x="270795" y="27508"/>
                      <a:pt x="301565" y="58278"/>
                      <a:pt x="301565" y="96233"/>
                    </a:cubicBezTo>
                    <a:lnTo>
                      <a:pt x="301565" y="302407"/>
                    </a:lnTo>
                    <a:close/>
                  </a:path>
                </a:pathLst>
              </a:custGeom>
              <a:grpFill/>
              <a:ln w="169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D-DIN" panose="020B0504030202030204" pitchFamily="34" charset="0"/>
                  <a:ea typeface="MiSans"/>
                  <a:cs typeface="+mn-cs"/>
                </a:endParaRPr>
              </a:p>
            </p:txBody>
          </p:sp>
          <p:sp>
            <p:nvSpPr>
              <p:cNvPr id="231" name="任意多边形: 形状 230"/>
              <p:cNvSpPr/>
              <p:nvPr/>
            </p:nvSpPr>
            <p:spPr>
              <a:xfrm>
                <a:off x="3747663" y="1044249"/>
                <a:ext cx="141847" cy="141847"/>
              </a:xfrm>
              <a:custGeom>
                <a:avLst/>
                <a:gdLst>
                  <a:gd name="connsiteX0" fmla="*/ 128103 w 141847"/>
                  <a:gd name="connsiteY0" fmla="*/ 57179 h 141847"/>
                  <a:gd name="connsiteX1" fmla="*/ 84669 w 141847"/>
                  <a:gd name="connsiteY1" fmla="*/ 13745 h 141847"/>
                  <a:gd name="connsiteX2" fmla="*/ 70924 w 141847"/>
                  <a:gd name="connsiteY2" fmla="*/ 0 h 141847"/>
                  <a:gd name="connsiteX3" fmla="*/ 57179 w 141847"/>
                  <a:gd name="connsiteY3" fmla="*/ 13745 h 141847"/>
                  <a:gd name="connsiteX4" fmla="*/ 13745 w 141847"/>
                  <a:gd name="connsiteY4" fmla="*/ 57179 h 141847"/>
                  <a:gd name="connsiteX5" fmla="*/ 0 w 141847"/>
                  <a:gd name="connsiteY5" fmla="*/ 70924 h 141847"/>
                  <a:gd name="connsiteX6" fmla="*/ 13745 w 141847"/>
                  <a:gd name="connsiteY6" fmla="*/ 84669 h 141847"/>
                  <a:gd name="connsiteX7" fmla="*/ 57179 w 141847"/>
                  <a:gd name="connsiteY7" fmla="*/ 128103 h 141847"/>
                  <a:gd name="connsiteX8" fmla="*/ 70924 w 141847"/>
                  <a:gd name="connsiteY8" fmla="*/ 141848 h 141847"/>
                  <a:gd name="connsiteX9" fmla="*/ 84669 w 141847"/>
                  <a:gd name="connsiteY9" fmla="*/ 128103 h 141847"/>
                  <a:gd name="connsiteX10" fmla="*/ 128103 w 141847"/>
                  <a:gd name="connsiteY10" fmla="*/ 84669 h 141847"/>
                  <a:gd name="connsiteX11" fmla="*/ 141848 w 141847"/>
                  <a:gd name="connsiteY11" fmla="*/ 70924 h 141847"/>
                  <a:gd name="connsiteX12" fmla="*/ 128103 w 141847"/>
                  <a:gd name="connsiteY12" fmla="*/ 57179 h 141847"/>
                  <a:gd name="connsiteX13" fmla="*/ 70924 w 141847"/>
                  <a:gd name="connsiteY13" fmla="*/ 90579 h 141847"/>
                  <a:gd name="connsiteX14" fmla="*/ 51269 w 141847"/>
                  <a:gd name="connsiteY14" fmla="*/ 70924 h 141847"/>
                  <a:gd name="connsiteX15" fmla="*/ 70924 w 141847"/>
                  <a:gd name="connsiteY15" fmla="*/ 51269 h 141847"/>
                  <a:gd name="connsiteX16" fmla="*/ 90579 w 141847"/>
                  <a:gd name="connsiteY16" fmla="*/ 70924 h 141847"/>
                  <a:gd name="connsiteX17" fmla="*/ 70924 w 141847"/>
                  <a:gd name="connsiteY17" fmla="*/ 90579 h 1418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41847" h="141847">
                    <a:moveTo>
                      <a:pt x="128103" y="57179"/>
                    </a:moveTo>
                    <a:cubicBezTo>
                      <a:pt x="105884" y="53368"/>
                      <a:pt x="88480" y="35964"/>
                      <a:pt x="84669" y="13745"/>
                    </a:cubicBezTo>
                    <a:cubicBezTo>
                      <a:pt x="84669" y="6154"/>
                      <a:pt x="78514" y="0"/>
                      <a:pt x="70924" y="0"/>
                    </a:cubicBezTo>
                    <a:cubicBezTo>
                      <a:pt x="63333" y="0"/>
                      <a:pt x="57179" y="6154"/>
                      <a:pt x="57179" y="13745"/>
                    </a:cubicBezTo>
                    <a:cubicBezTo>
                      <a:pt x="53368" y="35964"/>
                      <a:pt x="35964" y="53368"/>
                      <a:pt x="13745" y="57179"/>
                    </a:cubicBezTo>
                    <a:cubicBezTo>
                      <a:pt x="6154" y="57179"/>
                      <a:pt x="0" y="63333"/>
                      <a:pt x="0" y="70924"/>
                    </a:cubicBezTo>
                    <a:cubicBezTo>
                      <a:pt x="0" y="78514"/>
                      <a:pt x="6154" y="84669"/>
                      <a:pt x="13745" y="84669"/>
                    </a:cubicBezTo>
                    <a:cubicBezTo>
                      <a:pt x="35964" y="88480"/>
                      <a:pt x="53368" y="105884"/>
                      <a:pt x="57179" y="128103"/>
                    </a:cubicBezTo>
                    <a:cubicBezTo>
                      <a:pt x="57179" y="135693"/>
                      <a:pt x="63333" y="141848"/>
                      <a:pt x="70924" y="141848"/>
                    </a:cubicBezTo>
                    <a:cubicBezTo>
                      <a:pt x="78514" y="141848"/>
                      <a:pt x="84669" y="135693"/>
                      <a:pt x="84669" y="128103"/>
                    </a:cubicBezTo>
                    <a:cubicBezTo>
                      <a:pt x="88480" y="105884"/>
                      <a:pt x="105884" y="88480"/>
                      <a:pt x="128103" y="84669"/>
                    </a:cubicBezTo>
                    <a:cubicBezTo>
                      <a:pt x="135693" y="84669"/>
                      <a:pt x="141848" y="78514"/>
                      <a:pt x="141848" y="70924"/>
                    </a:cubicBezTo>
                    <a:cubicBezTo>
                      <a:pt x="141848" y="63333"/>
                      <a:pt x="135693" y="57179"/>
                      <a:pt x="128103" y="57179"/>
                    </a:cubicBezTo>
                    <a:close/>
                    <a:moveTo>
                      <a:pt x="70924" y="90579"/>
                    </a:moveTo>
                    <a:cubicBezTo>
                      <a:pt x="65591" y="82911"/>
                      <a:pt x="58937" y="76257"/>
                      <a:pt x="51269" y="70924"/>
                    </a:cubicBezTo>
                    <a:cubicBezTo>
                      <a:pt x="58937" y="65591"/>
                      <a:pt x="65591" y="58937"/>
                      <a:pt x="70924" y="51269"/>
                    </a:cubicBezTo>
                    <a:cubicBezTo>
                      <a:pt x="76257" y="58937"/>
                      <a:pt x="82911" y="65591"/>
                      <a:pt x="90579" y="70924"/>
                    </a:cubicBezTo>
                    <a:cubicBezTo>
                      <a:pt x="82911" y="76257"/>
                      <a:pt x="76257" y="82911"/>
                      <a:pt x="70924" y="90579"/>
                    </a:cubicBezTo>
                    <a:close/>
                  </a:path>
                </a:pathLst>
              </a:custGeom>
              <a:grpFill/>
              <a:ln w="169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D-DIN" panose="020B0504030202030204" pitchFamily="34" charset="0"/>
                  <a:ea typeface="MiSans"/>
                  <a:cs typeface="+mn-cs"/>
                </a:endParaRPr>
              </a:p>
            </p:txBody>
          </p:sp>
          <p:sp>
            <p:nvSpPr>
              <p:cNvPr id="232" name="任意多边形: 形状 231"/>
              <p:cNvSpPr/>
              <p:nvPr/>
            </p:nvSpPr>
            <p:spPr>
              <a:xfrm>
                <a:off x="3433729" y="1238877"/>
                <a:ext cx="632679" cy="633228"/>
              </a:xfrm>
              <a:custGeom>
                <a:avLst/>
                <a:gdLst>
                  <a:gd name="connsiteX0" fmla="*/ 628693 w 632679"/>
                  <a:gd name="connsiteY0" fmla="*/ 306375 h 633228"/>
                  <a:gd name="connsiteX1" fmla="*/ 618522 w 632679"/>
                  <a:gd name="connsiteY1" fmla="*/ 302388 h 633228"/>
                  <a:gd name="connsiteX2" fmla="*/ 538526 w 632679"/>
                  <a:gd name="connsiteY2" fmla="*/ 302388 h 633228"/>
                  <a:gd name="connsiteX3" fmla="*/ 514473 w 632679"/>
                  <a:gd name="connsiteY3" fmla="*/ 316133 h 633228"/>
                  <a:gd name="connsiteX4" fmla="*/ 514473 w 632679"/>
                  <a:gd name="connsiteY4" fmla="*/ 343623 h 633228"/>
                  <a:gd name="connsiteX5" fmla="*/ 521345 w 632679"/>
                  <a:gd name="connsiteY5" fmla="*/ 381422 h 633228"/>
                  <a:gd name="connsiteX6" fmla="*/ 457366 w 632679"/>
                  <a:gd name="connsiteY6" fmla="*/ 425605 h 633228"/>
                  <a:gd name="connsiteX7" fmla="*/ 432690 w 632679"/>
                  <a:gd name="connsiteY7" fmla="*/ 414272 h 633228"/>
                  <a:gd name="connsiteX8" fmla="*/ 412348 w 632679"/>
                  <a:gd name="connsiteY8" fmla="*/ 371938 h 633228"/>
                  <a:gd name="connsiteX9" fmla="*/ 419770 w 632679"/>
                  <a:gd name="connsiteY9" fmla="*/ 344448 h 633228"/>
                  <a:gd name="connsiteX10" fmla="*/ 419770 w 632679"/>
                  <a:gd name="connsiteY10" fmla="*/ 316958 h 633228"/>
                  <a:gd name="connsiteX11" fmla="*/ 395579 w 632679"/>
                  <a:gd name="connsiteY11" fmla="*/ 303213 h 633228"/>
                  <a:gd name="connsiteX12" fmla="*/ 329878 w 632679"/>
                  <a:gd name="connsiteY12" fmla="*/ 302388 h 633228"/>
                  <a:gd name="connsiteX13" fmla="*/ 329878 w 632679"/>
                  <a:gd name="connsiteY13" fmla="*/ 236275 h 633228"/>
                  <a:gd name="connsiteX14" fmla="*/ 371113 w 632679"/>
                  <a:gd name="connsiteY14" fmla="*/ 247409 h 633228"/>
                  <a:gd name="connsiteX15" fmla="*/ 453988 w 632679"/>
                  <a:gd name="connsiteY15" fmla="*/ 165346 h 633228"/>
                  <a:gd name="connsiteX16" fmla="*/ 386507 w 632679"/>
                  <a:gd name="connsiteY16" fmla="*/ 83844 h 633228"/>
                  <a:gd name="connsiteX17" fmla="*/ 330153 w 632679"/>
                  <a:gd name="connsiteY17" fmla="*/ 93878 h 633228"/>
                  <a:gd name="connsiteX18" fmla="*/ 329878 w 632679"/>
                  <a:gd name="connsiteY18" fmla="*/ 13745 h 633228"/>
                  <a:gd name="connsiteX19" fmla="*/ 316133 w 632679"/>
                  <a:gd name="connsiteY19" fmla="*/ 0 h 633228"/>
                  <a:gd name="connsiteX20" fmla="*/ 96215 w 632679"/>
                  <a:gd name="connsiteY20" fmla="*/ 0 h 633228"/>
                  <a:gd name="connsiteX21" fmla="*/ 0 w 632679"/>
                  <a:gd name="connsiteY21" fmla="*/ 96215 h 633228"/>
                  <a:gd name="connsiteX22" fmla="*/ 0 w 632679"/>
                  <a:gd name="connsiteY22" fmla="*/ 315309 h 633228"/>
                  <a:gd name="connsiteX23" fmla="*/ 1237 w 632679"/>
                  <a:gd name="connsiteY23" fmla="*/ 320669 h 633228"/>
                  <a:gd name="connsiteX24" fmla="*/ 1237 w 632679"/>
                  <a:gd name="connsiteY24" fmla="*/ 537014 h 633228"/>
                  <a:gd name="connsiteX25" fmla="*/ 97452 w 632679"/>
                  <a:gd name="connsiteY25" fmla="*/ 633229 h 633228"/>
                  <a:gd name="connsiteX26" fmla="*/ 316133 w 632679"/>
                  <a:gd name="connsiteY26" fmla="*/ 633229 h 633228"/>
                  <a:gd name="connsiteX27" fmla="*/ 322456 w 632679"/>
                  <a:gd name="connsiteY27" fmla="*/ 631442 h 633228"/>
                  <a:gd name="connsiteX28" fmla="*/ 536465 w 632679"/>
                  <a:gd name="connsiteY28" fmla="*/ 631442 h 633228"/>
                  <a:gd name="connsiteX29" fmla="*/ 632679 w 632679"/>
                  <a:gd name="connsiteY29" fmla="*/ 535228 h 633228"/>
                  <a:gd name="connsiteX30" fmla="*/ 632679 w 632679"/>
                  <a:gd name="connsiteY30" fmla="*/ 316133 h 633228"/>
                  <a:gd name="connsiteX31" fmla="*/ 628693 w 632679"/>
                  <a:gd name="connsiteY31" fmla="*/ 306375 h 633228"/>
                  <a:gd name="connsiteX32" fmla="*/ 27490 w 632679"/>
                  <a:gd name="connsiteY32" fmla="*/ 96215 h 633228"/>
                  <a:gd name="connsiteX33" fmla="*/ 96215 w 632679"/>
                  <a:gd name="connsiteY33" fmla="*/ 27490 h 633228"/>
                  <a:gd name="connsiteX34" fmla="*/ 302388 w 632679"/>
                  <a:gd name="connsiteY34" fmla="*/ 27490 h 633228"/>
                  <a:gd name="connsiteX35" fmla="*/ 302388 w 632679"/>
                  <a:gd name="connsiteY35" fmla="*/ 93740 h 633228"/>
                  <a:gd name="connsiteX36" fmla="*/ 316133 w 632679"/>
                  <a:gd name="connsiteY36" fmla="*/ 117794 h 633228"/>
                  <a:gd name="connsiteX37" fmla="*/ 343623 w 632679"/>
                  <a:gd name="connsiteY37" fmla="*/ 117794 h 633228"/>
                  <a:gd name="connsiteX38" fmla="*/ 381422 w 632679"/>
                  <a:gd name="connsiteY38" fmla="*/ 110922 h 633228"/>
                  <a:gd name="connsiteX39" fmla="*/ 425605 w 632679"/>
                  <a:gd name="connsiteY39" fmla="*/ 174901 h 633228"/>
                  <a:gd name="connsiteX40" fmla="*/ 414272 w 632679"/>
                  <a:gd name="connsiteY40" fmla="*/ 199576 h 633228"/>
                  <a:gd name="connsiteX41" fmla="*/ 371938 w 632679"/>
                  <a:gd name="connsiteY41" fmla="*/ 219919 h 633228"/>
                  <a:gd name="connsiteX42" fmla="*/ 344448 w 632679"/>
                  <a:gd name="connsiteY42" fmla="*/ 212497 h 633228"/>
                  <a:gd name="connsiteX43" fmla="*/ 316958 w 632679"/>
                  <a:gd name="connsiteY43" fmla="*/ 212497 h 633228"/>
                  <a:gd name="connsiteX44" fmla="*/ 303213 w 632679"/>
                  <a:gd name="connsiteY44" fmla="*/ 236825 h 633228"/>
                  <a:gd name="connsiteX45" fmla="*/ 303213 w 632679"/>
                  <a:gd name="connsiteY45" fmla="*/ 301151 h 633228"/>
                  <a:gd name="connsiteX46" fmla="*/ 238475 w 632679"/>
                  <a:gd name="connsiteY46" fmla="*/ 301151 h 633228"/>
                  <a:gd name="connsiteX47" fmla="*/ 230365 w 632679"/>
                  <a:gd name="connsiteY47" fmla="*/ 209610 h 633228"/>
                  <a:gd name="connsiteX48" fmla="*/ 216620 w 632679"/>
                  <a:gd name="connsiteY48" fmla="*/ 195865 h 633228"/>
                  <a:gd name="connsiteX49" fmla="*/ 100646 w 632679"/>
                  <a:gd name="connsiteY49" fmla="*/ 208217 h 633228"/>
                  <a:gd name="connsiteX50" fmla="*/ 83707 w 632679"/>
                  <a:gd name="connsiteY50" fmla="*/ 245072 h 633228"/>
                  <a:gd name="connsiteX51" fmla="*/ 93740 w 632679"/>
                  <a:gd name="connsiteY51" fmla="*/ 301426 h 633228"/>
                  <a:gd name="connsiteX52" fmla="*/ 27490 w 632679"/>
                  <a:gd name="connsiteY52" fmla="*/ 301426 h 633228"/>
                  <a:gd name="connsiteX53" fmla="*/ 27490 w 632679"/>
                  <a:gd name="connsiteY53" fmla="*/ 96215 h 633228"/>
                  <a:gd name="connsiteX54" fmla="*/ 97314 w 632679"/>
                  <a:gd name="connsiteY54" fmla="*/ 604777 h 633228"/>
                  <a:gd name="connsiteX55" fmla="*/ 28589 w 632679"/>
                  <a:gd name="connsiteY55" fmla="*/ 536052 h 633228"/>
                  <a:gd name="connsiteX56" fmla="*/ 28589 w 632679"/>
                  <a:gd name="connsiteY56" fmla="*/ 329878 h 633228"/>
                  <a:gd name="connsiteX57" fmla="*/ 94977 w 632679"/>
                  <a:gd name="connsiteY57" fmla="*/ 329878 h 633228"/>
                  <a:gd name="connsiteX58" fmla="*/ 118894 w 632679"/>
                  <a:gd name="connsiteY58" fmla="*/ 316133 h 633228"/>
                  <a:gd name="connsiteX59" fmla="*/ 118894 w 632679"/>
                  <a:gd name="connsiteY59" fmla="*/ 288644 h 633228"/>
                  <a:gd name="connsiteX60" fmla="*/ 139628 w 632679"/>
                  <a:gd name="connsiteY60" fmla="*/ 213706 h 633228"/>
                  <a:gd name="connsiteX61" fmla="*/ 208648 w 632679"/>
                  <a:gd name="connsiteY61" fmla="*/ 225967 h 633228"/>
                  <a:gd name="connsiteX62" fmla="*/ 219919 w 632679"/>
                  <a:gd name="connsiteY62" fmla="*/ 259504 h 633228"/>
                  <a:gd name="connsiteX63" fmla="*/ 212497 w 632679"/>
                  <a:gd name="connsiteY63" fmla="*/ 286994 h 633228"/>
                  <a:gd name="connsiteX64" fmla="*/ 212497 w 632679"/>
                  <a:gd name="connsiteY64" fmla="*/ 314484 h 633228"/>
                  <a:gd name="connsiteX65" fmla="*/ 217170 w 632679"/>
                  <a:gd name="connsiteY65" fmla="*/ 320532 h 633228"/>
                  <a:gd name="connsiteX66" fmla="*/ 237925 w 632679"/>
                  <a:gd name="connsiteY66" fmla="*/ 330016 h 633228"/>
                  <a:gd name="connsiteX67" fmla="*/ 302388 w 632679"/>
                  <a:gd name="connsiteY67" fmla="*/ 329878 h 633228"/>
                  <a:gd name="connsiteX68" fmla="*/ 302388 w 632679"/>
                  <a:gd name="connsiteY68" fmla="*/ 394754 h 633228"/>
                  <a:gd name="connsiteX69" fmla="*/ 261154 w 632679"/>
                  <a:gd name="connsiteY69" fmla="*/ 383758 h 633228"/>
                  <a:gd name="connsiteX70" fmla="*/ 178684 w 632679"/>
                  <a:gd name="connsiteY70" fmla="*/ 466228 h 633228"/>
                  <a:gd name="connsiteX71" fmla="*/ 180608 w 632679"/>
                  <a:gd name="connsiteY71" fmla="*/ 485471 h 633228"/>
                  <a:gd name="connsiteX72" fmla="*/ 245759 w 632679"/>
                  <a:gd name="connsiteY72" fmla="*/ 549797 h 633228"/>
                  <a:gd name="connsiteX73" fmla="*/ 302114 w 632679"/>
                  <a:gd name="connsiteY73" fmla="*/ 539763 h 633228"/>
                  <a:gd name="connsiteX74" fmla="*/ 302388 w 632679"/>
                  <a:gd name="connsiteY74" fmla="*/ 604777 h 633228"/>
                  <a:gd name="connsiteX75" fmla="*/ 97314 w 632679"/>
                  <a:gd name="connsiteY75" fmla="*/ 604777 h 633228"/>
                  <a:gd name="connsiteX76" fmla="*/ 604777 w 632679"/>
                  <a:gd name="connsiteY76" fmla="*/ 534953 h 633228"/>
                  <a:gd name="connsiteX77" fmla="*/ 536052 w 632679"/>
                  <a:gd name="connsiteY77" fmla="*/ 603677 h 633228"/>
                  <a:gd name="connsiteX78" fmla="*/ 329878 w 632679"/>
                  <a:gd name="connsiteY78" fmla="*/ 603677 h 633228"/>
                  <a:gd name="connsiteX79" fmla="*/ 329878 w 632679"/>
                  <a:gd name="connsiteY79" fmla="*/ 537289 h 633228"/>
                  <a:gd name="connsiteX80" fmla="*/ 316133 w 632679"/>
                  <a:gd name="connsiteY80" fmla="*/ 513373 h 633228"/>
                  <a:gd name="connsiteX81" fmla="*/ 288644 w 632679"/>
                  <a:gd name="connsiteY81" fmla="*/ 513373 h 633228"/>
                  <a:gd name="connsiteX82" fmla="*/ 250845 w 632679"/>
                  <a:gd name="connsiteY82" fmla="*/ 520108 h 633228"/>
                  <a:gd name="connsiteX83" fmla="*/ 207136 w 632679"/>
                  <a:gd name="connsiteY83" fmla="*/ 478873 h 633228"/>
                  <a:gd name="connsiteX84" fmla="*/ 206174 w 632679"/>
                  <a:gd name="connsiteY84" fmla="*/ 467328 h 633228"/>
                  <a:gd name="connsiteX85" fmla="*/ 261154 w 632679"/>
                  <a:gd name="connsiteY85" fmla="*/ 413722 h 633228"/>
                  <a:gd name="connsiteX86" fmla="*/ 288644 w 632679"/>
                  <a:gd name="connsiteY86" fmla="*/ 421007 h 633228"/>
                  <a:gd name="connsiteX87" fmla="*/ 316133 w 632679"/>
                  <a:gd name="connsiteY87" fmla="*/ 421007 h 633228"/>
                  <a:gd name="connsiteX88" fmla="*/ 329878 w 632679"/>
                  <a:gd name="connsiteY88" fmla="*/ 396816 h 633228"/>
                  <a:gd name="connsiteX89" fmla="*/ 329878 w 632679"/>
                  <a:gd name="connsiteY89" fmla="*/ 329878 h 633228"/>
                  <a:gd name="connsiteX90" fmla="*/ 396266 w 632679"/>
                  <a:gd name="connsiteY90" fmla="*/ 330566 h 633228"/>
                  <a:gd name="connsiteX91" fmla="*/ 426356 w 632679"/>
                  <a:gd name="connsiteY91" fmla="*/ 443247 h 633228"/>
                  <a:gd name="connsiteX92" fmla="*/ 539037 w 632679"/>
                  <a:gd name="connsiteY92" fmla="*/ 413157 h 633228"/>
                  <a:gd name="connsiteX93" fmla="*/ 548835 w 632679"/>
                  <a:gd name="connsiteY93" fmla="*/ 386370 h 633228"/>
                  <a:gd name="connsiteX94" fmla="*/ 538801 w 632679"/>
                  <a:gd name="connsiteY94" fmla="*/ 330016 h 633228"/>
                  <a:gd name="connsiteX95" fmla="*/ 604777 w 632679"/>
                  <a:gd name="connsiteY95" fmla="*/ 329878 h 633228"/>
                  <a:gd name="connsiteX96" fmla="*/ 604777 w 632679"/>
                  <a:gd name="connsiteY96" fmla="*/ 534953 h 6332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</a:cxnLst>
                <a:rect l="l" t="t" r="r" b="b"/>
                <a:pathLst>
                  <a:path w="632679" h="633228">
                    <a:moveTo>
                      <a:pt x="628693" y="306375"/>
                    </a:moveTo>
                    <a:cubicBezTo>
                      <a:pt x="625999" y="303698"/>
                      <a:pt x="622317" y="302254"/>
                      <a:pt x="618522" y="302388"/>
                    </a:cubicBezTo>
                    <a:lnTo>
                      <a:pt x="538526" y="302388"/>
                    </a:lnTo>
                    <a:cubicBezTo>
                      <a:pt x="528618" y="302299"/>
                      <a:pt x="519428" y="307551"/>
                      <a:pt x="514473" y="316133"/>
                    </a:cubicBezTo>
                    <a:cubicBezTo>
                      <a:pt x="509562" y="324638"/>
                      <a:pt x="509562" y="335119"/>
                      <a:pt x="514473" y="343623"/>
                    </a:cubicBezTo>
                    <a:cubicBezTo>
                      <a:pt x="521330" y="354951"/>
                      <a:pt x="523776" y="368405"/>
                      <a:pt x="521345" y="381422"/>
                    </a:cubicBezTo>
                    <a:cubicBezTo>
                      <a:pt x="515878" y="411290"/>
                      <a:pt x="487234" y="431072"/>
                      <a:pt x="457366" y="425605"/>
                    </a:cubicBezTo>
                    <a:cubicBezTo>
                      <a:pt x="448324" y="423950"/>
                      <a:pt x="439839" y="420054"/>
                      <a:pt x="432690" y="414272"/>
                    </a:cubicBezTo>
                    <a:cubicBezTo>
                      <a:pt x="419920" y="403914"/>
                      <a:pt x="412456" y="388382"/>
                      <a:pt x="412348" y="371938"/>
                    </a:cubicBezTo>
                    <a:cubicBezTo>
                      <a:pt x="412365" y="362282"/>
                      <a:pt x="414925" y="352800"/>
                      <a:pt x="419770" y="344448"/>
                    </a:cubicBezTo>
                    <a:cubicBezTo>
                      <a:pt x="424888" y="336000"/>
                      <a:pt x="424888" y="325406"/>
                      <a:pt x="419770" y="316958"/>
                    </a:cubicBezTo>
                    <a:cubicBezTo>
                      <a:pt x="414791" y="308333"/>
                      <a:pt x="405537" y="303074"/>
                      <a:pt x="395579" y="303213"/>
                    </a:cubicBezTo>
                    <a:lnTo>
                      <a:pt x="329878" y="302388"/>
                    </a:lnTo>
                    <a:lnTo>
                      <a:pt x="329878" y="236275"/>
                    </a:lnTo>
                    <a:cubicBezTo>
                      <a:pt x="342381" y="243605"/>
                      <a:pt x="356621" y="247448"/>
                      <a:pt x="371113" y="247409"/>
                    </a:cubicBezTo>
                    <a:cubicBezTo>
                      <a:pt x="416659" y="247632"/>
                      <a:pt x="453763" y="210892"/>
                      <a:pt x="453988" y="165346"/>
                    </a:cubicBezTo>
                    <a:cubicBezTo>
                      <a:pt x="454184" y="125428"/>
                      <a:pt x="425763" y="91100"/>
                      <a:pt x="386507" y="83844"/>
                    </a:cubicBezTo>
                    <a:cubicBezTo>
                      <a:pt x="367127" y="80190"/>
                      <a:pt x="347080" y="83758"/>
                      <a:pt x="330153" y="93878"/>
                    </a:cubicBezTo>
                    <a:lnTo>
                      <a:pt x="329878" y="13745"/>
                    </a:lnTo>
                    <a:cubicBezTo>
                      <a:pt x="329878" y="6154"/>
                      <a:pt x="323724" y="0"/>
                      <a:pt x="316133" y="0"/>
                    </a:cubicBezTo>
                    <a:lnTo>
                      <a:pt x="96215" y="0"/>
                    </a:lnTo>
                    <a:cubicBezTo>
                      <a:pt x="43077" y="0"/>
                      <a:pt x="0" y="43077"/>
                      <a:pt x="0" y="96215"/>
                    </a:cubicBezTo>
                    <a:lnTo>
                      <a:pt x="0" y="315309"/>
                    </a:lnTo>
                    <a:cubicBezTo>
                      <a:pt x="0" y="317166"/>
                      <a:pt x="423" y="318999"/>
                      <a:pt x="1237" y="320669"/>
                    </a:cubicBezTo>
                    <a:lnTo>
                      <a:pt x="1237" y="537014"/>
                    </a:lnTo>
                    <a:cubicBezTo>
                      <a:pt x="1237" y="590152"/>
                      <a:pt x="44314" y="633229"/>
                      <a:pt x="97452" y="633229"/>
                    </a:cubicBezTo>
                    <a:lnTo>
                      <a:pt x="316133" y="633229"/>
                    </a:lnTo>
                    <a:cubicBezTo>
                      <a:pt x="318360" y="633188"/>
                      <a:pt x="320537" y="632573"/>
                      <a:pt x="322456" y="631442"/>
                    </a:cubicBezTo>
                    <a:lnTo>
                      <a:pt x="536465" y="631442"/>
                    </a:lnTo>
                    <a:cubicBezTo>
                      <a:pt x="589603" y="631442"/>
                      <a:pt x="632679" y="588365"/>
                      <a:pt x="632679" y="535228"/>
                    </a:cubicBezTo>
                    <a:lnTo>
                      <a:pt x="632679" y="316133"/>
                    </a:lnTo>
                    <a:cubicBezTo>
                      <a:pt x="632700" y="312481"/>
                      <a:pt x="631265" y="308969"/>
                      <a:pt x="628693" y="306375"/>
                    </a:cubicBezTo>
                    <a:close/>
                    <a:moveTo>
                      <a:pt x="27490" y="96215"/>
                    </a:moveTo>
                    <a:cubicBezTo>
                      <a:pt x="27490" y="58260"/>
                      <a:pt x="58260" y="27490"/>
                      <a:pt x="96215" y="27490"/>
                    </a:cubicBezTo>
                    <a:lnTo>
                      <a:pt x="302388" y="27490"/>
                    </a:lnTo>
                    <a:lnTo>
                      <a:pt x="302388" y="93740"/>
                    </a:lnTo>
                    <a:cubicBezTo>
                      <a:pt x="302299" y="103649"/>
                      <a:pt x="307551" y="112839"/>
                      <a:pt x="316133" y="117794"/>
                    </a:cubicBezTo>
                    <a:cubicBezTo>
                      <a:pt x="324638" y="122704"/>
                      <a:pt x="335119" y="122704"/>
                      <a:pt x="343623" y="117794"/>
                    </a:cubicBezTo>
                    <a:cubicBezTo>
                      <a:pt x="354951" y="110937"/>
                      <a:pt x="368405" y="108490"/>
                      <a:pt x="381422" y="110922"/>
                    </a:cubicBezTo>
                    <a:cubicBezTo>
                      <a:pt x="411290" y="116389"/>
                      <a:pt x="431072" y="145033"/>
                      <a:pt x="425605" y="174901"/>
                    </a:cubicBezTo>
                    <a:cubicBezTo>
                      <a:pt x="423950" y="183943"/>
                      <a:pt x="420054" y="192427"/>
                      <a:pt x="414272" y="199576"/>
                    </a:cubicBezTo>
                    <a:cubicBezTo>
                      <a:pt x="403914" y="212347"/>
                      <a:pt x="388382" y="219811"/>
                      <a:pt x="371938" y="219919"/>
                    </a:cubicBezTo>
                    <a:cubicBezTo>
                      <a:pt x="362282" y="219902"/>
                      <a:pt x="352800" y="217342"/>
                      <a:pt x="344448" y="212497"/>
                    </a:cubicBezTo>
                    <a:cubicBezTo>
                      <a:pt x="335943" y="207586"/>
                      <a:pt x="325463" y="207586"/>
                      <a:pt x="316958" y="212497"/>
                    </a:cubicBezTo>
                    <a:cubicBezTo>
                      <a:pt x="308395" y="217603"/>
                      <a:pt x="303168" y="226855"/>
                      <a:pt x="303213" y="236825"/>
                    </a:cubicBezTo>
                    <a:lnTo>
                      <a:pt x="303213" y="301151"/>
                    </a:lnTo>
                    <a:lnTo>
                      <a:pt x="238475" y="301151"/>
                    </a:lnTo>
                    <a:cubicBezTo>
                      <a:pt x="254599" y="271820"/>
                      <a:pt x="251395" y="235652"/>
                      <a:pt x="230365" y="209610"/>
                    </a:cubicBezTo>
                    <a:cubicBezTo>
                      <a:pt x="226329" y="204513"/>
                      <a:pt x="221718" y="199901"/>
                      <a:pt x="216620" y="195865"/>
                    </a:cubicBezTo>
                    <a:cubicBezTo>
                      <a:pt x="181184" y="167250"/>
                      <a:pt x="129261" y="172781"/>
                      <a:pt x="100646" y="208217"/>
                    </a:cubicBezTo>
                    <a:cubicBezTo>
                      <a:pt x="92019" y="218900"/>
                      <a:pt x="86196" y="231568"/>
                      <a:pt x="83707" y="245072"/>
                    </a:cubicBezTo>
                    <a:cubicBezTo>
                      <a:pt x="80052" y="264452"/>
                      <a:pt x="83621" y="284499"/>
                      <a:pt x="93740" y="301426"/>
                    </a:cubicBezTo>
                    <a:lnTo>
                      <a:pt x="27490" y="301426"/>
                    </a:lnTo>
                    <a:lnTo>
                      <a:pt x="27490" y="96215"/>
                    </a:lnTo>
                    <a:close/>
                    <a:moveTo>
                      <a:pt x="97314" y="604777"/>
                    </a:moveTo>
                    <a:cubicBezTo>
                      <a:pt x="59359" y="604777"/>
                      <a:pt x="28589" y="574007"/>
                      <a:pt x="28589" y="536052"/>
                    </a:cubicBezTo>
                    <a:lnTo>
                      <a:pt x="28589" y="329878"/>
                    </a:lnTo>
                    <a:lnTo>
                      <a:pt x="94977" y="329878"/>
                    </a:lnTo>
                    <a:cubicBezTo>
                      <a:pt x="104838" y="329918"/>
                      <a:pt x="113964" y="324672"/>
                      <a:pt x="118894" y="316133"/>
                    </a:cubicBezTo>
                    <a:cubicBezTo>
                      <a:pt x="124075" y="307703"/>
                      <a:pt x="124075" y="297074"/>
                      <a:pt x="118894" y="288644"/>
                    </a:cubicBezTo>
                    <a:cubicBezTo>
                      <a:pt x="103925" y="262224"/>
                      <a:pt x="113208" y="228674"/>
                      <a:pt x="139628" y="213706"/>
                    </a:cubicBezTo>
                    <a:cubicBezTo>
                      <a:pt x="162594" y="200695"/>
                      <a:pt x="191567" y="205841"/>
                      <a:pt x="208648" y="225967"/>
                    </a:cubicBezTo>
                    <a:cubicBezTo>
                      <a:pt x="215998" y="235598"/>
                      <a:pt x="219960" y="247388"/>
                      <a:pt x="219919" y="259504"/>
                    </a:cubicBezTo>
                    <a:cubicBezTo>
                      <a:pt x="219902" y="269160"/>
                      <a:pt x="217342" y="278642"/>
                      <a:pt x="212497" y="286994"/>
                    </a:cubicBezTo>
                    <a:cubicBezTo>
                      <a:pt x="207586" y="295499"/>
                      <a:pt x="207586" y="305979"/>
                      <a:pt x="212497" y="314484"/>
                    </a:cubicBezTo>
                    <a:cubicBezTo>
                      <a:pt x="213775" y="316700"/>
                      <a:pt x="215347" y="318735"/>
                      <a:pt x="217170" y="320532"/>
                    </a:cubicBezTo>
                    <a:cubicBezTo>
                      <a:pt x="222388" y="326550"/>
                      <a:pt x="229960" y="330011"/>
                      <a:pt x="237925" y="330016"/>
                    </a:cubicBezTo>
                    <a:lnTo>
                      <a:pt x="302388" y="329878"/>
                    </a:lnTo>
                    <a:lnTo>
                      <a:pt x="302388" y="394754"/>
                    </a:lnTo>
                    <a:cubicBezTo>
                      <a:pt x="289759" y="387750"/>
                      <a:pt x="275594" y="383972"/>
                      <a:pt x="261154" y="383758"/>
                    </a:cubicBezTo>
                    <a:cubicBezTo>
                      <a:pt x="215606" y="383758"/>
                      <a:pt x="178684" y="420681"/>
                      <a:pt x="178684" y="466228"/>
                    </a:cubicBezTo>
                    <a:cubicBezTo>
                      <a:pt x="178650" y="472692"/>
                      <a:pt x="179296" y="479141"/>
                      <a:pt x="180608" y="485471"/>
                    </a:cubicBezTo>
                    <a:cubicBezTo>
                      <a:pt x="187337" y="518107"/>
                      <a:pt x="213041" y="543487"/>
                      <a:pt x="245759" y="549797"/>
                    </a:cubicBezTo>
                    <a:cubicBezTo>
                      <a:pt x="265140" y="553440"/>
                      <a:pt x="285182" y="549871"/>
                      <a:pt x="302114" y="539763"/>
                    </a:cubicBezTo>
                    <a:lnTo>
                      <a:pt x="302388" y="604777"/>
                    </a:lnTo>
                    <a:lnTo>
                      <a:pt x="97314" y="604777"/>
                    </a:lnTo>
                    <a:close/>
                    <a:moveTo>
                      <a:pt x="604777" y="534953"/>
                    </a:moveTo>
                    <a:cubicBezTo>
                      <a:pt x="604777" y="572908"/>
                      <a:pt x="574007" y="603677"/>
                      <a:pt x="536052" y="603677"/>
                    </a:cubicBezTo>
                    <a:lnTo>
                      <a:pt x="329878" y="603677"/>
                    </a:lnTo>
                    <a:lnTo>
                      <a:pt x="329878" y="537289"/>
                    </a:lnTo>
                    <a:cubicBezTo>
                      <a:pt x="329918" y="527429"/>
                      <a:pt x="324672" y="518302"/>
                      <a:pt x="316133" y="513373"/>
                    </a:cubicBezTo>
                    <a:cubicBezTo>
                      <a:pt x="307703" y="508193"/>
                      <a:pt x="297074" y="508193"/>
                      <a:pt x="288644" y="513373"/>
                    </a:cubicBezTo>
                    <a:cubicBezTo>
                      <a:pt x="277299" y="520184"/>
                      <a:pt x="263844" y="522581"/>
                      <a:pt x="250845" y="520108"/>
                    </a:cubicBezTo>
                    <a:cubicBezTo>
                      <a:pt x="229389" y="516246"/>
                      <a:pt x="212241" y="500068"/>
                      <a:pt x="207136" y="478873"/>
                    </a:cubicBezTo>
                    <a:cubicBezTo>
                      <a:pt x="206485" y="475059"/>
                      <a:pt x="206164" y="471197"/>
                      <a:pt x="206174" y="467328"/>
                    </a:cubicBezTo>
                    <a:cubicBezTo>
                      <a:pt x="206920" y="437501"/>
                      <a:pt x="231319" y="413714"/>
                      <a:pt x="261154" y="413722"/>
                    </a:cubicBezTo>
                    <a:cubicBezTo>
                      <a:pt x="270803" y="413659"/>
                      <a:pt x="280293" y="416174"/>
                      <a:pt x="288644" y="421007"/>
                    </a:cubicBezTo>
                    <a:cubicBezTo>
                      <a:pt x="297074" y="426187"/>
                      <a:pt x="307703" y="426187"/>
                      <a:pt x="316133" y="421007"/>
                    </a:cubicBezTo>
                    <a:cubicBezTo>
                      <a:pt x="324758" y="416028"/>
                      <a:pt x="330018" y="406774"/>
                      <a:pt x="329878" y="396816"/>
                    </a:cubicBezTo>
                    <a:lnTo>
                      <a:pt x="329878" y="329878"/>
                    </a:lnTo>
                    <a:lnTo>
                      <a:pt x="396266" y="330566"/>
                    </a:lnTo>
                    <a:cubicBezTo>
                      <a:pt x="373458" y="369991"/>
                      <a:pt x="386930" y="420440"/>
                      <a:pt x="426356" y="443247"/>
                    </a:cubicBezTo>
                    <a:cubicBezTo>
                      <a:pt x="465781" y="466053"/>
                      <a:pt x="516230" y="452583"/>
                      <a:pt x="539037" y="413157"/>
                    </a:cubicBezTo>
                    <a:cubicBezTo>
                      <a:pt x="543834" y="404865"/>
                      <a:pt x="547150" y="395801"/>
                      <a:pt x="548835" y="386370"/>
                    </a:cubicBezTo>
                    <a:cubicBezTo>
                      <a:pt x="552489" y="366990"/>
                      <a:pt x="548921" y="346943"/>
                      <a:pt x="538801" y="330016"/>
                    </a:cubicBezTo>
                    <a:lnTo>
                      <a:pt x="604777" y="329878"/>
                    </a:lnTo>
                    <a:lnTo>
                      <a:pt x="604777" y="534953"/>
                    </a:lnTo>
                    <a:close/>
                  </a:path>
                </a:pathLst>
              </a:custGeom>
              <a:grpFill/>
              <a:ln w="169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D-DIN" panose="020B0504030202030204" pitchFamily="34" charset="0"/>
                  <a:ea typeface="MiSans"/>
                  <a:cs typeface="+mn-cs"/>
                </a:endParaRPr>
              </a:p>
            </p:txBody>
          </p:sp>
          <p:sp>
            <p:nvSpPr>
              <p:cNvPr id="233" name="任意多边形: 形状 232"/>
              <p:cNvSpPr/>
              <p:nvPr/>
            </p:nvSpPr>
            <p:spPr>
              <a:xfrm>
                <a:off x="4093486" y="1541265"/>
                <a:ext cx="96214" cy="96214"/>
              </a:xfrm>
              <a:custGeom>
                <a:avLst/>
                <a:gdLst>
                  <a:gd name="connsiteX0" fmla="*/ 68725 w 96214"/>
                  <a:gd name="connsiteY0" fmla="*/ 0 h 96214"/>
                  <a:gd name="connsiteX1" fmla="*/ 0 w 96214"/>
                  <a:gd name="connsiteY1" fmla="*/ 68725 h 96214"/>
                  <a:gd name="connsiteX2" fmla="*/ 0 w 96214"/>
                  <a:gd name="connsiteY2" fmla="*/ 96215 h 96214"/>
                  <a:gd name="connsiteX3" fmla="*/ 96215 w 96214"/>
                  <a:gd name="connsiteY3" fmla="*/ 0 h 96214"/>
                  <a:gd name="connsiteX4" fmla="*/ 68725 w 96214"/>
                  <a:gd name="connsiteY4" fmla="*/ 0 h 962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6214" h="96214">
                    <a:moveTo>
                      <a:pt x="68725" y="0"/>
                    </a:moveTo>
                    <a:cubicBezTo>
                      <a:pt x="68725" y="37955"/>
                      <a:pt x="37955" y="68725"/>
                      <a:pt x="0" y="68725"/>
                    </a:cubicBezTo>
                    <a:lnTo>
                      <a:pt x="0" y="96215"/>
                    </a:lnTo>
                    <a:cubicBezTo>
                      <a:pt x="53138" y="96215"/>
                      <a:pt x="96215" y="53138"/>
                      <a:pt x="96215" y="0"/>
                    </a:cubicBezTo>
                    <a:lnTo>
                      <a:pt x="68725" y="0"/>
                    </a:lnTo>
                    <a:close/>
                  </a:path>
                </a:pathLst>
              </a:custGeom>
              <a:grpFill/>
              <a:ln w="169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D-DIN" panose="020B0504030202030204" pitchFamily="34" charset="0"/>
                  <a:ea typeface="MiSans"/>
                  <a:cs typeface="+mn-cs"/>
                </a:endParaRPr>
              </a:p>
            </p:txBody>
          </p:sp>
          <p:sp>
            <p:nvSpPr>
              <p:cNvPr id="234" name="任意多边形: 形状 233"/>
              <p:cNvSpPr/>
              <p:nvPr/>
            </p:nvSpPr>
            <p:spPr>
              <a:xfrm>
                <a:off x="4093486" y="1541265"/>
                <a:ext cx="164939" cy="164939"/>
              </a:xfrm>
              <a:custGeom>
                <a:avLst/>
                <a:gdLst>
                  <a:gd name="connsiteX0" fmla="*/ 137449 w 164939"/>
                  <a:gd name="connsiteY0" fmla="*/ 0 h 164939"/>
                  <a:gd name="connsiteX1" fmla="*/ 0 w 164939"/>
                  <a:gd name="connsiteY1" fmla="*/ 137449 h 164939"/>
                  <a:gd name="connsiteX2" fmla="*/ 0 w 164939"/>
                  <a:gd name="connsiteY2" fmla="*/ 164939 h 164939"/>
                  <a:gd name="connsiteX3" fmla="*/ 164939 w 164939"/>
                  <a:gd name="connsiteY3" fmla="*/ 0 h 164939"/>
                  <a:gd name="connsiteX4" fmla="*/ 137449 w 164939"/>
                  <a:gd name="connsiteY4" fmla="*/ 0 h 1649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4939" h="164939">
                    <a:moveTo>
                      <a:pt x="137449" y="0"/>
                    </a:moveTo>
                    <a:cubicBezTo>
                      <a:pt x="137449" y="75912"/>
                      <a:pt x="75912" y="137449"/>
                      <a:pt x="0" y="137449"/>
                    </a:cubicBezTo>
                    <a:lnTo>
                      <a:pt x="0" y="164939"/>
                    </a:lnTo>
                    <a:cubicBezTo>
                      <a:pt x="91093" y="164939"/>
                      <a:pt x="164939" y="91093"/>
                      <a:pt x="164939" y="0"/>
                    </a:cubicBezTo>
                    <a:lnTo>
                      <a:pt x="137449" y="0"/>
                    </a:lnTo>
                    <a:close/>
                  </a:path>
                </a:pathLst>
              </a:custGeom>
              <a:grpFill/>
              <a:ln w="169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D-DIN" panose="020B0504030202030204" pitchFamily="34" charset="0"/>
                  <a:ea typeface="MiSans"/>
                  <a:cs typeface="+mn-cs"/>
                </a:endParaRPr>
              </a:p>
            </p:txBody>
          </p:sp>
        </p:grpSp>
      </p:grpSp>
      <p:grpSp>
        <p:nvGrpSpPr>
          <p:cNvPr id="68" name="组合 67"/>
          <p:cNvGrpSpPr/>
          <p:nvPr/>
        </p:nvGrpSpPr>
        <p:grpSpPr>
          <a:xfrm>
            <a:off x="8078937" y="1462142"/>
            <a:ext cx="3229437" cy="4464871"/>
            <a:chOff x="4594780" y="1535203"/>
            <a:chExt cx="3229437" cy="4464871"/>
          </a:xfrm>
        </p:grpSpPr>
        <p:grpSp>
          <p:nvGrpSpPr>
            <p:cNvPr id="69" name="组合 68"/>
            <p:cNvGrpSpPr/>
            <p:nvPr/>
          </p:nvGrpSpPr>
          <p:grpSpPr>
            <a:xfrm rot="281235">
              <a:off x="4594780" y="1535203"/>
              <a:ext cx="3229437" cy="4464871"/>
              <a:chOff x="1116255" y="1483362"/>
              <a:chExt cx="3148647" cy="4682490"/>
            </a:xfrm>
          </p:grpSpPr>
          <p:sp>
            <p:nvSpPr>
              <p:cNvPr id="82" name="矩形: 圆角 81"/>
              <p:cNvSpPr/>
              <p:nvPr/>
            </p:nvSpPr>
            <p:spPr>
              <a:xfrm rot="21300000">
                <a:off x="1116255" y="1483362"/>
                <a:ext cx="3148647" cy="4682490"/>
              </a:xfrm>
              <a:prstGeom prst="roundRect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F8CC6B"/>
                </a:solidFill>
                <a:prstDash val="solid"/>
                <a:miter lim="800000"/>
              </a:ln>
              <a:effectLst>
                <a:outerShdw blurRad="939800" dist="914400" dir="8100000" sx="92000" sy="92000" algn="tr" rotWithShape="0">
                  <a:srgbClr val="EE7434">
                    <a:alpha val="23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endParaRPr>
              </a:p>
            </p:txBody>
          </p:sp>
          <p:sp>
            <p:nvSpPr>
              <p:cNvPr id="84" name="文本框 83"/>
              <p:cNvSpPr txBox="1"/>
              <p:nvPr/>
            </p:nvSpPr>
            <p:spPr>
              <a:xfrm rot="21300000">
                <a:off x="1256039" y="1962579"/>
                <a:ext cx="2583656" cy="482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 panose="020B0800000000000000" pitchFamily="34" charset="-122"/>
                    <a:ea typeface="思源黑体 CN Bold" panose="020B0800000000000000" pitchFamily="34" charset="-122"/>
                    <a:cs typeface="+mn-cs"/>
                  </a:rPr>
                  <a:t>輸入標題段落</a:t>
                </a:r>
                <a:endParaRPr kumimoji="0" lang="zh-CN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思源黑体 CN Bold" panose="020B0800000000000000" pitchFamily="34" charset="-122"/>
                  <a:ea typeface="思源黑体 CN Bold" panose="020B0800000000000000" pitchFamily="34" charset="-122"/>
                  <a:cs typeface="+mn-cs"/>
                </a:endParaRPr>
              </a:p>
            </p:txBody>
          </p:sp>
          <p:sp>
            <p:nvSpPr>
              <p:cNvPr id="94" name="文本框 93"/>
              <p:cNvSpPr txBox="1"/>
              <p:nvPr/>
            </p:nvSpPr>
            <p:spPr>
              <a:xfrm rot="21300000">
                <a:off x="1545861" y="5139037"/>
                <a:ext cx="2583656" cy="7924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D79707"/>
                    </a:solidFill>
                    <a:effectLst/>
                    <a:uLnTx/>
                    <a:uFillTx/>
                    <a:latin typeface="Roboto Regular"/>
                    <a:ea typeface="思源黑体 CN Regular" panose="020B0500000000000000" pitchFamily="34" charset="-122"/>
                    <a:cs typeface="+mn-cs"/>
                  </a:rPr>
                  <a:t>在這裏你可以輸入一段文字來介紹這段內容</a:t>
                </a: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D79707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endParaRPr>
              </a:p>
            </p:txBody>
          </p:sp>
          <p:grpSp>
            <p:nvGrpSpPr>
              <p:cNvPr id="95" name="组合 94"/>
              <p:cNvGrpSpPr/>
              <p:nvPr/>
            </p:nvGrpSpPr>
            <p:grpSpPr>
              <a:xfrm rot="20044627">
                <a:off x="2259219" y="3263234"/>
                <a:ext cx="862719" cy="973635"/>
                <a:chOff x="3433729" y="1044249"/>
                <a:chExt cx="824696" cy="827856"/>
              </a:xfrm>
              <a:solidFill>
                <a:schemeClr val="bg1"/>
              </a:solidFill>
            </p:grpSpPr>
            <p:sp>
              <p:nvSpPr>
                <p:cNvPr id="96" name="任意多边形: 形状 95"/>
                <p:cNvSpPr/>
                <p:nvPr/>
              </p:nvSpPr>
              <p:spPr>
                <a:xfrm>
                  <a:off x="3928545" y="1046428"/>
                  <a:ext cx="328782" cy="453740"/>
                </a:xfrm>
                <a:custGeom>
                  <a:avLst/>
                  <a:gdLst>
                    <a:gd name="connsiteX0" fmla="*/ 300603 w 328782"/>
                    <a:gd name="connsiteY0" fmla="*/ 27508 h 453740"/>
                    <a:gd name="connsiteX1" fmla="*/ 231878 w 328782"/>
                    <a:gd name="connsiteY1" fmla="*/ 19 h 453740"/>
                    <a:gd name="connsiteX2" fmla="*/ 13746 w 328782"/>
                    <a:gd name="connsiteY2" fmla="*/ 19 h 453740"/>
                    <a:gd name="connsiteX3" fmla="*/ 3987 w 328782"/>
                    <a:gd name="connsiteY3" fmla="*/ 4005 h 453740"/>
                    <a:gd name="connsiteX4" fmla="*/ 1 w 328782"/>
                    <a:gd name="connsiteY4" fmla="*/ 13763 h 453740"/>
                    <a:gd name="connsiteX5" fmla="*/ 1 w 328782"/>
                    <a:gd name="connsiteY5" fmla="*/ 93759 h 453740"/>
                    <a:gd name="connsiteX6" fmla="*/ 13746 w 328782"/>
                    <a:gd name="connsiteY6" fmla="*/ 117813 h 453740"/>
                    <a:gd name="connsiteX7" fmla="*/ 41236 w 328782"/>
                    <a:gd name="connsiteY7" fmla="*/ 117813 h 453740"/>
                    <a:gd name="connsiteX8" fmla="*/ 79034 w 328782"/>
                    <a:gd name="connsiteY8" fmla="*/ 110940 h 453740"/>
                    <a:gd name="connsiteX9" fmla="*/ 123217 w 328782"/>
                    <a:gd name="connsiteY9" fmla="*/ 174919 h 453740"/>
                    <a:gd name="connsiteX10" fmla="*/ 111885 w 328782"/>
                    <a:gd name="connsiteY10" fmla="*/ 199595 h 453740"/>
                    <a:gd name="connsiteX11" fmla="*/ 69550 w 328782"/>
                    <a:gd name="connsiteY11" fmla="*/ 219937 h 453740"/>
                    <a:gd name="connsiteX12" fmla="*/ 42061 w 328782"/>
                    <a:gd name="connsiteY12" fmla="*/ 212515 h 453740"/>
                    <a:gd name="connsiteX13" fmla="*/ 14571 w 328782"/>
                    <a:gd name="connsiteY13" fmla="*/ 212515 h 453740"/>
                    <a:gd name="connsiteX14" fmla="*/ 826 w 328782"/>
                    <a:gd name="connsiteY14" fmla="*/ 236706 h 453740"/>
                    <a:gd name="connsiteX15" fmla="*/ 1 w 328782"/>
                    <a:gd name="connsiteY15" fmla="*/ 316152 h 453740"/>
                    <a:gd name="connsiteX16" fmla="*/ 3987 w 328782"/>
                    <a:gd name="connsiteY16" fmla="*/ 325911 h 453740"/>
                    <a:gd name="connsiteX17" fmla="*/ 13609 w 328782"/>
                    <a:gd name="connsiteY17" fmla="*/ 330034 h 453740"/>
                    <a:gd name="connsiteX18" fmla="*/ 92504 w 328782"/>
                    <a:gd name="connsiteY18" fmla="*/ 330034 h 453740"/>
                    <a:gd name="connsiteX19" fmla="*/ 122690 w 328782"/>
                    <a:gd name="connsiteY19" fmla="*/ 442689 h 453740"/>
                    <a:gd name="connsiteX20" fmla="*/ 164116 w 328782"/>
                    <a:gd name="connsiteY20" fmla="*/ 453739 h 453740"/>
                    <a:gd name="connsiteX21" fmla="*/ 181847 w 328782"/>
                    <a:gd name="connsiteY21" fmla="*/ 451814 h 453740"/>
                    <a:gd name="connsiteX22" fmla="*/ 245073 w 328782"/>
                    <a:gd name="connsiteY22" fmla="*/ 386526 h 453740"/>
                    <a:gd name="connsiteX23" fmla="*/ 235039 w 328782"/>
                    <a:gd name="connsiteY23" fmla="*/ 329897 h 453740"/>
                    <a:gd name="connsiteX24" fmla="*/ 315035 w 328782"/>
                    <a:gd name="connsiteY24" fmla="*/ 329897 h 453740"/>
                    <a:gd name="connsiteX25" fmla="*/ 328780 w 328782"/>
                    <a:gd name="connsiteY25" fmla="*/ 316152 h 453740"/>
                    <a:gd name="connsiteX26" fmla="*/ 328780 w 328782"/>
                    <a:gd name="connsiteY26" fmla="*/ 96233 h 453740"/>
                    <a:gd name="connsiteX27" fmla="*/ 300603 w 328782"/>
                    <a:gd name="connsiteY27" fmla="*/ 27508 h 453740"/>
                    <a:gd name="connsiteX28" fmla="*/ 301565 w 328782"/>
                    <a:gd name="connsiteY28" fmla="*/ 302407 h 453740"/>
                    <a:gd name="connsiteX29" fmla="*/ 235177 w 328782"/>
                    <a:gd name="connsiteY29" fmla="*/ 302407 h 453740"/>
                    <a:gd name="connsiteX30" fmla="*/ 211261 w 328782"/>
                    <a:gd name="connsiteY30" fmla="*/ 316152 h 453740"/>
                    <a:gd name="connsiteX31" fmla="*/ 211261 w 328782"/>
                    <a:gd name="connsiteY31" fmla="*/ 343642 h 453740"/>
                    <a:gd name="connsiteX32" fmla="*/ 217996 w 328782"/>
                    <a:gd name="connsiteY32" fmla="*/ 381440 h 453740"/>
                    <a:gd name="connsiteX33" fmla="*/ 153937 w 328782"/>
                    <a:gd name="connsiteY33" fmla="*/ 425508 h 453740"/>
                    <a:gd name="connsiteX34" fmla="*/ 129478 w 328782"/>
                    <a:gd name="connsiteY34" fmla="*/ 414291 h 453740"/>
                    <a:gd name="connsiteX35" fmla="*/ 129478 w 328782"/>
                    <a:gd name="connsiteY35" fmla="*/ 414016 h 453740"/>
                    <a:gd name="connsiteX36" fmla="*/ 115733 w 328782"/>
                    <a:gd name="connsiteY36" fmla="*/ 343917 h 453740"/>
                    <a:gd name="connsiteX37" fmla="*/ 115733 w 328782"/>
                    <a:gd name="connsiteY37" fmla="*/ 316427 h 453740"/>
                    <a:gd name="connsiteX38" fmla="*/ 91405 w 328782"/>
                    <a:gd name="connsiteY38" fmla="*/ 302682 h 453740"/>
                    <a:gd name="connsiteX39" fmla="*/ 27491 w 328782"/>
                    <a:gd name="connsiteY39" fmla="*/ 302407 h 453740"/>
                    <a:gd name="connsiteX40" fmla="*/ 28178 w 328782"/>
                    <a:gd name="connsiteY40" fmla="*/ 235744 h 453740"/>
                    <a:gd name="connsiteX41" fmla="*/ 68726 w 328782"/>
                    <a:gd name="connsiteY41" fmla="*/ 247427 h 453740"/>
                    <a:gd name="connsiteX42" fmla="*/ 153309 w 328782"/>
                    <a:gd name="connsiteY42" fmla="*/ 167128 h 453740"/>
                    <a:gd name="connsiteX43" fmla="*/ 84120 w 328782"/>
                    <a:gd name="connsiteY43" fmla="*/ 83588 h 453740"/>
                    <a:gd name="connsiteX44" fmla="*/ 27766 w 328782"/>
                    <a:gd name="connsiteY44" fmla="*/ 93621 h 453740"/>
                    <a:gd name="connsiteX45" fmla="*/ 27491 w 328782"/>
                    <a:gd name="connsiteY45" fmla="*/ 27508 h 453740"/>
                    <a:gd name="connsiteX46" fmla="*/ 232840 w 328782"/>
                    <a:gd name="connsiteY46" fmla="*/ 27508 h 453740"/>
                    <a:gd name="connsiteX47" fmla="*/ 301565 w 328782"/>
                    <a:gd name="connsiteY47" fmla="*/ 96233 h 453740"/>
                    <a:gd name="connsiteX48" fmla="*/ 301565 w 328782"/>
                    <a:gd name="connsiteY48" fmla="*/ 302407 h 4537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</a:cxnLst>
                  <a:rect l="l" t="t" r="r" b="b"/>
                  <a:pathLst>
                    <a:path w="328782" h="453740">
                      <a:moveTo>
                        <a:pt x="300603" y="27508"/>
                      </a:moveTo>
                      <a:cubicBezTo>
                        <a:pt x="282355" y="9429"/>
                        <a:pt x="257560" y="-488"/>
                        <a:pt x="231878" y="19"/>
                      </a:cubicBezTo>
                      <a:lnTo>
                        <a:pt x="13746" y="19"/>
                      </a:lnTo>
                      <a:cubicBezTo>
                        <a:pt x="10093" y="-2"/>
                        <a:pt x="6581" y="1433"/>
                        <a:pt x="3987" y="4005"/>
                      </a:cubicBezTo>
                      <a:cubicBezTo>
                        <a:pt x="1415" y="6599"/>
                        <a:pt x="-20" y="10111"/>
                        <a:pt x="1" y="13763"/>
                      </a:cubicBezTo>
                      <a:lnTo>
                        <a:pt x="1" y="93759"/>
                      </a:lnTo>
                      <a:cubicBezTo>
                        <a:pt x="-88" y="103667"/>
                        <a:pt x="5164" y="112858"/>
                        <a:pt x="13746" y="117813"/>
                      </a:cubicBezTo>
                      <a:cubicBezTo>
                        <a:pt x="22251" y="122723"/>
                        <a:pt x="32731" y="122723"/>
                        <a:pt x="41236" y="117813"/>
                      </a:cubicBezTo>
                      <a:cubicBezTo>
                        <a:pt x="52563" y="110956"/>
                        <a:pt x="66018" y="108509"/>
                        <a:pt x="79034" y="110940"/>
                      </a:cubicBezTo>
                      <a:cubicBezTo>
                        <a:pt x="108902" y="116407"/>
                        <a:pt x="128685" y="145052"/>
                        <a:pt x="123217" y="174919"/>
                      </a:cubicBezTo>
                      <a:cubicBezTo>
                        <a:pt x="121563" y="183962"/>
                        <a:pt x="117666" y="192446"/>
                        <a:pt x="111885" y="199595"/>
                      </a:cubicBezTo>
                      <a:cubicBezTo>
                        <a:pt x="101526" y="212366"/>
                        <a:pt x="85995" y="219829"/>
                        <a:pt x="69550" y="219937"/>
                      </a:cubicBezTo>
                      <a:cubicBezTo>
                        <a:pt x="59895" y="219920"/>
                        <a:pt x="50412" y="217360"/>
                        <a:pt x="42061" y="212515"/>
                      </a:cubicBezTo>
                      <a:cubicBezTo>
                        <a:pt x="33556" y="207605"/>
                        <a:pt x="23075" y="207605"/>
                        <a:pt x="14571" y="212515"/>
                      </a:cubicBezTo>
                      <a:cubicBezTo>
                        <a:pt x="5946" y="217494"/>
                        <a:pt x="687" y="226748"/>
                        <a:pt x="826" y="236706"/>
                      </a:cubicBezTo>
                      <a:lnTo>
                        <a:pt x="1" y="316152"/>
                      </a:lnTo>
                      <a:cubicBezTo>
                        <a:pt x="-20" y="319805"/>
                        <a:pt x="1415" y="323316"/>
                        <a:pt x="3987" y="325911"/>
                      </a:cubicBezTo>
                      <a:cubicBezTo>
                        <a:pt x="6525" y="328500"/>
                        <a:pt x="9983" y="329983"/>
                        <a:pt x="13609" y="330034"/>
                      </a:cubicBezTo>
                      <a:lnTo>
                        <a:pt x="92504" y="330034"/>
                      </a:lnTo>
                      <a:cubicBezTo>
                        <a:pt x="69731" y="369479"/>
                        <a:pt x="83246" y="419916"/>
                        <a:pt x="122690" y="442689"/>
                      </a:cubicBezTo>
                      <a:cubicBezTo>
                        <a:pt x="135284" y="449961"/>
                        <a:pt x="149575" y="453771"/>
                        <a:pt x="164116" y="453739"/>
                      </a:cubicBezTo>
                      <a:cubicBezTo>
                        <a:pt x="170081" y="453780"/>
                        <a:pt x="176029" y="453134"/>
                        <a:pt x="181847" y="451814"/>
                      </a:cubicBezTo>
                      <a:cubicBezTo>
                        <a:pt x="214094" y="444676"/>
                        <a:pt x="238972" y="418986"/>
                        <a:pt x="245073" y="386526"/>
                      </a:cubicBezTo>
                      <a:cubicBezTo>
                        <a:pt x="248798" y="367058"/>
                        <a:pt x="245226" y="346899"/>
                        <a:pt x="235039" y="329897"/>
                      </a:cubicBezTo>
                      <a:lnTo>
                        <a:pt x="315035" y="329897"/>
                      </a:lnTo>
                      <a:cubicBezTo>
                        <a:pt x="322626" y="329897"/>
                        <a:pt x="328780" y="323743"/>
                        <a:pt x="328780" y="316152"/>
                      </a:cubicBezTo>
                      <a:lnTo>
                        <a:pt x="328780" y="96233"/>
                      </a:lnTo>
                      <a:cubicBezTo>
                        <a:pt x="328965" y="70477"/>
                        <a:pt x="318815" y="45722"/>
                        <a:pt x="300603" y="27508"/>
                      </a:cubicBezTo>
                      <a:close/>
                      <a:moveTo>
                        <a:pt x="301565" y="302407"/>
                      </a:moveTo>
                      <a:lnTo>
                        <a:pt x="235177" y="302407"/>
                      </a:lnTo>
                      <a:cubicBezTo>
                        <a:pt x="225317" y="302367"/>
                        <a:pt x="216190" y="307613"/>
                        <a:pt x="211261" y="316152"/>
                      </a:cubicBezTo>
                      <a:cubicBezTo>
                        <a:pt x="206142" y="324600"/>
                        <a:pt x="206142" y="335194"/>
                        <a:pt x="211261" y="343642"/>
                      </a:cubicBezTo>
                      <a:cubicBezTo>
                        <a:pt x="218071" y="354986"/>
                        <a:pt x="220468" y="368441"/>
                        <a:pt x="217996" y="381440"/>
                      </a:cubicBezTo>
                      <a:cubicBezTo>
                        <a:pt x="212475" y="411299"/>
                        <a:pt x="183797" y="431029"/>
                        <a:pt x="153937" y="425508"/>
                      </a:cubicBezTo>
                      <a:cubicBezTo>
                        <a:pt x="144981" y="423852"/>
                        <a:pt x="136576" y="419998"/>
                        <a:pt x="129478" y="414291"/>
                      </a:cubicBezTo>
                      <a:lnTo>
                        <a:pt x="129478" y="414016"/>
                      </a:lnTo>
                      <a:cubicBezTo>
                        <a:pt x="108273" y="397214"/>
                        <a:pt x="102444" y="367482"/>
                        <a:pt x="115733" y="343917"/>
                      </a:cubicBezTo>
                      <a:cubicBezTo>
                        <a:pt x="120852" y="335469"/>
                        <a:pt x="120852" y="324875"/>
                        <a:pt x="115733" y="316427"/>
                      </a:cubicBezTo>
                      <a:cubicBezTo>
                        <a:pt x="110627" y="307864"/>
                        <a:pt x="101375" y="302637"/>
                        <a:pt x="91405" y="302682"/>
                      </a:cubicBezTo>
                      <a:lnTo>
                        <a:pt x="27491" y="302407"/>
                      </a:lnTo>
                      <a:lnTo>
                        <a:pt x="28178" y="235744"/>
                      </a:lnTo>
                      <a:cubicBezTo>
                        <a:pt x="40418" y="243166"/>
                        <a:pt x="54412" y="247199"/>
                        <a:pt x="68726" y="247427"/>
                      </a:cubicBezTo>
                      <a:cubicBezTo>
                        <a:pt x="114258" y="248609"/>
                        <a:pt x="152127" y="212658"/>
                        <a:pt x="153309" y="167128"/>
                      </a:cubicBezTo>
                      <a:cubicBezTo>
                        <a:pt x="154379" y="125898"/>
                        <a:pt x="124827" y="90216"/>
                        <a:pt x="84120" y="83588"/>
                      </a:cubicBezTo>
                      <a:cubicBezTo>
                        <a:pt x="64740" y="79933"/>
                        <a:pt x="44693" y="83502"/>
                        <a:pt x="27766" y="93621"/>
                      </a:cubicBezTo>
                      <a:lnTo>
                        <a:pt x="27491" y="27508"/>
                      </a:lnTo>
                      <a:lnTo>
                        <a:pt x="232840" y="27508"/>
                      </a:lnTo>
                      <a:cubicBezTo>
                        <a:pt x="270795" y="27508"/>
                        <a:pt x="301565" y="58278"/>
                        <a:pt x="301565" y="96233"/>
                      </a:cubicBezTo>
                      <a:lnTo>
                        <a:pt x="301565" y="302407"/>
                      </a:lnTo>
                      <a:close/>
                    </a:path>
                  </a:pathLst>
                </a:custGeom>
                <a:grpFill/>
                <a:ln w="1699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D-DIN" panose="020B0504030202030204" pitchFamily="34" charset="0"/>
                    <a:ea typeface="MiSans"/>
                    <a:cs typeface="+mn-cs"/>
                  </a:endParaRPr>
                </a:p>
              </p:txBody>
            </p:sp>
            <p:sp>
              <p:nvSpPr>
                <p:cNvPr id="97" name="任意多边形: 形状 96"/>
                <p:cNvSpPr/>
                <p:nvPr/>
              </p:nvSpPr>
              <p:spPr>
                <a:xfrm>
                  <a:off x="3747663" y="1044249"/>
                  <a:ext cx="141847" cy="141847"/>
                </a:xfrm>
                <a:custGeom>
                  <a:avLst/>
                  <a:gdLst>
                    <a:gd name="connsiteX0" fmla="*/ 128103 w 141847"/>
                    <a:gd name="connsiteY0" fmla="*/ 57179 h 141847"/>
                    <a:gd name="connsiteX1" fmla="*/ 84669 w 141847"/>
                    <a:gd name="connsiteY1" fmla="*/ 13745 h 141847"/>
                    <a:gd name="connsiteX2" fmla="*/ 70924 w 141847"/>
                    <a:gd name="connsiteY2" fmla="*/ 0 h 141847"/>
                    <a:gd name="connsiteX3" fmla="*/ 57179 w 141847"/>
                    <a:gd name="connsiteY3" fmla="*/ 13745 h 141847"/>
                    <a:gd name="connsiteX4" fmla="*/ 13745 w 141847"/>
                    <a:gd name="connsiteY4" fmla="*/ 57179 h 141847"/>
                    <a:gd name="connsiteX5" fmla="*/ 0 w 141847"/>
                    <a:gd name="connsiteY5" fmla="*/ 70924 h 141847"/>
                    <a:gd name="connsiteX6" fmla="*/ 13745 w 141847"/>
                    <a:gd name="connsiteY6" fmla="*/ 84669 h 141847"/>
                    <a:gd name="connsiteX7" fmla="*/ 57179 w 141847"/>
                    <a:gd name="connsiteY7" fmla="*/ 128103 h 141847"/>
                    <a:gd name="connsiteX8" fmla="*/ 70924 w 141847"/>
                    <a:gd name="connsiteY8" fmla="*/ 141848 h 141847"/>
                    <a:gd name="connsiteX9" fmla="*/ 84669 w 141847"/>
                    <a:gd name="connsiteY9" fmla="*/ 128103 h 141847"/>
                    <a:gd name="connsiteX10" fmla="*/ 128103 w 141847"/>
                    <a:gd name="connsiteY10" fmla="*/ 84669 h 141847"/>
                    <a:gd name="connsiteX11" fmla="*/ 141848 w 141847"/>
                    <a:gd name="connsiteY11" fmla="*/ 70924 h 141847"/>
                    <a:gd name="connsiteX12" fmla="*/ 128103 w 141847"/>
                    <a:gd name="connsiteY12" fmla="*/ 57179 h 141847"/>
                    <a:gd name="connsiteX13" fmla="*/ 70924 w 141847"/>
                    <a:gd name="connsiteY13" fmla="*/ 90579 h 141847"/>
                    <a:gd name="connsiteX14" fmla="*/ 51269 w 141847"/>
                    <a:gd name="connsiteY14" fmla="*/ 70924 h 141847"/>
                    <a:gd name="connsiteX15" fmla="*/ 70924 w 141847"/>
                    <a:gd name="connsiteY15" fmla="*/ 51269 h 141847"/>
                    <a:gd name="connsiteX16" fmla="*/ 90579 w 141847"/>
                    <a:gd name="connsiteY16" fmla="*/ 70924 h 141847"/>
                    <a:gd name="connsiteX17" fmla="*/ 70924 w 141847"/>
                    <a:gd name="connsiteY17" fmla="*/ 90579 h 1418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41847" h="141847">
                      <a:moveTo>
                        <a:pt x="128103" y="57179"/>
                      </a:moveTo>
                      <a:cubicBezTo>
                        <a:pt x="105884" y="53368"/>
                        <a:pt x="88480" y="35964"/>
                        <a:pt x="84669" y="13745"/>
                      </a:cubicBezTo>
                      <a:cubicBezTo>
                        <a:pt x="84669" y="6154"/>
                        <a:pt x="78514" y="0"/>
                        <a:pt x="70924" y="0"/>
                      </a:cubicBezTo>
                      <a:cubicBezTo>
                        <a:pt x="63333" y="0"/>
                        <a:pt x="57179" y="6154"/>
                        <a:pt x="57179" y="13745"/>
                      </a:cubicBezTo>
                      <a:cubicBezTo>
                        <a:pt x="53368" y="35964"/>
                        <a:pt x="35964" y="53368"/>
                        <a:pt x="13745" y="57179"/>
                      </a:cubicBezTo>
                      <a:cubicBezTo>
                        <a:pt x="6154" y="57179"/>
                        <a:pt x="0" y="63333"/>
                        <a:pt x="0" y="70924"/>
                      </a:cubicBezTo>
                      <a:cubicBezTo>
                        <a:pt x="0" y="78514"/>
                        <a:pt x="6154" y="84669"/>
                        <a:pt x="13745" y="84669"/>
                      </a:cubicBezTo>
                      <a:cubicBezTo>
                        <a:pt x="35964" y="88480"/>
                        <a:pt x="53368" y="105884"/>
                        <a:pt x="57179" y="128103"/>
                      </a:cubicBezTo>
                      <a:cubicBezTo>
                        <a:pt x="57179" y="135693"/>
                        <a:pt x="63333" y="141848"/>
                        <a:pt x="70924" y="141848"/>
                      </a:cubicBezTo>
                      <a:cubicBezTo>
                        <a:pt x="78514" y="141848"/>
                        <a:pt x="84669" y="135693"/>
                        <a:pt x="84669" y="128103"/>
                      </a:cubicBezTo>
                      <a:cubicBezTo>
                        <a:pt x="88480" y="105884"/>
                        <a:pt x="105884" y="88480"/>
                        <a:pt x="128103" y="84669"/>
                      </a:cubicBezTo>
                      <a:cubicBezTo>
                        <a:pt x="135693" y="84669"/>
                        <a:pt x="141848" y="78514"/>
                        <a:pt x="141848" y="70924"/>
                      </a:cubicBezTo>
                      <a:cubicBezTo>
                        <a:pt x="141848" y="63333"/>
                        <a:pt x="135693" y="57179"/>
                        <a:pt x="128103" y="57179"/>
                      </a:cubicBezTo>
                      <a:close/>
                      <a:moveTo>
                        <a:pt x="70924" y="90579"/>
                      </a:moveTo>
                      <a:cubicBezTo>
                        <a:pt x="65591" y="82911"/>
                        <a:pt x="58937" y="76257"/>
                        <a:pt x="51269" y="70924"/>
                      </a:cubicBezTo>
                      <a:cubicBezTo>
                        <a:pt x="58937" y="65591"/>
                        <a:pt x="65591" y="58937"/>
                        <a:pt x="70924" y="51269"/>
                      </a:cubicBezTo>
                      <a:cubicBezTo>
                        <a:pt x="76257" y="58937"/>
                        <a:pt x="82911" y="65591"/>
                        <a:pt x="90579" y="70924"/>
                      </a:cubicBezTo>
                      <a:cubicBezTo>
                        <a:pt x="82911" y="76257"/>
                        <a:pt x="76257" y="82911"/>
                        <a:pt x="70924" y="90579"/>
                      </a:cubicBezTo>
                      <a:close/>
                    </a:path>
                  </a:pathLst>
                </a:custGeom>
                <a:grpFill/>
                <a:ln w="1699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D-DIN" panose="020B0504030202030204" pitchFamily="34" charset="0"/>
                    <a:ea typeface="MiSans"/>
                    <a:cs typeface="+mn-cs"/>
                  </a:endParaRPr>
                </a:p>
              </p:txBody>
            </p:sp>
            <p:sp>
              <p:nvSpPr>
                <p:cNvPr id="98" name="任意多边形: 形状 97"/>
                <p:cNvSpPr/>
                <p:nvPr/>
              </p:nvSpPr>
              <p:spPr>
                <a:xfrm>
                  <a:off x="3433729" y="1238877"/>
                  <a:ext cx="632679" cy="633228"/>
                </a:xfrm>
                <a:custGeom>
                  <a:avLst/>
                  <a:gdLst>
                    <a:gd name="connsiteX0" fmla="*/ 628693 w 632679"/>
                    <a:gd name="connsiteY0" fmla="*/ 306375 h 633228"/>
                    <a:gd name="connsiteX1" fmla="*/ 618522 w 632679"/>
                    <a:gd name="connsiteY1" fmla="*/ 302388 h 633228"/>
                    <a:gd name="connsiteX2" fmla="*/ 538526 w 632679"/>
                    <a:gd name="connsiteY2" fmla="*/ 302388 h 633228"/>
                    <a:gd name="connsiteX3" fmla="*/ 514473 w 632679"/>
                    <a:gd name="connsiteY3" fmla="*/ 316133 h 633228"/>
                    <a:gd name="connsiteX4" fmla="*/ 514473 w 632679"/>
                    <a:gd name="connsiteY4" fmla="*/ 343623 h 633228"/>
                    <a:gd name="connsiteX5" fmla="*/ 521345 w 632679"/>
                    <a:gd name="connsiteY5" fmla="*/ 381422 h 633228"/>
                    <a:gd name="connsiteX6" fmla="*/ 457366 w 632679"/>
                    <a:gd name="connsiteY6" fmla="*/ 425605 h 633228"/>
                    <a:gd name="connsiteX7" fmla="*/ 432690 w 632679"/>
                    <a:gd name="connsiteY7" fmla="*/ 414272 h 633228"/>
                    <a:gd name="connsiteX8" fmla="*/ 412348 w 632679"/>
                    <a:gd name="connsiteY8" fmla="*/ 371938 h 633228"/>
                    <a:gd name="connsiteX9" fmla="*/ 419770 w 632679"/>
                    <a:gd name="connsiteY9" fmla="*/ 344448 h 633228"/>
                    <a:gd name="connsiteX10" fmla="*/ 419770 w 632679"/>
                    <a:gd name="connsiteY10" fmla="*/ 316958 h 633228"/>
                    <a:gd name="connsiteX11" fmla="*/ 395579 w 632679"/>
                    <a:gd name="connsiteY11" fmla="*/ 303213 h 633228"/>
                    <a:gd name="connsiteX12" fmla="*/ 329878 w 632679"/>
                    <a:gd name="connsiteY12" fmla="*/ 302388 h 633228"/>
                    <a:gd name="connsiteX13" fmla="*/ 329878 w 632679"/>
                    <a:gd name="connsiteY13" fmla="*/ 236275 h 633228"/>
                    <a:gd name="connsiteX14" fmla="*/ 371113 w 632679"/>
                    <a:gd name="connsiteY14" fmla="*/ 247409 h 633228"/>
                    <a:gd name="connsiteX15" fmla="*/ 453988 w 632679"/>
                    <a:gd name="connsiteY15" fmla="*/ 165346 h 633228"/>
                    <a:gd name="connsiteX16" fmla="*/ 386507 w 632679"/>
                    <a:gd name="connsiteY16" fmla="*/ 83844 h 633228"/>
                    <a:gd name="connsiteX17" fmla="*/ 330153 w 632679"/>
                    <a:gd name="connsiteY17" fmla="*/ 93878 h 633228"/>
                    <a:gd name="connsiteX18" fmla="*/ 329878 w 632679"/>
                    <a:gd name="connsiteY18" fmla="*/ 13745 h 633228"/>
                    <a:gd name="connsiteX19" fmla="*/ 316133 w 632679"/>
                    <a:gd name="connsiteY19" fmla="*/ 0 h 633228"/>
                    <a:gd name="connsiteX20" fmla="*/ 96215 w 632679"/>
                    <a:gd name="connsiteY20" fmla="*/ 0 h 633228"/>
                    <a:gd name="connsiteX21" fmla="*/ 0 w 632679"/>
                    <a:gd name="connsiteY21" fmla="*/ 96215 h 633228"/>
                    <a:gd name="connsiteX22" fmla="*/ 0 w 632679"/>
                    <a:gd name="connsiteY22" fmla="*/ 315309 h 633228"/>
                    <a:gd name="connsiteX23" fmla="*/ 1237 w 632679"/>
                    <a:gd name="connsiteY23" fmla="*/ 320669 h 633228"/>
                    <a:gd name="connsiteX24" fmla="*/ 1237 w 632679"/>
                    <a:gd name="connsiteY24" fmla="*/ 537014 h 633228"/>
                    <a:gd name="connsiteX25" fmla="*/ 97452 w 632679"/>
                    <a:gd name="connsiteY25" fmla="*/ 633229 h 633228"/>
                    <a:gd name="connsiteX26" fmla="*/ 316133 w 632679"/>
                    <a:gd name="connsiteY26" fmla="*/ 633229 h 633228"/>
                    <a:gd name="connsiteX27" fmla="*/ 322456 w 632679"/>
                    <a:gd name="connsiteY27" fmla="*/ 631442 h 633228"/>
                    <a:gd name="connsiteX28" fmla="*/ 536465 w 632679"/>
                    <a:gd name="connsiteY28" fmla="*/ 631442 h 633228"/>
                    <a:gd name="connsiteX29" fmla="*/ 632679 w 632679"/>
                    <a:gd name="connsiteY29" fmla="*/ 535228 h 633228"/>
                    <a:gd name="connsiteX30" fmla="*/ 632679 w 632679"/>
                    <a:gd name="connsiteY30" fmla="*/ 316133 h 633228"/>
                    <a:gd name="connsiteX31" fmla="*/ 628693 w 632679"/>
                    <a:gd name="connsiteY31" fmla="*/ 306375 h 633228"/>
                    <a:gd name="connsiteX32" fmla="*/ 27490 w 632679"/>
                    <a:gd name="connsiteY32" fmla="*/ 96215 h 633228"/>
                    <a:gd name="connsiteX33" fmla="*/ 96215 w 632679"/>
                    <a:gd name="connsiteY33" fmla="*/ 27490 h 633228"/>
                    <a:gd name="connsiteX34" fmla="*/ 302388 w 632679"/>
                    <a:gd name="connsiteY34" fmla="*/ 27490 h 633228"/>
                    <a:gd name="connsiteX35" fmla="*/ 302388 w 632679"/>
                    <a:gd name="connsiteY35" fmla="*/ 93740 h 633228"/>
                    <a:gd name="connsiteX36" fmla="*/ 316133 w 632679"/>
                    <a:gd name="connsiteY36" fmla="*/ 117794 h 633228"/>
                    <a:gd name="connsiteX37" fmla="*/ 343623 w 632679"/>
                    <a:gd name="connsiteY37" fmla="*/ 117794 h 633228"/>
                    <a:gd name="connsiteX38" fmla="*/ 381422 w 632679"/>
                    <a:gd name="connsiteY38" fmla="*/ 110922 h 633228"/>
                    <a:gd name="connsiteX39" fmla="*/ 425605 w 632679"/>
                    <a:gd name="connsiteY39" fmla="*/ 174901 h 633228"/>
                    <a:gd name="connsiteX40" fmla="*/ 414272 w 632679"/>
                    <a:gd name="connsiteY40" fmla="*/ 199576 h 633228"/>
                    <a:gd name="connsiteX41" fmla="*/ 371938 w 632679"/>
                    <a:gd name="connsiteY41" fmla="*/ 219919 h 633228"/>
                    <a:gd name="connsiteX42" fmla="*/ 344448 w 632679"/>
                    <a:gd name="connsiteY42" fmla="*/ 212497 h 633228"/>
                    <a:gd name="connsiteX43" fmla="*/ 316958 w 632679"/>
                    <a:gd name="connsiteY43" fmla="*/ 212497 h 633228"/>
                    <a:gd name="connsiteX44" fmla="*/ 303213 w 632679"/>
                    <a:gd name="connsiteY44" fmla="*/ 236825 h 633228"/>
                    <a:gd name="connsiteX45" fmla="*/ 303213 w 632679"/>
                    <a:gd name="connsiteY45" fmla="*/ 301151 h 633228"/>
                    <a:gd name="connsiteX46" fmla="*/ 238475 w 632679"/>
                    <a:gd name="connsiteY46" fmla="*/ 301151 h 633228"/>
                    <a:gd name="connsiteX47" fmla="*/ 230365 w 632679"/>
                    <a:gd name="connsiteY47" fmla="*/ 209610 h 633228"/>
                    <a:gd name="connsiteX48" fmla="*/ 216620 w 632679"/>
                    <a:gd name="connsiteY48" fmla="*/ 195865 h 633228"/>
                    <a:gd name="connsiteX49" fmla="*/ 100646 w 632679"/>
                    <a:gd name="connsiteY49" fmla="*/ 208217 h 633228"/>
                    <a:gd name="connsiteX50" fmla="*/ 83707 w 632679"/>
                    <a:gd name="connsiteY50" fmla="*/ 245072 h 633228"/>
                    <a:gd name="connsiteX51" fmla="*/ 93740 w 632679"/>
                    <a:gd name="connsiteY51" fmla="*/ 301426 h 633228"/>
                    <a:gd name="connsiteX52" fmla="*/ 27490 w 632679"/>
                    <a:gd name="connsiteY52" fmla="*/ 301426 h 633228"/>
                    <a:gd name="connsiteX53" fmla="*/ 27490 w 632679"/>
                    <a:gd name="connsiteY53" fmla="*/ 96215 h 633228"/>
                    <a:gd name="connsiteX54" fmla="*/ 97314 w 632679"/>
                    <a:gd name="connsiteY54" fmla="*/ 604777 h 633228"/>
                    <a:gd name="connsiteX55" fmla="*/ 28589 w 632679"/>
                    <a:gd name="connsiteY55" fmla="*/ 536052 h 633228"/>
                    <a:gd name="connsiteX56" fmla="*/ 28589 w 632679"/>
                    <a:gd name="connsiteY56" fmla="*/ 329878 h 633228"/>
                    <a:gd name="connsiteX57" fmla="*/ 94977 w 632679"/>
                    <a:gd name="connsiteY57" fmla="*/ 329878 h 633228"/>
                    <a:gd name="connsiteX58" fmla="*/ 118894 w 632679"/>
                    <a:gd name="connsiteY58" fmla="*/ 316133 h 633228"/>
                    <a:gd name="connsiteX59" fmla="*/ 118894 w 632679"/>
                    <a:gd name="connsiteY59" fmla="*/ 288644 h 633228"/>
                    <a:gd name="connsiteX60" fmla="*/ 139628 w 632679"/>
                    <a:gd name="connsiteY60" fmla="*/ 213706 h 633228"/>
                    <a:gd name="connsiteX61" fmla="*/ 208648 w 632679"/>
                    <a:gd name="connsiteY61" fmla="*/ 225967 h 633228"/>
                    <a:gd name="connsiteX62" fmla="*/ 219919 w 632679"/>
                    <a:gd name="connsiteY62" fmla="*/ 259504 h 633228"/>
                    <a:gd name="connsiteX63" fmla="*/ 212497 w 632679"/>
                    <a:gd name="connsiteY63" fmla="*/ 286994 h 633228"/>
                    <a:gd name="connsiteX64" fmla="*/ 212497 w 632679"/>
                    <a:gd name="connsiteY64" fmla="*/ 314484 h 633228"/>
                    <a:gd name="connsiteX65" fmla="*/ 217170 w 632679"/>
                    <a:gd name="connsiteY65" fmla="*/ 320532 h 633228"/>
                    <a:gd name="connsiteX66" fmla="*/ 237925 w 632679"/>
                    <a:gd name="connsiteY66" fmla="*/ 330016 h 633228"/>
                    <a:gd name="connsiteX67" fmla="*/ 302388 w 632679"/>
                    <a:gd name="connsiteY67" fmla="*/ 329878 h 633228"/>
                    <a:gd name="connsiteX68" fmla="*/ 302388 w 632679"/>
                    <a:gd name="connsiteY68" fmla="*/ 394754 h 633228"/>
                    <a:gd name="connsiteX69" fmla="*/ 261154 w 632679"/>
                    <a:gd name="connsiteY69" fmla="*/ 383758 h 633228"/>
                    <a:gd name="connsiteX70" fmla="*/ 178684 w 632679"/>
                    <a:gd name="connsiteY70" fmla="*/ 466228 h 633228"/>
                    <a:gd name="connsiteX71" fmla="*/ 180608 w 632679"/>
                    <a:gd name="connsiteY71" fmla="*/ 485471 h 633228"/>
                    <a:gd name="connsiteX72" fmla="*/ 245759 w 632679"/>
                    <a:gd name="connsiteY72" fmla="*/ 549797 h 633228"/>
                    <a:gd name="connsiteX73" fmla="*/ 302114 w 632679"/>
                    <a:gd name="connsiteY73" fmla="*/ 539763 h 633228"/>
                    <a:gd name="connsiteX74" fmla="*/ 302388 w 632679"/>
                    <a:gd name="connsiteY74" fmla="*/ 604777 h 633228"/>
                    <a:gd name="connsiteX75" fmla="*/ 97314 w 632679"/>
                    <a:gd name="connsiteY75" fmla="*/ 604777 h 633228"/>
                    <a:gd name="connsiteX76" fmla="*/ 604777 w 632679"/>
                    <a:gd name="connsiteY76" fmla="*/ 534953 h 633228"/>
                    <a:gd name="connsiteX77" fmla="*/ 536052 w 632679"/>
                    <a:gd name="connsiteY77" fmla="*/ 603677 h 633228"/>
                    <a:gd name="connsiteX78" fmla="*/ 329878 w 632679"/>
                    <a:gd name="connsiteY78" fmla="*/ 603677 h 633228"/>
                    <a:gd name="connsiteX79" fmla="*/ 329878 w 632679"/>
                    <a:gd name="connsiteY79" fmla="*/ 537289 h 633228"/>
                    <a:gd name="connsiteX80" fmla="*/ 316133 w 632679"/>
                    <a:gd name="connsiteY80" fmla="*/ 513373 h 633228"/>
                    <a:gd name="connsiteX81" fmla="*/ 288644 w 632679"/>
                    <a:gd name="connsiteY81" fmla="*/ 513373 h 633228"/>
                    <a:gd name="connsiteX82" fmla="*/ 250845 w 632679"/>
                    <a:gd name="connsiteY82" fmla="*/ 520108 h 633228"/>
                    <a:gd name="connsiteX83" fmla="*/ 207136 w 632679"/>
                    <a:gd name="connsiteY83" fmla="*/ 478873 h 633228"/>
                    <a:gd name="connsiteX84" fmla="*/ 206174 w 632679"/>
                    <a:gd name="connsiteY84" fmla="*/ 467328 h 633228"/>
                    <a:gd name="connsiteX85" fmla="*/ 261154 w 632679"/>
                    <a:gd name="connsiteY85" fmla="*/ 413722 h 633228"/>
                    <a:gd name="connsiteX86" fmla="*/ 288644 w 632679"/>
                    <a:gd name="connsiteY86" fmla="*/ 421007 h 633228"/>
                    <a:gd name="connsiteX87" fmla="*/ 316133 w 632679"/>
                    <a:gd name="connsiteY87" fmla="*/ 421007 h 633228"/>
                    <a:gd name="connsiteX88" fmla="*/ 329878 w 632679"/>
                    <a:gd name="connsiteY88" fmla="*/ 396816 h 633228"/>
                    <a:gd name="connsiteX89" fmla="*/ 329878 w 632679"/>
                    <a:gd name="connsiteY89" fmla="*/ 329878 h 633228"/>
                    <a:gd name="connsiteX90" fmla="*/ 396266 w 632679"/>
                    <a:gd name="connsiteY90" fmla="*/ 330566 h 633228"/>
                    <a:gd name="connsiteX91" fmla="*/ 426356 w 632679"/>
                    <a:gd name="connsiteY91" fmla="*/ 443247 h 633228"/>
                    <a:gd name="connsiteX92" fmla="*/ 539037 w 632679"/>
                    <a:gd name="connsiteY92" fmla="*/ 413157 h 633228"/>
                    <a:gd name="connsiteX93" fmla="*/ 548835 w 632679"/>
                    <a:gd name="connsiteY93" fmla="*/ 386370 h 633228"/>
                    <a:gd name="connsiteX94" fmla="*/ 538801 w 632679"/>
                    <a:gd name="connsiteY94" fmla="*/ 330016 h 633228"/>
                    <a:gd name="connsiteX95" fmla="*/ 604777 w 632679"/>
                    <a:gd name="connsiteY95" fmla="*/ 329878 h 633228"/>
                    <a:gd name="connsiteX96" fmla="*/ 604777 w 632679"/>
                    <a:gd name="connsiteY96" fmla="*/ 534953 h 6332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</a:cxnLst>
                  <a:rect l="l" t="t" r="r" b="b"/>
                  <a:pathLst>
                    <a:path w="632679" h="633228">
                      <a:moveTo>
                        <a:pt x="628693" y="306375"/>
                      </a:moveTo>
                      <a:cubicBezTo>
                        <a:pt x="625999" y="303698"/>
                        <a:pt x="622317" y="302254"/>
                        <a:pt x="618522" y="302388"/>
                      </a:cubicBezTo>
                      <a:lnTo>
                        <a:pt x="538526" y="302388"/>
                      </a:lnTo>
                      <a:cubicBezTo>
                        <a:pt x="528618" y="302299"/>
                        <a:pt x="519428" y="307551"/>
                        <a:pt x="514473" y="316133"/>
                      </a:cubicBezTo>
                      <a:cubicBezTo>
                        <a:pt x="509562" y="324638"/>
                        <a:pt x="509562" y="335119"/>
                        <a:pt x="514473" y="343623"/>
                      </a:cubicBezTo>
                      <a:cubicBezTo>
                        <a:pt x="521330" y="354951"/>
                        <a:pt x="523776" y="368405"/>
                        <a:pt x="521345" y="381422"/>
                      </a:cubicBezTo>
                      <a:cubicBezTo>
                        <a:pt x="515878" y="411290"/>
                        <a:pt x="487234" y="431072"/>
                        <a:pt x="457366" y="425605"/>
                      </a:cubicBezTo>
                      <a:cubicBezTo>
                        <a:pt x="448324" y="423950"/>
                        <a:pt x="439839" y="420054"/>
                        <a:pt x="432690" y="414272"/>
                      </a:cubicBezTo>
                      <a:cubicBezTo>
                        <a:pt x="419920" y="403914"/>
                        <a:pt x="412456" y="388382"/>
                        <a:pt x="412348" y="371938"/>
                      </a:cubicBezTo>
                      <a:cubicBezTo>
                        <a:pt x="412365" y="362282"/>
                        <a:pt x="414925" y="352800"/>
                        <a:pt x="419770" y="344448"/>
                      </a:cubicBezTo>
                      <a:cubicBezTo>
                        <a:pt x="424888" y="336000"/>
                        <a:pt x="424888" y="325406"/>
                        <a:pt x="419770" y="316958"/>
                      </a:cubicBezTo>
                      <a:cubicBezTo>
                        <a:pt x="414791" y="308333"/>
                        <a:pt x="405537" y="303074"/>
                        <a:pt x="395579" y="303213"/>
                      </a:cubicBezTo>
                      <a:lnTo>
                        <a:pt x="329878" y="302388"/>
                      </a:lnTo>
                      <a:lnTo>
                        <a:pt x="329878" y="236275"/>
                      </a:lnTo>
                      <a:cubicBezTo>
                        <a:pt x="342381" y="243605"/>
                        <a:pt x="356621" y="247448"/>
                        <a:pt x="371113" y="247409"/>
                      </a:cubicBezTo>
                      <a:cubicBezTo>
                        <a:pt x="416659" y="247632"/>
                        <a:pt x="453763" y="210892"/>
                        <a:pt x="453988" y="165346"/>
                      </a:cubicBezTo>
                      <a:cubicBezTo>
                        <a:pt x="454184" y="125428"/>
                        <a:pt x="425763" y="91100"/>
                        <a:pt x="386507" y="83844"/>
                      </a:cubicBezTo>
                      <a:cubicBezTo>
                        <a:pt x="367127" y="80190"/>
                        <a:pt x="347080" y="83758"/>
                        <a:pt x="330153" y="93878"/>
                      </a:cubicBezTo>
                      <a:lnTo>
                        <a:pt x="329878" y="13745"/>
                      </a:lnTo>
                      <a:cubicBezTo>
                        <a:pt x="329878" y="6154"/>
                        <a:pt x="323724" y="0"/>
                        <a:pt x="316133" y="0"/>
                      </a:cubicBezTo>
                      <a:lnTo>
                        <a:pt x="96215" y="0"/>
                      </a:lnTo>
                      <a:cubicBezTo>
                        <a:pt x="43077" y="0"/>
                        <a:pt x="0" y="43077"/>
                        <a:pt x="0" y="96215"/>
                      </a:cubicBezTo>
                      <a:lnTo>
                        <a:pt x="0" y="315309"/>
                      </a:lnTo>
                      <a:cubicBezTo>
                        <a:pt x="0" y="317166"/>
                        <a:pt x="423" y="318999"/>
                        <a:pt x="1237" y="320669"/>
                      </a:cubicBezTo>
                      <a:lnTo>
                        <a:pt x="1237" y="537014"/>
                      </a:lnTo>
                      <a:cubicBezTo>
                        <a:pt x="1237" y="590152"/>
                        <a:pt x="44314" y="633229"/>
                        <a:pt x="97452" y="633229"/>
                      </a:cubicBezTo>
                      <a:lnTo>
                        <a:pt x="316133" y="633229"/>
                      </a:lnTo>
                      <a:cubicBezTo>
                        <a:pt x="318360" y="633188"/>
                        <a:pt x="320537" y="632573"/>
                        <a:pt x="322456" y="631442"/>
                      </a:cubicBezTo>
                      <a:lnTo>
                        <a:pt x="536465" y="631442"/>
                      </a:lnTo>
                      <a:cubicBezTo>
                        <a:pt x="589603" y="631442"/>
                        <a:pt x="632679" y="588365"/>
                        <a:pt x="632679" y="535228"/>
                      </a:cubicBezTo>
                      <a:lnTo>
                        <a:pt x="632679" y="316133"/>
                      </a:lnTo>
                      <a:cubicBezTo>
                        <a:pt x="632700" y="312481"/>
                        <a:pt x="631265" y="308969"/>
                        <a:pt x="628693" y="306375"/>
                      </a:cubicBezTo>
                      <a:close/>
                      <a:moveTo>
                        <a:pt x="27490" y="96215"/>
                      </a:moveTo>
                      <a:cubicBezTo>
                        <a:pt x="27490" y="58260"/>
                        <a:pt x="58260" y="27490"/>
                        <a:pt x="96215" y="27490"/>
                      </a:cubicBezTo>
                      <a:lnTo>
                        <a:pt x="302388" y="27490"/>
                      </a:lnTo>
                      <a:lnTo>
                        <a:pt x="302388" y="93740"/>
                      </a:lnTo>
                      <a:cubicBezTo>
                        <a:pt x="302299" y="103649"/>
                        <a:pt x="307551" y="112839"/>
                        <a:pt x="316133" y="117794"/>
                      </a:cubicBezTo>
                      <a:cubicBezTo>
                        <a:pt x="324638" y="122704"/>
                        <a:pt x="335119" y="122704"/>
                        <a:pt x="343623" y="117794"/>
                      </a:cubicBezTo>
                      <a:cubicBezTo>
                        <a:pt x="354951" y="110937"/>
                        <a:pt x="368405" y="108490"/>
                        <a:pt x="381422" y="110922"/>
                      </a:cubicBezTo>
                      <a:cubicBezTo>
                        <a:pt x="411290" y="116389"/>
                        <a:pt x="431072" y="145033"/>
                        <a:pt x="425605" y="174901"/>
                      </a:cubicBezTo>
                      <a:cubicBezTo>
                        <a:pt x="423950" y="183943"/>
                        <a:pt x="420054" y="192427"/>
                        <a:pt x="414272" y="199576"/>
                      </a:cubicBezTo>
                      <a:cubicBezTo>
                        <a:pt x="403914" y="212347"/>
                        <a:pt x="388382" y="219811"/>
                        <a:pt x="371938" y="219919"/>
                      </a:cubicBezTo>
                      <a:cubicBezTo>
                        <a:pt x="362282" y="219902"/>
                        <a:pt x="352800" y="217342"/>
                        <a:pt x="344448" y="212497"/>
                      </a:cubicBezTo>
                      <a:cubicBezTo>
                        <a:pt x="335943" y="207586"/>
                        <a:pt x="325463" y="207586"/>
                        <a:pt x="316958" y="212497"/>
                      </a:cubicBezTo>
                      <a:cubicBezTo>
                        <a:pt x="308395" y="217603"/>
                        <a:pt x="303168" y="226855"/>
                        <a:pt x="303213" y="236825"/>
                      </a:cubicBezTo>
                      <a:lnTo>
                        <a:pt x="303213" y="301151"/>
                      </a:lnTo>
                      <a:lnTo>
                        <a:pt x="238475" y="301151"/>
                      </a:lnTo>
                      <a:cubicBezTo>
                        <a:pt x="254599" y="271820"/>
                        <a:pt x="251395" y="235652"/>
                        <a:pt x="230365" y="209610"/>
                      </a:cubicBezTo>
                      <a:cubicBezTo>
                        <a:pt x="226329" y="204513"/>
                        <a:pt x="221718" y="199901"/>
                        <a:pt x="216620" y="195865"/>
                      </a:cubicBezTo>
                      <a:cubicBezTo>
                        <a:pt x="181184" y="167250"/>
                        <a:pt x="129261" y="172781"/>
                        <a:pt x="100646" y="208217"/>
                      </a:cubicBezTo>
                      <a:cubicBezTo>
                        <a:pt x="92019" y="218900"/>
                        <a:pt x="86196" y="231568"/>
                        <a:pt x="83707" y="245072"/>
                      </a:cubicBezTo>
                      <a:cubicBezTo>
                        <a:pt x="80052" y="264452"/>
                        <a:pt x="83621" y="284499"/>
                        <a:pt x="93740" y="301426"/>
                      </a:cubicBezTo>
                      <a:lnTo>
                        <a:pt x="27490" y="301426"/>
                      </a:lnTo>
                      <a:lnTo>
                        <a:pt x="27490" y="96215"/>
                      </a:lnTo>
                      <a:close/>
                      <a:moveTo>
                        <a:pt x="97314" y="604777"/>
                      </a:moveTo>
                      <a:cubicBezTo>
                        <a:pt x="59359" y="604777"/>
                        <a:pt x="28589" y="574007"/>
                        <a:pt x="28589" y="536052"/>
                      </a:cubicBezTo>
                      <a:lnTo>
                        <a:pt x="28589" y="329878"/>
                      </a:lnTo>
                      <a:lnTo>
                        <a:pt x="94977" y="329878"/>
                      </a:lnTo>
                      <a:cubicBezTo>
                        <a:pt x="104838" y="329918"/>
                        <a:pt x="113964" y="324672"/>
                        <a:pt x="118894" y="316133"/>
                      </a:cubicBezTo>
                      <a:cubicBezTo>
                        <a:pt x="124075" y="307703"/>
                        <a:pt x="124075" y="297074"/>
                        <a:pt x="118894" y="288644"/>
                      </a:cubicBezTo>
                      <a:cubicBezTo>
                        <a:pt x="103925" y="262224"/>
                        <a:pt x="113208" y="228674"/>
                        <a:pt x="139628" y="213706"/>
                      </a:cubicBezTo>
                      <a:cubicBezTo>
                        <a:pt x="162594" y="200695"/>
                        <a:pt x="191567" y="205841"/>
                        <a:pt x="208648" y="225967"/>
                      </a:cubicBezTo>
                      <a:cubicBezTo>
                        <a:pt x="215998" y="235598"/>
                        <a:pt x="219960" y="247388"/>
                        <a:pt x="219919" y="259504"/>
                      </a:cubicBezTo>
                      <a:cubicBezTo>
                        <a:pt x="219902" y="269160"/>
                        <a:pt x="217342" y="278642"/>
                        <a:pt x="212497" y="286994"/>
                      </a:cubicBezTo>
                      <a:cubicBezTo>
                        <a:pt x="207586" y="295499"/>
                        <a:pt x="207586" y="305979"/>
                        <a:pt x="212497" y="314484"/>
                      </a:cubicBezTo>
                      <a:cubicBezTo>
                        <a:pt x="213775" y="316700"/>
                        <a:pt x="215347" y="318735"/>
                        <a:pt x="217170" y="320532"/>
                      </a:cubicBezTo>
                      <a:cubicBezTo>
                        <a:pt x="222388" y="326550"/>
                        <a:pt x="229960" y="330011"/>
                        <a:pt x="237925" y="330016"/>
                      </a:cubicBezTo>
                      <a:lnTo>
                        <a:pt x="302388" y="329878"/>
                      </a:lnTo>
                      <a:lnTo>
                        <a:pt x="302388" y="394754"/>
                      </a:lnTo>
                      <a:cubicBezTo>
                        <a:pt x="289759" y="387750"/>
                        <a:pt x="275594" y="383972"/>
                        <a:pt x="261154" y="383758"/>
                      </a:cubicBezTo>
                      <a:cubicBezTo>
                        <a:pt x="215606" y="383758"/>
                        <a:pt x="178684" y="420681"/>
                        <a:pt x="178684" y="466228"/>
                      </a:cubicBezTo>
                      <a:cubicBezTo>
                        <a:pt x="178650" y="472692"/>
                        <a:pt x="179296" y="479141"/>
                        <a:pt x="180608" y="485471"/>
                      </a:cubicBezTo>
                      <a:cubicBezTo>
                        <a:pt x="187337" y="518107"/>
                        <a:pt x="213041" y="543487"/>
                        <a:pt x="245759" y="549797"/>
                      </a:cubicBezTo>
                      <a:cubicBezTo>
                        <a:pt x="265140" y="553440"/>
                        <a:pt x="285182" y="549871"/>
                        <a:pt x="302114" y="539763"/>
                      </a:cubicBezTo>
                      <a:lnTo>
                        <a:pt x="302388" y="604777"/>
                      </a:lnTo>
                      <a:lnTo>
                        <a:pt x="97314" y="604777"/>
                      </a:lnTo>
                      <a:close/>
                      <a:moveTo>
                        <a:pt x="604777" y="534953"/>
                      </a:moveTo>
                      <a:cubicBezTo>
                        <a:pt x="604777" y="572908"/>
                        <a:pt x="574007" y="603677"/>
                        <a:pt x="536052" y="603677"/>
                      </a:cubicBezTo>
                      <a:lnTo>
                        <a:pt x="329878" y="603677"/>
                      </a:lnTo>
                      <a:lnTo>
                        <a:pt x="329878" y="537289"/>
                      </a:lnTo>
                      <a:cubicBezTo>
                        <a:pt x="329918" y="527429"/>
                        <a:pt x="324672" y="518302"/>
                        <a:pt x="316133" y="513373"/>
                      </a:cubicBezTo>
                      <a:cubicBezTo>
                        <a:pt x="307703" y="508193"/>
                        <a:pt x="297074" y="508193"/>
                        <a:pt x="288644" y="513373"/>
                      </a:cubicBezTo>
                      <a:cubicBezTo>
                        <a:pt x="277299" y="520184"/>
                        <a:pt x="263844" y="522581"/>
                        <a:pt x="250845" y="520108"/>
                      </a:cubicBezTo>
                      <a:cubicBezTo>
                        <a:pt x="229389" y="516246"/>
                        <a:pt x="212241" y="500068"/>
                        <a:pt x="207136" y="478873"/>
                      </a:cubicBezTo>
                      <a:cubicBezTo>
                        <a:pt x="206485" y="475059"/>
                        <a:pt x="206164" y="471197"/>
                        <a:pt x="206174" y="467328"/>
                      </a:cubicBezTo>
                      <a:cubicBezTo>
                        <a:pt x="206920" y="437501"/>
                        <a:pt x="231319" y="413714"/>
                        <a:pt x="261154" y="413722"/>
                      </a:cubicBezTo>
                      <a:cubicBezTo>
                        <a:pt x="270803" y="413659"/>
                        <a:pt x="280293" y="416174"/>
                        <a:pt x="288644" y="421007"/>
                      </a:cubicBezTo>
                      <a:cubicBezTo>
                        <a:pt x="297074" y="426187"/>
                        <a:pt x="307703" y="426187"/>
                        <a:pt x="316133" y="421007"/>
                      </a:cubicBezTo>
                      <a:cubicBezTo>
                        <a:pt x="324758" y="416028"/>
                        <a:pt x="330018" y="406774"/>
                        <a:pt x="329878" y="396816"/>
                      </a:cubicBezTo>
                      <a:lnTo>
                        <a:pt x="329878" y="329878"/>
                      </a:lnTo>
                      <a:lnTo>
                        <a:pt x="396266" y="330566"/>
                      </a:lnTo>
                      <a:cubicBezTo>
                        <a:pt x="373458" y="369991"/>
                        <a:pt x="386930" y="420440"/>
                        <a:pt x="426356" y="443247"/>
                      </a:cubicBezTo>
                      <a:cubicBezTo>
                        <a:pt x="465781" y="466053"/>
                        <a:pt x="516230" y="452583"/>
                        <a:pt x="539037" y="413157"/>
                      </a:cubicBezTo>
                      <a:cubicBezTo>
                        <a:pt x="543834" y="404865"/>
                        <a:pt x="547150" y="395801"/>
                        <a:pt x="548835" y="386370"/>
                      </a:cubicBezTo>
                      <a:cubicBezTo>
                        <a:pt x="552489" y="366990"/>
                        <a:pt x="548921" y="346943"/>
                        <a:pt x="538801" y="330016"/>
                      </a:cubicBezTo>
                      <a:lnTo>
                        <a:pt x="604777" y="329878"/>
                      </a:lnTo>
                      <a:lnTo>
                        <a:pt x="604777" y="534953"/>
                      </a:lnTo>
                      <a:close/>
                    </a:path>
                  </a:pathLst>
                </a:custGeom>
                <a:grpFill/>
                <a:ln w="1699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D-DIN" panose="020B0504030202030204" pitchFamily="34" charset="0"/>
                    <a:ea typeface="MiSans"/>
                    <a:cs typeface="+mn-cs"/>
                  </a:endParaRPr>
                </a:p>
              </p:txBody>
            </p:sp>
            <p:sp>
              <p:nvSpPr>
                <p:cNvPr id="99" name="任意多边形: 形状 98"/>
                <p:cNvSpPr/>
                <p:nvPr/>
              </p:nvSpPr>
              <p:spPr>
                <a:xfrm>
                  <a:off x="4093486" y="1541265"/>
                  <a:ext cx="96214" cy="96214"/>
                </a:xfrm>
                <a:custGeom>
                  <a:avLst/>
                  <a:gdLst>
                    <a:gd name="connsiteX0" fmla="*/ 68725 w 96214"/>
                    <a:gd name="connsiteY0" fmla="*/ 0 h 96214"/>
                    <a:gd name="connsiteX1" fmla="*/ 0 w 96214"/>
                    <a:gd name="connsiteY1" fmla="*/ 68725 h 96214"/>
                    <a:gd name="connsiteX2" fmla="*/ 0 w 96214"/>
                    <a:gd name="connsiteY2" fmla="*/ 96215 h 96214"/>
                    <a:gd name="connsiteX3" fmla="*/ 96215 w 96214"/>
                    <a:gd name="connsiteY3" fmla="*/ 0 h 96214"/>
                    <a:gd name="connsiteX4" fmla="*/ 68725 w 96214"/>
                    <a:gd name="connsiteY4" fmla="*/ 0 h 962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6214" h="96214">
                      <a:moveTo>
                        <a:pt x="68725" y="0"/>
                      </a:moveTo>
                      <a:cubicBezTo>
                        <a:pt x="68725" y="37955"/>
                        <a:pt x="37955" y="68725"/>
                        <a:pt x="0" y="68725"/>
                      </a:cubicBezTo>
                      <a:lnTo>
                        <a:pt x="0" y="96215"/>
                      </a:lnTo>
                      <a:cubicBezTo>
                        <a:pt x="53138" y="96215"/>
                        <a:pt x="96215" y="53138"/>
                        <a:pt x="96215" y="0"/>
                      </a:cubicBezTo>
                      <a:lnTo>
                        <a:pt x="68725" y="0"/>
                      </a:lnTo>
                      <a:close/>
                    </a:path>
                  </a:pathLst>
                </a:custGeom>
                <a:grpFill/>
                <a:ln w="1699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D-DIN" panose="020B0504030202030204" pitchFamily="34" charset="0"/>
                    <a:ea typeface="MiSans"/>
                    <a:cs typeface="+mn-cs"/>
                  </a:endParaRPr>
                </a:p>
              </p:txBody>
            </p:sp>
            <p:sp>
              <p:nvSpPr>
                <p:cNvPr id="100" name="任意多边形: 形状 99"/>
                <p:cNvSpPr/>
                <p:nvPr/>
              </p:nvSpPr>
              <p:spPr>
                <a:xfrm>
                  <a:off x="4093486" y="1541265"/>
                  <a:ext cx="164939" cy="164939"/>
                </a:xfrm>
                <a:custGeom>
                  <a:avLst/>
                  <a:gdLst>
                    <a:gd name="connsiteX0" fmla="*/ 137449 w 164939"/>
                    <a:gd name="connsiteY0" fmla="*/ 0 h 164939"/>
                    <a:gd name="connsiteX1" fmla="*/ 0 w 164939"/>
                    <a:gd name="connsiteY1" fmla="*/ 137449 h 164939"/>
                    <a:gd name="connsiteX2" fmla="*/ 0 w 164939"/>
                    <a:gd name="connsiteY2" fmla="*/ 164939 h 164939"/>
                    <a:gd name="connsiteX3" fmla="*/ 164939 w 164939"/>
                    <a:gd name="connsiteY3" fmla="*/ 0 h 164939"/>
                    <a:gd name="connsiteX4" fmla="*/ 137449 w 164939"/>
                    <a:gd name="connsiteY4" fmla="*/ 0 h 164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4939" h="164939">
                      <a:moveTo>
                        <a:pt x="137449" y="0"/>
                      </a:moveTo>
                      <a:cubicBezTo>
                        <a:pt x="137449" y="75912"/>
                        <a:pt x="75912" y="137449"/>
                        <a:pt x="0" y="137449"/>
                      </a:cubicBezTo>
                      <a:lnTo>
                        <a:pt x="0" y="164939"/>
                      </a:lnTo>
                      <a:cubicBezTo>
                        <a:pt x="91093" y="164939"/>
                        <a:pt x="164939" y="91093"/>
                        <a:pt x="164939" y="0"/>
                      </a:cubicBezTo>
                      <a:lnTo>
                        <a:pt x="137449" y="0"/>
                      </a:lnTo>
                      <a:close/>
                    </a:path>
                  </a:pathLst>
                </a:custGeom>
                <a:grpFill/>
                <a:ln w="1699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D-DIN" panose="020B0504030202030204" pitchFamily="34" charset="0"/>
                    <a:ea typeface="MiSans"/>
                    <a:cs typeface="+mn-cs"/>
                  </a:endParaRPr>
                </a:p>
              </p:txBody>
            </p:sp>
          </p:grpSp>
        </p:grpSp>
        <p:grpSp>
          <p:nvGrpSpPr>
            <p:cNvPr id="70" name="组合 69"/>
            <p:cNvGrpSpPr/>
            <p:nvPr/>
          </p:nvGrpSpPr>
          <p:grpSpPr>
            <a:xfrm rot="5786424">
              <a:off x="5190792" y="2819521"/>
              <a:ext cx="2147723" cy="2068989"/>
              <a:chOff x="7265024" y="2129017"/>
              <a:chExt cx="1375088" cy="1375088"/>
            </a:xfrm>
          </p:grpSpPr>
          <p:sp>
            <p:nvSpPr>
              <p:cNvPr id="80" name="椭圆 79"/>
              <p:cNvSpPr/>
              <p:nvPr/>
            </p:nvSpPr>
            <p:spPr>
              <a:xfrm>
                <a:off x="7265024" y="2129017"/>
                <a:ext cx="1375088" cy="1375088"/>
              </a:xfrm>
              <a:prstGeom prst="ellipse">
                <a:avLst/>
              </a:prstGeom>
              <a:gradFill>
                <a:gsLst>
                  <a:gs pos="100000">
                    <a:srgbClr val="FEF4DE"/>
                  </a:gs>
                  <a:gs pos="0">
                    <a:srgbClr val="F7C34F"/>
                  </a:gs>
                </a:gsLst>
                <a:lin ang="5400000" scaled="1"/>
              </a:gradFill>
              <a:ln w="8836" cap="flat" cmpd="sng" algn="ctr">
                <a:solidFill>
                  <a:srgbClr val="F9D27F"/>
                </a:solidFill>
                <a:prstDash val="solid"/>
                <a:miter lim="800000"/>
              </a:ln>
              <a:effectLst/>
            </p:spPr>
            <p:txBody>
              <a:bodyPr lIns="65270" tIns="32635" rIns="65270" bIns="32635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285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江城黑体 700W"/>
                  <a:ea typeface="江城黑体 300W"/>
                  <a:cs typeface="+mn-cs"/>
                </a:endParaRPr>
              </a:p>
            </p:txBody>
          </p:sp>
          <p:sp>
            <p:nvSpPr>
              <p:cNvPr id="81" name="椭圆 80"/>
              <p:cNvSpPr/>
              <p:nvPr>
                <p:custDataLst>
                  <p:tags r:id="rId3"/>
                </p:custDataLst>
              </p:nvPr>
            </p:nvSpPr>
            <p:spPr>
              <a:xfrm>
                <a:off x="7412443" y="2276434"/>
                <a:ext cx="1080251" cy="1080255"/>
              </a:xfrm>
              <a:prstGeom prst="ellipse">
                <a:avLst/>
              </a:prstGeom>
              <a:gradFill flip="none" rotWithShape="1">
                <a:gsLst>
                  <a:gs pos="0">
                    <a:srgbClr val="FADEA0"/>
                  </a:gs>
                  <a:gs pos="83000">
                    <a:srgbClr val="F7C34F"/>
                  </a:gs>
                </a:gsLst>
                <a:lin ang="5400000" scaled="1"/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>
                <a:outerShdw blurRad="236909" dist="47382" dir="18000004" sx="98000" sy="98000" rotWithShape="0">
                  <a:srgbClr val="F0AAAD">
                    <a:alpha val="40000"/>
                  </a:srgbClr>
                </a:outerShdw>
              </a:effectLst>
            </p:spPr>
            <p:txBody>
              <a:bodyPr wrap="square" lIns="85287" tIns="42644" rIns="85287" bIns="42644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68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江城黑体 700W"/>
                  <a:ea typeface="江城黑体 300W"/>
                  <a:cs typeface="+mn-cs"/>
                </a:endParaRPr>
              </a:p>
            </p:txBody>
          </p:sp>
        </p:grpSp>
      </p:grpSp>
      <p:grpSp>
        <p:nvGrpSpPr>
          <p:cNvPr id="101" name="组合 100"/>
          <p:cNvGrpSpPr/>
          <p:nvPr/>
        </p:nvGrpSpPr>
        <p:grpSpPr>
          <a:xfrm>
            <a:off x="630370" y="1470923"/>
            <a:ext cx="3229437" cy="4464871"/>
            <a:chOff x="4594780" y="1535203"/>
            <a:chExt cx="3229437" cy="4464871"/>
          </a:xfrm>
        </p:grpSpPr>
        <p:grpSp>
          <p:nvGrpSpPr>
            <p:cNvPr id="102" name="组合 101"/>
            <p:cNvGrpSpPr/>
            <p:nvPr/>
          </p:nvGrpSpPr>
          <p:grpSpPr>
            <a:xfrm rot="281235">
              <a:off x="4594780" y="1535203"/>
              <a:ext cx="3229437" cy="4464871"/>
              <a:chOff x="1116255" y="1483362"/>
              <a:chExt cx="3148647" cy="4682490"/>
            </a:xfrm>
          </p:grpSpPr>
          <p:sp>
            <p:nvSpPr>
              <p:cNvPr id="112" name="矩形: 圆角 111"/>
              <p:cNvSpPr/>
              <p:nvPr/>
            </p:nvSpPr>
            <p:spPr>
              <a:xfrm rot="21300000">
                <a:off x="1116255" y="1483362"/>
                <a:ext cx="3148647" cy="4682490"/>
              </a:xfrm>
              <a:prstGeom prst="roundRect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F8CC6B"/>
                </a:solidFill>
                <a:prstDash val="solid"/>
                <a:miter lim="800000"/>
              </a:ln>
              <a:effectLst>
                <a:outerShdw blurRad="939800" dist="914400" dir="8100000" sx="92000" sy="92000" algn="tr" rotWithShape="0">
                  <a:srgbClr val="EE7434">
                    <a:alpha val="23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endParaRPr>
              </a:p>
            </p:txBody>
          </p:sp>
          <p:sp>
            <p:nvSpPr>
              <p:cNvPr id="113" name="文本框 112"/>
              <p:cNvSpPr txBox="1"/>
              <p:nvPr/>
            </p:nvSpPr>
            <p:spPr>
              <a:xfrm rot="21300000">
                <a:off x="1256039" y="1962579"/>
                <a:ext cx="2583656" cy="482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 panose="020B0800000000000000" pitchFamily="34" charset="-122"/>
                    <a:ea typeface="思源黑体 CN Bold" panose="020B0800000000000000" pitchFamily="34" charset="-122"/>
                    <a:cs typeface="+mn-cs"/>
                  </a:rPr>
                  <a:t>輸入標題段落</a:t>
                </a:r>
                <a:endParaRPr kumimoji="0" lang="zh-CN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思源黑体 CN Bold" panose="020B0800000000000000" pitchFamily="34" charset="-122"/>
                  <a:ea typeface="思源黑体 CN Bold" panose="020B0800000000000000" pitchFamily="34" charset="-122"/>
                  <a:cs typeface="+mn-cs"/>
                </a:endParaRPr>
              </a:p>
            </p:txBody>
          </p:sp>
          <p:sp>
            <p:nvSpPr>
              <p:cNvPr id="114" name="文本框 113"/>
              <p:cNvSpPr txBox="1"/>
              <p:nvPr/>
            </p:nvSpPr>
            <p:spPr>
              <a:xfrm rot="21300000">
                <a:off x="1545861" y="5139037"/>
                <a:ext cx="2583656" cy="7924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D79707"/>
                    </a:solidFill>
                    <a:effectLst/>
                    <a:uLnTx/>
                    <a:uFillTx/>
                    <a:latin typeface="Roboto Regular"/>
                    <a:ea typeface="思源黑体 CN Regular" panose="020B0500000000000000" pitchFamily="34" charset="-122"/>
                    <a:cs typeface="+mn-cs"/>
                  </a:rPr>
                  <a:t>在這裏你可以輸入一段文字來介紹這段內容</a:t>
                </a: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D79707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endParaRPr>
              </a:p>
            </p:txBody>
          </p:sp>
          <p:grpSp>
            <p:nvGrpSpPr>
              <p:cNvPr id="115" name="组合 114"/>
              <p:cNvGrpSpPr/>
              <p:nvPr/>
            </p:nvGrpSpPr>
            <p:grpSpPr>
              <a:xfrm rot="20044627">
                <a:off x="2259219" y="3263234"/>
                <a:ext cx="862719" cy="973635"/>
                <a:chOff x="3433729" y="1044249"/>
                <a:chExt cx="824696" cy="827856"/>
              </a:xfrm>
              <a:solidFill>
                <a:schemeClr val="bg1"/>
              </a:solidFill>
            </p:grpSpPr>
            <p:sp>
              <p:nvSpPr>
                <p:cNvPr id="122" name="任意多边形: 形状 121"/>
                <p:cNvSpPr/>
                <p:nvPr/>
              </p:nvSpPr>
              <p:spPr>
                <a:xfrm>
                  <a:off x="3928545" y="1046428"/>
                  <a:ext cx="328782" cy="453740"/>
                </a:xfrm>
                <a:custGeom>
                  <a:avLst/>
                  <a:gdLst>
                    <a:gd name="connsiteX0" fmla="*/ 300603 w 328782"/>
                    <a:gd name="connsiteY0" fmla="*/ 27508 h 453740"/>
                    <a:gd name="connsiteX1" fmla="*/ 231878 w 328782"/>
                    <a:gd name="connsiteY1" fmla="*/ 19 h 453740"/>
                    <a:gd name="connsiteX2" fmla="*/ 13746 w 328782"/>
                    <a:gd name="connsiteY2" fmla="*/ 19 h 453740"/>
                    <a:gd name="connsiteX3" fmla="*/ 3987 w 328782"/>
                    <a:gd name="connsiteY3" fmla="*/ 4005 h 453740"/>
                    <a:gd name="connsiteX4" fmla="*/ 1 w 328782"/>
                    <a:gd name="connsiteY4" fmla="*/ 13763 h 453740"/>
                    <a:gd name="connsiteX5" fmla="*/ 1 w 328782"/>
                    <a:gd name="connsiteY5" fmla="*/ 93759 h 453740"/>
                    <a:gd name="connsiteX6" fmla="*/ 13746 w 328782"/>
                    <a:gd name="connsiteY6" fmla="*/ 117813 h 453740"/>
                    <a:gd name="connsiteX7" fmla="*/ 41236 w 328782"/>
                    <a:gd name="connsiteY7" fmla="*/ 117813 h 453740"/>
                    <a:gd name="connsiteX8" fmla="*/ 79034 w 328782"/>
                    <a:gd name="connsiteY8" fmla="*/ 110940 h 453740"/>
                    <a:gd name="connsiteX9" fmla="*/ 123217 w 328782"/>
                    <a:gd name="connsiteY9" fmla="*/ 174919 h 453740"/>
                    <a:gd name="connsiteX10" fmla="*/ 111885 w 328782"/>
                    <a:gd name="connsiteY10" fmla="*/ 199595 h 453740"/>
                    <a:gd name="connsiteX11" fmla="*/ 69550 w 328782"/>
                    <a:gd name="connsiteY11" fmla="*/ 219937 h 453740"/>
                    <a:gd name="connsiteX12" fmla="*/ 42061 w 328782"/>
                    <a:gd name="connsiteY12" fmla="*/ 212515 h 453740"/>
                    <a:gd name="connsiteX13" fmla="*/ 14571 w 328782"/>
                    <a:gd name="connsiteY13" fmla="*/ 212515 h 453740"/>
                    <a:gd name="connsiteX14" fmla="*/ 826 w 328782"/>
                    <a:gd name="connsiteY14" fmla="*/ 236706 h 453740"/>
                    <a:gd name="connsiteX15" fmla="*/ 1 w 328782"/>
                    <a:gd name="connsiteY15" fmla="*/ 316152 h 453740"/>
                    <a:gd name="connsiteX16" fmla="*/ 3987 w 328782"/>
                    <a:gd name="connsiteY16" fmla="*/ 325911 h 453740"/>
                    <a:gd name="connsiteX17" fmla="*/ 13609 w 328782"/>
                    <a:gd name="connsiteY17" fmla="*/ 330034 h 453740"/>
                    <a:gd name="connsiteX18" fmla="*/ 92504 w 328782"/>
                    <a:gd name="connsiteY18" fmla="*/ 330034 h 453740"/>
                    <a:gd name="connsiteX19" fmla="*/ 122690 w 328782"/>
                    <a:gd name="connsiteY19" fmla="*/ 442689 h 453740"/>
                    <a:gd name="connsiteX20" fmla="*/ 164116 w 328782"/>
                    <a:gd name="connsiteY20" fmla="*/ 453739 h 453740"/>
                    <a:gd name="connsiteX21" fmla="*/ 181847 w 328782"/>
                    <a:gd name="connsiteY21" fmla="*/ 451814 h 453740"/>
                    <a:gd name="connsiteX22" fmla="*/ 245073 w 328782"/>
                    <a:gd name="connsiteY22" fmla="*/ 386526 h 453740"/>
                    <a:gd name="connsiteX23" fmla="*/ 235039 w 328782"/>
                    <a:gd name="connsiteY23" fmla="*/ 329897 h 453740"/>
                    <a:gd name="connsiteX24" fmla="*/ 315035 w 328782"/>
                    <a:gd name="connsiteY24" fmla="*/ 329897 h 453740"/>
                    <a:gd name="connsiteX25" fmla="*/ 328780 w 328782"/>
                    <a:gd name="connsiteY25" fmla="*/ 316152 h 453740"/>
                    <a:gd name="connsiteX26" fmla="*/ 328780 w 328782"/>
                    <a:gd name="connsiteY26" fmla="*/ 96233 h 453740"/>
                    <a:gd name="connsiteX27" fmla="*/ 300603 w 328782"/>
                    <a:gd name="connsiteY27" fmla="*/ 27508 h 453740"/>
                    <a:gd name="connsiteX28" fmla="*/ 301565 w 328782"/>
                    <a:gd name="connsiteY28" fmla="*/ 302407 h 453740"/>
                    <a:gd name="connsiteX29" fmla="*/ 235177 w 328782"/>
                    <a:gd name="connsiteY29" fmla="*/ 302407 h 453740"/>
                    <a:gd name="connsiteX30" fmla="*/ 211261 w 328782"/>
                    <a:gd name="connsiteY30" fmla="*/ 316152 h 453740"/>
                    <a:gd name="connsiteX31" fmla="*/ 211261 w 328782"/>
                    <a:gd name="connsiteY31" fmla="*/ 343642 h 453740"/>
                    <a:gd name="connsiteX32" fmla="*/ 217996 w 328782"/>
                    <a:gd name="connsiteY32" fmla="*/ 381440 h 453740"/>
                    <a:gd name="connsiteX33" fmla="*/ 153937 w 328782"/>
                    <a:gd name="connsiteY33" fmla="*/ 425508 h 453740"/>
                    <a:gd name="connsiteX34" fmla="*/ 129478 w 328782"/>
                    <a:gd name="connsiteY34" fmla="*/ 414291 h 453740"/>
                    <a:gd name="connsiteX35" fmla="*/ 129478 w 328782"/>
                    <a:gd name="connsiteY35" fmla="*/ 414016 h 453740"/>
                    <a:gd name="connsiteX36" fmla="*/ 115733 w 328782"/>
                    <a:gd name="connsiteY36" fmla="*/ 343917 h 453740"/>
                    <a:gd name="connsiteX37" fmla="*/ 115733 w 328782"/>
                    <a:gd name="connsiteY37" fmla="*/ 316427 h 453740"/>
                    <a:gd name="connsiteX38" fmla="*/ 91405 w 328782"/>
                    <a:gd name="connsiteY38" fmla="*/ 302682 h 453740"/>
                    <a:gd name="connsiteX39" fmla="*/ 27491 w 328782"/>
                    <a:gd name="connsiteY39" fmla="*/ 302407 h 453740"/>
                    <a:gd name="connsiteX40" fmla="*/ 28178 w 328782"/>
                    <a:gd name="connsiteY40" fmla="*/ 235744 h 453740"/>
                    <a:gd name="connsiteX41" fmla="*/ 68726 w 328782"/>
                    <a:gd name="connsiteY41" fmla="*/ 247427 h 453740"/>
                    <a:gd name="connsiteX42" fmla="*/ 153309 w 328782"/>
                    <a:gd name="connsiteY42" fmla="*/ 167128 h 453740"/>
                    <a:gd name="connsiteX43" fmla="*/ 84120 w 328782"/>
                    <a:gd name="connsiteY43" fmla="*/ 83588 h 453740"/>
                    <a:gd name="connsiteX44" fmla="*/ 27766 w 328782"/>
                    <a:gd name="connsiteY44" fmla="*/ 93621 h 453740"/>
                    <a:gd name="connsiteX45" fmla="*/ 27491 w 328782"/>
                    <a:gd name="connsiteY45" fmla="*/ 27508 h 453740"/>
                    <a:gd name="connsiteX46" fmla="*/ 232840 w 328782"/>
                    <a:gd name="connsiteY46" fmla="*/ 27508 h 453740"/>
                    <a:gd name="connsiteX47" fmla="*/ 301565 w 328782"/>
                    <a:gd name="connsiteY47" fmla="*/ 96233 h 453740"/>
                    <a:gd name="connsiteX48" fmla="*/ 301565 w 328782"/>
                    <a:gd name="connsiteY48" fmla="*/ 302407 h 4537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</a:cxnLst>
                  <a:rect l="l" t="t" r="r" b="b"/>
                  <a:pathLst>
                    <a:path w="328782" h="453740">
                      <a:moveTo>
                        <a:pt x="300603" y="27508"/>
                      </a:moveTo>
                      <a:cubicBezTo>
                        <a:pt x="282355" y="9429"/>
                        <a:pt x="257560" y="-488"/>
                        <a:pt x="231878" y="19"/>
                      </a:cubicBezTo>
                      <a:lnTo>
                        <a:pt x="13746" y="19"/>
                      </a:lnTo>
                      <a:cubicBezTo>
                        <a:pt x="10093" y="-2"/>
                        <a:pt x="6581" y="1433"/>
                        <a:pt x="3987" y="4005"/>
                      </a:cubicBezTo>
                      <a:cubicBezTo>
                        <a:pt x="1415" y="6599"/>
                        <a:pt x="-20" y="10111"/>
                        <a:pt x="1" y="13763"/>
                      </a:cubicBezTo>
                      <a:lnTo>
                        <a:pt x="1" y="93759"/>
                      </a:lnTo>
                      <a:cubicBezTo>
                        <a:pt x="-88" y="103667"/>
                        <a:pt x="5164" y="112858"/>
                        <a:pt x="13746" y="117813"/>
                      </a:cubicBezTo>
                      <a:cubicBezTo>
                        <a:pt x="22251" y="122723"/>
                        <a:pt x="32731" y="122723"/>
                        <a:pt x="41236" y="117813"/>
                      </a:cubicBezTo>
                      <a:cubicBezTo>
                        <a:pt x="52563" y="110956"/>
                        <a:pt x="66018" y="108509"/>
                        <a:pt x="79034" y="110940"/>
                      </a:cubicBezTo>
                      <a:cubicBezTo>
                        <a:pt x="108902" y="116407"/>
                        <a:pt x="128685" y="145052"/>
                        <a:pt x="123217" y="174919"/>
                      </a:cubicBezTo>
                      <a:cubicBezTo>
                        <a:pt x="121563" y="183962"/>
                        <a:pt x="117666" y="192446"/>
                        <a:pt x="111885" y="199595"/>
                      </a:cubicBezTo>
                      <a:cubicBezTo>
                        <a:pt x="101526" y="212366"/>
                        <a:pt x="85995" y="219829"/>
                        <a:pt x="69550" y="219937"/>
                      </a:cubicBezTo>
                      <a:cubicBezTo>
                        <a:pt x="59895" y="219920"/>
                        <a:pt x="50412" y="217360"/>
                        <a:pt x="42061" y="212515"/>
                      </a:cubicBezTo>
                      <a:cubicBezTo>
                        <a:pt x="33556" y="207605"/>
                        <a:pt x="23075" y="207605"/>
                        <a:pt x="14571" y="212515"/>
                      </a:cubicBezTo>
                      <a:cubicBezTo>
                        <a:pt x="5946" y="217494"/>
                        <a:pt x="687" y="226748"/>
                        <a:pt x="826" y="236706"/>
                      </a:cubicBezTo>
                      <a:lnTo>
                        <a:pt x="1" y="316152"/>
                      </a:lnTo>
                      <a:cubicBezTo>
                        <a:pt x="-20" y="319805"/>
                        <a:pt x="1415" y="323316"/>
                        <a:pt x="3987" y="325911"/>
                      </a:cubicBezTo>
                      <a:cubicBezTo>
                        <a:pt x="6525" y="328500"/>
                        <a:pt x="9983" y="329983"/>
                        <a:pt x="13609" y="330034"/>
                      </a:cubicBezTo>
                      <a:lnTo>
                        <a:pt x="92504" y="330034"/>
                      </a:lnTo>
                      <a:cubicBezTo>
                        <a:pt x="69731" y="369479"/>
                        <a:pt x="83246" y="419916"/>
                        <a:pt x="122690" y="442689"/>
                      </a:cubicBezTo>
                      <a:cubicBezTo>
                        <a:pt x="135284" y="449961"/>
                        <a:pt x="149575" y="453771"/>
                        <a:pt x="164116" y="453739"/>
                      </a:cubicBezTo>
                      <a:cubicBezTo>
                        <a:pt x="170081" y="453780"/>
                        <a:pt x="176029" y="453134"/>
                        <a:pt x="181847" y="451814"/>
                      </a:cubicBezTo>
                      <a:cubicBezTo>
                        <a:pt x="214094" y="444676"/>
                        <a:pt x="238972" y="418986"/>
                        <a:pt x="245073" y="386526"/>
                      </a:cubicBezTo>
                      <a:cubicBezTo>
                        <a:pt x="248798" y="367058"/>
                        <a:pt x="245226" y="346899"/>
                        <a:pt x="235039" y="329897"/>
                      </a:cubicBezTo>
                      <a:lnTo>
                        <a:pt x="315035" y="329897"/>
                      </a:lnTo>
                      <a:cubicBezTo>
                        <a:pt x="322626" y="329897"/>
                        <a:pt x="328780" y="323743"/>
                        <a:pt x="328780" y="316152"/>
                      </a:cubicBezTo>
                      <a:lnTo>
                        <a:pt x="328780" y="96233"/>
                      </a:lnTo>
                      <a:cubicBezTo>
                        <a:pt x="328965" y="70477"/>
                        <a:pt x="318815" y="45722"/>
                        <a:pt x="300603" y="27508"/>
                      </a:cubicBezTo>
                      <a:close/>
                      <a:moveTo>
                        <a:pt x="301565" y="302407"/>
                      </a:moveTo>
                      <a:lnTo>
                        <a:pt x="235177" y="302407"/>
                      </a:lnTo>
                      <a:cubicBezTo>
                        <a:pt x="225317" y="302367"/>
                        <a:pt x="216190" y="307613"/>
                        <a:pt x="211261" y="316152"/>
                      </a:cubicBezTo>
                      <a:cubicBezTo>
                        <a:pt x="206142" y="324600"/>
                        <a:pt x="206142" y="335194"/>
                        <a:pt x="211261" y="343642"/>
                      </a:cubicBezTo>
                      <a:cubicBezTo>
                        <a:pt x="218071" y="354986"/>
                        <a:pt x="220468" y="368441"/>
                        <a:pt x="217996" y="381440"/>
                      </a:cubicBezTo>
                      <a:cubicBezTo>
                        <a:pt x="212475" y="411299"/>
                        <a:pt x="183797" y="431029"/>
                        <a:pt x="153937" y="425508"/>
                      </a:cubicBezTo>
                      <a:cubicBezTo>
                        <a:pt x="144981" y="423852"/>
                        <a:pt x="136576" y="419998"/>
                        <a:pt x="129478" y="414291"/>
                      </a:cubicBezTo>
                      <a:lnTo>
                        <a:pt x="129478" y="414016"/>
                      </a:lnTo>
                      <a:cubicBezTo>
                        <a:pt x="108273" y="397214"/>
                        <a:pt x="102444" y="367482"/>
                        <a:pt x="115733" y="343917"/>
                      </a:cubicBezTo>
                      <a:cubicBezTo>
                        <a:pt x="120852" y="335469"/>
                        <a:pt x="120852" y="324875"/>
                        <a:pt x="115733" y="316427"/>
                      </a:cubicBezTo>
                      <a:cubicBezTo>
                        <a:pt x="110627" y="307864"/>
                        <a:pt x="101375" y="302637"/>
                        <a:pt x="91405" y="302682"/>
                      </a:cubicBezTo>
                      <a:lnTo>
                        <a:pt x="27491" y="302407"/>
                      </a:lnTo>
                      <a:lnTo>
                        <a:pt x="28178" y="235744"/>
                      </a:lnTo>
                      <a:cubicBezTo>
                        <a:pt x="40418" y="243166"/>
                        <a:pt x="54412" y="247199"/>
                        <a:pt x="68726" y="247427"/>
                      </a:cubicBezTo>
                      <a:cubicBezTo>
                        <a:pt x="114258" y="248609"/>
                        <a:pt x="152127" y="212658"/>
                        <a:pt x="153309" y="167128"/>
                      </a:cubicBezTo>
                      <a:cubicBezTo>
                        <a:pt x="154379" y="125898"/>
                        <a:pt x="124827" y="90216"/>
                        <a:pt x="84120" y="83588"/>
                      </a:cubicBezTo>
                      <a:cubicBezTo>
                        <a:pt x="64740" y="79933"/>
                        <a:pt x="44693" y="83502"/>
                        <a:pt x="27766" y="93621"/>
                      </a:cubicBezTo>
                      <a:lnTo>
                        <a:pt x="27491" y="27508"/>
                      </a:lnTo>
                      <a:lnTo>
                        <a:pt x="232840" y="27508"/>
                      </a:lnTo>
                      <a:cubicBezTo>
                        <a:pt x="270795" y="27508"/>
                        <a:pt x="301565" y="58278"/>
                        <a:pt x="301565" y="96233"/>
                      </a:cubicBezTo>
                      <a:lnTo>
                        <a:pt x="301565" y="302407"/>
                      </a:lnTo>
                      <a:close/>
                    </a:path>
                  </a:pathLst>
                </a:custGeom>
                <a:grpFill/>
                <a:ln w="1699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D-DIN" panose="020B0504030202030204" pitchFamily="34" charset="0"/>
                    <a:ea typeface="MiSans"/>
                    <a:cs typeface="+mn-cs"/>
                  </a:endParaRPr>
                </a:p>
              </p:txBody>
            </p:sp>
            <p:sp>
              <p:nvSpPr>
                <p:cNvPr id="123" name="任意多边形: 形状 122"/>
                <p:cNvSpPr/>
                <p:nvPr/>
              </p:nvSpPr>
              <p:spPr>
                <a:xfrm>
                  <a:off x="3747663" y="1044249"/>
                  <a:ext cx="141847" cy="141847"/>
                </a:xfrm>
                <a:custGeom>
                  <a:avLst/>
                  <a:gdLst>
                    <a:gd name="connsiteX0" fmla="*/ 128103 w 141847"/>
                    <a:gd name="connsiteY0" fmla="*/ 57179 h 141847"/>
                    <a:gd name="connsiteX1" fmla="*/ 84669 w 141847"/>
                    <a:gd name="connsiteY1" fmla="*/ 13745 h 141847"/>
                    <a:gd name="connsiteX2" fmla="*/ 70924 w 141847"/>
                    <a:gd name="connsiteY2" fmla="*/ 0 h 141847"/>
                    <a:gd name="connsiteX3" fmla="*/ 57179 w 141847"/>
                    <a:gd name="connsiteY3" fmla="*/ 13745 h 141847"/>
                    <a:gd name="connsiteX4" fmla="*/ 13745 w 141847"/>
                    <a:gd name="connsiteY4" fmla="*/ 57179 h 141847"/>
                    <a:gd name="connsiteX5" fmla="*/ 0 w 141847"/>
                    <a:gd name="connsiteY5" fmla="*/ 70924 h 141847"/>
                    <a:gd name="connsiteX6" fmla="*/ 13745 w 141847"/>
                    <a:gd name="connsiteY6" fmla="*/ 84669 h 141847"/>
                    <a:gd name="connsiteX7" fmla="*/ 57179 w 141847"/>
                    <a:gd name="connsiteY7" fmla="*/ 128103 h 141847"/>
                    <a:gd name="connsiteX8" fmla="*/ 70924 w 141847"/>
                    <a:gd name="connsiteY8" fmla="*/ 141848 h 141847"/>
                    <a:gd name="connsiteX9" fmla="*/ 84669 w 141847"/>
                    <a:gd name="connsiteY9" fmla="*/ 128103 h 141847"/>
                    <a:gd name="connsiteX10" fmla="*/ 128103 w 141847"/>
                    <a:gd name="connsiteY10" fmla="*/ 84669 h 141847"/>
                    <a:gd name="connsiteX11" fmla="*/ 141848 w 141847"/>
                    <a:gd name="connsiteY11" fmla="*/ 70924 h 141847"/>
                    <a:gd name="connsiteX12" fmla="*/ 128103 w 141847"/>
                    <a:gd name="connsiteY12" fmla="*/ 57179 h 141847"/>
                    <a:gd name="connsiteX13" fmla="*/ 70924 w 141847"/>
                    <a:gd name="connsiteY13" fmla="*/ 90579 h 141847"/>
                    <a:gd name="connsiteX14" fmla="*/ 51269 w 141847"/>
                    <a:gd name="connsiteY14" fmla="*/ 70924 h 141847"/>
                    <a:gd name="connsiteX15" fmla="*/ 70924 w 141847"/>
                    <a:gd name="connsiteY15" fmla="*/ 51269 h 141847"/>
                    <a:gd name="connsiteX16" fmla="*/ 90579 w 141847"/>
                    <a:gd name="connsiteY16" fmla="*/ 70924 h 141847"/>
                    <a:gd name="connsiteX17" fmla="*/ 70924 w 141847"/>
                    <a:gd name="connsiteY17" fmla="*/ 90579 h 1418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41847" h="141847">
                      <a:moveTo>
                        <a:pt x="128103" y="57179"/>
                      </a:moveTo>
                      <a:cubicBezTo>
                        <a:pt x="105884" y="53368"/>
                        <a:pt x="88480" y="35964"/>
                        <a:pt x="84669" y="13745"/>
                      </a:cubicBezTo>
                      <a:cubicBezTo>
                        <a:pt x="84669" y="6154"/>
                        <a:pt x="78514" y="0"/>
                        <a:pt x="70924" y="0"/>
                      </a:cubicBezTo>
                      <a:cubicBezTo>
                        <a:pt x="63333" y="0"/>
                        <a:pt x="57179" y="6154"/>
                        <a:pt x="57179" y="13745"/>
                      </a:cubicBezTo>
                      <a:cubicBezTo>
                        <a:pt x="53368" y="35964"/>
                        <a:pt x="35964" y="53368"/>
                        <a:pt x="13745" y="57179"/>
                      </a:cubicBezTo>
                      <a:cubicBezTo>
                        <a:pt x="6154" y="57179"/>
                        <a:pt x="0" y="63333"/>
                        <a:pt x="0" y="70924"/>
                      </a:cubicBezTo>
                      <a:cubicBezTo>
                        <a:pt x="0" y="78514"/>
                        <a:pt x="6154" y="84669"/>
                        <a:pt x="13745" y="84669"/>
                      </a:cubicBezTo>
                      <a:cubicBezTo>
                        <a:pt x="35964" y="88480"/>
                        <a:pt x="53368" y="105884"/>
                        <a:pt x="57179" y="128103"/>
                      </a:cubicBezTo>
                      <a:cubicBezTo>
                        <a:pt x="57179" y="135693"/>
                        <a:pt x="63333" y="141848"/>
                        <a:pt x="70924" y="141848"/>
                      </a:cubicBezTo>
                      <a:cubicBezTo>
                        <a:pt x="78514" y="141848"/>
                        <a:pt x="84669" y="135693"/>
                        <a:pt x="84669" y="128103"/>
                      </a:cubicBezTo>
                      <a:cubicBezTo>
                        <a:pt x="88480" y="105884"/>
                        <a:pt x="105884" y="88480"/>
                        <a:pt x="128103" y="84669"/>
                      </a:cubicBezTo>
                      <a:cubicBezTo>
                        <a:pt x="135693" y="84669"/>
                        <a:pt x="141848" y="78514"/>
                        <a:pt x="141848" y="70924"/>
                      </a:cubicBezTo>
                      <a:cubicBezTo>
                        <a:pt x="141848" y="63333"/>
                        <a:pt x="135693" y="57179"/>
                        <a:pt x="128103" y="57179"/>
                      </a:cubicBezTo>
                      <a:close/>
                      <a:moveTo>
                        <a:pt x="70924" y="90579"/>
                      </a:moveTo>
                      <a:cubicBezTo>
                        <a:pt x="65591" y="82911"/>
                        <a:pt x="58937" y="76257"/>
                        <a:pt x="51269" y="70924"/>
                      </a:cubicBezTo>
                      <a:cubicBezTo>
                        <a:pt x="58937" y="65591"/>
                        <a:pt x="65591" y="58937"/>
                        <a:pt x="70924" y="51269"/>
                      </a:cubicBezTo>
                      <a:cubicBezTo>
                        <a:pt x="76257" y="58937"/>
                        <a:pt x="82911" y="65591"/>
                        <a:pt x="90579" y="70924"/>
                      </a:cubicBezTo>
                      <a:cubicBezTo>
                        <a:pt x="82911" y="76257"/>
                        <a:pt x="76257" y="82911"/>
                        <a:pt x="70924" y="90579"/>
                      </a:cubicBezTo>
                      <a:close/>
                    </a:path>
                  </a:pathLst>
                </a:custGeom>
                <a:grpFill/>
                <a:ln w="1699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D-DIN" panose="020B0504030202030204" pitchFamily="34" charset="0"/>
                    <a:ea typeface="MiSans"/>
                    <a:cs typeface="+mn-cs"/>
                  </a:endParaRPr>
                </a:p>
              </p:txBody>
            </p:sp>
            <p:sp>
              <p:nvSpPr>
                <p:cNvPr id="124" name="任意多边形: 形状 123"/>
                <p:cNvSpPr/>
                <p:nvPr/>
              </p:nvSpPr>
              <p:spPr>
                <a:xfrm>
                  <a:off x="3433729" y="1238877"/>
                  <a:ext cx="632679" cy="633228"/>
                </a:xfrm>
                <a:custGeom>
                  <a:avLst/>
                  <a:gdLst>
                    <a:gd name="connsiteX0" fmla="*/ 628693 w 632679"/>
                    <a:gd name="connsiteY0" fmla="*/ 306375 h 633228"/>
                    <a:gd name="connsiteX1" fmla="*/ 618522 w 632679"/>
                    <a:gd name="connsiteY1" fmla="*/ 302388 h 633228"/>
                    <a:gd name="connsiteX2" fmla="*/ 538526 w 632679"/>
                    <a:gd name="connsiteY2" fmla="*/ 302388 h 633228"/>
                    <a:gd name="connsiteX3" fmla="*/ 514473 w 632679"/>
                    <a:gd name="connsiteY3" fmla="*/ 316133 h 633228"/>
                    <a:gd name="connsiteX4" fmla="*/ 514473 w 632679"/>
                    <a:gd name="connsiteY4" fmla="*/ 343623 h 633228"/>
                    <a:gd name="connsiteX5" fmla="*/ 521345 w 632679"/>
                    <a:gd name="connsiteY5" fmla="*/ 381422 h 633228"/>
                    <a:gd name="connsiteX6" fmla="*/ 457366 w 632679"/>
                    <a:gd name="connsiteY6" fmla="*/ 425605 h 633228"/>
                    <a:gd name="connsiteX7" fmla="*/ 432690 w 632679"/>
                    <a:gd name="connsiteY7" fmla="*/ 414272 h 633228"/>
                    <a:gd name="connsiteX8" fmla="*/ 412348 w 632679"/>
                    <a:gd name="connsiteY8" fmla="*/ 371938 h 633228"/>
                    <a:gd name="connsiteX9" fmla="*/ 419770 w 632679"/>
                    <a:gd name="connsiteY9" fmla="*/ 344448 h 633228"/>
                    <a:gd name="connsiteX10" fmla="*/ 419770 w 632679"/>
                    <a:gd name="connsiteY10" fmla="*/ 316958 h 633228"/>
                    <a:gd name="connsiteX11" fmla="*/ 395579 w 632679"/>
                    <a:gd name="connsiteY11" fmla="*/ 303213 h 633228"/>
                    <a:gd name="connsiteX12" fmla="*/ 329878 w 632679"/>
                    <a:gd name="connsiteY12" fmla="*/ 302388 h 633228"/>
                    <a:gd name="connsiteX13" fmla="*/ 329878 w 632679"/>
                    <a:gd name="connsiteY13" fmla="*/ 236275 h 633228"/>
                    <a:gd name="connsiteX14" fmla="*/ 371113 w 632679"/>
                    <a:gd name="connsiteY14" fmla="*/ 247409 h 633228"/>
                    <a:gd name="connsiteX15" fmla="*/ 453988 w 632679"/>
                    <a:gd name="connsiteY15" fmla="*/ 165346 h 633228"/>
                    <a:gd name="connsiteX16" fmla="*/ 386507 w 632679"/>
                    <a:gd name="connsiteY16" fmla="*/ 83844 h 633228"/>
                    <a:gd name="connsiteX17" fmla="*/ 330153 w 632679"/>
                    <a:gd name="connsiteY17" fmla="*/ 93878 h 633228"/>
                    <a:gd name="connsiteX18" fmla="*/ 329878 w 632679"/>
                    <a:gd name="connsiteY18" fmla="*/ 13745 h 633228"/>
                    <a:gd name="connsiteX19" fmla="*/ 316133 w 632679"/>
                    <a:gd name="connsiteY19" fmla="*/ 0 h 633228"/>
                    <a:gd name="connsiteX20" fmla="*/ 96215 w 632679"/>
                    <a:gd name="connsiteY20" fmla="*/ 0 h 633228"/>
                    <a:gd name="connsiteX21" fmla="*/ 0 w 632679"/>
                    <a:gd name="connsiteY21" fmla="*/ 96215 h 633228"/>
                    <a:gd name="connsiteX22" fmla="*/ 0 w 632679"/>
                    <a:gd name="connsiteY22" fmla="*/ 315309 h 633228"/>
                    <a:gd name="connsiteX23" fmla="*/ 1237 w 632679"/>
                    <a:gd name="connsiteY23" fmla="*/ 320669 h 633228"/>
                    <a:gd name="connsiteX24" fmla="*/ 1237 w 632679"/>
                    <a:gd name="connsiteY24" fmla="*/ 537014 h 633228"/>
                    <a:gd name="connsiteX25" fmla="*/ 97452 w 632679"/>
                    <a:gd name="connsiteY25" fmla="*/ 633229 h 633228"/>
                    <a:gd name="connsiteX26" fmla="*/ 316133 w 632679"/>
                    <a:gd name="connsiteY26" fmla="*/ 633229 h 633228"/>
                    <a:gd name="connsiteX27" fmla="*/ 322456 w 632679"/>
                    <a:gd name="connsiteY27" fmla="*/ 631442 h 633228"/>
                    <a:gd name="connsiteX28" fmla="*/ 536465 w 632679"/>
                    <a:gd name="connsiteY28" fmla="*/ 631442 h 633228"/>
                    <a:gd name="connsiteX29" fmla="*/ 632679 w 632679"/>
                    <a:gd name="connsiteY29" fmla="*/ 535228 h 633228"/>
                    <a:gd name="connsiteX30" fmla="*/ 632679 w 632679"/>
                    <a:gd name="connsiteY30" fmla="*/ 316133 h 633228"/>
                    <a:gd name="connsiteX31" fmla="*/ 628693 w 632679"/>
                    <a:gd name="connsiteY31" fmla="*/ 306375 h 633228"/>
                    <a:gd name="connsiteX32" fmla="*/ 27490 w 632679"/>
                    <a:gd name="connsiteY32" fmla="*/ 96215 h 633228"/>
                    <a:gd name="connsiteX33" fmla="*/ 96215 w 632679"/>
                    <a:gd name="connsiteY33" fmla="*/ 27490 h 633228"/>
                    <a:gd name="connsiteX34" fmla="*/ 302388 w 632679"/>
                    <a:gd name="connsiteY34" fmla="*/ 27490 h 633228"/>
                    <a:gd name="connsiteX35" fmla="*/ 302388 w 632679"/>
                    <a:gd name="connsiteY35" fmla="*/ 93740 h 633228"/>
                    <a:gd name="connsiteX36" fmla="*/ 316133 w 632679"/>
                    <a:gd name="connsiteY36" fmla="*/ 117794 h 633228"/>
                    <a:gd name="connsiteX37" fmla="*/ 343623 w 632679"/>
                    <a:gd name="connsiteY37" fmla="*/ 117794 h 633228"/>
                    <a:gd name="connsiteX38" fmla="*/ 381422 w 632679"/>
                    <a:gd name="connsiteY38" fmla="*/ 110922 h 633228"/>
                    <a:gd name="connsiteX39" fmla="*/ 425605 w 632679"/>
                    <a:gd name="connsiteY39" fmla="*/ 174901 h 633228"/>
                    <a:gd name="connsiteX40" fmla="*/ 414272 w 632679"/>
                    <a:gd name="connsiteY40" fmla="*/ 199576 h 633228"/>
                    <a:gd name="connsiteX41" fmla="*/ 371938 w 632679"/>
                    <a:gd name="connsiteY41" fmla="*/ 219919 h 633228"/>
                    <a:gd name="connsiteX42" fmla="*/ 344448 w 632679"/>
                    <a:gd name="connsiteY42" fmla="*/ 212497 h 633228"/>
                    <a:gd name="connsiteX43" fmla="*/ 316958 w 632679"/>
                    <a:gd name="connsiteY43" fmla="*/ 212497 h 633228"/>
                    <a:gd name="connsiteX44" fmla="*/ 303213 w 632679"/>
                    <a:gd name="connsiteY44" fmla="*/ 236825 h 633228"/>
                    <a:gd name="connsiteX45" fmla="*/ 303213 w 632679"/>
                    <a:gd name="connsiteY45" fmla="*/ 301151 h 633228"/>
                    <a:gd name="connsiteX46" fmla="*/ 238475 w 632679"/>
                    <a:gd name="connsiteY46" fmla="*/ 301151 h 633228"/>
                    <a:gd name="connsiteX47" fmla="*/ 230365 w 632679"/>
                    <a:gd name="connsiteY47" fmla="*/ 209610 h 633228"/>
                    <a:gd name="connsiteX48" fmla="*/ 216620 w 632679"/>
                    <a:gd name="connsiteY48" fmla="*/ 195865 h 633228"/>
                    <a:gd name="connsiteX49" fmla="*/ 100646 w 632679"/>
                    <a:gd name="connsiteY49" fmla="*/ 208217 h 633228"/>
                    <a:gd name="connsiteX50" fmla="*/ 83707 w 632679"/>
                    <a:gd name="connsiteY50" fmla="*/ 245072 h 633228"/>
                    <a:gd name="connsiteX51" fmla="*/ 93740 w 632679"/>
                    <a:gd name="connsiteY51" fmla="*/ 301426 h 633228"/>
                    <a:gd name="connsiteX52" fmla="*/ 27490 w 632679"/>
                    <a:gd name="connsiteY52" fmla="*/ 301426 h 633228"/>
                    <a:gd name="connsiteX53" fmla="*/ 27490 w 632679"/>
                    <a:gd name="connsiteY53" fmla="*/ 96215 h 633228"/>
                    <a:gd name="connsiteX54" fmla="*/ 97314 w 632679"/>
                    <a:gd name="connsiteY54" fmla="*/ 604777 h 633228"/>
                    <a:gd name="connsiteX55" fmla="*/ 28589 w 632679"/>
                    <a:gd name="connsiteY55" fmla="*/ 536052 h 633228"/>
                    <a:gd name="connsiteX56" fmla="*/ 28589 w 632679"/>
                    <a:gd name="connsiteY56" fmla="*/ 329878 h 633228"/>
                    <a:gd name="connsiteX57" fmla="*/ 94977 w 632679"/>
                    <a:gd name="connsiteY57" fmla="*/ 329878 h 633228"/>
                    <a:gd name="connsiteX58" fmla="*/ 118894 w 632679"/>
                    <a:gd name="connsiteY58" fmla="*/ 316133 h 633228"/>
                    <a:gd name="connsiteX59" fmla="*/ 118894 w 632679"/>
                    <a:gd name="connsiteY59" fmla="*/ 288644 h 633228"/>
                    <a:gd name="connsiteX60" fmla="*/ 139628 w 632679"/>
                    <a:gd name="connsiteY60" fmla="*/ 213706 h 633228"/>
                    <a:gd name="connsiteX61" fmla="*/ 208648 w 632679"/>
                    <a:gd name="connsiteY61" fmla="*/ 225967 h 633228"/>
                    <a:gd name="connsiteX62" fmla="*/ 219919 w 632679"/>
                    <a:gd name="connsiteY62" fmla="*/ 259504 h 633228"/>
                    <a:gd name="connsiteX63" fmla="*/ 212497 w 632679"/>
                    <a:gd name="connsiteY63" fmla="*/ 286994 h 633228"/>
                    <a:gd name="connsiteX64" fmla="*/ 212497 w 632679"/>
                    <a:gd name="connsiteY64" fmla="*/ 314484 h 633228"/>
                    <a:gd name="connsiteX65" fmla="*/ 217170 w 632679"/>
                    <a:gd name="connsiteY65" fmla="*/ 320532 h 633228"/>
                    <a:gd name="connsiteX66" fmla="*/ 237925 w 632679"/>
                    <a:gd name="connsiteY66" fmla="*/ 330016 h 633228"/>
                    <a:gd name="connsiteX67" fmla="*/ 302388 w 632679"/>
                    <a:gd name="connsiteY67" fmla="*/ 329878 h 633228"/>
                    <a:gd name="connsiteX68" fmla="*/ 302388 w 632679"/>
                    <a:gd name="connsiteY68" fmla="*/ 394754 h 633228"/>
                    <a:gd name="connsiteX69" fmla="*/ 261154 w 632679"/>
                    <a:gd name="connsiteY69" fmla="*/ 383758 h 633228"/>
                    <a:gd name="connsiteX70" fmla="*/ 178684 w 632679"/>
                    <a:gd name="connsiteY70" fmla="*/ 466228 h 633228"/>
                    <a:gd name="connsiteX71" fmla="*/ 180608 w 632679"/>
                    <a:gd name="connsiteY71" fmla="*/ 485471 h 633228"/>
                    <a:gd name="connsiteX72" fmla="*/ 245759 w 632679"/>
                    <a:gd name="connsiteY72" fmla="*/ 549797 h 633228"/>
                    <a:gd name="connsiteX73" fmla="*/ 302114 w 632679"/>
                    <a:gd name="connsiteY73" fmla="*/ 539763 h 633228"/>
                    <a:gd name="connsiteX74" fmla="*/ 302388 w 632679"/>
                    <a:gd name="connsiteY74" fmla="*/ 604777 h 633228"/>
                    <a:gd name="connsiteX75" fmla="*/ 97314 w 632679"/>
                    <a:gd name="connsiteY75" fmla="*/ 604777 h 633228"/>
                    <a:gd name="connsiteX76" fmla="*/ 604777 w 632679"/>
                    <a:gd name="connsiteY76" fmla="*/ 534953 h 633228"/>
                    <a:gd name="connsiteX77" fmla="*/ 536052 w 632679"/>
                    <a:gd name="connsiteY77" fmla="*/ 603677 h 633228"/>
                    <a:gd name="connsiteX78" fmla="*/ 329878 w 632679"/>
                    <a:gd name="connsiteY78" fmla="*/ 603677 h 633228"/>
                    <a:gd name="connsiteX79" fmla="*/ 329878 w 632679"/>
                    <a:gd name="connsiteY79" fmla="*/ 537289 h 633228"/>
                    <a:gd name="connsiteX80" fmla="*/ 316133 w 632679"/>
                    <a:gd name="connsiteY80" fmla="*/ 513373 h 633228"/>
                    <a:gd name="connsiteX81" fmla="*/ 288644 w 632679"/>
                    <a:gd name="connsiteY81" fmla="*/ 513373 h 633228"/>
                    <a:gd name="connsiteX82" fmla="*/ 250845 w 632679"/>
                    <a:gd name="connsiteY82" fmla="*/ 520108 h 633228"/>
                    <a:gd name="connsiteX83" fmla="*/ 207136 w 632679"/>
                    <a:gd name="connsiteY83" fmla="*/ 478873 h 633228"/>
                    <a:gd name="connsiteX84" fmla="*/ 206174 w 632679"/>
                    <a:gd name="connsiteY84" fmla="*/ 467328 h 633228"/>
                    <a:gd name="connsiteX85" fmla="*/ 261154 w 632679"/>
                    <a:gd name="connsiteY85" fmla="*/ 413722 h 633228"/>
                    <a:gd name="connsiteX86" fmla="*/ 288644 w 632679"/>
                    <a:gd name="connsiteY86" fmla="*/ 421007 h 633228"/>
                    <a:gd name="connsiteX87" fmla="*/ 316133 w 632679"/>
                    <a:gd name="connsiteY87" fmla="*/ 421007 h 633228"/>
                    <a:gd name="connsiteX88" fmla="*/ 329878 w 632679"/>
                    <a:gd name="connsiteY88" fmla="*/ 396816 h 633228"/>
                    <a:gd name="connsiteX89" fmla="*/ 329878 w 632679"/>
                    <a:gd name="connsiteY89" fmla="*/ 329878 h 633228"/>
                    <a:gd name="connsiteX90" fmla="*/ 396266 w 632679"/>
                    <a:gd name="connsiteY90" fmla="*/ 330566 h 633228"/>
                    <a:gd name="connsiteX91" fmla="*/ 426356 w 632679"/>
                    <a:gd name="connsiteY91" fmla="*/ 443247 h 633228"/>
                    <a:gd name="connsiteX92" fmla="*/ 539037 w 632679"/>
                    <a:gd name="connsiteY92" fmla="*/ 413157 h 633228"/>
                    <a:gd name="connsiteX93" fmla="*/ 548835 w 632679"/>
                    <a:gd name="connsiteY93" fmla="*/ 386370 h 633228"/>
                    <a:gd name="connsiteX94" fmla="*/ 538801 w 632679"/>
                    <a:gd name="connsiteY94" fmla="*/ 330016 h 633228"/>
                    <a:gd name="connsiteX95" fmla="*/ 604777 w 632679"/>
                    <a:gd name="connsiteY95" fmla="*/ 329878 h 633228"/>
                    <a:gd name="connsiteX96" fmla="*/ 604777 w 632679"/>
                    <a:gd name="connsiteY96" fmla="*/ 534953 h 6332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</a:cxnLst>
                  <a:rect l="l" t="t" r="r" b="b"/>
                  <a:pathLst>
                    <a:path w="632679" h="633228">
                      <a:moveTo>
                        <a:pt x="628693" y="306375"/>
                      </a:moveTo>
                      <a:cubicBezTo>
                        <a:pt x="625999" y="303698"/>
                        <a:pt x="622317" y="302254"/>
                        <a:pt x="618522" y="302388"/>
                      </a:cubicBezTo>
                      <a:lnTo>
                        <a:pt x="538526" y="302388"/>
                      </a:lnTo>
                      <a:cubicBezTo>
                        <a:pt x="528618" y="302299"/>
                        <a:pt x="519428" y="307551"/>
                        <a:pt x="514473" y="316133"/>
                      </a:cubicBezTo>
                      <a:cubicBezTo>
                        <a:pt x="509562" y="324638"/>
                        <a:pt x="509562" y="335119"/>
                        <a:pt x="514473" y="343623"/>
                      </a:cubicBezTo>
                      <a:cubicBezTo>
                        <a:pt x="521330" y="354951"/>
                        <a:pt x="523776" y="368405"/>
                        <a:pt x="521345" y="381422"/>
                      </a:cubicBezTo>
                      <a:cubicBezTo>
                        <a:pt x="515878" y="411290"/>
                        <a:pt x="487234" y="431072"/>
                        <a:pt x="457366" y="425605"/>
                      </a:cubicBezTo>
                      <a:cubicBezTo>
                        <a:pt x="448324" y="423950"/>
                        <a:pt x="439839" y="420054"/>
                        <a:pt x="432690" y="414272"/>
                      </a:cubicBezTo>
                      <a:cubicBezTo>
                        <a:pt x="419920" y="403914"/>
                        <a:pt x="412456" y="388382"/>
                        <a:pt x="412348" y="371938"/>
                      </a:cubicBezTo>
                      <a:cubicBezTo>
                        <a:pt x="412365" y="362282"/>
                        <a:pt x="414925" y="352800"/>
                        <a:pt x="419770" y="344448"/>
                      </a:cubicBezTo>
                      <a:cubicBezTo>
                        <a:pt x="424888" y="336000"/>
                        <a:pt x="424888" y="325406"/>
                        <a:pt x="419770" y="316958"/>
                      </a:cubicBezTo>
                      <a:cubicBezTo>
                        <a:pt x="414791" y="308333"/>
                        <a:pt x="405537" y="303074"/>
                        <a:pt x="395579" y="303213"/>
                      </a:cubicBezTo>
                      <a:lnTo>
                        <a:pt x="329878" y="302388"/>
                      </a:lnTo>
                      <a:lnTo>
                        <a:pt x="329878" y="236275"/>
                      </a:lnTo>
                      <a:cubicBezTo>
                        <a:pt x="342381" y="243605"/>
                        <a:pt x="356621" y="247448"/>
                        <a:pt x="371113" y="247409"/>
                      </a:cubicBezTo>
                      <a:cubicBezTo>
                        <a:pt x="416659" y="247632"/>
                        <a:pt x="453763" y="210892"/>
                        <a:pt x="453988" y="165346"/>
                      </a:cubicBezTo>
                      <a:cubicBezTo>
                        <a:pt x="454184" y="125428"/>
                        <a:pt x="425763" y="91100"/>
                        <a:pt x="386507" y="83844"/>
                      </a:cubicBezTo>
                      <a:cubicBezTo>
                        <a:pt x="367127" y="80190"/>
                        <a:pt x="347080" y="83758"/>
                        <a:pt x="330153" y="93878"/>
                      </a:cubicBezTo>
                      <a:lnTo>
                        <a:pt x="329878" y="13745"/>
                      </a:lnTo>
                      <a:cubicBezTo>
                        <a:pt x="329878" y="6154"/>
                        <a:pt x="323724" y="0"/>
                        <a:pt x="316133" y="0"/>
                      </a:cubicBezTo>
                      <a:lnTo>
                        <a:pt x="96215" y="0"/>
                      </a:lnTo>
                      <a:cubicBezTo>
                        <a:pt x="43077" y="0"/>
                        <a:pt x="0" y="43077"/>
                        <a:pt x="0" y="96215"/>
                      </a:cubicBezTo>
                      <a:lnTo>
                        <a:pt x="0" y="315309"/>
                      </a:lnTo>
                      <a:cubicBezTo>
                        <a:pt x="0" y="317166"/>
                        <a:pt x="423" y="318999"/>
                        <a:pt x="1237" y="320669"/>
                      </a:cubicBezTo>
                      <a:lnTo>
                        <a:pt x="1237" y="537014"/>
                      </a:lnTo>
                      <a:cubicBezTo>
                        <a:pt x="1237" y="590152"/>
                        <a:pt x="44314" y="633229"/>
                        <a:pt x="97452" y="633229"/>
                      </a:cubicBezTo>
                      <a:lnTo>
                        <a:pt x="316133" y="633229"/>
                      </a:lnTo>
                      <a:cubicBezTo>
                        <a:pt x="318360" y="633188"/>
                        <a:pt x="320537" y="632573"/>
                        <a:pt x="322456" y="631442"/>
                      </a:cubicBezTo>
                      <a:lnTo>
                        <a:pt x="536465" y="631442"/>
                      </a:lnTo>
                      <a:cubicBezTo>
                        <a:pt x="589603" y="631442"/>
                        <a:pt x="632679" y="588365"/>
                        <a:pt x="632679" y="535228"/>
                      </a:cubicBezTo>
                      <a:lnTo>
                        <a:pt x="632679" y="316133"/>
                      </a:lnTo>
                      <a:cubicBezTo>
                        <a:pt x="632700" y="312481"/>
                        <a:pt x="631265" y="308969"/>
                        <a:pt x="628693" y="306375"/>
                      </a:cubicBezTo>
                      <a:close/>
                      <a:moveTo>
                        <a:pt x="27490" y="96215"/>
                      </a:moveTo>
                      <a:cubicBezTo>
                        <a:pt x="27490" y="58260"/>
                        <a:pt x="58260" y="27490"/>
                        <a:pt x="96215" y="27490"/>
                      </a:cubicBezTo>
                      <a:lnTo>
                        <a:pt x="302388" y="27490"/>
                      </a:lnTo>
                      <a:lnTo>
                        <a:pt x="302388" y="93740"/>
                      </a:lnTo>
                      <a:cubicBezTo>
                        <a:pt x="302299" y="103649"/>
                        <a:pt x="307551" y="112839"/>
                        <a:pt x="316133" y="117794"/>
                      </a:cubicBezTo>
                      <a:cubicBezTo>
                        <a:pt x="324638" y="122704"/>
                        <a:pt x="335119" y="122704"/>
                        <a:pt x="343623" y="117794"/>
                      </a:cubicBezTo>
                      <a:cubicBezTo>
                        <a:pt x="354951" y="110937"/>
                        <a:pt x="368405" y="108490"/>
                        <a:pt x="381422" y="110922"/>
                      </a:cubicBezTo>
                      <a:cubicBezTo>
                        <a:pt x="411290" y="116389"/>
                        <a:pt x="431072" y="145033"/>
                        <a:pt x="425605" y="174901"/>
                      </a:cubicBezTo>
                      <a:cubicBezTo>
                        <a:pt x="423950" y="183943"/>
                        <a:pt x="420054" y="192427"/>
                        <a:pt x="414272" y="199576"/>
                      </a:cubicBezTo>
                      <a:cubicBezTo>
                        <a:pt x="403914" y="212347"/>
                        <a:pt x="388382" y="219811"/>
                        <a:pt x="371938" y="219919"/>
                      </a:cubicBezTo>
                      <a:cubicBezTo>
                        <a:pt x="362282" y="219902"/>
                        <a:pt x="352800" y="217342"/>
                        <a:pt x="344448" y="212497"/>
                      </a:cubicBezTo>
                      <a:cubicBezTo>
                        <a:pt x="335943" y="207586"/>
                        <a:pt x="325463" y="207586"/>
                        <a:pt x="316958" y="212497"/>
                      </a:cubicBezTo>
                      <a:cubicBezTo>
                        <a:pt x="308395" y="217603"/>
                        <a:pt x="303168" y="226855"/>
                        <a:pt x="303213" y="236825"/>
                      </a:cubicBezTo>
                      <a:lnTo>
                        <a:pt x="303213" y="301151"/>
                      </a:lnTo>
                      <a:lnTo>
                        <a:pt x="238475" y="301151"/>
                      </a:lnTo>
                      <a:cubicBezTo>
                        <a:pt x="254599" y="271820"/>
                        <a:pt x="251395" y="235652"/>
                        <a:pt x="230365" y="209610"/>
                      </a:cubicBezTo>
                      <a:cubicBezTo>
                        <a:pt x="226329" y="204513"/>
                        <a:pt x="221718" y="199901"/>
                        <a:pt x="216620" y="195865"/>
                      </a:cubicBezTo>
                      <a:cubicBezTo>
                        <a:pt x="181184" y="167250"/>
                        <a:pt x="129261" y="172781"/>
                        <a:pt x="100646" y="208217"/>
                      </a:cubicBezTo>
                      <a:cubicBezTo>
                        <a:pt x="92019" y="218900"/>
                        <a:pt x="86196" y="231568"/>
                        <a:pt x="83707" y="245072"/>
                      </a:cubicBezTo>
                      <a:cubicBezTo>
                        <a:pt x="80052" y="264452"/>
                        <a:pt x="83621" y="284499"/>
                        <a:pt x="93740" y="301426"/>
                      </a:cubicBezTo>
                      <a:lnTo>
                        <a:pt x="27490" y="301426"/>
                      </a:lnTo>
                      <a:lnTo>
                        <a:pt x="27490" y="96215"/>
                      </a:lnTo>
                      <a:close/>
                      <a:moveTo>
                        <a:pt x="97314" y="604777"/>
                      </a:moveTo>
                      <a:cubicBezTo>
                        <a:pt x="59359" y="604777"/>
                        <a:pt x="28589" y="574007"/>
                        <a:pt x="28589" y="536052"/>
                      </a:cubicBezTo>
                      <a:lnTo>
                        <a:pt x="28589" y="329878"/>
                      </a:lnTo>
                      <a:lnTo>
                        <a:pt x="94977" y="329878"/>
                      </a:lnTo>
                      <a:cubicBezTo>
                        <a:pt x="104838" y="329918"/>
                        <a:pt x="113964" y="324672"/>
                        <a:pt x="118894" y="316133"/>
                      </a:cubicBezTo>
                      <a:cubicBezTo>
                        <a:pt x="124075" y="307703"/>
                        <a:pt x="124075" y="297074"/>
                        <a:pt x="118894" y="288644"/>
                      </a:cubicBezTo>
                      <a:cubicBezTo>
                        <a:pt x="103925" y="262224"/>
                        <a:pt x="113208" y="228674"/>
                        <a:pt x="139628" y="213706"/>
                      </a:cubicBezTo>
                      <a:cubicBezTo>
                        <a:pt x="162594" y="200695"/>
                        <a:pt x="191567" y="205841"/>
                        <a:pt x="208648" y="225967"/>
                      </a:cubicBezTo>
                      <a:cubicBezTo>
                        <a:pt x="215998" y="235598"/>
                        <a:pt x="219960" y="247388"/>
                        <a:pt x="219919" y="259504"/>
                      </a:cubicBezTo>
                      <a:cubicBezTo>
                        <a:pt x="219902" y="269160"/>
                        <a:pt x="217342" y="278642"/>
                        <a:pt x="212497" y="286994"/>
                      </a:cubicBezTo>
                      <a:cubicBezTo>
                        <a:pt x="207586" y="295499"/>
                        <a:pt x="207586" y="305979"/>
                        <a:pt x="212497" y="314484"/>
                      </a:cubicBezTo>
                      <a:cubicBezTo>
                        <a:pt x="213775" y="316700"/>
                        <a:pt x="215347" y="318735"/>
                        <a:pt x="217170" y="320532"/>
                      </a:cubicBezTo>
                      <a:cubicBezTo>
                        <a:pt x="222388" y="326550"/>
                        <a:pt x="229960" y="330011"/>
                        <a:pt x="237925" y="330016"/>
                      </a:cubicBezTo>
                      <a:lnTo>
                        <a:pt x="302388" y="329878"/>
                      </a:lnTo>
                      <a:lnTo>
                        <a:pt x="302388" y="394754"/>
                      </a:lnTo>
                      <a:cubicBezTo>
                        <a:pt x="289759" y="387750"/>
                        <a:pt x="275594" y="383972"/>
                        <a:pt x="261154" y="383758"/>
                      </a:cubicBezTo>
                      <a:cubicBezTo>
                        <a:pt x="215606" y="383758"/>
                        <a:pt x="178684" y="420681"/>
                        <a:pt x="178684" y="466228"/>
                      </a:cubicBezTo>
                      <a:cubicBezTo>
                        <a:pt x="178650" y="472692"/>
                        <a:pt x="179296" y="479141"/>
                        <a:pt x="180608" y="485471"/>
                      </a:cubicBezTo>
                      <a:cubicBezTo>
                        <a:pt x="187337" y="518107"/>
                        <a:pt x="213041" y="543487"/>
                        <a:pt x="245759" y="549797"/>
                      </a:cubicBezTo>
                      <a:cubicBezTo>
                        <a:pt x="265140" y="553440"/>
                        <a:pt x="285182" y="549871"/>
                        <a:pt x="302114" y="539763"/>
                      </a:cubicBezTo>
                      <a:lnTo>
                        <a:pt x="302388" y="604777"/>
                      </a:lnTo>
                      <a:lnTo>
                        <a:pt x="97314" y="604777"/>
                      </a:lnTo>
                      <a:close/>
                      <a:moveTo>
                        <a:pt x="604777" y="534953"/>
                      </a:moveTo>
                      <a:cubicBezTo>
                        <a:pt x="604777" y="572908"/>
                        <a:pt x="574007" y="603677"/>
                        <a:pt x="536052" y="603677"/>
                      </a:cubicBezTo>
                      <a:lnTo>
                        <a:pt x="329878" y="603677"/>
                      </a:lnTo>
                      <a:lnTo>
                        <a:pt x="329878" y="537289"/>
                      </a:lnTo>
                      <a:cubicBezTo>
                        <a:pt x="329918" y="527429"/>
                        <a:pt x="324672" y="518302"/>
                        <a:pt x="316133" y="513373"/>
                      </a:cubicBezTo>
                      <a:cubicBezTo>
                        <a:pt x="307703" y="508193"/>
                        <a:pt x="297074" y="508193"/>
                        <a:pt x="288644" y="513373"/>
                      </a:cubicBezTo>
                      <a:cubicBezTo>
                        <a:pt x="277299" y="520184"/>
                        <a:pt x="263844" y="522581"/>
                        <a:pt x="250845" y="520108"/>
                      </a:cubicBezTo>
                      <a:cubicBezTo>
                        <a:pt x="229389" y="516246"/>
                        <a:pt x="212241" y="500068"/>
                        <a:pt x="207136" y="478873"/>
                      </a:cubicBezTo>
                      <a:cubicBezTo>
                        <a:pt x="206485" y="475059"/>
                        <a:pt x="206164" y="471197"/>
                        <a:pt x="206174" y="467328"/>
                      </a:cubicBezTo>
                      <a:cubicBezTo>
                        <a:pt x="206920" y="437501"/>
                        <a:pt x="231319" y="413714"/>
                        <a:pt x="261154" y="413722"/>
                      </a:cubicBezTo>
                      <a:cubicBezTo>
                        <a:pt x="270803" y="413659"/>
                        <a:pt x="280293" y="416174"/>
                        <a:pt x="288644" y="421007"/>
                      </a:cubicBezTo>
                      <a:cubicBezTo>
                        <a:pt x="297074" y="426187"/>
                        <a:pt x="307703" y="426187"/>
                        <a:pt x="316133" y="421007"/>
                      </a:cubicBezTo>
                      <a:cubicBezTo>
                        <a:pt x="324758" y="416028"/>
                        <a:pt x="330018" y="406774"/>
                        <a:pt x="329878" y="396816"/>
                      </a:cubicBezTo>
                      <a:lnTo>
                        <a:pt x="329878" y="329878"/>
                      </a:lnTo>
                      <a:lnTo>
                        <a:pt x="396266" y="330566"/>
                      </a:lnTo>
                      <a:cubicBezTo>
                        <a:pt x="373458" y="369991"/>
                        <a:pt x="386930" y="420440"/>
                        <a:pt x="426356" y="443247"/>
                      </a:cubicBezTo>
                      <a:cubicBezTo>
                        <a:pt x="465781" y="466053"/>
                        <a:pt x="516230" y="452583"/>
                        <a:pt x="539037" y="413157"/>
                      </a:cubicBezTo>
                      <a:cubicBezTo>
                        <a:pt x="543834" y="404865"/>
                        <a:pt x="547150" y="395801"/>
                        <a:pt x="548835" y="386370"/>
                      </a:cubicBezTo>
                      <a:cubicBezTo>
                        <a:pt x="552489" y="366990"/>
                        <a:pt x="548921" y="346943"/>
                        <a:pt x="538801" y="330016"/>
                      </a:cubicBezTo>
                      <a:lnTo>
                        <a:pt x="604777" y="329878"/>
                      </a:lnTo>
                      <a:lnTo>
                        <a:pt x="604777" y="534953"/>
                      </a:lnTo>
                      <a:close/>
                    </a:path>
                  </a:pathLst>
                </a:custGeom>
                <a:grpFill/>
                <a:ln w="1699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D-DIN" panose="020B0504030202030204" pitchFamily="34" charset="0"/>
                    <a:ea typeface="MiSans"/>
                    <a:cs typeface="+mn-cs"/>
                  </a:endParaRPr>
                </a:p>
              </p:txBody>
            </p:sp>
            <p:sp>
              <p:nvSpPr>
                <p:cNvPr id="125" name="任意多边形: 形状 124"/>
                <p:cNvSpPr/>
                <p:nvPr/>
              </p:nvSpPr>
              <p:spPr>
                <a:xfrm>
                  <a:off x="4093486" y="1541265"/>
                  <a:ext cx="96214" cy="96214"/>
                </a:xfrm>
                <a:custGeom>
                  <a:avLst/>
                  <a:gdLst>
                    <a:gd name="connsiteX0" fmla="*/ 68725 w 96214"/>
                    <a:gd name="connsiteY0" fmla="*/ 0 h 96214"/>
                    <a:gd name="connsiteX1" fmla="*/ 0 w 96214"/>
                    <a:gd name="connsiteY1" fmla="*/ 68725 h 96214"/>
                    <a:gd name="connsiteX2" fmla="*/ 0 w 96214"/>
                    <a:gd name="connsiteY2" fmla="*/ 96215 h 96214"/>
                    <a:gd name="connsiteX3" fmla="*/ 96215 w 96214"/>
                    <a:gd name="connsiteY3" fmla="*/ 0 h 96214"/>
                    <a:gd name="connsiteX4" fmla="*/ 68725 w 96214"/>
                    <a:gd name="connsiteY4" fmla="*/ 0 h 962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6214" h="96214">
                      <a:moveTo>
                        <a:pt x="68725" y="0"/>
                      </a:moveTo>
                      <a:cubicBezTo>
                        <a:pt x="68725" y="37955"/>
                        <a:pt x="37955" y="68725"/>
                        <a:pt x="0" y="68725"/>
                      </a:cubicBezTo>
                      <a:lnTo>
                        <a:pt x="0" y="96215"/>
                      </a:lnTo>
                      <a:cubicBezTo>
                        <a:pt x="53138" y="96215"/>
                        <a:pt x="96215" y="53138"/>
                        <a:pt x="96215" y="0"/>
                      </a:cubicBezTo>
                      <a:lnTo>
                        <a:pt x="68725" y="0"/>
                      </a:lnTo>
                      <a:close/>
                    </a:path>
                  </a:pathLst>
                </a:custGeom>
                <a:grpFill/>
                <a:ln w="1699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D-DIN" panose="020B0504030202030204" pitchFamily="34" charset="0"/>
                    <a:ea typeface="MiSans"/>
                    <a:cs typeface="+mn-cs"/>
                  </a:endParaRPr>
                </a:p>
              </p:txBody>
            </p:sp>
            <p:sp>
              <p:nvSpPr>
                <p:cNvPr id="126" name="任意多边形: 形状 125"/>
                <p:cNvSpPr/>
                <p:nvPr/>
              </p:nvSpPr>
              <p:spPr>
                <a:xfrm>
                  <a:off x="4093486" y="1541265"/>
                  <a:ext cx="164939" cy="164939"/>
                </a:xfrm>
                <a:custGeom>
                  <a:avLst/>
                  <a:gdLst>
                    <a:gd name="connsiteX0" fmla="*/ 137449 w 164939"/>
                    <a:gd name="connsiteY0" fmla="*/ 0 h 164939"/>
                    <a:gd name="connsiteX1" fmla="*/ 0 w 164939"/>
                    <a:gd name="connsiteY1" fmla="*/ 137449 h 164939"/>
                    <a:gd name="connsiteX2" fmla="*/ 0 w 164939"/>
                    <a:gd name="connsiteY2" fmla="*/ 164939 h 164939"/>
                    <a:gd name="connsiteX3" fmla="*/ 164939 w 164939"/>
                    <a:gd name="connsiteY3" fmla="*/ 0 h 164939"/>
                    <a:gd name="connsiteX4" fmla="*/ 137449 w 164939"/>
                    <a:gd name="connsiteY4" fmla="*/ 0 h 164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4939" h="164939">
                      <a:moveTo>
                        <a:pt x="137449" y="0"/>
                      </a:moveTo>
                      <a:cubicBezTo>
                        <a:pt x="137449" y="75912"/>
                        <a:pt x="75912" y="137449"/>
                        <a:pt x="0" y="137449"/>
                      </a:cubicBezTo>
                      <a:lnTo>
                        <a:pt x="0" y="164939"/>
                      </a:lnTo>
                      <a:cubicBezTo>
                        <a:pt x="91093" y="164939"/>
                        <a:pt x="164939" y="91093"/>
                        <a:pt x="164939" y="0"/>
                      </a:cubicBezTo>
                      <a:lnTo>
                        <a:pt x="137449" y="0"/>
                      </a:lnTo>
                      <a:close/>
                    </a:path>
                  </a:pathLst>
                </a:custGeom>
                <a:grpFill/>
                <a:ln w="1699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D-DIN" panose="020B0504030202030204" pitchFamily="34" charset="0"/>
                    <a:ea typeface="MiSans"/>
                    <a:cs typeface="+mn-cs"/>
                  </a:endParaRPr>
                </a:p>
              </p:txBody>
            </p:sp>
          </p:grpSp>
        </p:grpSp>
        <p:grpSp>
          <p:nvGrpSpPr>
            <p:cNvPr id="103" name="组合 102"/>
            <p:cNvGrpSpPr/>
            <p:nvPr/>
          </p:nvGrpSpPr>
          <p:grpSpPr>
            <a:xfrm rot="5786424">
              <a:off x="5190792" y="2819521"/>
              <a:ext cx="2147723" cy="2068989"/>
              <a:chOff x="7265024" y="2129017"/>
              <a:chExt cx="1375088" cy="1375088"/>
            </a:xfrm>
          </p:grpSpPr>
          <p:sp>
            <p:nvSpPr>
              <p:cNvPr id="110" name="椭圆 109"/>
              <p:cNvSpPr/>
              <p:nvPr/>
            </p:nvSpPr>
            <p:spPr>
              <a:xfrm>
                <a:off x="7265024" y="2129017"/>
                <a:ext cx="1375088" cy="1375088"/>
              </a:xfrm>
              <a:prstGeom prst="ellipse">
                <a:avLst/>
              </a:prstGeom>
              <a:gradFill>
                <a:gsLst>
                  <a:gs pos="100000">
                    <a:srgbClr val="FEF4DE"/>
                  </a:gs>
                  <a:gs pos="0">
                    <a:srgbClr val="F7C34F"/>
                  </a:gs>
                </a:gsLst>
                <a:lin ang="5400000" scaled="1"/>
              </a:gradFill>
              <a:ln w="8836" cap="flat" cmpd="sng" algn="ctr">
                <a:solidFill>
                  <a:srgbClr val="F9D27F"/>
                </a:solidFill>
                <a:prstDash val="solid"/>
                <a:miter lim="800000"/>
              </a:ln>
              <a:effectLst/>
            </p:spPr>
            <p:txBody>
              <a:bodyPr lIns="65270" tIns="32635" rIns="65270" bIns="32635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285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江城黑体 700W"/>
                  <a:ea typeface="江城黑体 300W"/>
                  <a:cs typeface="+mn-cs"/>
                </a:endParaRPr>
              </a:p>
            </p:txBody>
          </p:sp>
          <p:sp>
            <p:nvSpPr>
              <p:cNvPr id="111" name="椭圆 110"/>
              <p:cNvSpPr/>
              <p:nvPr>
                <p:custDataLst>
                  <p:tags r:id="rId4"/>
                </p:custDataLst>
              </p:nvPr>
            </p:nvSpPr>
            <p:spPr>
              <a:xfrm>
                <a:off x="7412443" y="2276434"/>
                <a:ext cx="1080251" cy="1080255"/>
              </a:xfrm>
              <a:prstGeom prst="ellipse">
                <a:avLst/>
              </a:prstGeom>
              <a:gradFill flip="none" rotWithShape="1">
                <a:gsLst>
                  <a:gs pos="0">
                    <a:srgbClr val="FADEA0"/>
                  </a:gs>
                  <a:gs pos="83000">
                    <a:srgbClr val="F7C34F"/>
                  </a:gs>
                </a:gsLst>
                <a:lin ang="5400000" scaled="1"/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>
                <a:outerShdw blurRad="236909" dist="47382" dir="18000004" sx="98000" sy="98000" rotWithShape="0">
                  <a:srgbClr val="F0AAAD">
                    <a:alpha val="40000"/>
                  </a:srgbClr>
                </a:outerShdw>
              </a:effectLst>
            </p:spPr>
            <p:txBody>
              <a:bodyPr wrap="square" lIns="85287" tIns="42644" rIns="85287" bIns="42644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68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江城黑体 700W"/>
                  <a:ea typeface="江城黑体 300W"/>
                  <a:cs typeface="+mn-cs"/>
                </a:endParaRPr>
              </a:p>
            </p:txBody>
          </p:sp>
        </p:grpSp>
      </p:grpSp>
      <p:grpSp>
        <p:nvGrpSpPr>
          <p:cNvPr id="128" name="组合 127"/>
          <p:cNvGrpSpPr/>
          <p:nvPr/>
        </p:nvGrpSpPr>
        <p:grpSpPr>
          <a:xfrm>
            <a:off x="9275075" y="3307215"/>
            <a:ext cx="1028968" cy="1024032"/>
            <a:chOff x="10485078" y="1188804"/>
            <a:chExt cx="828679" cy="824704"/>
          </a:xfrm>
          <a:solidFill>
            <a:schemeClr val="bg1"/>
          </a:solidFill>
        </p:grpSpPr>
        <p:sp>
          <p:nvSpPr>
            <p:cNvPr id="129" name="任意多边形: 形状 128"/>
            <p:cNvSpPr/>
            <p:nvPr/>
          </p:nvSpPr>
          <p:spPr>
            <a:xfrm>
              <a:off x="10487276" y="1188804"/>
              <a:ext cx="826481" cy="824704"/>
            </a:xfrm>
            <a:custGeom>
              <a:avLst/>
              <a:gdLst>
                <a:gd name="connsiteX0" fmla="*/ 819542 w 826481"/>
                <a:gd name="connsiteY0" fmla="*/ 486648 h 824704"/>
                <a:gd name="connsiteX1" fmla="*/ 744701 w 826481"/>
                <a:gd name="connsiteY1" fmla="*/ 465275 h 824704"/>
                <a:gd name="connsiteX2" fmla="*/ 669654 w 826481"/>
                <a:gd name="connsiteY2" fmla="*/ 497575 h 824704"/>
                <a:gd name="connsiteX3" fmla="*/ 650411 w 826481"/>
                <a:gd name="connsiteY3" fmla="*/ 459089 h 824704"/>
                <a:gd name="connsiteX4" fmla="*/ 646012 w 826481"/>
                <a:gd name="connsiteY4" fmla="*/ 440671 h 824704"/>
                <a:gd name="connsiteX5" fmla="*/ 646012 w 826481"/>
                <a:gd name="connsiteY5" fmla="*/ 288652 h 824704"/>
                <a:gd name="connsiteX6" fmla="*/ 479011 w 826481"/>
                <a:gd name="connsiteY6" fmla="*/ 98148 h 824704"/>
                <a:gd name="connsiteX7" fmla="*/ 533991 w 826481"/>
                <a:gd name="connsiteY7" fmla="*/ 21726 h 824704"/>
                <a:gd name="connsiteX8" fmla="*/ 530782 w 826481"/>
                <a:gd name="connsiteY8" fmla="*/ 2555 h 824704"/>
                <a:gd name="connsiteX9" fmla="*/ 522308 w 826481"/>
                <a:gd name="connsiteY9" fmla="*/ 9 h 824704"/>
                <a:gd name="connsiteX10" fmla="*/ 302389 w 826481"/>
                <a:gd name="connsiteY10" fmla="*/ 9 h 824704"/>
                <a:gd name="connsiteX11" fmla="*/ 288708 w 826481"/>
                <a:gd name="connsiteY11" fmla="*/ 13817 h 824704"/>
                <a:gd name="connsiteX12" fmla="*/ 291256 w 826481"/>
                <a:gd name="connsiteY12" fmla="*/ 21726 h 824704"/>
                <a:gd name="connsiteX13" fmla="*/ 346235 w 826481"/>
                <a:gd name="connsiteY13" fmla="*/ 98148 h 824704"/>
                <a:gd name="connsiteX14" fmla="*/ 178685 w 826481"/>
                <a:gd name="connsiteY14" fmla="*/ 288652 h 824704"/>
                <a:gd name="connsiteX15" fmla="*/ 178685 w 826481"/>
                <a:gd name="connsiteY15" fmla="*/ 443558 h 824704"/>
                <a:gd name="connsiteX16" fmla="*/ 157930 w 826481"/>
                <a:gd name="connsiteY16" fmla="*/ 464313 h 824704"/>
                <a:gd name="connsiteX17" fmla="*/ 97177 w 826481"/>
                <a:gd name="connsiteY17" fmla="*/ 540322 h 824704"/>
                <a:gd name="connsiteX18" fmla="*/ 80134 w 826481"/>
                <a:gd name="connsiteY18" fmla="*/ 514756 h 824704"/>
                <a:gd name="connsiteX19" fmla="*/ 71062 w 826481"/>
                <a:gd name="connsiteY19" fmla="*/ 508571 h 824704"/>
                <a:gd name="connsiteX20" fmla="*/ 60478 w 826481"/>
                <a:gd name="connsiteY20" fmla="*/ 511183 h 824704"/>
                <a:gd name="connsiteX21" fmla="*/ 5499 w 826481"/>
                <a:gd name="connsiteY21" fmla="*/ 552418 h 824704"/>
                <a:gd name="connsiteX22" fmla="*/ 1 w 826481"/>
                <a:gd name="connsiteY22" fmla="*/ 563551 h 824704"/>
                <a:gd name="connsiteX23" fmla="*/ 1 w 826481"/>
                <a:gd name="connsiteY23" fmla="*/ 810960 h 824704"/>
                <a:gd name="connsiteX24" fmla="*/ 13746 w 826481"/>
                <a:gd name="connsiteY24" fmla="*/ 824705 h 824704"/>
                <a:gd name="connsiteX25" fmla="*/ 192430 w 826481"/>
                <a:gd name="connsiteY25" fmla="*/ 824705 h 824704"/>
                <a:gd name="connsiteX26" fmla="*/ 202189 w 826481"/>
                <a:gd name="connsiteY26" fmla="*/ 820719 h 824704"/>
                <a:gd name="connsiteX27" fmla="*/ 243423 w 826481"/>
                <a:gd name="connsiteY27" fmla="*/ 779484 h 824704"/>
                <a:gd name="connsiteX28" fmla="*/ 245073 w 826481"/>
                <a:gd name="connsiteY28" fmla="*/ 762165 h 824704"/>
                <a:gd name="connsiteX29" fmla="*/ 238200 w 826481"/>
                <a:gd name="connsiteY29" fmla="*/ 751856 h 824704"/>
                <a:gd name="connsiteX30" fmla="*/ 556121 w 826481"/>
                <a:gd name="connsiteY30" fmla="*/ 678733 h 824704"/>
                <a:gd name="connsiteX31" fmla="*/ 605740 w 826481"/>
                <a:gd name="connsiteY31" fmla="*/ 660590 h 824704"/>
                <a:gd name="connsiteX32" fmla="*/ 798169 w 826481"/>
                <a:gd name="connsiteY32" fmla="*/ 561489 h 824704"/>
                <a:gd name="connsiteX33" fmla="*/ 819542 w 826481"/>
                <a:gd name="connsiteY33" fmla="*/ 486648 h 824704"/>
                <a:gd name="connsiteX34" fmla="*/ 329054 w 826481"/>
                <a:gd name="connsiteY34" fmla="*/ 27499 h 824704"/>
                <a:gd name="connsiteX35" fmla="*/ 495643 w 826481"/>
                <a:gd name="connsiteY35" fmla="*/ 27499 h 824704"/>
                <a:gd name="connsiteX36" fmla="*/ 446573 w 826481"/>
                <a:gd name="connsiteY36" fmla="*/ 96223 h 824704"/>
                <a:gd name="connsiteX37" fmla="*/ 377849 w 826481"/>
                <a:gd name="connsiteY37" fmla="*/ 96223 h 824704"/>
                <a:gd name="connsiteX38" fmla="*/ 329054 w 826481"/>
                <a:gd name="connsiteY38" fmla="*/ 27499 h 824704"/>
                <a:gd name="connsiteX39" fmla="*/ 206175 w 826481"/>
                <a:gd name="connsiteY39" fmla="*/ 288652 h 824704"/>
                <a:gd name="connsiteX40" fmla="*/ 371114 w 826481"/>
                <a:gd name="connsiteY40" fmla="*/ 123713 h 824704"/>
                <a:gd name="connsiteX41" fmla="*/ 453583 w 826481"/>
                <a:gd name="connsiteY41" fmla="*/ 123713 h 824704"/>
                <a:gd name="connsiteX42" fmla="*/ 618523 w 826481"/>
                <a:gd name="connsiteY42" fmla="*/ 288652 h 824704"/>
                <a:gd name="connsiteX43" fmla="*/ 618523 w 826481"/>
                <a:gd name="connsiteY43" fmla="*/ 440671 h 824704"/>
                <a:gd name="connsiteX44" fmla="*/ 625807 w 826481"/>
                <a:gd name="connsiteY44" fmla="*/ 471322 h 824704"/>
                <a:gd name="connsiteX45" fmla="*/ 644226 w 826481"/>
                <a:gd name="connsiteY45" fmla="*/ 508571 h 824704"/>
                <a:gd name="connsiteX46" fmla="*/ 549798 w 826481"/>
                <a:gd name="connsiteY46" fmla="*/ 548706 h 824704"/>
                <a:gd name="connsiteX47" fmla="*/ 544437 w 826481"/>
                <a:gd name="connsiteY47" fmla="*/ 549806 h 824704"/>
                <a:gd name="connsiteX48" fmla="*/ 302389 w 826481"/>
                <a:gd name="connsiteY48" fmla="*/ 549806 h 824704"/>
                <a:gd name="connsiteX49" fmla="*/ 288644 w 826481"/>
                <a:gd name="connsiteY49" fmla="*/ 536061 h 824704"/>
                <a:gd name="connsiteX50" fmla="*/ 302389 w 826481"/>
                <a:gd name="connsiteY50" fmla="*/ 522316 h 824704"/>
                <a:gd name="connsiteX51" fmla="*/ 412349 w 826481"/>
                <a:gd name="connsiteY51" fmla="*/ 522316 h 824704"/>
                <a:gd name="connsiteX52" fmla="*/ 508563 w 826481"/>
                <a:gd name="connsiteY52" fmla="*/ 426102 h 824704"/>
                <a:gd name="connsiteX53" fmla="*/ 494818 w 826481"/>
                <a:gd name="connsiteY53" fmla="*/ 412357 h 824704"/>
                <a:gd name="connsiteX54" fmla="*/ 477087 w 826481"/>
                <a:gd name="connsiteY54" fmla="*/ 412357 h 824704"/>
                <a:gd name="connsiteX55" fmla="*/ 481073 w 826481"/>
                <a:gd name="connsiteY55" fmla="*/ 393664 h 824704"/>
                <a:gd name="connsiteX56" fmla="*/ 451109 w 826481"/>
                <a:gd name="connsiteY56" fmla="*/ 350367 h 824704"/>
                <a:gd name="connsiteX57" fmla="*/ 426093 w 826481"/>
                <a:gd name="connsiteY57" fmla="*/ 341020 h 824704"/>
                <a:gd name="connsiteX58" fmla="*/ 426093 w 826481"/>
                <a:gd name="connsiteY58" fmla="*/ 288652 h 824704"/>
                <a:gd name="connsiteX59" fmla="*/ 434890 w 826481"/>
                <a:gd name="connsiteY59" fmla="*/ 288652 h 824704"/>
                <a:gd name="connsiteX60" fmla="*/ 453583 w 826481"/>
                <a:gd name="connsiteY60" fmla="*/ 307345 h 824704"/>
                <a:gd name="connsiteX61" fmla="*/ 453583 w 826481"/>
                <a:gd name="connsiteY61" fmla="*/ 316142 h 824704"/>
                <a:gd name="connsiteX62" fmla="*/ 481073 w 826481"/>
                <a:gd name="connsiteY62" fmla="*/ 316142 h 824704"/>
                <a:gd name="connsiteX63" fmla="*/ 481073 w 826481"/>
                <a:gd name="connsiteY63" fmla="*/ 307345 h 824704"/>
                <a:gd name="connsiteX64" fmla="*/ 434890 w 826481"/>
                <a:gd name="connsiteY64" fmla="*/ 261162 h 824704"/>
                <a:gd name="connsiteX65" fmla="*/ 426093 w 826481"/>
                <a:gd name="connsiteY65" fmla="*/ 261162 h 824704"/>
                <a:gd name="connsiteX66" fmla="*/ 426093 w 826481"/>
                <a:gd name="connsiteY66" fmla="*/ 233673 h 824704"/>
                <a:gd name="connsiteX67" fmla="*/ 398604 w 826481"/>
                <a:gd name="connsiteY67" fmla="*/ 233673 h 824704"/>
                <a:gd name="connsiteX68" fmla="*/ 398604 w 826481"/>
                <a:gd name="connsiteY68" fmla="*/ 261162 h 824704"/>
                <a:gd name="connsiteX69" fmla="*/ 389807 w 826481"/>
                <a:gd name="connsiteY69" fmla="*/ 261162 h 824704"/>
                <a:gd name="connsiteX70" fmla="*/ 343476 w 826481"/>
                <a:gd name="connsiteY70" fmla="*/ 307196 h 824704"/>
                <a:gd name="connsiteX71" fmla="*/ 373588 w 826481"/>
                <a:gd name="connsiteY71" fmla="*/ 350642 h 824704"/>
                <a:gd name="connsiteX72" fmla="*/ 398604 w 826481"/>
                <a:gd name="connsiteY72" fmla="*/ 359989 h 824704"/>
                <a:gd name="connsiteX73" fmla="*/ 398604 w 826481"/>
                <a:gd name="connsiteY73" fmla="*/ 412357 h 824704"/>
                <a:gd name="connsiteX74" fmla="*/ 389807 w 826481"/>
                <a:gd name="connsiteY74" fmla="*/ 412357 h 824704"/>
                <a:gd name="connsiteX75" fmla="*/ 371114 w 826481"/>
                <a:gd name="connsiteY75" fmla="*/ 393664 h 824704"/>
                <a:gd name="connsiteX76" fmla="*/ 371114 w 826481"/>
                <a:gd name="connsiteY76" fmla="*/ 384867 h 824704"/>
                <a:gd name="connsiteX77" fmla="*/ 343624 w 826481"/>
                <a:gd name="connsiteY77" fmla="*/ 384867 h 824704"/>
                <a:gd name="connsiteX78" fmla="*/ 343624 w 826481"/>
                <a:gd name="connsiteY78" fmla="*/ 393664 h 824704"/>
                <a:gd name="connsiteX79" fmla="*/ 347610 w 826481"/>
                <a:gd name="connsiteY79" fmla="*/ 412357 h 824704"/>
                <a:gd name="connsiteX80" fmla="*/ 266103 w 826481"/>
                <a:gd name="connsiteY80" fmla="*/ 412357 h 824704"/>
                <a:gd name="connsiteX81" fmla="*/ 206175 w 826481"/>
                <a:gd name="connsiteY81" fmla="*/ 426102 h 824704"/>
                <a:gd name="connsiteX82" fmla="*/ 206175 w 826481"/>
                <a:gd name="connsiteY82" fmla="*/ 288652 h 824704"/>
                <a:gd name="connsiteX83" fmla="*/ 453583 w 826481"/>
                <a:gd name="connsiteY83" fmla="*/ 393664 h 824704"/>
                <a:gd name="connsiteX84" fmla="*/ 434890 w 826481"/>
                <a:gd name="connsiteY84" fmla="*/ 412357 h 824704"/>
                <a:gd name="connsiteX85" fmla="*/ 426093 w 826481"/>
                <a:gd name="connsiteY85" fmla="*/ 412357 h 824704"/>
                <a:gd name="connsiteX86" fmla="*/ 426093 w 826481"/>
                <a:gd name="connsiteY86" fmla="*/ 370297 h 824704"/>
                <a:gd name="connsiteX87" fmla="*/ 441488 w 826481"/>
                <a:gd name="connsiteY87" fmla="*/ 376070 h 824704"/>
                <a:gd name="connsiteX88" fmla="*/ 453583 w 826481"/>
                <a:gd name="connsiteY88" fmla="*/ 393664 h 824704"/>
                <a:gd name="connsiteX89" fmla="*/ 398604 w 826481"/>
                <a:gd name="connsiteY89" fmla="*/ 288652 h 824704"/>
                <a:gd name="connsiteX90" fmla="*/ 398604 w 826481"/>
                <a:gd name="connsiteY90" fmla="*/ 330712 h 824704"/>
                <a:gd name="connsiteX91" fmla="*/ 383209 w 826481"/>
                <a:gd name="connsiteY91" fmla="*/ 324939 h 824704"/>
                <a:gd name="connsiteX92" fmla="*/ 371114 w 826481"/>
                <a:gd name="connsiteY92" fmla="*/ 307345 h 824704"/>
                <a:gd name="connsiteX93" fmla="*/ 389807 w 826481"/>
                <a:gd name="connsiteY93" fmla="*/ 288652 h 824704"/>
                <a:gd name="connsiteX94" fmla="*/ 398604 w 826481"/>
                <a:gd name="connsiteY94" fmla="*/ 288652 h 824704"/>
                <a:gd name="connsiteX95" fmla="*/ 186794 w 826481"/>
                <a:gd name="connsiteY95" fmla="*/ 797215 h 824704"/>
                <a:gd name="connsiteX96" fmla="*/ 27491 w 826481"/>
                <a:gd name="connsiteY96" fmla="*/ 797215 h 824704"/>
                <a:gd name="connsiteX97" fmla="*/ 27491 w 826481"/>
                <a:gd name="connsiteY97" fmla="*/ 570423 h 824704"/>
                <a:gd name="connsiteX98" fmla="*/ 65289 w 826481"/>
                <a:gd name="connsiteY98" fmla="*/ 541971 h 824704"/>
                <a:gd name="connsiteX99" fmla="*/ 216483 w 826481"/>
                <a:gd name="connsiteY99" fmla="*/ 767938 h 824704"/>
                <a:gd name="connsiteX100" fmla="*/ 186794 w 826481"/>
                <a:gd name="connsiteY100" fmla="*/ 797215 h 824704"/>
                <a:gd name="connsiteX101" fmla="*/ 784836 w 826481"/>
                <a:gd name="connsiteY101" fmla="*/ 537573 h 824704"/>
                <a:gd name="connsiteX102" fmla="*/ 593232 w 826481"/>
                <a:gd name="connsiteY102" fmla="*/ 636124 h 824704"/>
                <a:gd name="connsiteX103" fmla="*/ 549798 w 826481"/>
                <a:gd name="connsiteY103" fmla="*/ 651931 h 824704"/>
                <a:gd name="connsiteX104" fmla="*/ 221981 w 826481"/>
                <a:gd name="connsiteY104" fmla="*/ 727390 h 824704"/>
                <a:gd name="connsiteX105" fmla="*/ 113259 w 826481"/>
                <a:gd name="connsiteY105" fmla="*/ 564238 h 824704"/>
                <a:gd name="connsiteX106" fmla="*/ 179372 w 826481"/>
                <a:gd name="connsiteY106" fmla="*/ 481081 h 824704"/>
                <a:gd name="connsiteX107" fmla="*/ 266103 w 826481"/>
                <a:gd name="connsiteY107" fmla="*/ 439847 h 824704"/>
                <a:gd name="connsiteX108" fmla="*/ 479699 w 826481"/>
                <a:gd name="connsiteY108" fmla="*/ 439847 h 824704"/>
                <a:gd name="connsiteX109" fmla="*/ 412349 w 826481"/>
                <a:gd name="connsiteY109" fmla="*/ 494826 h 824704"/>
                <a:gd name="connsiteX110" fmla="*/ 302389 w 826481"/>
                <a:gd name="connsiteY110" fmla="*/ 494826 h 824704"/>
                <a:gd name="connsiteX111" fmla="*/ 261154 w 826481"/>
                <a:gd name="connsiteY111" fmla="*/ 536061 h 824704"/>
                <a:gd name="connsiteX112" fmla="*/ 302389 w 826481"/>
                <a:gd name="connsiteY112" fmla="*/ 577296 h 824704"/>
                <a:gd name="connsiteX113" fmla="*/ 544162 w 826481"/>
                <a:gd name="connsiteY113" fmla="*/ 577296 h 824704"/>
                <a:gd name="connsiteX114" fmla="*/ 560381 w 826481"/>
                <a:gd name="connsiteY114" fmla="*/ 573997 h 824704"/>
                <a:gd name="connsiteX115" fmla="*/ 756659 w 826481"/>
                <a:gd name="connsiteY115" fmla="*/ 490153 h 824704"/>
                <a:gd name="connsiteX116" fmla="*/ 794458 w 826481"/>
                <a:gd name="connsiteY116" fmla="*/ 499774 h 824704"/>
                <a:gd name="connsiteX117" fmla="*/ 784836 w 826481"/>
                <a:gd name="connsiteY117" fmla="*/ 537573 h 824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</a:cxnLst>
              <a:rect l="l" t="t" r="r" b="b"/>
              <a:pathLst>
                <a:path w="826481" h="824704">
                  <a:moveTo>
                    <a:pt x="819542" y="486648"/>
                  </a:moveTo>
                  <a:cubicBezTo>
                    <a:pt x="804777" y="460079"/>
                    <a:pt x="771270" y="450509"/>
                    <a:pt x="744701" y="465275"/>
                  </a:cubicBezTo>
                  <a:lnTo>
                    <a:pt x="669654" y="497575"/>
                  </a:lnTo>
                  <a:lnTo>
                    <a:pt x="650411" y="459089"/>
                  </a:lnTo>
                  <a:cubicBezTo>
                    <a:pt x="647536" y="453375"/>
                    <a:pt x="646030" y="447069"/>
                    <a:pt x="646012" y="440671"/>
                  </a:cubicBezTo>
                  <a:lnTo>
                    <a:pt x="646012" y="288652"/>
                  </a:lnTo>
                  <a:cubicBezTo>
                    <a:pt x="645894" y="192295"/>
                    <a:pt x="574523" y="110881"/>
                    <a:pt x="479011" y="98148"/>
                  </a:cubicBezTo>
                  <a:lnTo>
                    <a:pt x="533991" y="21726"/>
                  </a:lnTo>
                  <a:cubicBezTo>
                    <a:pt x="538398" y="15546"/>
                    <a:pt x="536962" y="6962"/>
                    <a:pt x="530782" y="2555"/>
                  </a:cubicBezTo>
                  <a:cubicBezTo>
                    <a:pt x="528315" y="796"/>
                    <a:pt x="525335" y="-99"/>
                    <a:pt x="522308" y="9"/>
                  </a:cubicBezTo>
                  <a:lnTo>
                    <a:pt x="302389" y="9"/>
                  </a:lnTo>
                  <a:cubicBezTo>
                    <a:pt x="294798" y="43"/>
                    <a:pt x="288673" y="6227"/>
                    <a:pt x="288708" y="13817"/>
                  </a:cubicBezTo>
                  <a:cubicBezTo>
                    <a:pt x="288722" y="16654"/>
                    <a:pt x="289612" y="19417"/>
                    <a:pt x="291256" y="21726"/>
                  </a:cubicBezTo>
                  <a:lnTo>
                    <a:pt x="346235" y="98148"/>
                  </a:lnTo>
                  <a:cubicBezTo>
                    <a:pt x="250505" y="110628"/>
                    <a:pt x="178839" y="192111"/>
                    <a:pt x="178685" y="288652"/>
                  </a:cubicBezTo>
                  <a:lnTo>
                    <a:pt x="178685" y="443558"/>
                  </a:lnTo>
                  <a:cubicBezTo>
                    <a:pt x="171063" y="449736"/>
                    <a:pt x="164108" y="456691"/>
                    <a:pt x="157930" y="464313"/>
                  </a:cubicBezTo>
                  <a:lnTo>
                    <a:pt x="97177" y="540322"/>
                  </a:lnTo>
                  <a:lnTo>
                    <a:pt x="80134" y="514756"/>
                  </a:lnTo>
                  <a:cubicBezTo>
                    <a:pt x="78101" y="511525"/>
                    <a:pt x="74814" y="509282"/>
                    <a:pt x="71062" y="508571"/>
                  </a:cubicBezTo>
                  <a:cubicBezTo>
                    <a:pt x="67328" y="508039"/>
                    <a:pt x="63535" y="508975"/>
                    <a:pt x="60478" y="511183"/>
                  </a:cubicBezTo>
                  <a:lnTo>
                    <a:pt x="5499" y="552418"/>
                  </a:lnTo>
                  <a:cubicBezTo>
                    <a:pt x="1999" y="555043"/>
                    <a:pt x="-42" y="559177"/>
                    <a:pt x="1" y="563551"/>
                  </a:cubicBezTo>
                  <a:lnTo>
                    <a:pt x="1" y="810960"/>
                  </a:lnTo>
                  <a:cubicBezTo>
                    <a:pt x="1" y="818550"/>
                    <a:pt x="6155" y="824705"/>
                    <a:pt x="13746" y="824705"/>
                  </a:cubicBezTo>
                  <a:lnTo>
                    <a:pt x="192430" y="824705"/>
                  </a:lnTo>
                  <a:cubicBezTo>
                    <a:pt x="196082" y="824725"/>
                    <a:pt x="199594" y="823291"/>
                    <a:pt x="202189" y="820719"/>
                  </a:cubicBezTo>
                  <a:lnTo>
                    <a:pt x="243423" y="779484"/>
                  </a:lnTo>
                  <a:cubicBezTo>
                    <a:pt x="248021" y="774838"/>
                    <a:pt x="248712" y="767596"/>
                    <a:pt x="245073" y="762165"/>
                  </a:cubicBezTo>
                  <a:lnTo>
                    <a:pt x="238200" y="751856"/>
                  </a:lnTo>
                  <a:lnTo>
                    <a:pt x="556121" y="678733"/>
                  </a:lnTo>
                  <a:cubicBezTo>
                    <a:pt x="573343" y="674749"/>
                    <a:pt x="590009" y="668655"/>
                    <a:pt x="605740" y="660590"/>
                  </a:cubicBezTo>
                  <a:lnTo>
                    <a:pt x="798169" y="561489"/>
                  </a:lnTo>
                  <a:cubicBezTo>
                    <a:pt x="824738" y="546724"/>
                    <a:pt x="834308" y="513217"/>
                    <a:pt x="819542" y="486648"/>
                  </a:cubicBezTo>
                  <a:close/>
                  <a:moveTo>
                    <a:pt x="329054" y="27499"/>
                  </a:moveTo>
                  <a:lnTo>
                    <a:pt x="495643" y="27499"/>
                  </a:lnTo>
                  <a:lnTo>
                    <a:pt x="446573" y="96223"/>
                  </a:lnTo>
                  <a:lnTo>
                    <a:pt x="377849" y="96223"/>
                  </a:lnTo>
                  <a:lnTo>
                    <a:pt x="329054" y="27499"/>
                  </a:lnTo>
                  <a:close/>
                  <a:moveTo>
                    <a:pt x="206175" y="288652"/>
                  </a:moveTo>
                  <a:cubicBezTo>
                    <a:pt x="206175" y="197560"/>
                    <a:pt x="280021" y="123713"/>
                    <a:pt x="371114" y="123713"/>
                  </a:cubicBezTo>
                  <a:lnTo>
                    <a:pt x="453583" y="123713"/>
                  </a:lnTo>
                  <a:cubicBezTo>
                    <a:pt x="544676" y="123713"/>
                    <a:pt x="618523" y="197560"/>
                    <a:pt x="618523" y="288652"/>
                  </a:cubicBezTo>
                  <a:lnTo>
                    <a:pt x="618523" y="440671"/>
                  </a:lnTo>
                  <a:cubicBezTo>
                    <a:pt x="618545" y="451315"/>
                    <a:pt x="621038" y="461807"/>
                    <a:pt x="625807" y="471322"/>
                  </a:cubicBezTo>
                  <a:lnTo>
                    <a:pt x="644226" y="508571"/>
                  </a:lnTo>
                  <a:lnTo>
                    <a:pt x="549798" y="548706"/>
                  </a:lnTo>
                  <a:cubicBezTo>
                    <a:pt x="548102" y="549428"/>
                    <a:pt x="546279" y="549803"/>
                    <a:pt x="544437" y="549806"/>
                  </a:cubicBezTo>
                  <a:lnTo>
                    <a:pt x="302389" y="549806"/>
                  </a:lnTo>
                  <a:cubicBezTo>
                    <a:pt x="294798" y="549806"/>
                    <a:pt x="288644" y="543652"/>
                    <a:pt x="288644" y="536061"/>
                  </a:cubicBezTo>
                  <a:cubicBezTo>
                    <a:pt x="288644" y="528470"/>
                    <a:pt x="294798" y="522316"/>
                    <a:pt x="302389" y="522316"/>
                  </a:cubicBezTo>
                  <a:lnTo>
                    <a:pt x="412349" y="522316"/>
                  </a:lnTo>
                  <a:cubicBezTo>
                    <a:pt x="465486" y="522316"/>
                    <a:pt x="508563" y="479239"/>
                    <a:pt x="508563" y="426102"/>
                  </a:cubicBezTo>
                  <a:cubicBezTo>
                    <a:pt x="508563" y="418511"/>
                    <a:pt x="502409" y="412357"/>
                    <a:pt x="494818" y="412357"/>
                  </a:cubicBezTo>
                  <a:lnTo>
                    <a:pt x="477087" y="412357"/>
                  </a:lnTo>
                  <a:cubicBezTo>
                    <a:pt x="479671" y="406460"/>
                    <a:pt x="481027" y="400101"/>
                    <a:pt x="481073" y="393664"/>
                  </a:cubicBezTo>
                  <a:cubicBezTo>
                    <a:pt x="481017" y="374419"/>
                    <a:pt x="469101" y="357200"/>
                    <a:pt x="451109" y="350367"/>
                  </a:cubicBezTo>
                  <a:lnTo>
                    <a:pt x="426093" y="341020"/>
                  </a:lnTo>
                  <a:lnTo>
                    <a:pt x="426093" y="288652"/>
                  </a:lnTo>
                  <a:lnTo>
                    <a:pt x="434890" y="288652"/>
                  </a:lnTo>
                  <a:cubicBezTo>
                    <a:pt x="445214" y="288652"/>
                    <a:pt x="453583" y="297021"/>
                    <a:pt x="453583" y="307345"/>
                  </a:cubicBezTo>
                  <a:lnTo>
                    <a:pt x="453583" y="316142"/>
                  </a:lnTo>
                  <a:lnTo>
                    <a:pt x="481073" y="316142"/>
                  </a:lnTo>
                  <a:lnTo>
                    <a:pt x="481073" y="307345"/>
                  </a:lnTo>
                  <a:cubicBezTo>
                    <a:pt x="480998" y="281871"/>
                    <a:pt x="460365" y="261238"/>
                    <a:pt x="434890" y="261162"/>
                  </a:cubicBezTo>
                  <a:lnTo>
                    <a:pt x="426093" y="261162"/>
                  </a:lnTo>
                  <a:lnTo>
                    <a:pt x="426093" y="233673"/>
                  </a:lnTo>
                  <a:lnTo>
                    <a:pt x="398604" y="233673"/>
                  </a:lnTo>
                  <a:lnTo>
                    <a:pt x="398604" y="261162"/>
                  </a:lnTo>
                  <a:lnTo>
                    <a:pt x="389807" y="261162"/>
                  </a:lnTo>
                  <a:cubicBezTo>
                    <a:pt x="364301" y="261080"/>
                    <a:pt x="343557" y="281691"/>
                    <a:pt x="343476" y="307196"/>
                  </a:cubicBezTo>
                  <a:cubicBezTo>
                    <a:pt x="343414" y="326557"/>
                    <a:pt x="355436" y="343904"/>
                    <a:pt x="373588" y="350642"/>
                  </a:cubicBezTo>
                  <a:lnTo>
                    <a:pt x="398604" y="359989"/>
                  </a:lnTo>
                  <a:lnTo>
                    <a:pt x="398604" y="412357"/>
                  </a:lnTo>
                  <a:lnTo>
                    <a:pt x="389807" y="412357"/>
                  </a:lnTo>
                  <a:cubicBezTo>
                    <a:pt x="379483" y="412357"/>
                    <a:pt x="371114" y="403988"/>
                    <a:pt x="371114" y="393664"/>
                  </a:cubicBezTo>
                  <a:lnTo>
                    <a:pt x="371114" y="384867"/>
                  </a:lnTo>
                  <a:lnTo>
                    <a:pt x="343624" y="384867"/>
                  </a:lnTo>
                  <a:lnTo>
                    <a:pt x="343624" y="393664"/>
                  </a:lnTo>
                  <a:cubicBezTo>
                    <a:pt x="343670" y="400101"/>
                    <a:pt x="345026" y="406460"/>
                    <a:pt x="347610" y="412357"/>
                  </a:cubicBezTo>
                  <a:lnTo>
                    <a:pt x="266103" y="412357"/>
                  </a:lnTo>
                  <a:cubicBezTo>
                    <a:pt x="245344" y="412355"/>
                    <a:pt x="224856" y="417054"/>
                    <a:pt x="206175" y="426102"/>
                  </a:cubicBezTo>
                  <a:lnTo>
                    <a:pt x="206175" y="288652"/>
                  </a:lnTo>
                  <a:close/>
                  <a:moveTo>
                    <a:pt x="453583" y="393664"/>
                  </a:moveTo>
                  <a:cubicBezTo>
                    <a:pt x="453583" y="403988"/>
                    <a:pt x="445214" y="412357"/>
                    <a:pt x="434890" y="412357"/>
                  </a:cubicBezTo>
                  <a:lnTo>
                    <a:pt x="426093" y="412357"/>
                  </a:lnTo>
                  <a:lnTo>
                    <a:pt x="426093" y="370297"/>
                  </a:lnTo>
                  <a:lnTo>
                    <a:pt x="441488" y="376070"/>
                  </a:lnTo>
                  <a:cubicBezTo>
                    <a:pt x="448750" y="378893"/>
                    <a:pt x="453547" y="385872"/>
                    <a:pt x="453583" y="393664"/>
                  </a:cubicBezTo>
                  <a:close/>
                  <a:moveTo>
                    <a:pt x="398604" y="288652"/>
                  </a:moveTo>
                  <a:lnTo>
                    <a:pt x="398604" y="330712"/>
                  </a:lnTo>
                  <a:lnTo>
                    <a:pt x="383209" y="324939"/>
                  </a:lnTo>
                  <a:cubicBezTo>
                    <a:pt x="375947" y="322116"/>
                    <a:pt x="371150" y="315137"/>
                    <a:pt x="371114" y="307345"/>
                  </a:cubicBezTo>
                  <a:cubicBezTo>
                    <a:pt x="371114" y="297021"/>
                    <a:pt x="379483" y="288652"/>
                    <a:pt x="389807" y="288652"/>
                  </a:cubicBezTo>
                  <a:lnTo>
                    <a:pt x="398604" y="288652"/>
                  </a:lnTo>
                  <a:close/>
                  <a:moveTo>
                    <a:pt x="186794" y="797215"/>
                  </a:moveTo>
                  <a:lnTo>
                    <a:pt x="27491" y="797215"/>
                  </a:lnTo>
                  <a:lnTo>
                    <a:pt x="27491" y="570423"/>
                  </a:lnTo>
                  <a:lnTo>
                    <a:pt x="65289" y="541971"/>
                  </a:lnTo>
                  <a:lnTo>
                    <a:pt x="216483" y="767938"/>
                  </a:lnTo>
                  <a:lnTo>
                    <a:pt x="186794" y="797215"/>
                  </a:lnTo>
                  <a:close/>
                  <a:moveTo>
                    <a:pt x="784836" y="537573"/>
                  </a:moveTo>
                  <a:lnTo>
                    <a:pt x="593232" y="636124"/>
                  </a:lnTo>
                  <a:cubicBezTo>
                    <a:pt x="579459" y="643160"/>
                    <a:pt x="564871" y="648469"/>
                    <a:pt x="549798" y="651931"/>
                  </a:cubicBezTo>
                  <a:lnTo>
                    <a:pt x="221981" y="727390"/>
                  </a:lnTo>
                  <a:lnTo>
                    <a:pt x="113259" y="564238"/>
                  </a:lnTo>
                  <a:lnTo>
                    <a:pt x="179372" y="481081"/>
                  </a:lnTo>
                  <a:cubicBezTo>
                    <a:pt x="200500" y="454853"/>
                    <a:pt x="232424" y="439675"/>
                    <a:pt x="266103" y="439847"/>
                  </a:cubicBezTo>
                  <a:lnTo>
                    <a:pt x="479699" y="439847"/>
                  </a:lnTo>
                  <a:cubicBezTo>
                    <a:pt x="473166" y="471850"/>
                    <a:pt x="445012" y="494833"/>
                    <a:pt x="412349" y="494826"/>
                  </a:cubicBezTo>
                  <a:lnTo>
                    <a:pt x="302389" y="494826"/>
                  </a:lnTo>
                  <a:cubicBezTo>
                    <a:pt x="279615" y="494826"/>
                    <a:pt x="261154" y="513287"/>
                    <a:pt x="261154" y="536061"/>
                  </a:cubicBezTo>
                  <a:cubicBezTo>
                    <a:pt x="261154" y="558835"/>
                    <a:pt x="279615" y="577296"/>
                    <a:pt x="302389" y="577296"/>
                  </a:cubicBezTo>
                  <a:lnTo>
                    <a:pt x="544162" y="577296"/>
                  </a:lnTo>
                  <a:cubicBezTo>
                    <a:pt x="549736" y="577304"/>
                    <a:pt x="555253" y="576181"/>
                    <a:pt x="560381" y="573997"/>
                  </a:cubicBezTo>
                  <a:lnTo>
                    <a:pt x="756659" y="490153"/>
                  </a:lnTo>
                  <a:cubicBezTo>
                    <a:pt x="769755" y="482372"/>
                    <a:pt x="786676" y="486681"/>
                    <a:pt x="794458" y="499774"/>
                  </a:cubicBezTo>
                  <a:cubicBezTo>
                    <a:pt x="802239" y="512868"/>
                    <a:pt x="797932" y="529792"/>
                    <a:pt x="784836" y="537573"/>
                  </a:cubicBezTo>
                  <a:close/>
                </a:path>
              </a:pathLst>
            </a:custGeom>
            <a:grpFill/>
            <a:ln w="1699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-DIN" panose="020B0504030202030204" pitchFamily="34" charset="0"/>
                <a:ea typeface="MiSans"/>
                <a:cs typeface="+mn-cs"/>
              </a:endParaRPr>
            </a:p>
          </p:txBody>
        </p:sp>
        <p:sp>
          <p:nvSpPr>
            <p:cNvPr id="130" name="任意多边形: 形状 129"/>
            <p:cNvSpPr/>
            <p:nvPr/>
          </p:nvSpPr>
          <p:spPr>
            <a:xfrm>
              <a:off x="10583491" y="1889804"/>
              <a:ext cx="82469" cy="82469"/>
            </a:xfrm>
            <a:custGeom>
              <a:avLst/>
              <a:gdLst>
                <a:gd name="connsiteX0" fmla="*/ 41235 w 82469"/>
                <a:gd name="connsiteY0" fmla="*/ 0 h 82469"/>
                <a:gd name="connsiteX1" fmla="*/ 0 w 82469"/>
                <a:gd name="connsiteY1" fmla="*/ 41235 h 82469"/>
                <a:gd name="connsiteX2" fmla="*/ 41235 w 82469"/>
                <a:gd name="connsiteY2" fmla="*/ 82470 h 82469"/>
                <a:gd name="connsiteX3" fmla="*/ 82470 w 82469"/>
                <a:gd name="connsiteY3" fmla="*/ 41235 h 82469"/>
                <a:gd name="connsiteX4" fmla="*/ 41235 w 82469"/>
                <a:gd name="connsiteY4" fmla="*/ 0 h 82469"/>
                <a:gd name="connsiteX5" fmla="*/ 41235 w 82469"/>
                <a:gd name="connsiteY5" fmla="*/ 54980 h 82469"/>
                <a:gd name="connsiteX6" fmla="*/ 27490 w 82469"/>
                <a:gd name="connsiteY6" fmla="*/ 41235 h 82469"/>
                <a:gd name="connsiteX7" fmla="*/ 41235 w 82469"/>
                <a:gd name="connsiteY7" fmla="*/ 27490 h 82469"/>
                <a:gd name="connsiteX8" fmla="*/ 54980 w 82469"/>
                <a:gd name="connsiteY8" fmla="*/ 41235 h 82469"/>
                <a:gd name="connsiteX9" fmla="*/ 41235 w 82469"/>
                <a:gd name="connsiteY9" fmla="*/ 54980 h 82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2469" h="82469">
                  <a:moveTo>
                    <a:pt x="41235" y="0"/>
                  </a:moveTo>
                  <a:cubicBezTo>
                    <a:pt x="18461" y="0"/>
                    <a:pt x="0" y="18461"/>
                    <a:pt x="0" y="41235"/>
                  </a:cubicBezTo>
                  <a:cubicBezTo>
                    <a:pt x="0" y="64008"/>
                    <a:pt x="18461" y="82470"/>
                    <a:pt x="41235" y="82470"/>
                  </a:cubicBezTo>
                  <a:cubicBezTo>
                    <a:pt x="64008" y="82470"/>
                    <a:pt x="82470" y="64008"/>
                    <a:pt x="82470" y="41235"/>
                  </a:cubicBezTo>
                  <a:cubicBezTo>
                    <a:pt x="82470" y="18461"/>
                    <a:pt x="64008" y="0"/>
                    <a:pt x="41235" y="0"/>
                  </a:cubicBezTo>
                  <a:close/>
                  <a:moveTo>
                    <a:pt x="41235" y="54980"/>
                  </a:moveTo>
                  <a:cubicBezTo>
                    <a:pt x="33644" y="54980"/>
                    <a:pt x="27490" y="48825"/>
                    <a:pt x="27490" y="41235"/>
                  </a:cubicBezTo>
                  <a:cubicBezTo>
                    <a:pt x="27490" y="33644"/>
                    <a:pt x="33644" y="27490"/>
                    <a:pt x="41235" y="27490"/>
                  </a:cubicBezTo>
                  <a:cubicBezTo>
                    <a:pt x="48825" y="27490"/>
                    <a:pt x="54980" y="33644"/>
                    <a:pt x="54980" y="41235"/>
                  </a:cubicBezTo>
                  <a:cubicBezTo>
                    <a:pt x="54980" y="48825"/>
                    <a:pt x="48825" y="54980"/>
                    <a:pt x="41235" y="54980"/>
                  </a:cubicBezTo>
                  <a:close/>
                </a:path>
              </a:pathLst>
            </a:custGeom>
            <a:grpFill/>
            <a:ln w="1699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-DIN" panose="020B0504030202030204" pitchFamily="34" charset="0"/>
                <a:ea typeface="MiSans"/>
                <a:cs typeface="+mn-cs"/>
              </a:endParaRPr>
            </a:p>
          </p:txBody>
        </p:sp>
        <p:sp>
          <p:nvSpPr>
            <p:cNvPr id="131" name="任意多边形: 形状 130"/>
            <p:cNvSpPr/>
            <p:nvPr/>
          </p:nvSpPr>
          <p:spPr>
            <a:xfrm>
              <a:off x="11103599" y="1214104"/>
              <a:ext cx="141847" cy="141847"/>
            </a:xfrm>
            <a:custGeom>
              <a:avLst/>
              <a:gdLst>
                <a:gd name="connsiteX0" fmla="*/ 128103 w 141847"/>
                <a:gd name="connsiteY0" fmla="*/ 57179 h 141847"/>
                <a:gd name="connsiteX1" fmla="*/ 84669 w 141847"/>
                <a:gd name="connsiteY1" fmla="*/ 13745 h 141847"/>
                <a:gd name="connsiteX2" fmla="*/ 70924 w 141847"/>
                <a:gd name="connsiteY2" fmla="*/ 0 h 141847"/>
                <a:gd name="connsiteX3" fmla="*/ 57179 w 141847"/>
                <a:gd name="connsiteY3" fmla="*/ 13745 h 141847"/>
                <a:gd name="connsiteX4" fmla="*/ 13745 w 141847"/>
                <a:gd name="connsiteY4" fmla="*/ 57179 h 141847"/>
                <a:gd name="connsiteX5" fmla="*/ 0 w 141847"/>
                <a:gd name="connsiteY5" fmla="*/ 70924 h 141847"/>
                <a:gd name="connsiteX6" fmla="*/ 13745 w 141847"/>
                <a:gd name="connsiteY6" fmla="*/ 84669 h 141847"/>
                <a:gd name="connsiteX7" fmla="*/ 57179 w 141847"/>
                <a:gd name="connsiteY7" fmla="*/ 128103 h 141847"/>
                <a:gd name="connsiteX8" fmla="*/ 70924 w 141847"/>
                <a:gd name="connsiteY8" fmla="*/ 141848 h 141847"/>
                <a:gd name="connsiteX9" fmla="*/ 84669 w 141847"/>
                <a:gd name="connsiteY9" fmla="*/ 128103 h 141847"/>
                <a:gd name="connsiteX10" fmla="*/ 128103 w 141847"/>
                <a:gd name="connsiteY10" fmla="*/ 84669 h 141847"/>
                <a:gd name="connsiteX11" fmla="*/ 141848 w 141847"/>
                <a:gd name="connsiteY11" fmla="*/ 70924 h 141847"/>
                <a:gd name="connsiteX12" fmla="*/ 128103 w 141847"/>
                <a:gd name="connsiteY12" fmla="*/ 57179 h 141847"/>
                <a:gd name="connsiteX13" fmla="*/ 70924 w 141847"/>
                <a:gd name="connsiteY13" fmla="*/ 90579 h 141847"/>
                <a:gd name="connsiteX14" fmla="*/ 51269 w 141847"/>
                <a:gd name="connsiteY14" fmla="*/ 70924 h 141847"/>
                <a:gd name="connsiteX15" fmla="*/ 70924 w 141847"/>
                <a:gd name="connsiteY15" fmla="*/ 51269 h 141847"/>
                <a:gd name="connsiteX16" fmla="*/ 90579 w 141847"/>
                <a:gd name="connsiteY16" fmla="*/ 70924 h 141847"/>
                <a:gd name="connsiteX17" fmla="*/ 70924 w 141847"/>
                <a:gd name="connsiteY17" fmla="*/ 90579 h 141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41847" h="141847">
                  <a:moveTo>
                    <a:pt x="128103" y="57179"/>
                  </a:moveTo>
                  <a:cubicBezTo>
                    <a:pt x="105884" y="53368"/>
                    <a:pt x="88480" y="35964"/>
                    <a:pt x="84669" y="13745"/>
                  </a:cubicBezTo>
                  <a:cubicBezTo>
                    <a:pt x="84669" y="6154"/>
                    <a:pt x="78514" y="0"/>
                    <a:pt x="70924" y="0"/>
                  </a:cubicBezTo>
                  <a:cubicBezTo>
                    <a:pt x="63333" y="0"/>
                    <a:pt x="57179" y="6154"/>
                    <a:pt x="57179" y="13745"/>
                  </a:cubicBezTo>
                  <a:cubicBezTo>
                    <a:pt x="53368" y="35964"/>
                    <a:pt x="35964" y="53368"/>
                    <a:pt x="13745" y="57179"/>
                  </a:cubicBezTo>
                  <a:cubicBezTo>
                    <a:pt x="6154" y="57179"/>
                    <a:pt x="0" y="63333"/>
                    <a:pt x="0" y="70924"/>
                  </a:cubicBezTo>
                  <a:cubicBezTo>
                    <a:pt x="0" y="78514"/>
                    <a:pt x="6154" y="84669"/>
                    <a:pt x="13745" y="84669"/>
                  </a:cubicBezTo>
                  <a:cubicBezTo>
                    <a:pt x="35964" y="88480"/>
                    <a:pt x="53368" y="105884"/>
                    <a:pt x="57179" y="128103"/>
                  </a:cubicBezTo>
                  <a:cubicBezTo>
                    <a:pt x="57179" y="135693"/>
                    <a:pt x="63333" y="141848"/>
                    <a:pt x="70924" y="141848"/>
                  </a:cubicBezTo>
                  <a:cubicBezTo>
                    <a:pt x="78514" y="141848"/>
                    <a:pt x="84669" y="135693"/>
                    <a:pt x="84669" y="128103"/>
                  </a:cubicBezTo>
                  <a:cubicBezTo>
                    <a:pt x="88480" y="105884"/>
                    <a:pt x="105884" y="88480"/>
                    <a:pt x="128103" y="84669"/>
                  </a:cubicBezTo>
                  <a:cubicBezTo>
                    <a:pt x="135693" y="84669"/>
                    <a:pt x="141848" y="78514"/>
                    <a:pt x="141848" y="70924"/>
                  </a:cubicBezTo>
                  <a:cubicBezTo>
                    <a:pt x="141848" y="63333"/>
                    <a:pt x="135693" y="57179"/>
                    <a:pt x="128103" y="57179"/>
                  </a:cubicBezTo>
                  <a:close/>
                  <a:moveTo>
                    <a:pt x="70924" y="90579"/>
                  </a:moveTo>
                  <a:cubicBezTo>
                    <a:pt x="65591" y="82911"/>
                    <a:pt x="58937" y="76257"/>
                    <a:pt x="51269" y="70924"/>
                  </a:cubicBezTo>
                  <a:cubicBezTo>
                    <a:pt x="58937" y="65591"/>
                    <a:pt x="65591" y="58937"/>
                    <a:pt x="70924" y="51269"/>
                  </a:cubicBezTo>
                  <a:cubicBezTo>
                    <a:pt x="76257" y="58937"/>
                    <a:pt x="82911" y="65591"/>
                    <a:pt x="90579" y="70924"/>
                  </a:cubicBezTo>
                  <a:cubicBezTo>
                    <a:pt x="82911" y="76257"/>
                    <a:pt x="76257" y="82911"/>
                    <a:pt x="70924" y="90579"/>
                  </a:cubicBezTo>
                  <a:close/>
                </a:path>
              </a:pathLst>
            </a:custGeom>
            <a:grpFill/>
            <a:ln w="1699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-DIN" panose="020B0504030202030204" pitchFamily="34" charset="0"/>
                <a:ea typeface="MiSans"/>
                <a:cs typeface="+mn-cs"/>
              </a:endParaRPr>
            </a:p>
          </p:txBody>
        </p:sp>
        <p:sp>
          <p:nvSpPr>
            <p:cNvPr id="132" name="任意多边形: 形状 131"/>
            <p:cNvSpPr/>
            <p:nvPr/>
          </p:nvSpPr>
          <p:spPr>
            <a:xfrm>
              <a:off x="10485078" y="1489002"/>
              <a:ext cx="141847" cy="141847"/>
            </a:xfrm>
            <a:custGeom>
              <a:avLst/>
              <a:gdLst>
                <a:gd name="connsiteX0" fmla="*/ 128103 w 141847"/>
                <a:gd name="connsiteY0" fmla="*/ 57179 h 141847"/>
                <a:gd name="connsiteX1" fmla="*/ 84669 w 141847"/>
                <a:gd name="connsiteY1" fmla="*/ 13745 h 141847"/>
                <a:gd name="connsiteX2" fmla="*/ 70924 w 141847"/>
                <a:gd name="connsiteY2" fmla="*/ 0 h 141847"/>
                <a:gd name="connsiteX3" fmla="*/ 57179 w 141847"/>
                <a:gd name="connsiteY3" fmla="*/ 13745 h 141847"/>
                <a:gd name="connsiteX4" fmla="*/ 13745 w 141847"/>
                <a:gd name="connsiteY4" fmla="*/ 57179 h 141847"/>
                <a:gd name="connsiteX5" fmla="*/ 0 w 141847"/>
                <a:gd name="connsiteY5" fmla="*/ 70924 h 141847"/>
                <a:gd name="connsiteX6" fmla="*/ 13745 w 141847"/>
                <a:gd name="connsiteY6" fmla="*/ 84669 h 141847"/>
                <a:gd name="connsiteX7" fmla="*/ 57179 w 141847"/>
                <a:gd name="connsiteY7" fmla="*/ 128103 h 141847"/>
                <a:gd name="connsiteX8" fmla="*/ 70924 w 141847"/>
                <a:gd name="connsiteY8" fmla="*/ 141848 h 141847"/>
                <a:gd name="connsiteX9" fmla="*/ 84669 w 141847"/>
                <a:gd name="connsiteY9" fmla="*/ 128103 h 141847"/>
                <a:gd name="connsiteX10" fmla="*/ 128103 w 141847"/>
                <a:gd name="connsiteY10" fmla="*/ 84669 h 141847"/>
                <a:gd name="connsiteX11" fmla="*/ 141848 w 141847"/>
                <a:gd name="connsiteY11" fmla="*/ 70924 h 141847"/>
                <a:gd name="connsiteX12" fmla="*/ 128103 w 141847"/>
                <a:gd name="connsiteY12" fmla="*/ 57179 h 141847"/>
                <a:gd name="connsiteX13" fmla="*/ 70924 w 141847"/>
                <a:gd name="connsiteY13" fmla="*/ 90579 h 141847"/>
                <a:gd name="connsiteX14" fmla="*/ 51269 w 141847"/>
                <a:gd name="connsiteY14" fmla="*/ 70924 h 141847"/>
                <a:gd name="connsiteX15" fmla="*/ 70924 w 141847"/>
                <a:gd name="connsiteY15" fmla="*/ 51269 h 141847"/>
                <a:gd name="connsiteX16" fmla="*/ 90579 w 141847"/>
                <a:gd name="connsiteY16" fmla="*/ 70924 h 141847"/>
                <a:gd name="connsiteX17" fmla="*/ 70924 w 141847"/>
                <a:gd name="connsiteY17" fmla="*/ 90579 h 141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41847" h="141847">
                  <a:moveTo>
                    <a:pt x="128103" y="57179"/>
                  </a:moveTo>
                  <a:cubicBezTo>
                    <a:pt x="105884" y="53368"/>
                    <a:pt x="88480" y="35964"/>
                    <a:pt x="84669" y="13745"/>
                  </a:cubicBezTo>
                  <a:cubicBezTo>
                    <a:pt x="84669" y="6154"/>
                    <a:pt x="78514" y="0"/>
                    <a:pt x="70924" y="0"/>
                  </a:cubicBezTo>
                  <a:cubicBezTo>
                    <a:pt x="63333" y="0"/>
                    <a:pt x="57179" y="6154"/>
                    <a:pt x="57179" y="13745"/>
                  </a:cubicBezTo>
                  <a:cubicBezTo>
                    <a:pt x="53368" y="35964"/>
                    <a:pt x="35964" y="53368"/>
                    <a:pt x="13745" y="57179"/>
                  </a:cubicBezTo>
                  <a:cubicBezTo>
                    <a:pt x="6154" y="57179"/>
                    <a:pt x="0" y="63333"/>
                    <a:pt x="0" y="70924"/>
                  </a:cubicBezTo>
                  <a:cubicBezTo>
                    <a:pt x="0" y="78514"/>
                    <a:pt x="6154" y="84669"/>
                    <a:pt x="13745" y="84669"/>
                  </a:cubicBezTo>
                  <a:cubicBezTo>
                    <a:pt x="35964" y="88480"/>
                    <a:pt x="53368" y="105884"/>
                    <a:pt x="57179" y="128103"/>
                  </a:cubicBezTo>
                  <a:cubicBezTo>
                    <a:pt x="57179" y="135693"/>
                    <a:pt x="63333" y="141848"/>
                    <a:pt x="70924" y="141848"/>
                  </a:cubicBezTo>
                  <a:cubicBezTo>
                    <a:pt x="78514" y="141848"/>
                    <a:pt x="84669" y="135693"/>
                    <a:pt x="84669" y="128103"/>
                  </a:cubicBezTo>
                  <a:cubicBezTo>
                    <a:pt x="88480" y="105884"/>
                    <a:pt x="105884" y="88480"/>
                    <a:pt x="128103" y="84669"/>
                  </a:cubicBezTo>
                  <a:cubicBezTo>
                    <a:pt x="135693" y="84669"/>
                    <a:pt x="141848" y="78514"/>
                    <a:pt x="141848" y="70924"/>
                  </a:cubicBezTo>
                  <a:cubicBezTo>
                    <a:pt x="141848" y="63333"/>
                    <a:pt x="135693" y="57179"/>
                    <a:pt x="128103" y="57179"/>
                  </a:cubicBezTo>
                  <a:close/>
                  <a:moveTo>
                    <a:pt x="70924" y="90579"/>
                  </a:moveTo>
                  <a:cubicBezTo>
                    <a:pt x="65591" y="82911"/>
                    <a:pt x="58937" y="76257"/>
                    <a:pt x="51269" y="70924"/>
                  </a:cubicBezTo>
                  <a:cubicBezTo>
                    <a:pt x="58937" y="65591"/>
                    <a:pt x="65591" y="58937"/>
                    <a:pt x="70924" y="51269"/>
                  </a:cubicBezTo>
                  <a:cubicBezTo>
                    <a:pt x="76257" y="58937"/>
                    <a:pt x="82911" y="65591"/>
                    <a:pt x="90579" y="70924"/>
                  </a:cubicBezTo>
                  <a:cubicBezTo>
                    <a:pt x="82911" y="76257"/>
                    <a:pt x="76257" y="82911"/>
                    <a:pt x="70924" y="90579"/>
                  </a:cubicBezTo>
                  <a:close/>
                </a:path>
              </a:pathLst>
            </a:custGeom>
            <a:grpFill/>
            <a:ln w="1699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-DIN" panose="020B0504030202030204" pitchFamily="34" charset="0"/>
                <a:ea typeface="MiSans"/>
                <a:cs typeface="+mn-cs"/>
              </a:endParaRPr>
            </a:p>
          </p:txBody>
        </p:sp>
      </p:grpSp>
      <p:grpSp>
        <p:nvGrpSpPr>
          <p:cNvPr id="134" name="组合 133"/>
          <p:cNvGrpSpPr/>
          <p:nvPr/>
        </p:nvGrpSpPr>
        <p:grpSpPr>
          <a:xfrm>
            <a:off x="1740310" y="3297874"/>
            <a:ext cx="1089399" cy="1089399"/>
            <a:chOff x="3537076" y="3919194"/>
            <a:chExt cx="824695" cy="824695"/>
          </a:xfrm>
          <a:solidFill>
            <a:srgbClr val="F2F8FF"/>
          </a:solidFill>
        </p:grpSpPr>
        <p:sp>
          <p:nvSpPr>
            <p:cNvPr id="135" name="任意多边形: 形状 134"/>
            <p:cNvSpPr/>
            <p:nvPr/>
          </p:nvSpPr>
          <p:spPr>
            <a:xfrm>
              <a:off x="3537076" y="3974173"/>
              <a:ext cx="123704" cy="27489"/>
            </a:xfrm>
            <a:custGeom>
              <a:avLst/>
              <a:gdLst>
                <a:gd name="connsiteX0" fmla="*/ 0 w 123704"/>
                <a:gd name="connsiteY0" fmla="*/ 0 h 27489"/>
                <a:gd name="connsiteX1" fmla="*/ 123704 w 123704"/>
                <a:gd name="connsiteY1" fmla="*/ 0 h 27489"/>
                <a:gd name="connsiteX2" fmla="*/ 123704 w 123704"/>
                <a:gd name="connsiteY2" fmla="*/ 27490 h 27489"/>
                <a:gd name="connsiteX3" fmla="*/ 0 w 123704"/>
                <a:gd name="connsiteY3" fmla="*/ 27490 h 27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704" h="27489">
                  <a:moveTo>
                    <a:pt x="0" y="0"/>
                  </a:moveTo>
                  <a:lnTo>
                    <a:pt x="123704" y="0"/>
                  </a:lnTo>
                  <a:lnTo>
                    <a:pt x="123704" y="27490"/>
                  </a:lnTo>
                  <a:lnTo>
                    <a:pt x="0" y="27490"/>
                  </a:lnTo>
                  <a:close/>
                </a:path>
              </a:pathLst>
            </a:custGeom>
            <a:grpFill/>
            <a:ln w="170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-DIN" panose="020B0504030202030204" pitchFamily="34" charset="0"/>
                <a:ea typeface="MiSans"/>
                <a:cs typeface="+mn-cs"/>
              </a:endParaRPr>
            </a:p>
          </p:txBody>
        </p:sp>
        <p:sp>
          <p:nvSpPr>
            <p:cNvPr id="136" name="任意多边形: 形状 135"/>
            <p:cNvSpPr/>
            <p:nvPr/>
          </p:nvSpPr>
          <p:spPr>
            <a:xfrm>
              <a:off x="3537076" y="4029153"/>
              <a:ext cx="123704" cy="27489"/>
            </a:xfrm>
            <a:custGeom>
              <a:avLst/>
              <a:gdLst>
                <a:gd name="connsiteX0" fmla="*/ 0 w 123704"/>
                <a:gd name="connsiteY0" fmla="*/ 0 h 27489"/>
                <a:gd name="connsiteX1" fmla="*/ 123704 w 123704"/>
                <a:gd name="connsiteY1" fmla="*/ 0 h 27489"/>
                <a:gd name="connsiteX2" fmla="*/ 123704 w 123704"/>
                <a:gd name="connsiteY2" fmla="*/ 27490 h 27489"/>
                <a:gd name="connsiteX3" fmla="*/ 0 w 123704"/>
                <a:gd name="connsiteY3" fmla="*/ 27490 h 27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704" h="27489">
                  <a:moveTo>
                    <a:pt x="0" y="0"/>
                  </a:moveTo>
                  <a:lnTo>
                    <a:pt x="123704" y="0"/>
                  </a:lnTo>
                  <a:lnTo>
                    <a:pt x="123704" y="27490"/>
                  </a:lnTo>
                  <a:lnTo>
                    <a:pt x="0" y="27490"/>
                  </a:lnTo>
                  <a:close/>
                </a:path>
              </a:pathLst>
            </a:custGeom>
            <a:grpFill/>
            <a:ln w="170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-DIN" panose="020B0504030202030204" pitchFamily="34" charset="0"/>
                <a:ea typeface="MiSans"/>
                <a:cs typeface="+mn-cs"/>
              </a:endParaRPr>
            </a:p>
          </p:txBody>
        </p:sp>
        <p:sp>
          <p:nvSpPr>
            <p:cNvPr id="137" name="任意多边形: 形状 136"/>
            <p:cNvSpPr/>
            <p:nvPr/>
          </p:nvSpPr>
          <p:spPr>
            <a:xfrm>
              <a:off x="4238067" y="3919194"/>
              <a:ext cx="123704" cy="27489"/>
            </a:xfrm>
            <a:custGeom>
              <a:avLst/>
              <a:gdLst>
                <a:gd name="connsiteX0" fmla="*/ 0 w 123704"/>
                <a:gd name="connsiteY0" fmla="*/ 0 h 27489"/>
                <a:gd name="connsiteX1" fmla="*/ 123704 w 123704"/>
                <a:gd name="connsiteY1" fmla="*/ 0 h 27489"/>
                <a:gd name="connsiteX2" fmla="*/ 123704 w 123704"/>
                <a:gd name="connsiteY2" fmla="*/ 27490 h 27489"/>
                <a:gd name="connsiteX3" fmla="*/ 0 w 123704"/>
                <a:gd name="connsiteY3" fmla="*/ 27490 h 27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704" h="27489">
                  <a:moveTo>
                    <a:pt x="0" y="0"/>
                  </a:moveTo>
                  <a:lnTo>
                    <a:pt x="123704" y="0"/>
                  </a:lnTo>
                  <a:lnTo>
                    <a:pt x="123704" y="27490"/>
                  </a:lnTo>
                  <a:lnTo>
                    <a:pt x="0" y="27490"/>
                  </a:lnTo>
                  <a:close/>
                </a:path>
              </a:pathLst>
            </a:custGeom>
            <a:grpFill/>
            <a:ln w="170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-DIN" panose="020B0504030202030204" pitchFamily="34" charset="0"/>
                <a:ea typeface="MiSans"/>
                <a:cs typeface="+mn-cs"/>
              </a:endParaRPr>
            </a:p>
          </p:txBody>
        </p:sp>
        <p:sp>
          <p:nvSpPr>
            <p:cNvPr id="138" name="任意多边形: 形状 137"/>
            <p:cNvSpPr/>
            <p:nvPr/>
          </p:nvSpPr>
          <p:spPr>
            <a:xfrm>
              <a:off x="4238067" y="3974173"/>
              <a:ext cx="123704" cy="27489"/>
            </a:xfrm>
            <a:custGeom>
              <a:avLst/>
              <a:gdLst>
                <a:gd name="connsiteX0" fmla="*/ 0 w 123704"/>
                <a:gd name="connsiteY0" fmla="*/ 0 h 27489"/>
                <a:gd name="connsiteX1" fmla="*/ 123704 w 123704"/>
                <a:gd name="connsiteY1" fmla="*/ 0 h 27489"/>
                <a:gd name="connsiteX2" fmla="*/ 123704 w 123704"/>
                <a:gd name="connsiteY2" fmla="*/ 27490 h 27489"/>
                <a:gd name="connsiteX3" fmla="*/ 0 w 123704"/>
                <a:gd name="connsiteY3" fmla="*/ 27490 h 27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704" h="27489">
                  <a:moveTo>
                    <a:pt x="0" y="0"/>
                  </a:moveTo>
                  <a:lnTo>
                    <a:pt x="123704" y="0"/>
                  </a:lnTo>
                  <a:lnTo>
                    <a:pt x="123704" y="27490"/>
                  </a:lnTo>
                  <a:lnTo>
                    <a:pt x="0" y="27490"/>
                  </a:lnTo>
                  <a:close/>
                </a:path>
              </a:pathLst>
            </a:custGeom>
            <a:grpFill/>
            <a:ln w="170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-DIN" panose="020B0504030202030204" pitchFamily="34" charset="0"/>
                <a:ea typeface="MiSans"/>
                <a:cs typeface="+mn-cs"/>
              </a:endParaRPr>
            </a:p>
          </p:txBody>
        </p:sp>
        <p:sp>
          <p:nvSpPr>
            <p:cNvPr id="139" name="任意多边形: 形状 138"/>
            <p:cNvSpPr/>
            <p:nvPr/>
          </p:nvSpPr>
          <p:spPr>
            <a:xfrm>
              <a:off x="3990658" y="3946683"/>
              <a:ext cx="343623" cy="343623"/>
            </a:xfrm>
            <a:custGeom>
              <a:avLst/>
              <a:gdLst>
                <a:gd name="connsiteX0" fmla="*/ 270775 w 343623"/>
                <a:gd name="connsiteY0" fmla="*/ 123705 h 343623"/>
                <a:gd name="connsiteX1" fmla="*/ 310635 w 343623"/>
                <a:gd name="connsiteY1" fmla="*/ 93741 h 343623"/>
                <a:gd name="connsiteX2" fmla="*/ 294142 w 343623"/>
                <a:gd name="connsiteY2" fmla="*/ 71474 h 343623"/>
                <a:gd name="connsiteX3" fmla="*/ 252907 w 343623"/>
                <a:gd name="connsiteY3" fmla="*/ 102675 h 343623"/>
                <a:gd name="connsiteX4" fmla="*/ 13745 w 343623"/>
                <a:gd name="connsiteY4" fmla="*/ 1 h 343623"/>
                <a:gd name="connsiteX5" fmla="*/ 0 w 343623"/>
                <a:gd name="connsiteY5" fmla="*/ 13745 h 343623"/>
                <a:gd name="connsiteX6" fmla="*/ 0 w 343623"/>
                <a:gd name="connsiteY6" fmla="*/ 329879 h 343623"/>
                <a:gd name="connsiteX7" fmla="*/ 13745 w 343623"/>
                <a:gd name="connsiteY7" fmla="*/ 343624 h 343623"/>
                <a:gd name="connsiteX8" fmla="*/ 329878 w 343623"/>
                <a:gd name="connsiteY8" fmla="*/ 343624 h 343623"/>
                <a:gd name="connsiteX9" fmla="*/ 343623 w 343623"/>
                <a:gd name="connsiteY9" fmla="*/ 329879 h 343623"/>
                <a:gd name="connsiteX10" fmla="*/ 270775 w 343623"/>
                <a:gd name="connsiteY10" fmla="*/ 123705 h 343623"/>
                <a:gd name="connsiteX11" fmla="*/ 27490 w 343623"/>
                <a:gd name="connsiteY11" fmla="*/ 316134 h 343623"/>
                <a:gd name="connsiteX12" fmla="*/ 27490 w 343623"/>
                <a:gd name="connsiteY12" fmla="*/ 27490 h 343623"/>
                <a:gd name="connsiteX13" fmla="*/ 230365 w 343623"/>
                <a:gd name="connsiteY13" fmla="*/ 119032 h 343623"/>
                <a:gd name="connsiteX14" fmla="*/ 184182 w 343623"/>
                <a:gd name="connsiteY14" fmla="*/ 153944 h 343623"/>
                <a:gd name="connsiteX15" fmla="*/ 200676 w 343623"/>
                <a:gd name="connsiteY15" fmla="*/ 175936 h 343623"/>
                <a:gd name="connsiteX16" fmla="*/ 248646 w 343623"/>
                <a:gd name="connsiteY16" fmla="*/ 139924 h 343623"/>
                <a:gd name="connsiteX17" fmla="*/ 316133 w 343623"/>
                <a:gd name="connsiteY17" fmla="*/ 316134 h 343623"/>
                <a:gd name="connsiteX18" fmla="*/ 27490 w 343623"/>
                <a:gd name="connsiteY18" fmla="*/ 316134 h 343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3623" h="343623">
                  <a:moveTo>
                    <a:pt x="270775" y="123705"/>
                  </a:moveTo>
                  <a:lnTo>
                    <a:pt x="310635" y="93741"/>
                  </a:lnTo>
                  <a:lnTo>
                    <a:pt x="294142" y="71474"/>
                  </a:lnTo>
                  <a:lnTo>
                    <a:pt x="252907" y="102675"/>
                  </a:lnTo>
                  <a:cubicBezTo>
                    <a:pt x="190723" y="36983"/>
                    <a:pt x="104202" y="-163"/>
                    <a:pt x="13745" y="1"/>
                  </a:cubicBezTo>
                  <a:cubicBezTo>
                    <a:pt x="6154" y="1"/>
                    <a:pt x="0" y="6155"/>
                    <a:pt x="0" y="13745"/>
                  </a:cubicBezTo>
                  <a:lnTo>
                    <a:pt x="0" y="329879"/>
                  </a:lnTo>
                  <a:cubicBezTo>
                    <a:pt x="0" y="337470"/>
                    <a:pt x="6154" y="343624"/>
                    <a:pt x="13745" y="343624"/>
                  </a:cubicBezTo>
                  <a:lnTo>
                    <a:pt x="329878" y="343624"/>
                  </a:lnTo>
                  <a:cubicBezTo>
                    <a:pt x="337469" y="343624"/>
                    <a:pt x="343623" y="337470"/>
                    <a:pt x="343623" y="329879"/>
                  </a:cubicBezTo>
                  <a:cubicBezTo>
                    <a:pt x="343620" y="254849"/>
                    <a:pt x="317910" y="182083"/>
                    <a:pt x="270775" y="123705"/>
                  </a:cubicBezTo>
                  <a:close/>
                  <a:moveTo>
                    <a:pt x="27490" y="316134"/>
                  </a:moveTo>
                  <a:lnTo>
                    <a:pt x="27490" y="27490"/>
                  </a:lnTo>
                  <a:cubicBezTo>
                    <a:pt x="104317" y="31006"/>
                    <a:pt x="176894" y="63755"/>
                    <a:pt x="230365" y="119032"/>
                  </a:cubicBezTo>
                  <a:lnTo>
                    <a:pt x="184182" y="153944"/>
                  </a:lnTo>
                  <a:lnTo>
                    <a:pt x="200676" y="175936"/>
                  </a:lnTo>
                  <a:lnTo>
                    <a:pt x="248646" y="139924"/>
                  </a:lnTo>
                  <a:cubicBezTo>
                    <a:pt x="289472" y="189895"/>
                    <a:pt x="313134" y="251675"/>
                    <a:pt x="316133" y="316134"/>
                  </a:cubicBezTo>
                  <a:lnTo>
                    <a:pt x="27490" y="316134"/>
                  </a:lnTo>
                  <a:close/>
                </a:path>
              </a:pathLst>
            </a:custGeom>
            <a:grpFill/>
            <a:ln w="170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-DIN" panose="020B0504030202030204" pitchFamily="34" charset="0"/>
                <a:ea typeface="MiSans"/>
                <a:cs typeface="+mn-cs"/>
              </a:endParaRPr>
            </a:p>
          </p:txBody>
        </p:sp>
        <p:sp>
          <p:nvSpPr>
            <p:cNvPr id="140" name="任意多边形: 形状 139"/>
            <p:cNvSpPr/>
            <p:nvPr/>
          </p:nvSpPr>
          <p:spPr>
            <a:xfrm>
              <a:off x="4238067" y="4551460"/>
              <a:ext cx="123704" cy="27489"/>
            </a:xfrm>
            <a:custGeom>
              <a:avLst/>
              <a:gdLst>
                <a:gd name="connsiteX0" fmla="*/ 0 w 123704"/>
                <a:gd name="connsiteY0" fmla="*/ 0 h 27489"/>
                <a:gd name="connsiteX1" fmla="*/ 123704 w 123704"/>
                <a:gd name="connsiteY1" fmla="*/ 0 h 27489"/>
                <a:gd name="connsiteX2" fmla="*/ 123704 w 123704"/>
                <a:gd name="connsiteY2" fmla="*/ 27490 h 27489"/>
                <a:gd name="connsiteX3" fmla="*/ 0 w 123704"/>
                <a:gd name="connsiteY3" fmla="*/ 27490 h 27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704" h="27489">
                  <a:moveTo>
                    <a:pt x="0" y="0"/>
                  </a:moveTo>
                  <a:lnTo>
                    <a:pt x="123704" y="0"/>
                  </a:lnTo>
                  <a:lnTo>
                    <a:pt x="123704" y="27490"/>
                  </a:lnTo>
                  <a:lnTo>
                    <a:pt x="0" y="27490"/>
                  </a:lnTo>
                  <a:close/>
                </a:path>
              </a:pathLst>
            </a:custGeom>
            <a:grpFill/>
            <a:ln w="170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-DIN" panose="020B0504030202030204" pitchFamily="34" charset="0"/>
                <a:ea typeface="MiSans"/>
                <a:cs typeface="+mn-cs"/>
              </a:endParaRPr>
            </a:p>
          </p:txBody>
        </p:sp>
        <p:sp>
          <p:nvSpPr>
            <p:cNvPr id="141" name="任意多边形: 形状 140"/>
            <p:cNvSpPr/>
            <p:nvPr/>
          </p:nvSpPr>
          <p:spPr>
            <a:xfrm>
              <a:off x="4238067" y="4606440"/>
              <a:ext cx="123704" cy="27489"/>
            </a:xfrm>
            <a:custGeom>
              <a:avLst/>
              <a:gdLst>
                <a:gd name="connsiteX0" fmla="*/ 0 w 123704"/>
                <a:gd name="connsiteY0" fmla="*/ 0 h 27489"/>
                <a:gd name="connsiteX1" fmla="*/ 123704 w 123704"/>
                <a:gd name="connsiteY1" fmla="*/ 0 h 27489"/>
                <a:gd name="connsiteX2" fmla="*/ 123704 w 123704"/>
                <a:gd name="connsiteY2" fmla="*/ 27490 h 27489"/>
                <a:gd name="connsiteX3" fmla="*/ 0 w 123704"/>
                <a:gd name="connsiteY3" fmla="*/ 27490 h 27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704" h="27489">
                  <a:moveTo>
                    <a:pt x="0" y="0"/>
                  </a:moveTo>
                  <a:lnTo>
                    <a:pt x="123704" y="0"/>
                  </a:lnTo>
                  <a:lnTo>
                    <a:pt x="123704" y="27490"/>
                  </a:lnTo>
                  <a:lnTo>
                    <a:pt x="0" y="27490"/>
                  </a:lnTo>
                  <a:close/>
                </a:path>
              </a:pathLst>
            </a:custGeom>
            <a:grpFill/>
            <a:ln w="170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-DIN" panose="020B0504030202030204" pitchFamily="34" charset="0"/>
                <a:ea typeface="MiSans"/>
                <a:cs typeface="+mn-cs"/>
              </a:endParaRPr>
            </a:p>
          </p:txBody>
        </p:sp>
        <p:sp>
          <p:nvSpPr>
            <p:cNvPr id="142" name="任意多边形: 形状 141"/>
            <p:cNvSpPr/>
            <p:nvPr/>
          </p:nvSpPr>
          <p:spPr>
            <a:xfrm>
              <a:off x="3583533" y="4001663"/>
              <a:ext cx="717760" cy="668505"/>
            </a:xfrm>
            <a:custGeom>
              <a:avLst/>
              <a:gdLst>
                <a:gd name="connsiteX0" fmla="*/ 668279 w 717760"/>
                <a:gd name="connsiteY0" fmla="*/ 460730 h 668505"/>
                <a:gd name="connsiteX1" fmla="*/ 695769 w 717760"/>
                <a:gd name="connsiteY1" fmla="*/ 329878 h 668505"/>
                <a:gd name="connsiteX2" fmla="*/ 682024 w 717760"/>
                <a:gd name="connsiteY2" fmla="*/ 316133 h 668505"/>
                <a:gd name="connsiteX3" fmla="*/ 379635 w 717760"/>
                <a:gd name="connsiteY3" fmla="*/ 316133 h 668505"/>
                <a:gd name="connsiteX4" fmla="*/ 379635 w 717760"/>
                <a:gd name="connsiteY4" fmla="*/ 13745 h 668505"/>
                <a:gd name="connsiteX5" fmla="*/ 365890 w 717760"/>
                <a:gd name="connsiteY5" fmla="*/ 0 h 668505"/>
                <a:gd name="connsiteX6" fmla="*/ 92366 w 717760"/>
                <a:gd name="connsiteY6" fmla="*/ 145696 h 668505"/>
                <a:gd name="connsiteX7" fmla="*/ 17044 w 717760"/>
                <a:gd name="connsiteY7" fmla="*/ 85493 h 668505"/>
                <a:gd name="connsiteX8" fmla="*/ 0 w 717760"/>
                <a:gd name="connsiteY8" fmla="*/ 106936 h 668505"/>
                <a:gd name="connsiteX9" fmla="*/ 77934 w 717760"/>
                <a:gd name="connsiteY9" fmla="*/ 169338 h 668505"/>
                <a:gd name="connsiteX10" fmla="*/ 191852 w 717760"/>
                <a:gd name="connsiteY10" fmla="*/ 621733 h 668505"/>
                <a:gd name="connsiteX11" fmla="*/ 644247 w 717760"/>
                <a:gd name="connsiteY11" fmla="*/ 507815 h 668505"/>
                <a:gd name="connsiteX12" fmla="*/ 656458 w 717760"/>
                <a:gd name="connsiteY12" fmla="*/ 485471 h 668505"/>
                <a:gd name="connsiteX13" fmla="*/ 701267 w 717760"/>
                <a:gd name="connsiteY13" fmla="*/ 519558 h 668505"/>
                <a:gd name="connsiteX14" fmla="*/ 717760 w 717760"/>
                <a:gd name="connsiteY14" fmla="*/ 497567 h 668505"/>
                <a:gd name="connsiteX15" fmla="*/ 668279 w 717760"/>
                <a:gd name="connsiteY15" fmla="*/ 460730 h 668505"/>
                <a:gd name="connsiteX16" fmla="*/ 142281 w 717760"/>
                <a:gd name="connsiteY16" fmla="*/ 532913 h 668505"/>
                <a:gd name="connsiteX17" fmla="*/ 63502 w 717760"/>
                <a:gd name="connsiteY17" fmla="*/ 329878 h 668505"/>
                <a:gd name="connsiteX18" fmla="*/ 99651 w 717760"/>
                <a:gd name="connsiteY18" fmla="*/ 186794 h 668505"/>
                <a:gd name="connsiteX19" fmla="*/ 137449 w 717760"/>
                <a:gd name="connsiteY19" fmla="*/ 216895 h 668505"/>
                <a:gd name="connsiteX20" fmla="*/ 154493 w 717760"/>
                <a:gd name="connsiteY20" fmla="*/ 195453 h 668505"/>
                <a:gd name="connsiteX21" fmla="*/ 113258 w 717760"/>
                <a:gd name="connsiteY21" fmla="*/ 163015 h 668505"/>
                <a:gd name="connsiteX22" fmla="*/ 352145 w 717760"/>
                <a:gd name="connsiteY22" fmla="*/ 27490 h 668505"/>
                <a:gd name="connsiteX23" fmla="*/ 352145 w 717760"/>
                <a:gd name="connsiteY23" fmla="*/ 329878 h 668505"/>
                <a:gd name="connsiteX24" fmla="*/ 356131 w 717760"/>
                <a:gd name="connsiteY24" fmla="*/ 339637 h 668505"/>
                <a:gd name="connsiteX25" fmla="*/ 569453 w 717760"/>
                <a:gd name="connsiteY25" fmla="*/ 552959 h 668505"/>
                <a:gd name="connsiteX26" fmla="*/ 142281 w 717760"/>
                <a:gd name="connsiteY26" fmla="*/ 532913 h 668505"/>
                <a:gd name="connsiteX27" fmla="*/ 646012 w 717760"/>
                <a:gd name="connsiteY27" fmla="*/ 443549 h 668505"/>
                <a:gd name="connsiteX28" fmla="*/ 607801 w 717760"/>
                <a:gd name="connsiteY28" fmla="*/ 415097 h 668505"/>
                <a:gd name="connsiteX29" fmla="*/ 591307 w 717760"/>
                <a:gd name="connsiteY29" fmla="*/ 437089 h 668505"/>
                <a:gd name="connsiteX30" fmla="*/ 633916 w 717760"/>
                <a:gd name="connsiteY30" fmla="*/ 469115 h 668505"/>
                <a:gd name="connsiteX31" fmla="*/ 588970 w 717760"/>
                <a:gd name="connsiteY31" fmla="*/ 533441 h 668505"/>
                <a:gd name="connsiteX32" fmla="*/ 399015 w 717760"/>
                <a:gd name="connsiteY32" fmla="*/ 343623 h 668505"/>
                <a:gd name="connsiteX33" fmla="*/ 668279 w 717760"/>
                <a:gd name="connsiteY33" fmla="*/ 343623 h 668505"/>
                <a:gd name="connsiteX34" fmla="*/ 646012 w 717760"/>
                <a:gd name="connsiteY34" fmla="*/ 443549 h 668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17760" h="668505">
                  <a:moveTo>
                    <a:pt x="668279" y="460730"/>
                  </a:moveTo>
                  <a:cubicBezTo>
                    <a:pt x="686278" y="419447"/>
                    <a:pt x="695633" y="374915"/>
                    <a:pt x="695769" y="329878"/>
                  </a:cubicBezTo>
                  <a:cubicBezTo>
                    <a:pt x="695769" y="322288"/>
                    <a:pt x="689614" y="316133"/>
                    <a:pt x="682024" y="316133"/>
                  </a:cubicBezTo>
                  <a:lnTo>
                    <a:pt x="379635" y="316133"/>
                  </a:lnTo>
                  <a:lnTo>
                    <a:pt x="379635" y="13745"/>
                  </a:lnTo>
                  <a:cubicBezTo>
                    <a:pt x="379635" y="6154"/>
                    <a:pt x="373481" y="0"/>
                    <a:pt x="365890" y="0"/>
                  </a:cubicBezTo>
                  <a:cubicBezTo>
                    <a:pt x="256157" y="50"/>
                    <a:pt x="153634" y="54660"/>
                    <a:pt x="92366" y="145696"/>
                  </a:cubicBezTo>
                  <a:lnTo>
                    <a:pt x="17044" y="85493"/>
                  </a:lnTo>
                  <a:lnTo>
                    <a:pt x="0" y="106936"/>
                  </a:lnTo>
                  <a:lnTo>
                    <a:pt x="77934" y="169338"/>
                  </a:lnTo>
                  <a:cubicBezTo>
                    <a:pt x="-15535" y="325721"/>
                    <a:pt x="35469" y="528266"/>
                    <a:pt x="191852" y="621733"/>
                  </a:cubicBezTo>
                  <a:cubicBezTo>
                    <a:pt x="348235" y="715202"/>
                    <a:pt x="550780" y="664198"/>
                    <a:pt x="644247" y="507815"/>
                  </a:cubicBezTo>
                  <a:cubicBezTo>
                    <a:pt x="648603" y="500527"/>
                    <a:pt x="652676" y="493074"/>
                    <a:pt x="656458" y="485471"/>
                  </a:cubicBezTo>
                  <a:lnTo>
                    <a:pt x="701267" y="519558"/>
                  </a:lnTo>
                  <a:lnTo>
                    <a:pt x="717760" y="497567"/>
                  </a:lnTo>
                  <a:lnTo>
                    <a:pt x="668279" y="460730"/>
                  </a:lnTo>
                  <a:close/>
                  <a:moveTo>
                    <a:pt x="142281" y="532913"/>
                  </a:moveTo>
                  <a:cubicBezTo>
                    <a:pt x="91715" y="477368"/>
                    <a:pt x="63632" y="404993"/>
                    <a:pt x="63502" y="329878"/>
                  </a:cubicBezTo>
                  <a:cubicBezTo>
                    <a:pt x="63479" y="279921"/>
                    <a:pt x="75905" y="230747"/>
                    <a:pt x="99651" y="186794"/>
                  </a:cubicBezTo>
                  <a:lnTo>
                    <a:pt x="137449" y="216895"/>
                  </a:lnTo>
                  <a:lnTo>
                    <a:pt x="154493" y="195453"/>
                  </a:lnTo>
                  <a:lnTo>
                    <a:pt x="113258" y="163015"/>
                  </a:lnTo>
                  <a:cubicBezTo>
                    <a:pt x="166595" y="82196"/>
                    <a:pt x="255410" y="31811"/>
                    <a:pt x="352145" y="27490"/>
                  </a:cubicBezTo>
                  <a:lnTo>
                    <a:pt x="352145" y="329878"/>
                  </a:lnTo>
                  <a:cubicBezTo>
                    <a:pt x="352125" y="333531"/>
                    <a:pt x="353559" y="337043"/>
                    <a:pt x="356131" y="339637"/>
                  </a:cubicBezTo>
                  <a:lnTo>
                    <a:pt x="569453" y="552959"/>
                  </a:lnTo>
                  <a:cubicBezTo>
                    <a:pt x="445956" y="665384"/>
                    <a:pt x="254706" y="656408"/>
                    <a:pt x="142281" y="532913"/>
                  </a:cubicBezTo>
                  <a:close/>
                  <a:moveTo>
                    <a:pt x="646012" y="443549"/>
                  </a:moveTo>
                  <a:lnTo>
                    <a:pt x="607801" y="415097"/>
                  </a:lnTo>
                  <a:lnTo>
                    <a:pt x="591307" y="437089"/>
                  </a:lnTo>
                  <a:lnTo>
                    <a:pt x="633916" y="469115"/>
                  </a:lnTo>
                  <a:cubicBezTo>
                    <a:pt x="621731" y="492381"/>
                    <a:pt x="606628" y="513999"/>
                    <a:pt x="588970" y="533441"/>
                  </a:cubicBezTo>
                  <a:lnTo>
                    <a:pt x="399015" y="343623"/>
                  </a:lnTo>
                  <a:lnTo>
                    <a:pt x="668279" y="343623"/>
                  </a:lnTo>
                  <a:cubicBezTo>
                    <a:pt x="666590" y="377955"/>
                    <a:pt x="659059" y="411748"/>
                    <a:pt x="646012" y="443549"/>
                  </a:cubicBezTo>
                  <a:close/>
                </a:path>
              </a:pathLst>
            </a:custGeom>
            <a:grpFill/>
            <a:ln w="170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-DIN" panose="020B0504030202030204" pitchFamily="34" charset="0"/>
                <a:ea typeface="MiSans"/>
                <a:cs typeface="+mn-cs"/>
              </a:endParaRPr>
            </a:p>
          </p:txBody>
        </p:sp>
        <p:sp>
          <p:nvSpPr>
            <p:cNvPr id="143" name="任意多边形: 形状 142"/>
            <p:cNvSpPr/>
            <p:nvPr/>
          </p:nvSpPr>
          <p:spPr>
            <a:xfrm>
              <a:off x="3798229" y="4716400"/>
              <a:ext cx="27489" cy="27489"/>
            </a:xfrm>
            <a:custGeom>
              <a:avLst/>
              <a:gdLst>
                <a:gd name="connsiteX0" fmla="*/ 0 w 27489"/>
                <a:gd name="connsiteY0" fmla="*/ 0 h 27489"/>
                <a:gd name="connsiteX1" fmla="*/ 27490 w 27489"/>
                <a:gd name="connsiteY1" fmla="*/ 0 h 27489"/>
                <a:gd name="connsiteX2" fmla="*/ 27490 w 27489"/>
                <a:gd name="connsiteY2" fmla="*/ 27490 h 27489"/>
                <a:gd name="connsiteX3" fmla="*/ 0 w 27489"/>
                <a:gd name="connsiteY3" fmla="*/ 27490 h 27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489" h="27489">
                  <a:moveTo>
                    <a:pt x="0" y="0"/>
                  </a:moveTo>
                  <a:lnTo>
                    <a:pt x="27490" y="0"/>
                  </a:lnTo>
                  <a:lnTo>
                    <a:pt x="27490" y="27490"/>
                  </a:lnTo>
                  <a:lnTo>
                    <a:pt x="0" y="27490"/>
                  </a:lnTo>
                  <a:close/>
                </a:path>
              </a:pathLst>
            </a:custGeom>
            <a:grpFill/>
            <a:ln w="170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-DIN" panose="020B0504030202030204" pitchFamily="34" charset="0"/>
                <a:ea typeface="MiSans"/>
                <a:cs typeface="+mn-cs"/>
              </a:endParaRPr>
            </a:p>
          </p:txBody>
        </p:sp>
        <p:sp>
          <p:nvSpPr>
            <p:cNvPr id="144" name="任意多边形: 形状 143"/>
            <p:cNvSpPr/>
            <p:nvPr/>
          </p:nvSpPr>
          <p:spPr>
            <a:xfrm>
              <a:off x="3853209" y="4716400"/>
              <a:ext cx="27489" cy="27489"/>
            </a:xfrm>
            <a:custGeom>
              <a:avLst/>
              <a:gdLst>
                <a:gd name="connsiteX0" fmla="*/ 0 w 27489"/>
                <a:gd name="connsiteY0" fmla="*/ 0 h 27489"/>
                <a:gd name="connsiteX1" fmla="*/ 27490 w 27489"/>
                <a:gd name="connsiteY1" fmla="*/ 0 h 27489"/>
                <a:gd name="connsiteX2" fmla="*/ 27490 w 27489"/>
                <a:gd name="connsiteY2" fmla="*/ 27490 h 27489"/>
                <a:gd name="connsiteX3" fmla="*/ 0 w 27489"/>
                <a:gd name="connsiteY3" fmla="*/ 27490 h 27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489" h="27489">
                  <a:moveTo>
                    <a:pt x="0" y="0"/>
                  </a:moveTo>
                  <a:lnTo>
                    <a:pt x="27490" y="0"/>
                  </a:lnTo>
                  <a:lnTo>
                    <a:pt x="27490" y="27490"/>
                  </a:lnTo>
                  <a:lnTo>
                    <a:pt x="0" y="27490"/>
                  </a:lnTo>
                  <a:close/>
                </a:path>
              </a:pathLst>
            </a:custGeom>
            <a:grpFill/>
            <a:ln w="170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-DIN" panose="020B0504030202030204" pitchFamily="34" charset="0"/>
                <a:ea typeface="MiSans"/>
                <a:cs typeface="+mn-cs"/>
              </a:endParaRPr>
            </a:p>
          </p:txBody>
        </p:sp>
        <p:sp>
          <p:nvSpPr>
            <p:cNvPr id="145" name="任意多边形: 形状 144"/>
            <p:cNvSpPr/>
            <p:nvPr/>
          </p:nvSpPr>
          <p:spPr>
            <a:xfrm>
              <a:off x="3908189" y="4716400"/>
              <a:ext cx="27489" cy="27489"/>
            </a:xfrm>
            <a:custGeom>
              <a:avLst/>
              <a:gdLst>
                <a:gd name="connsiteX0" fmla="*/ 0 w 27489"/>
                <a:gd name="connsiteY0" fmla="*/ 0 h 27489"/>
                <a:gd name="connsiteX1" fmla="*/ 27490 w 27489"/>
                <a:gd name="connsiteY1" fmla="*/ 0 h 27489"/>
                <a:gd name="connsiteX2" fmla="*/ 27490 w 27489"/>
                <a:gd name="connsiteY2" fmla="*/ 27490 h 27489"/>
                <a:gd name="connsiteX3" fmla="*/ 0 w 27489"/>
                <a:gd name="connsiteY3" fmla="*/ 27490 h 27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489" h="27489">
                  <a:moveTo>
                    <a:pt x="0" y="0"/>
                  </a:moveTo>
                  <a:lnTo>
                    <a:pt x="27490" y="0"/>
                  </a:lnTo>
                  <a:lnTo>
                    <a:pt x="27490" y="27490"/>
                  </a:lnTo>
                  <a:lnTo>
                    <a:pt x="0" y="27490"/>
                  </a:lnTo>
                  <a:close/>
                </a:path>
              </a:pathLst>
            </a:custGeom>
            <a:grpFill/>
            <a:ln w="170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-DIN" panose="020B0504030202030204" pitchFamily="34" charset="0"/>
                <a:ea typeface="MiSans"/>
                <a:cs typeface="+mn-cs"/>
              </a:endParaRPr>
            </a:p>
          </p:txBody>
        </p:sp>
        <p:sp>
          <p:nvSpPr>
            <p:cNvPr id="146" name="任意多边形: 形状 145"/>
            <p:cNvSpPr/>
            <p:nvPr/>
          </p:nvSpPr>
          <p:spPr>
            <a:xfrm>
              <a:off x="3963168" y="4716400"/>
              <a:ext cx="27489" cy="27489"/>
            </a:xfrm>
            <a:custGeom>
              <a:avLst/>
              <a:gdLst>
                <a:gd name="connsiteX0" fmla="*/ 0 w 27489"/>
                <a:gd name="connsiteY0" fmla="*/ 0 h 27489"/>
                <a:gd name="connsiteX1" fmla="*/ 27490 w 27489"/>
                <a:gd name="connsiteY1" fmla="*/ 0 h 27489"/>
                <a:gd name="connsiteX2" fmla="*/ 27490 w 27489"/>
                <a:gd name="connsiteY2" fmla="*/ 27490 h 27489"/>
                <a:gd name="connsiteX3" fmla="*/ 0 w 27489"/>
                <a:gd name="connsiteY3" fmla="*/ 27490 h 27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489" h="27489">
                  <a:moveTo>
                    <a:pt x="0" y="0"/>
                  </a:moveTo>
                  <a:lnTo>
                    <a:pt x="27490" y="0"/>
                  </a:lnTo>
                  <a:lnTo>
                    <a:pt x="27490" y="27490"/>
                  </a:lnTo>
                  <a:lnTo>
                    <a:pt x="0" y="27490"/>
                  </a:lnTo>
                  <a:close/>
                </a:path>
              </a:pathLst>
            </a:custGeom>
            <a:grpFill/>
            <a:ln w="170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-DIN" panose="020B0504030202030204" pitchFamily="34" charset="0"/>
                <a:ea typeface="MiSans"/>
                <a:cs typeface="+mn-cs"/>
              </a:endParaRPr>
            </a:p>
          </p:txBody>
        </p:sp>
        <p:sp>
          <p:nvSpPr>
            <p:cNvPr id="147" name="任意多边形: 形状 146"/>
            <p:cNvSpPr/>
            <p:nvPr/>
          </p:nvSpPr>
          <p:spPr>
            <a:xfrm>
              <a:off x="4018148" y="4716400"/>
              <a:ext cx="27489" cy="27489"/>
            </a:xfrm>
            <a:custGeom>
              <a:avLst/>
              <a:gdLst>
                <a:gd name="connsiteX0" fmla="*/ 0 w 27489"/>
                <a:gd name="connsiteY0" fmla="*/ 0 h 27489"/>
                <a:gd name="connsiteX1" fmla="*/ 27490 w 27489"/>
                <a:gd name="connsiteY1" fmla="*/ 0 h 27489"/>
                <a:gd name="connsiteX2" fmla="*/ 27490 w 27489"/>
                <a:gd name="connsiteY2" fmla="*/ 27490 h 27489"/>
                <a:gd name="connsiteX3" fmla="*/ 0 w 27489"/>
                <a:gd name="connsiteY3" fmla="*/ 27490 h 27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489" h="27489">
                  <a:moveTo>
                    <a:pt x="0" y="0"/>
                  </a:moveTo>
                  <a:lnTo>
                    <a:pt x="27490" y="0"/>
                  </a:lnTo>
                  <a:lnTo>
                    <a:pt x="27490" y="27490"/>
                  </a:lnTo>
                  <a:lnTo>
                    <a:pt x="0" y="27490"/>
                  </a:lnTo>
                  <a:close/>
                </a:path>
              </a:pathLst>
            </a:custGeom>
            <a:grpFill/>
            <a:ln w="170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-DIN" panose="020B0504030202030204" pitchFamily="34" charset="0"/>
                <a:ea typeface="MiSans"/>
                <a:cs typeface="+mn-cs"/>
              </a:endParaRPr>
            </a:p>
          </p:txBody>
        </p:sp>
        <p:sp>
          <p:nvSpPr>
            <p:cNvPr id="148" name="任意多边形: 形状 147"/>
            <p:cNvSpPr/>
            <p:nvPr/>
          </p:nvSpPr>
          <p:spPr>
            <a:xfrm>
              <a:off x="4073128" y="4716400"/>
              <a:ext cx="27489" cy="27489"/>
            </a:xfrm>
            <a:custGeom>
              <a:avLst/>
              <a:gdLst>
                <a:gd name="connsiteX0" fmla="*/ 0 w 27489"/>
                <a:gd name="connsiteY0" fmla="*/ 0 h 27489"/>
                <a:gd name="connsiteX1" fmla="*/ 27490 w 27489"/>
                <a:gd name="connsiteY1" fmla="*/ 0 h 27489"/>
                <a:gd name="connsiteX2" fmla="*/ 27490 w 27489"/>
                <a:gd name="connsiteY2" fmla="*/ 27490 h 27489"/>
                <a:gd name="connsiteX3" fmla="*/ 0 w 27489"/>
                <a:gd name="connsiteY3" fmla="*/ 27490 h 27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489" h="27489">
                  <a:moveTo>
                    <a:pt x="0" y="0"/>
                  </a:moveTo>
                  <a:lnTo>
                    <a:pt x="27490" y="0"/>
                  </a:lnTo>
                  <a:lnTo>
                    <a:pt x="27490" y="27490"/>
                  </a:lnTo>
                  <a:lnTo>
                    <a:pt x="0" y="27490"/>
                  </a:lnTo>
                  <a:close/>
                </a:path>
              </a:pathLst>
            </a:custGeom>
            <a:grpFill/>
            <a:ln w="170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-DIN" panose="020B0504030202030204" pitchFamily="34" charset="0"/>
                <a:ea typeface="MiSans"/>
                <a:cs typeface="+mn-cs"/>
              </a:endParaRPr>
            </a:p>
          </p:txBody>
        </p:sp>
        <p:sp>
          <p:nvSpPr>
            <p:cNvPr id="149" name="任意多边形: 形状 148"/>
            <p:cNvSpPr/>
            <p:nvPr/>
          </p:nvSpPr>
          <p:spPr>
            <a:xfrm>
              <a:off x="3537076" y="4578950"/>
              <a:ext cx="123704" cy="27489"/>
            </a:xfrm>
            <a:custGeom>
              <a:avLst/>
              <a:gdLst>
                <a:gd name="connsiteX0" fmla="*/ 0 w 123704"/>
                <a:gd name="connsiteY0" fmla="*/ 0 h 27489"/>
                <a:gd name="connsiteX1" fmla="*/ 123704 w 123704"/>
                <a:gd name="connsiteY1" fmla="*/ 0 h 27489"/>
                <a:gd name="connsiteX2" fmla="*/ 123704 w 123704"/>
                <a:gd name="connsiteY2" fmla="*/ 27490 h 27489"/>
                <a:gd name="connsiteX3" fmla="*/ 0 w 123704"/>
                <a:gd name="connsiteY3" fmla="*/ 27490 h 27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704" h="27489">
                  <a:moveTo>
                    <a:pt x="0" y="0"/>
                  </a:moveTo>
                  <a:lnTo>
                    <a:pt x="123704" y="0"/>
                  </a:lnTo>
                  <a:lnTo>
                    <a:pt x="123704" y="27490"/>
                  </a:lnTo>
                  <a:lnTo>
                    <a:pt x="0" y="27490"/>
                  </a:lnTo>
                  <a:close/>
                </a:path>
              </a:pathLst>
            </a:custGeom>
            <a:grpFill/>
            <a:ln w="170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-DIN" panose="020B0504030202030204" pitchFamily="34" charset="0"/>
                <a:ea typeface="MiSans"/>
                <a:cs typeface="+mn-cs"/>
              </a:endParaRPr>
            </a:p>
          </p:txBody>
        </p:sp>
        <p:sp>
          <p:nvSpPr>
            <p:cNvPr id="150" name="任意多边形: 形状 149"/>
            <p:cNvSpPr/>
            <p:nvPr/>
          </p:nvSpPr>
          <p:spPr>
            <a:xfrm>
              <a:off x="3537076" y="4633930"/>
              <a:ext cx="96214" cy="27489"/>
            </a:xfrm>
            <a:custGeom>
              <a:avLst/>
              <a:gdLst>
                <a:gd name="connsiteX0" fmla="*/ 0 w 96214"/>
                <a:gd name="connsiteY0" fmla="*/ 0 h 27489"/>
                <a:gd name="connsiteX1" fmla="*/ 96215 w 96214"/>
                <a:gd name="connsiteY1" fmla="*/ 0 h 27489"/>
                <a:gd name="connsiteX2" fmla="*/ 96215 w 96214"/>
                <a:gd name="connsiteY2" fmla="*/ 27490 h 27489"/>
                <a:gd name="connsiteX3" fmla="*/ 0 w 96214"/>
                <a:gd name="connsiteY3" fmla="*/ 27490 h 27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6214" h="27489">
                  <a:moveTo>
                    <a:pt x="0" y="0"/>
                  </a:moveTo>
                  <a:lnTo>
                    <a:pt x="96215" y="0"/>
                  </a:lnTo>
                  <a:lnTo>
                    <a:pt x="96215" y="27490"/>
                  </a:lnTo>
                  <a:lnTo>
                    <a:pt x="0" y="27490"/>
                  </a:lnTo>
                  <a:close/>
                </a:path>
              </a:pathLst>
            </a:custGeom>
            <a:grpFill/>
            <a:ln w="170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-DIN" panose="020B0504030202030204" pitchFamily="34" charset="0"/>
                <a:ea typeface="MiSans"/>
                <a:cs typeface="+mn-cs"/>
              </a:endParaRPr>
            </a:p>
          </p:txBody>
        </p:sp>
        <p:sp>
          <p:nvSpPr>
            <p:cNvPr id="151" name="任意多边形: 形状 150"/>
            <p:cNvSpPr/>
            <p:nvPr/>
          </p:nvSpPr>
          <p:spPr>
            <a:xfrm>
              <a:off x="3537076" y="4523971"/>
              <a:ext cx="123704" cy="27489"/>
            </a:xfrm>
            <a:custGeom>
              <a:avLst/>
              <a:gdLst>
                <a:gd name="connsiteX0" fmla="*/ 0 w 123704"/>
                <a:gd name="connsiteY0" fmla="*/ 0 h 27489"/>
                <a:gd name="connsiteX1" fmla="*/ 123704 w 123704"/>
                <a:gd name="connsiteY1" fmla="*/ 0 h 27489"/>
                <a:gd name="connsiteX2" fmla="*/ 123704 w 123704"/>
                <a:gd name="connsiteY2" fmla="*/ 27490 h 27489"/>
                <a:gd name="connsiteX3" fmla="*/ 0 w 123704"/>
                <a:gd name="connsiteY3" fmla="*/ 27490 h 27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704" h="27489">
                  <a:moveTo>
                    <a:pt x="0" y="0"/>
                  </a:moveTo>
                  <a:lnTo>
                    <a:pt x="123704" y="0"/>
                  </a:lnTo>
                  <a:lnTo>
                    <a:pt x="123704" y="27490"/>
                  </a:lnTo>
                  <a:lnTo>
                    <a:pt x="0" y="27490"/>
                  </a:lnTo>
                  <a:close/>
                </a:path>
              </a:pathLst>
            </a:custGeom>
            <a:grpFill/>
            <a:ln w="170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-DIN" panose="020B0504030202030204" pitchFamily="34" charset="0"/>
                <a:ea typeface="MiSans"/>
                <a:cs typeface="+mn-cs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矩形 37"/>
          <p:cNvSpPr/>
          <p:nvPr/>
        </p:nvSpPr>
        <p:spPr>
          <a:xfrm>
            <a:off x="582653" y="471941"/>
            <a:ext cx="4526557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9D27F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rPr>
              <a:t>請輸入標題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F9D27F"/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cs typeface="+mn-cs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0863828" y="381622"/>
            <a:ext cx="76708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F9D27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思源黑体 CN Heavy" panose="020B0A00000000000000" pitchFamily="34" charset="-122"/>
                <a:ea typeface="思源黑体 CN Heavy" panose="020B0A00000000000000" pitchFamily="34" charset="-122"/>
                <a:cs typeface="Arial" panose="020B0604020202020204" pitchFamily="34" charset="0"/>
              </a:rPr>
              <a:t>LOGO</a:t>
            </a:r>
            <a:endParaRPr kumimoji="0" lang="zh-CN" altLang="en-US" sz="1600" b="1" i="0" u="none" strike="noStrike" kern="1200" cap="none" spc="0" normalizeH="0" baseline="0" noProof="0" dirty="0">
              <a:ln>
                <a:noFill/>
              </a:ln>
              <a:solidFill>
                <a:srgbClr val="F9D27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思源黑体 CN Heavy" panose="020B0A00000000000000" pitchFamily="34" charset="-122"/>
              <a:ea typeface="思源黑体 CN Heavy" panose="020B0A00000000000000" pitchFamily="34" charset="-122"/>
              <a:cs typeface="Arial" panose="020B0604020202020204" pitchFamily="34" charset="0"/>
            </a:endParaRPr>
          </a:p>
        </p:txBody>
      </p:sp>
      <p:sp>
        <p:nvSpPr>
          <p:cNvPr id="74" name="Freeform 5"/>
          <p:cNvSpPr>
            <a:spLocks noEditPoints="1"/>
          </p:cNvSpPr>
          <p:nvPr/>
        </p:nvSpPr>
        <p:spPr bwMode="auto">
          <a:xfrm>
            <a:off x="590631" y="506046"/>
            <a:ext cx="444834" cy="447288"/>
          </a:xfrm>
          <a:custGeom>
            <a:avLst/>
            <a:gdLst>
              <a:gd name="T0" fmla="*/ 133 w 249"/>
              <a:gd name="T1" fmla="*/ 241 h 250"/>
              <a:gd name="T2" fmla="*/ 129 w 249"/>
              <a:gd name="T3" fmla="*/ 241 h 250"/>
              <a:gd name="T4" fmla="*/ 49 w 249"/>
              <a:gd name="T5" fmla="*/ 205 h 250"/>
              <a:gd name="T6" fmla="*/ 17 w 249"/>
              <a:gd name="T7" fmla="*/ 125 h 250"/>
              <a:gd name="T8" fmla="*/ 49 w 249"/>
              <a:gd name="T9" fmla="*/ 45 h 250"/>
              <a:gd name="T10" fmla="*/ 129 w 249"/>
              <a:gd name="T11" fmla="*/ 9 h 250"/>
              <a:gd name="T12" fmla="*/ 133 w 249"/>
              <a:gd name="T13" fmla="*/ 9 h 250"/>
              <a:gd name="T14" fmla="*/ 213 w 249"/>
              <a:gd name="T15" fmla="*/ 41 h 250"/>
              <a:gd name="T16" fmla="*/ 249 w 249"/>
              <a:gd name="T17" fmla="*/ 125 h 250"/>
              <a:gd name="T18" fmla="*/ 213 w 249"/>
              <a:gd name="T19" fmla="*/ 209 h 250"/>
              <a:gd name="T20" fmla="*/ 133 w 249"/>
              <a:gd name="T21" fmla="*/ 241 h 250"/>
              <a:gd name="T22" fmla="*/ 124 w 249"/>
              <a:gd name="T23" fmla="*/ 0 h 250"/>
              <a:gd name="T24" fmla="*/ 38 w 249"/>
              <a:gd name="T25" fmla="*/ 35 h 250"/>
              <a:gd name="T26" fmla="*/ 0 w 249"/>
              <a:gd name="T27" fmla="*/ 125 h 250"/>
              <a:gd name="T28" fmla="*/ 38 w 249"/>
              <a:gd name="T29" fmla="*/ 216 h 250"/>
              <a:gd name="T30" fmla="*/ 124 w 249"/>
              <a:gd name="T31" fmla="*/ 250 h 250"/>
              <a:gd name="T32" fmla="*/ 129 w 249"/>
              <a:gd name="T33" fmla="*/ 250 h 250"/>
              <a:gd name="T34" fmla="*/ 215 w 249"/>
              <a:gd name="T35" fmla="*/ 211 h 250"/>
              <a:gd name="T36" fmla="*/ 249 w 249"/>
              <a:gd name="T37" fmla="*/ 125 h 250"/>
              <a:gd name="T38" fmla="*/ 215 w 249"/>
              <a:gd name="T39" fmla="*/ 39 h 250"/>
              <a:gd name="T40" fmla="*/ 129 w 249"/>
              <a:gd name="T41" fmla="*/ 1 h 250"/>
              <a:gd name="T42" fmla="*/ 124 w 249"/>
              <a:gd name="T43" fmla="*/ 0 h 2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249" h="250">
                <a:moveTo>
                  <a:pt x="133" y="241"/>
                </a:moveTo>
                <a:cubicBezTo>
                  <a:pt x="131" y="241"/>
                  <a:pt x="130" y="241"/>
                  <a:pt x="129" y="241"/>
                </a:cubicBezTo>
                <a:cubicBezTo>
                  <a:pt x="98" y="240"/>
                  <a:pt x="69" y="227"/>
                  <a:pt x="49" y="205"/>
                </a:cubicBezTo>
                <a:cubicBezTo>
                  <a:pt x="28" y="184"/>
                  <a:pt x="17" y="155"/>
                  <a:pt x="17" y="125"/>
                </a:cubicBezTo>
                <a:cubicBezTo>
                  <a:pt x="17" y="96"/>
                  <a:pt x="28" y="67"/>
                  <a:pt x="49" y="45"/>
                </a:cubicBezTo>
                <a:cubicBezTo>
                  <a:pt x="69" y="24"/>
                  <a:pt x="98" y="10"/>
                  <a:pt x="129" y="9"/>
                </a:cubicBezTo>
                <a:cubicBezTo>
                  <a:pt x="130" y="9"/>
                  <a:pt x="131" y="9"/>
                  <a:pt x="133" y="9"/>
                </a:cubicBezTo>
                <a:cubicBezTo>
                  <a:pt x="162" y="9"/>
                  <a:pt x="191" y="20"/>
                  <a:pt x="213" y="41"/>
                </a:cubicBezTo>
                <a:cubicBezTo>
                  <a:pt x="236" y="62"/>
                  <a:pt x="249" y="94"/>
                  <a:pt x="249" y="125"/>
                </a:cubicBezTo>
                <a:cubicBezTo>
                  <a:pt x="249" y="157"/>
                  <a:pt x="236" y="188"/>
                  <a:pt x="213" y="209"/>
                </a:cubicBezTo>
                <a:cubicBezTo>
                  <a:pt x="191" y="230"/>
                  <a:pt x="162" y="241"/>
                  <a:pt x="133" y="241"/>
                </a:cubicBezTo>
                <a:moveTo>
                  <a:pt x="124" y="0"/>
                </a:moveTo>
                <a:cubicBezTo>
                  <a:pt x="93" y="0"/>
                  <a:pt x="61" y="13"/>
                  <a:pt x="38" y="35"/>
                </a:cubicBezTo>
                <a:cubicBezTo>
                  <a:pt x="14" y="58"/>
                  <a:pt x="0" y="91"/>
                  <a:pt x="0" y="125"/>
                </a:cubicBezTo>
                <a:cubicBezTo>
                  <a:pt x="0" y="159"/>
                  <a:pt x="14" y="193"/>
                  <a:pt x="38" y="216"/>
                </a:cubicBezTo>
                <a:cubicBezTo>
                  <a:pt x="61" y="238"/>
                  <a:pt x="93" y="250"/>
                  <a:pt x="124" y="250"/>
                </a:cubicBezTo>
                <a:cubicBezTo>
                  <a:pt x="126" y="250"/>
                  <a:pt x="127" y="250"/>
                  <a:pt x="129" y="250"/>
                </a:cubicBezTo>
                <a:cubicBezTo>
                  <a:pt x="161" y="249"/>
                  <a:pt x="193" y="234"/>
                  <a:pt x="215" y="211"/>
                </a:cubicBezTo>
                <a:cubicBezTo>
                  <a:pt x="237" y="188"/>
                  <a:pt x="249" y="157"/>
                  <a:pt x="249" y="125"/>
                </a:cubicBezTo>
                <a:cubicBezTo>
                  <a:pt x="249" y="94"/>
                  <a:pt x="237" y="62"/>
                  <a:pt x="215" y="39"/>
                </a:cubicBezTo>
                <a:cubicBezTo>
                  <a:pt x="193" y="16"/>
                  <a:pt x="161" y="1"/>
                  <a:pt x="129" y="1"/>
                </a:cubicBezTo>
                <a:cubicBezTo>
                  <a:pt x="127" y="0"/>
                  <a:pt x="126" y="0"/>
                  <a:pt x="124" y="0"/>
                </a:cubicBezTo>
              </a:path>
            </a:pathLst>
          </a:custGeom>
          <a:solidFill>
            <a:srgbClr val="F9D27F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Microsoft YaHei" panose="020B0503020204020204" charset="-122"/>
              <a:cs typeface="+mn-cs"/>
            </a:endParaRPr>
          </a:p>
        </p:txBody>
      </p:sp>
      <p:sp>
        <p:nvSpPr>
          <p:cNvPr id="31" name="矩形: 圆角 30"/>
          <p:cNvSpPr/>
          <p:nvPr>
            <p:custDataLst>
              <p:tags r:id="rId2"/>
            </p:custDataLst>
          </p:nvPr>
        </p:nvSpPr>
        <p:spPr>
          <a:xfrm>
            <a:off x="812800" y="3868908"/>
            <a:ext cx="5239957" cy="1863742"/>
          </a:xfrm>
          <a:prstGeom prst="roundRect">
            <a:avLst>
              <a:gd name="adj" fmla="val 6754"/>
            </a:avLst>
          </a:prstGeom>
          <a:solidFill>
            <a:sysClr val="window" lastClr="FFFFFF"/>
          </a:solidFill>
          <a:ln w="19050" cap="flat" cmpd="sng" algn="ctr">
            <a:gradFill>
              <a:gsLst>
                <a:gs pos="0">
                  <a:srgbClr val="F9D27F"/>
                </a:gs>
                <a:gs pos="100000">
                  <a:srgbClr val="F7C34F"/>
                </a:gs>
              </a:gsLst>
              <a:lin ang="5400000" scaled="1"/>
            </a:gradFill>
            <a:prstDash val="solid"/>
            <a:miter lim="800000"/>
          </a:ln>
          <a:effectLst>
            <a:outerShdw blurRad="41986" dist="31490" dir="5400000" algn="t" rotWithShape="0">
              <a:srgbClr val="C1232A">
                <a:alpha val="22000"/>
              </a:srgbClr>
            </a:outerShdw>
          </a:effectLst>
        </p:spPr>
        <p:txBody>
          <a:bodyPr rot="0" spcFirstLastPara="0" vertOverflow="overflow" horzOverflow="overflow" vert="horz" wrap="square" lIns="61216" tIns="30607" rIns="61216" bIns="30607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5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江城黑体 700W"/>
              <a:ea typeface="江城黑体 300W"/>
              <a:cs typeface="+mn-cs"/>
            </a:endParaRPr>
          </a:p>
        </p:txBody>
      </p:sp>
      <p:sp>
        <p:nvSpPr>
          <p:cNvPr id="32" name="文本框 31"/>
          <p:cNvSpPr txBox="1"/>
          <p:nvPr>
            <p:custDataLst>
              <p:tags r:id="rId3"/>
            </p:custDataLst>
          </p:nvPr>
        </p:nvSpPr>
        <p:spPr>
          <a:xfrm>
            <a:off x="2138384" y="4187769"/>
            <a:ext cx="2907997" cy="382270"/>
          </a:xfrm>
          <a:prstGeom prst="rect">
            <a:avLst/>
          </a:prstGeom>
          <a:noFill/>
          <a:effectLst/>
        </p:spPr>
        <p:txBody>
          <a:bodyPr wrap="square" lIns="75575" tIns="37788" rIns="75575" bIns="37788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rPr>
              <a:t>輸入段落標題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cs typeface="+mn-cs"/>
            </a:endParaRPr>
          </a:p>
        </p:txBody>
      </p:sp>
      <p:grpSp>
        <p:nvGrpSpPr>
          <p:cNvPr id="33" name="组合 32"/>
          <p:cNvGrpSpPr/>
          <p:nvPr/>
        </p:nvGrpSpPr>
        <p:grpSpPr>
          <a:xfrm>
            <a:off x="1130977" y="4113235"/>
            <a:ext cx="1375088" cy="1375088"/>
            <a:chOff x="7265024" y="2129017"/>
            <a:chExt cx="1375088" cy="1375088"/>
          </a:xfrm>
        </p:grpSpPr>
        <p:sp>
          <p:nvSpPr>
            <p:cNvPr id="40" name="椭圆 39"/>
            <p:cNvSpPr/>
            <p:nvPr/>
          </p:nvSpPr>
          <p:spPr>
            <a:xfrm>
              <a:off x="7265024" y="2129017"/>
              <a:ext cx="1375088" cy="1375088"/>
            </a:xfrm>
            <a:prstGeom prst="ellipse">
              <a:avLst/>
            </a:prstGeom>
            <a:gradFill>
              <a:gsLst>
                <a:gs pos="100000">
                  <a:srgbClr val="FEF4DE"/>
                </a:gs>
                <a:gs pos="0">
                  <a:srgbClr val="F7C34F"/>
                </a:gs>
              </a:gsLst>
              <a:lin ang="5400000" scaled="1"/>
            </a:gradFill>
            <a:ln w="8836" cap="flat" cmpd="sng" algn="ctr">
              <a:solidFill>
                <a:srgbClr val="F9D27F"/>
              </a:solidFill>
              <a:prstDash val="solid"/>
              <a:miter lim="800000"/>
            </a:ln>
            <a:effectLst/>
          </p:spPr>
          <p:txBody>
            <a:bodyPr lIns="65270" tIns="32635" rIns="65270" bIns="32635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285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江城黑体 700W"/>
                <a:ea typeface="江城黑体 300W"/>
                <a:cs typeface="+mn-cs"/>
              </a:endParaRPr>
            </a:p>
          </p:txBody>
        </p:sp>
        <p:sp>
          <p:nvSpPr>
            <p:cNvPr id="41" name="椭圆 40"/>
            <p:cNvSpPr/>
            <p:nvPr>
              <p:custDataLst>
                <p:tags r:id="rId4"/>
              </p:custDataLst>
            </p:nvPr>
          </p:nvSpPr>
          <p:spPr>
            <a:xfrm>
              <a:off x="7412443" y="2276434"/>
              <a:ext cx="1080251" cy="1080255"/>
            </a:xfrm>
            <a:prstGeom prst="ellipse">
              <a:avLst/>
            </a:prstGeom>
            <a:gradFill flip="none" rotWithShape="1">
              <a:gsLst>
                <a:gs pos="0">
                  <a:srgbClr val="FADEA0"/>
                </a:gs>
                <a:gs pos="83000">
                  <a:srgbClr val="F7C34F"/>
                </a:gs>
              </a:gsLst>
              <a:lin ang="5400000" scaled="1"/>
              <a:tileRect/>
            </a:gradFill>
            <a:ln w="12700" cap="flat" cmpd="sng" algn="ctr">
              <a:noFill/>
              <a:prstDash val="solid"/>
              <a:miter lim="800000"/>
            </a:ln>
            <a:effectLst>
              <a:outerShdw blurRad="236909" dist="47382" dir="18000004" sx="98000" sy="98000" rotWithShape="0">
                <a:srgbClr val="F0AAAD">
                  <a:alpha val="40000"/>
                </a:srgbClr>
              </a:outerShdw>
            </a:effectLst>
          </p:spPr>
          <p:txBody>
            <a:bodyPr wrap="square" lIns="85287" tIns="42644" rIns="85287" bIns="42644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8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江城黑体 700W"/>
                <a:ea typeface="江城黑体 300W"/>
                <a:cs typeface="+mn-cs"/>
              </a:endParaRPr>
            </a:p>
          </p:txBody>
        </p:sp>
      </p:grpSp>
      <p:cxnSp>
        <p:nvCxnSpPr>
          <p:cNvPr id="34" name="直接连接符 33"/>
          <p:cNvCxnSpPr/>
          <p:nvPr/>
        </p:nvCxnSpPr>
        <p:spPr>
          <a:xfrm>
            <a:off x="2853265" y="4630623"/>
            <a:ext cx="1290110" cy="0"/>
          </a:xfrm>
          <a:prstGeom prst="line">
            <a:avLst/>
          </a:prstGeom>
          <a:noFill/>
          <a:ln w="50800" cap="rnd" cmpd="sng" algn="ctr">
            <a:solidFill>
              <a:srgbClr val="F9D27F"/>
            </a:solidFill>
            <a:prstDash val="solid"/>
            <a:round/>
          </a:ln>
          <a:effectLst/>
        </p:spPr>
      </p:cxnSp>
      <p:sp>
        <p:nvSpPr>
          <p:cNvPr id="35" name="文本框 34"/>
          <p:cNvSpPr txBox="1"/>
          <p:nvPr/>
        </p:nvSpPr>
        <p:spPr>
          <a:xfrm>
            <a:off x="2767515" y="4723559"/>
            <a:ext cx="2278866" cy="664845"/>
          </a:xfrm>
          <a:prstGeom prst="rect">
            <a:avLst/>
          </a:prstGeom>
          <a:noFill/>
          <a:effectLst/>
        </p:spPr>
        <p:txBody>
          <a:bodyPr wrap="square" lIns="75575" tIns="37788" rIns="75575" bIns="37788" rtlCol="0">
            <a:spAutoFit/>
          </a:bodyPr>
          <a:lstStyle>
            <a:defPPr>
              <a:defRPr lang="zh-CN"/>
            </a:defPPr>
            <a:lvl1pPr algn="ctr">
              <a:lnSpc>
                <a:spcPct val="120000"/>
              </a:lnSpc>
              <a:defRPr sz="1600">
                <a:latin typeface="江城黑体 300W" panose="020B0400000000000000" pitchFamily="34" charset="-122"/>
                <a:ea typeface="江城黑体 300W" panose="020B0400000000000000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Regular"/>
                <a:ea typeface="思源黑体 CN Regular" panose="020B0500000000000000" pitchFamily="34" charset="-122"/>
                <a:cs typeface="+mn-cs"/>
              </a:rPr>
              <a:t>您可以在這裏可以輸入一段您需要輸入的內容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 Regular"/>
              <a:ea typeface="思源黑体 CN Regular" panose="020B0500000000000000" pitchFamily="34" charset="-122"/>
              <a:cs typeface="+mn-cs"/>
            </a:endParaRPr>
          </a:p>
        </p:txBody>
      </p:sp>
      <p:grpSp>
        <p:nvGrpSpPr>
          <p:cNvPr id="87" name="组合 86"/>
          <p:cNvGrpSpPr/>
          <p:nvPr/>
        </p:nvGrpSpPr>
        <p:grpSpPr>
          <a:xfrm>
            <a:off x="801873" y="1686305"/>
            <a:ext cx="5239957" cy="1863742"/>
            <a:chOff x="660400" y="1533905"/>
            <a:chExt cx="5239957" cy="1863742"/>
          </a:xfrm>
        </p:grpSpPr>
        <p:sp>
          <p:nvSpPr>
            <p:cNvPr id="88" name="矩形: 圆角 87"/>
            <p:cNvSpPr/>
            <p:nvPr>
              <p:custDataLst>
                <p:tags r:id="rId5"/>
              </p:custDataLst>
            </p:nvPr>
          </p:nvSpPr>
          <p:spPr>
            <a:xfrm>
              <a:off x="660400" y="1533905"/>
              <a:ext cx="5239957" cy="1863742"/>
            </a:xfrm>
            <a:prstGeom prst="roundRect">
              <a:avLst>
                <a:gd name="adj" fmla="val 6754"/>
              </a:avLst>
            </a:prstGeom>
            <a:solidFill>
              <a:sysClr val="window" lastClr="FFFFFF"/>
            </a:solidFill>
            <a:ln w="19050" cap="flat" cmpd="sng" algn="ctr">
              <a:gradFill>
                <a:gsLst>
                  <a:gs pos="0">
                    <a:srgbClr val="F9D27F"/>
                  </a:gs>
                  <a:gs pos="100000">
                    <a:srgbClr val="F7C34F"/>
                  </a:gs>
                </a:gsLst>
                <a:lin ang="5400000" scaled="1"/>
              </a:gradFill>
              <a:prstDash val="solid"/>
              <a:miter lim="800000"/>
            </a:ln>
            <a:effectLst>
              <a:outerShdw blurRad="41986" dist="31490" dir="5400000" algn="t" rotWithShape="0">
                <a:srgbClr val="C1232A">
                  <a:alpha val="22000"/>
                </a:srgbClr>
              </a:outerShdw>
            </a:effectLst>
          </p:spPr>
          <p:txBody>
            <a:bodyPr rot="0" spcFirstLastPara="0" vertOverflow="overflow" horzOverflow="overflow" vert="horz" wrap="square" lIns="61216" tIns="30607" rIns="61216" bIns="30607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205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江城黑体 700W"/>
                <a:ea typeface="江城黑体 300W"/>
                <a:cs typeface="+mn-cs"/>
              </a:endParaRPr>
            </a:p>
          </p:txBody>
        </p:sp>
        <p:sp>
          <p:nvSpPr>
            <p:cNvPr id="89" name="文本框 88"/>
            <p:cNvSpPr txBox="1"/>
            <p:nvPr>
              <p:custDataLst>
                <p:tags r:id="rId6"/>
              </p:custDataLst>
            </p:nvPr>
          </p:nvSpPr>
          <p:spPr>
            <a:xfrm>
              <a:off x="1985984" y="1852766"/>
              <a:ext cx="2907997" cy="382270"/>
            </a:xfrm>
            <a:prstGeom prst="rect">
              <a:avLst/>
            </a:prstGeom>
            <a:noFill/>
            <a:effectLst/>
          </p:spPr>
          <p:txBody>
            <a:bodyPr wrap="square" lIns="75575" tIns="37788" rIns="75575" bIns="37788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思源黑体 CN Bold" panose="020B0800000000000000" pitchFamily="34" charset="-122"/>
                  <a:ea typeface="思源黑体 CN Bold" panose="020B0800000000000000" pitchFamily="34" charset="-122"/>
                  <a:cs typeface="+mn-cs"/>
                </a:rPr>
                <a:t>輸入段落標題</a:t>
              </a:r>
              <a:endPara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endParaRPr>
            </a:p>
          </p:txBody>
        </p:sp>
        <p:grpSp>
          <p:nvGrpSpPr>
            <p:cNvPr id="90" name="组合 89"/>
            <p:cNvGrpSpPr/>
            <p:nvPr/>
          </p:nvGrpSpPr>
          <p:grpSpPr>
            <a:xfrm>
              <a:off x="978577" y="1778232"/>
              <a:ext cx="1375088" cy="1375088"/>
              <a:chOff x="7265024" y="2129017"/>
              <a:chExt cx="1375088" cy="1375088"/>
            </a:xfrm>
          </p:grpSpPr>
          <p:sp>
            <p:nvSpPr>
              <p:cNvPr id="93" name="椭圆 92"/>
              <p:cNvSpPr/>
              <p:nvPr/>
            </p:nvSpPr>
            <p:spPr>
              <a:xfrm>
                <a:off x="7265024" y="2129017"/>
                <a:ext cx="1375088" cy="1375088"/>
              </a:xfrm>
              <a:prstGeom prst="ellipse">
                <a:avLst/>
              </a:prstGeom>
              <a:gradFill>
                <a:gsLst>
                  <a:gs pos="100000">
                    <a:srgbClr val="FEF4DE"/>
                  </a:gs>
                  <a:gs pos="0">
                    <a:srgbClr val="F7C34F"/>
                  </a:gs>
                </a:gsLst>
                <a:lin ang="5400000" scaled="1"/>
              </a:gradFill>
              <a:ln w="8836" cap="flat" cmpd="sng" algn="ctr">
                <a:solidFill>
                  <a:srgbClr val="F9D27F"/>
                </a:solidFill>
                <a:prstDash val="solid"/>
                <a:miter lim="800000"/>
              </a:ln>
              <a:effectLst/>
            </p:spPr>
            <p:txBody>
              <a:bodyPr lIns="65270" tIns="32635" rIns="65270" bIns="32635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285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江城黑体 700W"/>
                  <a:ea typeface="江城黑体 300W"/>
                  <a:cs typeface="+mn-cs"/>
                </a:endParaRPr>
              </a:p>
            </p:txBody>
          </p:sp>
          <p:sp>
            <p:nvSpPr>
              <p:cNvPr id="94" name="椭圆 93"/>
              <p:cNvSpPr/>
              <p:nvPr>
                <p:custDataLst>
                  <p:tags r:id="rId7"/>
                </p:custDataLst>
              </p:nvPr>
            </p:nvSpPr>
            <p:spPr>
              <a:xfrm>
                <a:off x="7412443" y="2276434"/>
                <a:ext cx="1080251" cy="1080255"/>
              </a:xfrm>
              <a:prstGeom prst="ellipse">
                <a:avLst/>
              </a:prstGeom>
              <a:gradFill flip="none" rotWithShape="1">
                <a:gsLst>
                  <a:gs pos="0">
                    <a:srgbClr val="FADEA0"/>
                  </a:gs>
                  <a:gs pos="83000">
                    <a:srgbClr val="F7C34F"/>
                  </a:gs>
                </a:gsLst>
                <a:lin ang="5400000" scaled="1"/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>
                <a:outerShdw blurRad="236909" dist="47382" dir="18000004" sx="98000" sy="98000" rotWithShape="0">
                  <a:srgbClr val="F0AAAD">
                    <a:alpha val="40000"/>
                  </a:srgbClr>
                </a:outerShdw>
              </a:effectLst>
            </p:spPr>
            <p:txBody>
              <a:bodyPr wrap="square" lIns="85287" tIns="42644" rIns="85287" bIns="42644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68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江城黑体 700W"/>
                  <a:ea typeface="江城黑体 300W"/>
                  <a:cs typeface="+mn-cs"/>
                </a:endParaRPr>
              </a:p>
            </p:txBody>
          </p:sp>
        </p:grpSp>
        <p:cxnSp>
          <p:nvCxnSpPr>
            <p:cNvPr id="91" name="直接连接符 90"/>
            <p:cNvCxnSpPr/>
            <p:nvPr/>
          </p:nvCxnSpPr>
          <p:spPr>
            <a:xfrm>
              <a:off x="2700865" y="2295620"/>
              <a:ext cx="1290110" cy="0"/>
            </a:xfrm>
            <a:prstGeom prst="line">
              <a:avLst/>
            </a:prstGeom>
            <a:noFill/>
            <a:ln w="50800" cap="rnd" cmpd="sng" algn="ctr">
              <a:solidFill>
                <a:srgbClr val="F9D27F"/>
              </a:solidFill>
              <a:prstDash val="solid"/>
              <a:round/>
            </a:ln>
            <a:effectLst/>
          </p:spPr>
        </p:cxnSp>
        <p:sp>
          <p:nvSpPr>
            <p:cNvPr id="92" name="文本框 91"/>
            <p:cNvSpPr txBox="1"/>
            <p:nvPr/>
          </p:nvSpPr>
          <p:spPr>
            <a:xfrm>
              <a:off x="2615115" y="2388556"/>
              <a:ext cx="2278866" cy="664845"/>
            </a:xfrm>
            <a:prstGeom prst="rect">
              <a:avLst/>
            </a:prstGeom>
            <a:noFill/>
            <a:effectLst/>
          </p:spPr>
          <p:txBody>
            <a:bodyPr wrap="square" lIns="75575" tIns="37788" rIns="75575" bIns="37788" rtlCol="0">
              <a:spAutoFit/>
            </a:bodyPr>
            <a:lstStyle>
              <a:defPPr>
                <a:defRPr lang="zh-CN"/>
              </a:defPPr>
              <a:lvl1pPr algn="ctr">
                <a:lnSpc>
                  <a:spcPct val="120000"/>
                </a:lnSpc>
                <a:defRPr sz="1600">
                  <a:latin typeface="江城黑体 300W" panose="020B0400000000000000" pitchFamily="34" charset="-122"/>
                  <a:ea typeface="江城黑体 300W" panose="020B0400000000000000" pitchFamily="34" charset="-122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您可以在這裏可以輸入一段您需要輸入的內容</a:t>
              </a: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Regular"/>
                <a:ea typeface="思源黑体 CN Regular" panose="020B0500000000000000" pitchFamily="34" charset="-122"/>
                <a:cs typeface="+mn-cs"/>
              </a:endParaRPr>
            </a:p>
          </p:txBody>
        </p:sp>
      </p:grpSp>
      <p:grpSp>
        <p:nvGrpSpPr>
          <p:cNvPr id="96" name="组合 95"/>
          <p:cNvGrpSpPr/>
          <p:nvPr/>
        </p:nvGrpSpPr>
        <p:grpSpPr>
          <a:xfrm>
            <a:off x="6303280" y="3868908"/>
            <a:ext cx="5239957" cy="1863742"/>
            <a:chOff x="660400" y="1533905"/>
            <a:chExt cx="5239957" cy="1863742"/>
          </a:xfrm>
        </p:grpSpPr>
        <p:sp>
          <p:nvSpPr>
            <p:cNvPr id="97" name="矩形: 圆角 96"/>
            <p:cNvSpPr/>
            <p:nvPr>
              <p:custDataLst>
                <p:tags r:id="rId8"/>
              </p:custDataLst>
            </p:nvPr>
          </p:nvSpPr>
          <p:spPr>
            <a:xfrm>
              <a:off x="660400" y="1533905"/>
              <a:ext cx="5239957" cy="1863742"/>
            </a:xfrm>
            <a:prstGeom prst="roundRect">
              <a:avLst>
                <a:gd name="adj" fmla="val 6754"/>
              </a:avLst>
            </a:prstGeom>
            <a:solidFill>
              <a:sysClr val="window" lastClr="FFFFFF"/>
            </a:solidFill>
            <a:ln w="19050" cap="flat" cmpd="sng" algn="ctr">
              <a:gradFill>
                <a:gsLst>
                  <a:gs pos="0">
                    <a:srgbClr val="F9D27F"/>
                  </a:gs>
                  <a:gs pos="100000">
                    <a:srgbClr val="F7C34F"/>
                  </a:gs>
                </a:gsLst>
                <a:lin ang="5400000" scaled="1"/>
              </a:gradFill>
              <a:prstDash val="solid"/>
              <a:miter lim="800000"/>
            </a:ln>
            <a:effectLst>
              <a:outerShdw blurRad="41986" dist="31490" dir="5400000" algn="t" rotWithShape="0">
                <a:srgbClr val="C1232A">
                  <a:alpha val="22000"/>
                </a:srgbClr>
              </a:outerShdw>
            </a:effectLst>
          </p:spPr>
          <p:txBody>
            <a:bodyPr rot="0" spcFirstLastPara="0" vertOverflow="overflow" horzOverflow="overflow" vert="horz" wrap="square" lIns="61216" tIns="30607" rIns="61216" bIns="30607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205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江城黑体 700W"/>
                <a:ea typeface="江城黑体 300W"/>
                <a:cs typeface="+mn-cs"/>
              </a:endParaRPr>
            </a:p>
          </p:txBody>
        </p:sp>
        <p:sp>
          <p:nvSpPr>
            <p:cNvPr id="98" name="文本框 97"/>
            <p:cNvSpPr txBox="1"/>
            <p:nvPr>
              <p:custDataLst>
                <p:tags r:id="rId9"/>
              </p:custDataLst>
            </p:nvPr>
          </p:nvSpPr>
          <p:spPr>
            <a:xfrm>
              <a:off x="1985984" y="1852766"/>
              <a:ext cx="2907997" cy="382270"/>
            </a:xfrm>
            <a:prstGeom prst="rect">
              <a:avLst/>
            </a:prstGeom>
            <a:noFill/>
            <a:effectLst/>
          </p:spPr>
          <p:txBody>
            <a:bodyPr wrap="square" lIns="75575" tIns="37788" rIns="75575" bIns="37788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思源黑体 CN Bold" panose="020B0800000000000000" pitchFamily="34" charset="-122"/>
                  <a:ea typeface="思源黑体 CN Bold" panose="020B0800000000000000" pitchFamily="34" charset="-122"/>
                  <a:cs typeface="+mn-cs"/>
                </a:rPr>
                <a:t>輸入段落標題</a:t>
              </a:r>
              <a:endPara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endParaRPr>
            </a:p>
          </p:txBody>
        </p:sp>
        <p:grpSp>
          <p:nvGrpSpPr>
            <p:cNvPr id="99" name="组合 98"/>
            <p:cNvGrpSpPr/>
            <p:nvPr/>
          </p:nvGrpSpPr>
          <p:grpSpPr>
            <a:xfrm>
              <a:off x="978577" y="1778232"/>
              <a:ext cx="1375088" cy="1375088"/>
              <a:chOff x="7265024" y="2129017"/>
              <a:chExt cx="1375088" cy="1375088"/>
            </a:xfrm>
          </p:grpSpPr>
          <p:sp>
            <p:nvSpPr>
              <p:cNvPr id="102" name="椭圆 101"/>
              <p:cNvSpPr/>
              <p:nvPr/>
            </p:nvSpPr>
            <p:spPr>
              <a:xfrm>
                <a:off x="7265024" y="2129017"/>
                <a:ext cx="1375088" cy="1375088"/>
              </a:xfrm>
              <a:prstGeom prst="ellipse">
                <a:avLst/>
              </a:prstGeom>
              <a:gradFill>
                <a:gsLst>
                  <a:gs pos="100000">
                    <a:srgbClr val="FEF4DE"/>
                  </a:gs>
                  <a:gs pos="0">
                    <a:srgbClr val="F7C34F"/>
                  </a:gs>
                </a:gsLst>
                <a:lin ang="5400000" scaled="1"/>
              </a:gradFill>
              <a:ln w="8836" cap="flat" cmpd="sng" algn="ctr">
                <a:solidFill>
                  <a:srgbClr val="F9D27F"/>
                </a:solidFill>
                <a:prstDash val="solid"/>
                <a:miter lim="800000"/>
              </a:ln>
              <a:effectLst/>
            </p:spPr>
            <p:txBody>
              <a:bodyPr lIns="65270" tIns="32635" rIns="65270" bIns="32635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285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江城黑体 700W"/>
                  <a:ea typeface="江城黑体 300W"/>
                  <a:cs typeface="+mn-cs"/>
                </a:endParaRPr>
              </a:p>
            </p:txBody>
          </p:sp>
          <p:sp>
            <p:nvSpPr>
              <p:cNvPr id="103" name="椭圆 102"/>
              <p:cNvSpPr/>
              <p:nvPr>
                <p:custDataLst>
                  <p:tags r:id="rId10"/>
                </p:custDataLst>
              </p:nvPr>
            </p:nvSpPr>
            <p:spPr>
              <a:xfrm>
                <a:off x="7412443" y="2276434"/>
                <a:ext cx="1080251" cy="1080255"/>
              </a:xfrm>
              <a:prstGeom prst="ellipse">
                <a:avLst/>
              </a:prstGeom>
              <a:gradFill flip="none" rotWithShape="1">
                <a:gsLst>
                  <a:gs pos="0">
                    <a:srgbClr val="FADEA0"/>
                  </a:gs>
                  <a:gs pos="83000">
                    <a:srgbClr val="F7C34F"/>
                  </a:gs>
                </a:gsLst>
                <a:lin ang="5400000" scaled="1"/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>
                <a:outerShdw blurRad="236909" dist="47382" dir="18000004" sx="98000" sy="98000" rotWithShape="0">
                  <a:srgbClr val="F0AAAD">
                    <a:alpha val="40000"/>
                  </a:srgbClr>
                </a:outerShdw>
              </a:effectLst>
            </p:spPr>
            <p:txBody>
              <a:bodyPr wrap="square" lIns="85287" tIns="42644" rIns="85287" bIns="42644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68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江城黑体 700W"/>
                  <a:ea typeface="江城黑体 300W"/>
                  <a:cs typeface="+mn-cs"/>
                </a:endParaRPr>
              </a:p>
            </p:txBody>
          </p:sp>
        </p:grpSp>
        <p:cxnSp>
          <p:nvCxnSpPr>
            <p:cNvPr id="100" name="直接连接符 99"/>
            <p:cNvCxnSpPr/>
            <p:nvPr/>
          </p:nvCxnSpPr>
          <p:spPr>
            <a:xfrm>
              <a:off x="2700865" y="2295620"/>
              <a:ext cx="1290110" cy="0"/>
            </a:xfrm>
            <a:prstGeom prst="line">
              <a:avLst/>
            </a:prstGeom>
            <a:noFill/>
            <a:ln w="50800" cap="rnd" cmpd="sng" algn="ctr">
              <a:solidFill>
                <a:srgbClr val="F9D27F"/>
              </a:solidFill>
              <a:prstDash val="solid"/>
              <a:round/>
            </a:ln>
            <a:effectLst/>
          </p:spPr>
        </p:cxnSp>
        <p:sp>
          <p:nvSpPr>
            <p:cNvPr id="101" name="文本框 100"/>
            <p:cNvSpPr txBox="1"/>
            <p:nvPr/>
          </p:nvSpPr>
          <p:spPr>
            <a:xfrm>
              <a:off x="2615115" y="2388556"/>
              <a:ext cx="2278866" cy="664845"/>
            </a:xfrm>
            <a:prstGeom prst="rect">
              <a:avLst/>
            </a:prstGeom>
            <a:noFill/>
            <a:effectLst/>
          </p:spPr>
          <p:txBody>
            <a:bodyPr wrap="square" lIns="75575" tIns="37788" rIns="75575" bIns="37788" rtlCol="0">
              <a:spAutoFit/>
            </a:bodyPr>
            <a:lstStyle>
              <a:defPPr>
                <a:defRPr lang="zh-CN"/>
              </a:defPPr>
              <a:lvl1pPr algn="ctr">
                <a:lnSpc>
                  <a:spcPct val="120000"/>
                </a:lnSpc>
                <a:defRPr sz="1600">
                  <a:latin typeface="江城黑体 300W" panose="020B0400000000000000" pitchFamily="34" charset="-122"/>
                  <a:ea typeface="江城黑体 300W" panose="020B0400000000000000" pitchFamily="34" charset="-122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您可以在這裏可以輸入一段您需要輸入的內容</a:t>
              </a: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Regular"/>
                <a:ea typeface="思源黑体 CN Regular" panose="020B0500000000000000" pitchFamily="34" charset="-122"/>
                <a:cs typeface="+mn-cs"/>
              </a:endParaRPr>
            </a:p>
          </p:txBody>
        </p:sp>
      </p:grpSp>
      <p:grpSp>
        <p:nvGrpSpPr>
          <p:cNvPr id="104" name="组合 103"/>
          <p:cNvGrpSpPr/>
          <p:nvPr/>
        </p:nvGrpSpPr>
        <p:grpSpPr>
          <a:xfrm>
            <a:off x="6303280" y="1686305"/>
            <a:ext cx="5239957" cy="1863742"/>
            <a:chOff x="660400" y="1533905"/>
            <a:chExt cx="5239957" cy="1863742"/>
          </a:xfrm>
        </p:grpSpPr>
        <p:sp>
          <p:nvSpPr>
            <p:cNvPr id="105" name="矩形: 圆角 104"/>
            <p:cNvSpPr/>
            <p:nvPr>
              <p:custDataLst>
                <p:tags r:id="rId11"/>
              </p:custDataLst>
            </p:nvPr>
          </p:nvSpPr>
          <p:spPr>
            <a:xfrm>
              <a:off x="660400" y="1533905"/>
              <a:ext cx="5239957" cy="1863742"/>
            </a:xfrm>
            <a:prstGeom prst="roundRect">
              <a:avLst>
                <a:gd name="adj" fmla="val 6754"/>
              </a:avLst>
            </a:prstGeom>
            <a:solidFill>
              <a:sysClr val="window" lastClr="FFFFFF"/>
            </a:solidFill>
            <a:ln w="19050" cap="flat" cmpd="sng" algn="ctr">
              <a:gradFill>
                <a:gsLst>
                  <a:gs pos="0">
                    <a:srgbClr val="F9D27F"/>
                  </a:gs>
                  <a:gs pos="100000">
                    <a:srgbClr val="F7C34F"/>
                  </a:gs>
                </a:gsLst>
                <a:lin ang="5400000" scaled="1"/>
              </a:gradFill>
              <a:prstDash val="solid"/>
              <a:miter lim="800000"/>
            </a:ln>
            <a:effectLst>
              <a:outerShdw blurRad="41986" dist="31490" dir="5400000" algn="t" rotWithShape="0">
                <a:srgbClr val="C1232A">
                  <a:alpha val="22000"/>
                </a:srgbClr>
              </a:outerShdw>
            </a:effectLst>
          </p:spPr>
          <p:txBody>
            <a:bodyPr rot="0" spcFirstLastPara="0" vertOverflow="overflow" horzOverflow="overflow" vert="horz" wrap="square" lIns="61216" tIns="30607" rIns="61216" bIns="30607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205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江城黑体 700W"/>
                <a:ea typeface="江城黑体 300W"/>
                <a:cs typeface="+mn-cs"/>
              </a:endParaRPr>
            </a:p>
          </p:txBody>
        </p:sp>
        <p:sp>
          <p:nvSpPr>
            <p:cNvPr id="106" name="文本框 105"/>
            <p:cNvSpPr txBox="1"/>
            <p:nvPr>
              <p:custDataLst>
                <p:tags r:id="rId12"/>
              </p:custDataLst>
            </p:nvPr>
          </p:nvSpPr>
          <p:spPr>
            <a:xfrm>
              <a:off x="1985984" y="1852766"/>
              <a:ext cx="2907997" cy="382270"/>
            </a:xfrm>
            <a:prstGeom prst="rect">
              <a:avLst/>
            </a:prstGeom>
            <a:noFill/>
            <a:effectLst/>
          </p:spPr>
          <p:txBody>
            <a:bodyPr wrap="square" lIns="75575" tIns="37788" rIns="75575" bIns="37788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思源黑体 CN Bold" panose="020B0800000000000000" pitchFamily="34" charset="-122"/>
                  <a:ea typeface="思源黑体 CN Bold" panose="020B0800000000000000" pitchFamily="34" charset="-122"/>
                  <a:cs typeface="+mn-cs"/>
                </a:rPr>
                <a:t>輸入段落標題</a:t>
              </a:r>
              <a:endPara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endParaRPr>
            </a:p>
          </p:txBody>
        </p:sp>
        <p:grpSp>
          <p:nvGrpSpPr>
            <p:cNvPr id="107" name="组合 106"/>
            <p:cNvGrpSpPr/>
            <p:nvPr/>
          </p:nvGrpSpPr>
          <p:grpSpPr>
            <a:xfrm>
              <a:off x="978577" y="1778232"/>
              <a:ext cx="1375088" cy="1375088"/>
              <a:chOff x="7265024" y="2129017"/>
              <a:chExt cx="1375088" cy="1375088"/>
            </a:xfrm>
          </p:grpSpPr>
          <p:sp>
            <p:nvSpPr>
              <p:cNvPr id="110" name="椭圆 109"/>
              <p:cNvSpPr/>
              <p:nvPr/>
            </p:nvSpPr>
            <p:spPr>
              <a:xfrm>
                <a:off x="7265024" y="2129017"/>
                <a:ext cx="1375088" cy="1375088"/>
              </a:xfrm>
              <a:prstGeom prst="ellipse">
                <a:avLst/>
              </a:prstGeom>
              <a:gradFill>
                <a:gsLst>
                  <a:gs pos="100000">
                    <a:srgbClr val="FEF4DE"/>
                  </a:gs>
                  <a:gs pos="0">
                    <a:srgbClr val="F7C34F"/>
                  </a:gs>
                </a:gsLst>
                <a:lin ang="5400000" scaled="1"/>
              </a:gradFill>
              <a:ln w="8836" cap="flat" cmpd="sng" algn="ctr">
                <a:solidFill>
                  <a:srgbClr val="F9D27F"/>
                </a:solidFill>
                <a:prstDash val="solid"/>
                <a:miter lim="800000"/>
              </a:ln>
              <a:effectLst/>
            </p:spPr>
            <p:txBody>
              <a:bodyPr lIns="65270" tIns="32635" rIns="65270" bIns="32635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285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江城黑体 700W"/>
                  <a:ea typeface="江城黑体 300W"/>
                  <a:cs typeface="+mn-cs"/>
                </a:endParaRPr>
              </a:p>
            </p:txBody>
          </p:sp>
          <p:sp>
            <p:nvSpPr>
              <p:cNvPr id="111" name="椭圆 110"/>
              <p:cNvSpPr/>
              <p:nvPr>
                <p:custDataLst>
                  <p:tags r:id="rId13"/>
                </p:custDataLst>
              </p:nvPr>
            </p:nvSpPr>
            <p:spPr>
              <a:xfrm>
                <a:off x="7412443" y="2276434"/>
                <a:ext cx="1080251" cy="1080255"/>
              </a:xfrm>
              <a:prstGeom prst="ellipse">
                <a:avLst/>
              </a:prstGeom>
              <a:gradFill flip="none" rotWithShape="1">
                <a:gsLst>
                  <a:gs pos="0">
                    <a:srgbClr val="FADEA0"/>
                  </a:gs>
                  <a:gs pos="83000">
                    <a:srgbClr val="F7C34F"/>
                  </a:gs>
                </a:gsLst>
                <a:lin ang="5400000" scaled="1"/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>
                <a:outerShdw blurRad="236909" dist="47382" dir="18000004" sx="98000" sy="98000" rotWithShape="0">
                  <a:srgbClr val="F0AAAD">
                    <a:alpha val="40000"/>
                  </a:srgbClr>
                </a:outerShdw>
              </a:effectLst>
            </p:spPr>
            <p:txBody>
              <a:bodyPr wrap="square" lIns="85287" tIns="42644" rIns="85287" bIns="42644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68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江城黑体 700W"/>
                  <a:ea typeface="江城黑体 300W"/>
                  <a:cs typeface="+mn-cs"/>
                </a:endParaRPr>
              </a:p>
            </p:txBody>
          </p:sp>
        </p:grpSp>
        <p:cxnSp>
          <p:nvCxnSpPr>
            <p:cNvPr id="108" name="直接连接符 107"/>
            <p:cNvCxnSpPr/>
            <p:nvPr/>
          </p:nvCxnSpPr>
          <p:spPr>
            <a:xfrm>
              <a:off x="2700865" y="2295620"/>
              <a:ext cx="1290110" cy="0"/>
            </a:xfrm>
            <a:prstGeom prst="line">
              <a:avLst/>
            </a:prstGeom>
            <a:noFill/>
            <a:ln w="50800" cap="rnd" cmpd="sng" algn="ctr">
              <a:solidFill>
                <a:srgbClr val="F9D27F"/>
              </a:solidFill>
              <a:prstDash val="solid"/>
              <a:round/>
            </a:ln>
            <a:effectLst/>
          </p:spPr>
        </p:cxnSp>
        <p:sp>
          <p:nvSpPr>
            <p:cNvPr id="109" name="文本框 108"/>
            <p:cNvSpPr txBox="1"/>
            <p:nvPr/>
          </p:nvSpPr>
          <p:spPr>
            <a:xfrm>
              <a:off x="2615115" y="2388556"/>
              <a:ext cx="2278866" cy="664845"/>
            </a:xfrm>
            <a:prstGeom prst="rect">
              <a:avLst/>
            </a:prstGeom>
            <a:noFill/>
            <a:effectLst/>
          </p:spPr>
          <p:txBody>
            <a:bodyPr wrap="square" lIns="75575" tIns="37788" rIns="75575" bIns="37788" rtlCol="0">
              <a:spAutoFit/>
            </a:bodyPr>
            <a:lstStyle>
              <a:defPPr>
                <a:defRPr lang="zh-CN"/>
              </a:defPPr>
              <a:lvl1pPr algn="ctr">
                <a:lnSpc>
                  <a:spcPct val="120000"/>
                </a:lnSpc>
                <a:defRPr sz="1600">
                  <a:latin typeface="江城黑体 300W" panose="020B0400000000000000" pitchFamily="34" charset="-122"/>
                  <a:ea typeface="江城黑体 300W" panose="020B0400000000000000" pitchFamily="34" charset="-122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您可以在這裏可以輸入一段您需要輸入的內容</a:t>
              </a: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Regular"/>
                <a:ea typeface="思源黑体 CN Regular" panose="020B0500000000000000" pitchFamily="34" charset="-122"/>
                <a:cs typeface="+mn-cs"/>
              </a:endParaRPr>
            </a:p>
          </p:txBody>
        </p:sp>
      </p:grpSp>
      <p:grpSp>
        <p:nvGrpSpPr>
          <p:cNvPr id="113" name="组合 112"/>
          <p:cNvGrpSpPr/>
          <p:nvPr/>
        </p:nvGrpSpPr>
        <p:grpSpPr>
          <a:xfrm>
            <a:off x="1542277" y="2340873"/>
            <a:ext cx="552488" cy="554605"/>
            <a:chOff x="3433729" y="1044249"/>
            <a:chExt cx="824696" cy="827856"/>
          </a:xfrm>
          <a:solidFill>
            <a:schemeClr val="bg1"/>
          </a:solidFill>
        </p:grpSpPr>
        <p:sp>
          <p:nvSpPr>
            <p:cNvPr id="114" name="任意多边形: 形状 113"/>
            <p:cNvSpPr/>
            <p:nvPr/>
          </p:nvSpPr>
          <p:spPr>
            <a:xfrm>
              <a:off x="3928545" y="1046428"/>
              <a:ext cx="328782" cy="453740"/>
            </a:xfrm>
            <a:custGeom>
              <a:avLst/>
              <a:gdLst>
                <a:gd name="connsiteX0" fmla="*/ 300603 w 328782"/>
                <a:gd name="connsiteY0" fmla="*/ 27508 h 453740"/>
                <a:gd name="connsiteX1" fmla="*/ 231878 w 328782"/>
                <a:gd name="connsiteY1" fmla="*/ 19 h 453740"/>
                <a:gd name="connsiteX2" fmla="*/ 13746 w 328782"/>
                <a:gd name="connsiteY2" fmla="*/ 19 h 453740"/>
                <a:gd name="connsiteX3" fmla="*/ 3987 w 328782"/>
                <a:gd name="connsiteY3" fmla="*/ 4005 h 453740"/>
                <a:gd name="connsiteX4" fmla="*/ 1 w 328782"/>
                <a:gd name="connsiteY4" fmla="*/ 13763 h 453740"/>
                <a:gd name="connsiteX5" fmla="*/ 1 w 328782"/>
                <a:gd name="connsiteY5" fmla="*/ 93759 h 453740"/>
                <a:gd name="connsiteX6" fmla="*/ 13746 w 328782"/>
                <a:gd name="connsiteY6" fmla="*/ 117813 h 453740"/>
                <a:gd name="connsiteX7" fmla="*/ 41236 w 328782"/>
                <a:gd name="connsiteY7" fmla="*/ 117813 h 453740"/>
                <a:gd name="connsiteX8" fmla="*/ 79034 w 328782"/>
                <a:gd name="connsiteY8" fmla="*/ 110940 h 453740"/>
                <a:gd name="connsiteX9" fmla="*/ 123217 w 328782"/>
                <a:gd name="connsiteY9" fmla="*/ 174919 h 453740"/>
                <a:gd name="connsiteX10" fmla="*/ 111885 w 328782"/>
                <a:gd name="connsiteY10" fmla="*/ 199595 h 453740"/>
                <a:gd name="connsiteX11" fmla="*/ 69550 w 328782"/>
                <a:gd name="connsiteY11" fmla="*/ 219937 h 453740"/>
                <a:gd name="connsiteX12" fmla="*/ 42061 w 328782"/>
                <a:gd name="connsiteY12" fmla="*/ 212515 h 453740"/>
                <a:gd name="connsiteX13" fmla="*/ 14571 w 328782"/>
                <a:gd name="connsiteY13" fmla="*/ 212515 h 453740"/>
                <a:gd name="connsiteX14" fmla="*/ 826 w 328782"/>
                <a:gd name="connsiteY14" fmla="*/ 236706 h 453740"/>
                <a:gd name="connsiteX15" fmla="*/ 1 w 328782"/>
                <a:gd name="connsiteY15" fmla="*/ 316152 h 453740"/>
                <a:gd name="connsiteX16" fmla="*/ 3987 w 328782"/>
                <a:gd name="connsiteY16" fmla="*/ 325911 h 453740"/>
                <a:gd name="connsiteX17" fmla="*/ 13609 w 328782"/>
                <a:gd name="connsiteY17" fmla="*/ 330034 h 453740"/>
                <a:gd name="connsiteX18" fmla="*/ 92504 w 328782"/>
                <a:gd name="connsiteY18" fmla="*/ 330034 h 453740"/>
                <a:gd name="connsiteX19" fmla="*/ 122690 w 328782"/>
                <a:gd name="connsiteY19" fmla="*/ 442689 h 453740"/>
                <a:gd name="connsiteX20" fmla="*/ 164116 w 328782"/>
                <a:gd name="connsiteY20" fmla="*/ 453739 h 453740"/>
                <a:gd name="connsiteX21" fmla="*/ 181847 w 328782"/>
                <a:gd name="connsiteY21" fmla="*/ 451814 h 453740"/>
                <a:gd name="connsiteX22" fmla="*/ 245073 w 328782"/>
                <a:gd name="connsiteY22" fmla="*/ 386526 h 453740"/>
                <a:gd name="connsiteX23" fmla="*/ 235039 w 328782"/>
                <a:gd name="connsiteY23" fmla="*/ 329897 h 453740"/>
                <a:gd name="connsiteX24" fmla="*/ 315035 w 328782"/>
                <a:gd name="connsiteY24" fmla="*/ 329897 h 453740"/>
                <a:gd name="connsiteX25" fmla="*/ 328780 w 328782"/>
                <a:gd name="connsiteY25" fmla="*/ 316152 h 453740"/>
                <a:gd name="connsiteX26" fmla="*/ 328780 w 328782"/>
                <a:gd name="connsiteY26" fmla="*/ 96233 h 453740"/>
                <a:gd name="connsiteX27" fmla="*/ 300603 w 328782"/>
                <a:gd name="connsiteY27" fmla="*/ 27508 h 453740"/>
                <a:gd name="connsiteX28" fmla="*/ 301565 w 328782"/>
                <a:gd name="connsiteY28" fmla="*/ 302407 h 453740"/>
                <a:gd name="connsiteX29" fmla="*/ 235177 w 328782"/>
                <a:gd name="connsiteY29" fmla="*/ 302407 h 453740"/>
                <a:gd name="connsiteX30" fmla="*/ 211261 w 328782"/>
                <a:gd name="connsiteY30" fmla="*/ 316152 h 453740"/>
                <a:gd name="connsiteX31" fmla="*/ 211261 w 328782"/>
                <a:gd name="connsiteY31" fmla="*/ 343642 h 453740"/>
                <a:gd name="connsiteX32" fmla="*/ 217996 w 328782"/>
                <a:gd name="connsiteY32" fmla="*/ 381440 h 453740"/>
                <a:gd name="connsiteX33" fmla="*/ 153937 w 328782"/>
                <a:gd name="connsiteY33" fmla="*/ 425508 h 453740"/>
                <a:gd name="connsiteX34" fmla="*/ 129478 w 328782"/>
                <a:gd name="connsiteY34" fmla="*/ 414291 h 453740"/>
                <a:gd name="connsiteX35" fmla="*/ 129478 w 328782"/>
                <a:gd name="connsiteY35" fmla="*/ 414016 h 453740"/>
                <a:gd name="connsiteX36" fmla="*/ 115733 w 328782"/>
                <a:gd name="connsiteY36" fmla="*/ 343917 h 453740"/>
                <a:gd name="connsiteX37" fmla="*/ 115733 w 328782"/>
                <a:gd name="connsiteY37" fmla="*/ 316427 h 453740"/>
                <a:gd name="connsiteX38" fmla="*/ 91405 w 328782"/>
                <a:gd name="connsiteY38" fmla="*/ 302682 h 453740"/>
                <a:gd name="connsiteX39" fmla="*/ 27491 w 328782"/>
                <a:gd name="connsiteY39" fmla="*/ 302407 h 453740"/>
                <a:gd name="connsiteX40" fmla="*/ 28178 w 328782"/>
                <a:gd name="connsiteY40" fmla="*/ 235744 h 453740"/>
                <a:gd name="connsiteX41" fmla="*/ 68726 w 328782"/>
                <a:gd name="connsiteY41" fmla="*/ 247427 h 453740"/>
                <a:gd name="connsiteX42" fmla="*/ 153309 w 328782"/>
                <a:gd name="connsiteY42" fmla="*/ 167128 h 453740"/>
                <a:gd name="connsiteX43" fmla="*/ 84120 w 328782"/>
                <a:gd name="connsiteY43" fmla="*/ 83588 h 453740"/>
                <a:gd name="connsiteX44" fmla="*/ 27766 w 328782"/>
                <a:gd name="connsiteY44" fmla="*/ 93621 h 453740"/>
                <a:gd name="connsiteX45" fmla="*/ 27491 w 328782"/>
                <a:gd name="connsiteY45" fmla="*/ 27508 h 453740"/>
                <a:gd name="connsiteX46" fmla="*/ 232840 w 328782"/>
                <a:gd name="connsiteY46" fmla="*/ 27508 h 453740"/>
                <a:gd name="connsiteX47" fmla="*/ 301565 w 328782"/>
                <a:gd name="connsiteY47" fmla="*/ 96233 h 453740"/>
                <a:gd name="connsiteX48" fmla="*/ 301565 w 328782"/>
                <a:gd name="connsiteY48" fmla="*/ 302407 h 453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28782" h="453740">
                  <a:moveTo>
                    <a:pt x="300603" y="27508"/>
                  </a:moveTo>
                  <a:cubicBezTo>
                    <a:pt x="282355" y="9429"/>
                    <a:pt x="257560" y="-488"/>
                    <a:pt x="231878" y="19"/>
                  </a:cubicBezTo>
                  <a:lnTo>
                    <a:pt x="13746" y="19"/>
                  </a:lnTo>
                  <a:cubicBezTo>
                    <a:pt x="10093" y="-2"/>
                    <a:pt x="6581" y="1433"/>
                    <a:pt x="3987" y="4005"/>
                  </a:cubicBezTo>
                  <a:cubicBezTo>
                    <a:pt x="1415" y="6599"/>
                    <a:pt x="-20" y="10111"/>
                    <a:pt x="1" y="13763"/>
                  </a:cubicBezTo>
                  <a:lnTo>
                    <a:pt x="1" y="93759"/>
                  </a:lnTo>
                  <a:cubicBezTo>
                    <a:pt x="-88" y="103667"/>
                    <a:pt x="5164" y="112858"/>
                    <a:pt x="13746" y="117813"/>
                  </a:cubicBezTo>
                  <a:cubicBezTo>
                    <a:pt x="22251" y="122723"/>
                    <a:pt x="32731" y="122723"/>
                    <a:pt x="41236" y="117813"/>
                  </a:cubicBezTo>
                  <a:cubicBezTo>
                    <a:pt x="52563" y="110956"/>
                    <a:pt x="66018" y="108509"/>
                    <a:pt x="79034" y="110940"/>
                  </a:cubicBezTo>
                  <a:cubicBezTo>
                    <a:pt x="108902" y="116407"/>
                    <a:pt x="128685" y="145052"/>
                    <a:pt x="123217" y="174919"/>
                  </a:cubicBezTo>
                  <a:cubicBezTo>
                    <a:pt x="121563" y="183962"/>
                    <a:pt x="117666" y="192446"/>
                    <a:pt x="111885" y="199595"/>
                  </a:cubicBezTo>
                  <a:cubicBezTo>
                    <a:pt x="101526" y="212366"/>
                    <a:pt x="85995" y="219829"/>
                    <a:pt x="69550" y="219937"/>
                  </a:cubicBezTo>
                  <a:cubicBezTo>
                    <a:pt x="59895" y="219920"/>
                    <a:pt x="50412" y="217360"/>
                    <a:pt x="42061" y="212515"/>
                  </a:cubicBezTo>
                  <a:cubicBezTo>
                    <a:pt x="33556" y="207605"/>
                    <a:pt x="23075" y="207605"/>
                    <a:pt x="14571" y="212515"/>
                  </a:cubicBezTo>
                  <a:cubicBezTo>
                    <a:pt x="5946" y="217494"/>
                    <a:pt x="687" y="226748"/>
                    <a:pt x="826" y="236706"/>
                  </a:cubicBezTo>
                  <a:lnTo>
                    <a:pt x="1" y="316152"/>
                  </a:lnTo>
                  <a:cubicBezTo>
                    <a:pt x="-20" y="319805"/>
                    <a:pt x="1415" y="323316"/>
                    <a:pt x="3987" y="325911"/>
                  </a:cubicBezTo>
                  <a:cubicBezTo>
                    <a:pt x="6525" y="328500"/>
                    <a:pt x="9983" y="329983"/>
                    <a:pt x="13609" y="330034"/>
                  </a:cubicBezTo>
                  <a:lnTo>
                    <a:pt x="92504" y="330034"/>
                  </a:lnTo>
                  <a:cubicBezTo>
                    <a:pt x="69731" y="369479"/>
                    <a:pt x="83246" y="419916"/>
                    <a:pt x="122690" y="442689"/>
                  </a:cubicBezTo>
                  <a:cubicBezTo>
                    <a:pt x="135284" y="449961"/>
                    <a:pt x="149575" y="453771"/>
                    <a:pt x="164116" y="453739"/>
                  </a:cubicBezTo>
                  <a:cubicBezTo>
                    <a:pt x="170081" y="453780"/>
                    <a:pt x="176029" y="453134"/>
                    <a:pt x="181847" y="451814"/>
                  </a:cubicBezTo>
                  <a:cubicBezTo>
                    <a:pt x="214094" y="444676"/>
                    <a:pt x="238972" y="418986"/>
                    <a:pt x="245073" y="386526"/>
                  </a:cubicBezTo>
                  <a:cubicBezTo>
                    <a:pt x="248798" y="367058"/>
                    <a:pt x="245226" y="346899"/>
                    <a:pt x="235039" y="329897"/>
                  </a:cubicBezTo>
                  <a:lnTo>
                    <a:pt x="315035" y="329897"/>
                  </a:lnTo>
                  <a:cubicBezTo>
                    <a:pt x="322626" y="329897"/>
                    <a:pt x="328780" y="323743"/>
                    <a:pt x="328780" y="316152"/>
                  </a:cubicBezTo>
                  <a:lnTo>
                    <a:pt x="328780" y="96233"/>
                  </a:lnTo>
                  <a:cubicBezTo>
                    <a:pt x="328965" y="70477"/>
                    <a:pt x="318815" y="45722"/>
                    <a:pt x="300603" y="27508"/>
                  </a:cubicBezTo>
                  <a:close/>
                  <a:moveTo>
                    <a:pt x="301565" y="302407"/>
                  </a:moveTo>
                  <a:lnTo>
                    <a:pt x="235177" y="302407"/>
                  </a:lnTo>
                  <a:cubicBezTo>
                    <a:pt x="225317" y="302367"/>
                    <a:pt x="216190" y="307613"/>
                    <a:pt x="211261" y="316152"/>
                  </a:cubicBezTo>
                  <a:cubicBezTo>
                    <a:pt x="206142" y="324600"/>
                    <a:pt x="206142" y="335194"/>
                    <a:pt x="211261" y="343642"/>
                  </a:cubicBezTo>
                  <a:cubicBezTo>
                    <a:pt x="218071" y="354986"/>
                    <a:pt x="220468" y="368441"/>
                    <a:pt x="217996" y="381440"/>
                  </a:cubicBezTo>
                  <a:cubicBezTo>
                    <a:pt x="212475" y="411299"/>
                    <a:pt x="183797" y="431029"/>
                    <a:pt x="153937" y="425508"/>
                  </a:cubicBezTo>
                  <a:cubicBezTo>
                    <a:pt x="144981" y="423852"/>
                    <a:pt x="136576" y="419998"/>
                    <a:pt x="129478" y="414291"/>
                  </a:cubicBezTo>
                  <a:lnTo>
                    <a:pt x="129478" y="414016"/>
                  </a:lnTo>
                  <a:cubicBezTo>
                    <a:pt x="108273" y="397214"/>
                    <a:pt x="102444" y="367482"/>
                    <a:pt x="115733" y="343917"/>
                  </a:cubicBezTo>
                  <a:cubicBezTo>
                    <a:pt x="120852" y="335469"/>
                    <a:pt x="120852" y="324875"/>
                    <a:pt x="115733" y="316427"/>
                  </a:cubicBezTo>
                  <a:cubicBezTo>
                    <a:pt x="110627" y="307864"/>
                    <a:pt x="101375" y="302637"/>
                    <a:pt x="91405" y="302682"/>
                  </a:cubicBezTo>
                  <a:lnTo>
                    <a:pt x="27491" y="302407"/>
                  </a:lnTo>
                  <a:lnTo>
                    <a:pt x="28178" y="235744"/>
                  </a:lnTo>
                  <a:cubicBezTo>
                    <a:pt x="40418" y="243166"/>
                    <a:pt x="54412" y="247199"/>
                    <a:pt x="68726" y="247427"/>
                  </a:cubicBezTo>
                  <a:cubicBezTo>
                    <a:pt x="114258" y="248609"/>
                    <a:pt x="152127" y="212658"/>
                    <a:pt x="153309" y="167128"/>
                  </a:cubicBezTo>
                  <a:cubicBezTo>
                    <a:pt x="154379" y="125898"/>
                    <a:pt x="124827" y="90216"/>
                    <a:pt x="84120" y="83588"/>
                  </a:cubicBezTo>
                  <a:cubicBezTo>
                    <a:pt x="64740" y="79933"/>
                    <a:pt x="44693" y="83502"/>
                    <a:pt x="27766" y="93621"/>
                  </a:cubicBezTo>
                  <a:lnTo>
                    <a:pt x="27491" y="27508"/>
                  </a:lnTo>
                  <a:lnTo>
                    <a:pt x="232840" y="27508"/>
                  </a:lnTo>
                  <a:cubicBezTo>
                    <a:pt x="270795" y="27508"/>
                    <a:pt x="301565" y="58278"/>
                    <a:pt x="301565" y="96233"/>
                  </a:cubicBezTo>
                  <a:lnTo>
                    <a:pt x="301565" y="302407"/>
                  </a:lnTo>
                  <a:close/>
                </a:path>
              </a:pathLst>
            </a:custGeom>
            <a:grpFill/>
            <a:ln w="1699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-DIN" panose="020B0504030202030204" pitchFamily="34" charset="0"/>
                <a:ea typeface="MiSans"/>
                <a:cs typeface="+mn-cs"/>
              </a:endParaRPr>
            </a:p>
          </p:txBody>
        </p:sp>
        <p:sp>
          <p:nvSpPr>
            <p:cNvPr id="115" name="任意多边形: 形状 114"/>
            <p:cNvSpPr/>
            <p:nvPr/>
          </p:nvSpPr>
          <p:spPr>
            <a:xfrm>
              <a:off x="3747663" y="1044249"/>
              <a:ext cx="141847" cy="141847"/>
            </a:xfrm>
            <a:custGeom>
              <a:avLst/>
              <a:gdLst>
                <a:gd name="connsiteX0" fmla="*/ 128103 w 141847"/>
                <a:gd name="connsiteY0" fmla="*/ 57179 h 141847"/>
                <a:gd name="connsiteX1" fmla="*/ 84669 w 141847"/>
                <a:gd name="connsiteY1" fmla="*/ 13745 h 141847"/>
                <a:gd name="connsiteX2" fmla="*/ 70924 w 141847"/>
                <a:gd name="connsiteY2" fmla="*/ 0 h 141847"/>
                <a:gd name="connsiteX3" fmla="*/ 57179 w 141847"/>
                <a:gd name="connsiteY3" fmla="*/ 13745 h 141847"/>
                <a:gd name="connsiteX4" fmla="*/ 13745 w 141847"/>
                <a:gd name="connsiteY4" fmla="*/ 57179 h 141847"/>
                <a:gd name="connsiteX5" fmla="*/ 0 w 141847"/>
                <a:gd name="connsiteY5" fmla="*/ 70924 h 141847"/>
                <a:gd name="connsiteX6" fmla="*/ 13745 w 141847"/>
                <a:gd name="connsiteY6" fmla="*/ 84669 h 141847"/>
                <a:gd name="connsiteX7" fmla="*/ 57179 w 141847"/>
                <a:gd name="connsiteY7" fmla="*/ 128103 h 141847"/>
                <a:gd name="connsiteX8" fmla="*/ 70924 w 141847"/>
                <a:gd name="connsiteY8" fmla="*/ 141848 h 141847"/>
                <a:gd name="connsiteX9" fmla="*/ 84669 w 141847"/>
                <a:gd name="connsiteY9" fmla="*/ 128103 h 141847"/>
                <a:gd name="connsiteX10" fmla="*/ 128103 w 141847"/>
                <a:gd name="connsiteY10" fmla="*/ 84669 h 141847"/>
                <a:gd name="connsiteX11" fmla="*/ 141848 w 141847"/>
                <a:gd name="connsiteY11" fmla="*/ 70924 h 141847"/>
                <a:gd name="connsiteX12" fmla="*/ 128103 w 141847"/>
                <a:gd name="connsiteY12" fmla="*/ 57179 h 141847"/>
                <a:gd name="connsiteX13" fmla="*/ 70924 w 141847"/>
                <a:gd name="connsiteY13" fmla="*/ 90579 h 141847"/>
                <a:gd name="connsiteX14" fmla="*/ 51269 w 141847"/>
                <a:gd name="connsiteY14" fmla="*/ 70924 h 141847"/>
                <a:gd name="connsiteX15" fmla="*/ 70924 w 141847"/>
                <a:gd name="connsiteY15" fmla="*/ 51269 h 141847"/>
                <a:gd name="connsiteX16" fmla="*/ 90579 w 141847"/>
                <a:gd name="connsiteY16" fmla="*/ 70924 h 141847"/>
                <a:gd name="connsiteX17" fmla="*/ 70924 w 141847"/>
                <a:gd name="connsiteY17" fmla="*/ 90579 h 141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41847" h="141847">
                  <a:moveTo>
                    <a:pt x="128103" y="57179"/>
                  </a:moveTo>
                  <a:cubicBezTo>
                    <a:pt x="105884" y="53368"/>
                    <a:pt x="88480" y="35964"/>
                    <a:pt x="84669" y="13745"/>
                  </a:cubicBezTo>
                  <a:cubicBezTo>
                    <a:pt x="84669" y="6154"/>
                    <a:pt x="78514" y="0"/>
                    <a:pt x="70924" y="0"/>
                  </a:cubicBezTo>
                  <a:cubicBezTo>
                    <a:pt x="63333" y="0"/>
                    <a:pt x="57179" y="6154"/>
                    <a:pt x="57179" y="13745"/>
                  </a:cubicBezTo>
                  <a:cubicBezTo>
                    <a:pt x="53368" y="35964"/>
                    <a:pt x="35964" y="53368"/>
                    <a:pt x="13745" y="57179"/>
                  </a:cubicBezTo>
                  <a:cubicBezTo>
                    <a:pt x="6154" y="57179"/>
                    <a:pt x="0" y="63333"/>
                    <a:pt x="0" y="70924"/>
                  </a:cubicBezTo>
                  <a:cubicBezTo>
                    <a:pt x="0" y="78514"/>
                    <a:pt x="6154" y="84669"/>
                    <a:pt x="13745" y="84669"/>
                  </a:cubicBezTo>
                  <a:cubicBezTo>
                    <a:pt x="35964" y="88480"/>
                    <a:pt x="53368" y="105884"/>
                    <a:pt x="57179" y="128103"/>
                  </a:cubicBezTo>
                  <a:cubicBezTo>
                    <a:pt x="57179" y="135693"/>
                    <a:pt x="63333" y="141848"/>
                    <a:pt x="70924" y="141848"/>
                  </a:cubicBezTo>
                  <a:cubicBezTo>
                    <a:pt x="78514" y="141848"/>
                    <a:pt x="84669" y="135693"/>
                    <a:pt x="84669" y="128103"/>
                  </a:cubicBezTo>
                  <a:cubicBezTo>
                    <a:pt x="88480" y="105884"/>
                    <a:pt x="105884" y="88480"/>
                    <a:pt x="128103" y="84669"/>
                  </a:cubicBezTo>
                  <a:cubicBezTo>
                    <a:pt x="135693" y="84669"/>
                    <a:pt x="141848" y="78514"/>
                    <a:pt x="141848" y="70924"/>
                  </a:cubicBezTo>
                  <a:cubicBezTo>
                    <a:pt x="141848" y="63333"/>
                    <a:pt x="135693" y="57179"/>
                    <a:pt x="128103" y="57179"/>
                  </a:cubicBezTo>
                  <a:close/>
                  <a:moveTo>
                    <a:pt x="70924" y="90579"/>
                  </a:moveTo>
                  <a:cubicBezTo>
                    <a:pt x="65591" y="82911"/>
                    <a:pt x="58937" y="76257"/>
                    <a:pt x="51269" y="70924"/>
                  </a:cubicBezTo>
                  <a:cubicBezTo>
                    <a:pt x="58937" y="65591"/>
                    <a:pt x="65591" y="58937"/>
                    <a:pt x="70924" y="51269"/>
                  </a:cubicBezTo>
                  <a:cubicBezTo>
                    <a:pt x="76257" y="58937"/>
                    <a:pt x="82911" y="65591"/>
                    <a:pt x="90579" y="70924"/>
                  </a:cubicBezTo>
                  <a:cubicBezTo>
                    <a:pt x="82911" y="76257"/>
                    <a:pt x="76257" y="82911"/>
                    <a:pt x="70924" y="90579"/>
                  </a:cubicBezTo>
                  <a:close/>
                </a:path>
              </a:pathLst>
            </a:custGeom>
            <a:grpFill/>
            <a:ln w="1699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-DIN" panose="020B0504030202030204" pitchFamily="34" charset="0"/>
                <a:ea typeface="MiSans"/>
                <a:cs typeface="+mn-cs"/>
              </a:endParaRPr>
            </a:p>
          </p:txBody>
        </p:sp>
        <p:sp>
          <p:nvSpPr>
            <p:cNvPr id="116" name="任意多边形: 形状 115"/>
            <p:cNvSpPr/>
            <p:nvPr/>
          </p:nvSpPr>
          <p:spPr>
            <a:xfrm>
              <a:off x="3433729" y="1238877"/>
              <a:ext cx="632679" cy="633228"/>
            </a:xfrm>
            <a:custGeom>
              <a:avLst/>
              <a:gdLst>
                <a:gd name="connsiteX0" fmla="*/ 628693 w 632679"/>
                <a:gd name="connsiteY0" fmla="*/ 306375 h 633228"/>
                <a:gd name="connsiteX1" fmla="*/ 618522 w 632679"/>
                <a:gd name="connsiteY1" fmla="*/ 302388 h 633228"/>
                <a:gd name="connsiteX2" fmla="*/ 538526 w 632679"/>
                <a:gd name="connsiteY2" fmla="*/ 302388 h 633228"/>
                <a:gd name="connsiteX3" fmla="*/ 514473 w 632679"/>
                <a:gd name="connsiteY3" fmla="*/ 316133 h 633228"/>
                <a:gd name="connsiteX4" fmla="*/ 514473 w 632679"/>
                <a:gd name="connsiteY4" fmla="*/ 343623 h 633228"/>
                <a:gd name="connsiteX5" fmla="*/ 521345 w 632679"/>
                <a:gd name="connsiteY5" fmla="*/ 381422 h 633228"/>
                <a:gd name="connsiteX6" fmla="*/ 457366 w 632679"/>
                <a:gd name="connsiteY6" fmla="*/ 425605 h 633228"/>
                <a:gd name="connsiteX7" fmla="*/ 432690 w 632679"/>
                <a:gd name="connsiteY7" fmla="*/ 414272 h 633228"/>
                <a:gd name="connsiteX8" fmla="*/ 412348 w 632679"/>
                <a:gd name="connsiteY8" fmla="*/ 371938 h 633228"/>
                <a:gd name="connsiteX9" fmla="*/ 419770 w 632679"/>
                <a:gd name="connsiteY9" fmla="*/ 344448 h 633228"/>
                <a:gd name="connsiteX10" fmla="*/ 419770 w 632679"/>
                <a:gd name="connsiteY10" fmla="*/ 316958 h 633228"/>
                <a:gd name="connsiteX11" fmla="*/ 395579 w 632679"/>
                <a:gd name="connsiteY11" fmla="*/ 303213 h 633228"/>
                <a:gd name="connsiteX12" fmla="*/ 329878 w 632679"/>
                <a:gd name="connsiteY12" fmla="*/ 302388 h 633228"/>
                <a:gd name="connsiteX13" fmla="*/ 329878 w 632679"/>
                <a:gd name="connsiteY13" fmla="*/ 236275 h 633228"/>
                <a:gd name="connsiteX14" fmla="*/ 371113 w 632679"/>
                <a:gd name="connsiteY14" fmla="*/ 247409 h 633228"/>
                <a:gd name="connsiteX15" fmla="*/ 453988 w 632679"/>
                <a:gd name="connsiteY15" fmla="*/ 165346 h 633228"/>
                <a:gd name="connsiteX16" fmla="*/ 386507 w 632679"/>
                <a:gd name="connsiteY16" fmla="*/ 83844 h 633228"/>
                <a:gd name="connsiteX17" fmla="*/ 330153 w 632679"/>
                <a:gd name="connsiteY17" fmla="*/ 93878 h 633228"/>
                <a:gd name="connsiteX18" fmla="*/ 329878 w 632679"/>
                <a:gd name="connsiteY18" fmla="*/ 13745 h 633228"/>
                <a:gd name="connsiteX19" fmla="*/ 316133 w 632679"/>
                <a:gd name="connsiteY19" fmla="*/ 0 h 633228"/>
                <a:gd name="connsiteX20" fmla="*/ 96215 w 632679"/>
                <a:gd name="connsiteY20" fmla="*/ 0 h 633228"/>
                <a:gd name="connsiteX21" fmla="*/ 0 w 632679"/>
                <a:gd name="connsiteY21" fmla="*/ 96215 h 633228"/>
                <a:gd name="connsiteX22" fmla="*/ 0 w 632679"/>
                <a:gd name="connsiteY22" fmla="*/ 315309 h 633228"/>
                <a:gd name="connsiteX23" fmla="*/ 1237 w 632679"/>
                <a:gd name="connsiteY23" fmla="*/ 320669 h 633228"/>
                <a:gd name="connsiteX24" fmla="*/ 1237 w 632679"/>
                <a:gd name="connsiteY24" fmla="*/ 537014 h 633228"/>
                <a:gd name="connsiteX25" fmla="*/ 97452 w 632679"/>
                <a:gd name="connsiteY25" fmla="*/ 633229 h 633228"/>
                <a:gd name="connsiteX26" fmla="*/ 316133 w 632679"/>
                <a:gd name="connsiteY26" fmla="*/ 633229 h 633228"/>
                <a:gd name="connsiteX27" fmla="*/ 322456 w 632679"/>
                <a:gd name="connsiteY27" fmla="*/ 631442 h 633228"/>
                <a:gd name="connsiteX28" fmla="*/ 536465 w 632679"/>
                <a:gd name="connsiteY28" fmla="*/ 631442 h 633228"/>
                <a:gd name="connsiteX29" fmla="*/ 632679 w 632679"/>
                <a:gd name="connsiteY29" fmla="*/ 535228 h 633228"/>
                <a:gd name="connsiteX30" fmla="*/ 632679 w 632679"/>
                <a:gd name="connsiteY30" fmla="*/ 316133 h 633228"/>
                <a:gd name="connsiteX31" fmla="*/ 628693 w 632679"/>
                <a:gd name="connsiteY31" fmla="*/ 306375 h 633228"/>
                <a:gd name="connsiteX32" fmla="*/ 27490 w 632679"/>
                <a:gd name="connsiteY32" fmla="*/ 96215 h 633228"/>
                <a:gd name="connsiteX33" fmla="*/ 96215 w 632679"/>
                <a:gd name="connsiteY33" fmla="*/ 27490 h 633228"/>
                <a:gd name="connsiteX34" fmla="*/ 302388 w 632679"/>
                <a:gd name="connsiteY34" fmla="*/ 27490 h 633228"/>
                <a:gd name="connsiteX35" fmla="*/ 302388 w 632679"/>
                <a:gd name="connsiteY35" fmla="*/ 93740 h 633228"/>
                <a:gd name="connsiteX36" fmla="*/ 316133 w 632679"/>
                <a:gd name="connsiteY36" fmla="*/ 117794 h 633228"/>
                <a:gd name="connsiteX37" fmla="*/ 343623 w 632679"/>
                <a:gd name="connsiteY37" fmla="*/ 117794 h 633228"/>
                <a:gd name="connsiteX38" fmla="*/ 381422 w 632679"/>
                <a:gd name="connsiteY38" fmla="*/ 110922 h 633228"/>
                <a:gd name="connsiteX39" fmla="*/ 425605 w 632679"/>
                <a:gd name="connsiteY39" fmla="*/ 174901 h 633228"/>
                <a:gd name="connsiteX40" fmla="*/ 414272 w 632679"/>
                <a:gd name="connsiteY40" fmla="*/ 199576 h 633228"/>
                <a:gd name="connsiteX41" fmla="*/ 371938 w 632679"/>
                <a:gd name="connsiteY41" fmla="*/ 219919 h 633228"/>
                <a:gd name="connsiteX42" fmla="*/ 344448 w 632679"/>
                <a:gd name="connsiteY42" fmla="*/ 212497 h 633228"/>
                <a:gd name="connsiteX43" fmla="*/ 316958 w 632679"/>
                <a:gd name="connsiteY43" fmla="*/ 212497 h 633228"/>
                <a:gd name="connsiteX44" fmla="*/ 303213 w 632679"/>
                <a:gd name="connsiteY44" fmla="*/ 236825 h 633228"/>
                <a:gd name="connsiteX45" fmla="*/ 303213 w 632679"/>
                <a:gd name="connsiteY45" fmla="*/ 301151 h 633228"/>
                <a:gd name="connsiteX46" fmla="*/ 238475 w 632679"/>
                <a:gd name="connsiteY46" fmla="*/ 301151 h 633228"/>
                <a:gd name="connsiteX47" fmla="*/ 230365 w 632679"/>
                <a:gd name="connsiteY47" fmla="*/ 209610 h 633228"/>
                <a:gd name="connsiteX48" fmla="*/ 216620 w 632679"/>
                <a:gd name="connsiteY48" fmla="*/ 195865 h 633228"/>
                <a:gd name="connsiteX49" fmla="*/ 100646 w 632679"/>
                <a:gd name="connsiteY49" fmla="*/ 208217 h 633228"/>
                <a:gd name="connsiteX50" fmla="*/ 83707 w 632679"/>
                <a:gd name="connsiteY50" fmla="*/ 245072 h 633228"/>
                <a:gd name="connsiteX51" fmla="*/ 93740 w 632679"/>
                <a:gd name="connsiteY51" fmla="*/ 301426 h 633228"/>
                <a:gd name="connsiteX52" fmla="*/ 27490 w 632679"/>
                <a:gd name="connsiteY52" fmla="*/ 301426 h 633228"/>
                <a:gd name="connsiteX53" fmla="*/ 27490 w 632679"/>
                <a:gd name="connsiteY53" fmla="*/ 96215 h 633228"/>
                <a:gd name="connsiteX54" fmla="*/ 97314 w 632679"/>
                <a:gd name="connsiteY54" fmla="*/ 604777 h 633228"/>
                <a:gd name="connsiteX55" fmla="*/ 28589 w 632679"/>
                <a:gd name="connsiteY55" fmla="*/ 536052 h 633228"/>
                <a:gd name="connsiteX56" fmla="*/ 28589 w 632679"/>
                <a:gd name="connsiteY56" fmla="*/ 329878 h 633228"/>
                <a:gd name="connsiteX57" fmla="*/ 94977 w 632679"/>
                <a:gd name="connsiteY57" fmla="*/ 329878 h 633228"/>
                <a:gd name="connsiteX58" fmla="*/ 118894 w 632679"/>
                <a:gd name="connsiteY58" fmla="*/ 316133 h 633228"/>
                <a:gd name="connsiteX59" fmla="*/ 118894 w 632679"/>
                <a:gd name="connsiteY59" fmla="*/ 288644 h 633228"/>
                <a:gd name="connsiteX60" fmla="*/ 139628 w 632679"/>
                <a:gd name="connsiteY60" fmla="*/ 213706 h 633228"/>
                <a:gd name="connsiteX61" fmla="*/ 208648 w 632679"/>
                <a:gd name="connsiteY61" fmla="*/ 225967 h 633228"/>
                <a:gd name="connsiteX62" fmla="*/ 219919 w 632679"/>
                <a:gd name="connsiteY62" fmla="*/ 259504 h 633228"/>
                <a:gd name="connsiteX63" fmla="*/ 212497 w 632679"/>
                <a:gd name="connsiteY63" fmla="*/ 286994 h 633228"/>
                <a:gd name="connsiteX64" fmla="*/ 212497 w 632679"/>
                <a:gd name="connsiteY64" fmla="*/ 314484 h 633228"/>
                <a:gd name="connsiteX65" fmla="*/ 217170 w 632679"/>
                <a:gd name="connsiteY65" fmla="*/ 320532 h 633228"/>
                <a:gd name="connsiteX66" fmla="*/ 237925 w 632679"/>
                <a:gd name="connsiteY66" fmla="*/ 330016 h 633228"/>
                <a:gd name="connsiteX67" fmla="*/ 302388 w 632679"/>
                <a:gd name="connsiteY67" fmla="*/ 329878 h 633228"/>
                <a:gd name="connsiteX68" fmla="*/ 302388 w 632679"/>
                <a:gd name="connsiteY68" fmla="*/ 394754 h 633228"/>
                <a:gd name="connsiteX69" fmla="*/ 261154 w 632679"/>
                <a:gd name="connsiteY69" fmla="*/ 383758 h 633228"/>
                <a:gd name="connsiteX70" fmla="*/ 178684 w 632679"/>
                <a:gd name="connsiteY70" fmla="*/ 466228 h 633228"/>
                <a:gd name="connsiteX71" fmla="*/ 180608 w 632679"/>
                <a:gd name="connsiteY71" fmla="*/ 485471 h 633228"/>
                <a:gd name="connsiteX72" fmla="*/ 245759 w 632679"/>
                <a:gd name="connsiteY72" fmla="*/ 549797 h 633228"/>
                <a:gd name="connsiteX73" fmla="*/ 302114 w 632679"/>
                <a:gd name="connsiteY73" fmla="*/ 539763 h 633228"/>
                <a:gd name="connsiteX74" fmla="*/ 302388 w 632679"/>
                <a:gd name="connsiteY74" fmla="*/ 604777 h 633228"/>
                <a:gd name="connsiteX75" fmla="*/ 97314 w 632679"/>
                <a:gd name="connsiteY75" fmla="*/ 604777 h 633228"/>
                <a:gd name="connsiteX76" fmla="*/ 604777 w 632679"/>
                <a:gd name="connsiteY76" fmla="*/ 534953 h 633228"/>
                <a:gd name="connsiteX77" fmla="*/ 536052 w 632679"/>
                <a:gd name="connsiteY77" fmla="*/ 603677 h 633228"/>
                <a:gd name="connsiteX78" fmla="*/ 329878 w 632679"/>
                <a:gd name="connsiteY78" fmla="*/ 603677 h 633228"/>
                <a:gd name="connsiteX79" fmla="*/ 329878 w 632679"/>
                <a:gd name="connsiteY79" fmla="*/ 537289 h 633228"/>
                <a:gd name="connsiteX80" fmla="*/ 316133 w 632679"/>
                <a:gd name="connsiteY80" fmla="*/ 513373 h 633228"/>
                <a:gd name="connsiteX81" fmla="*/ 288644 w 632679"/>
                <a:gd name="connsiteY81" fmla="*/ 513373 h 633228"/>
                <a:gd name="connsiteX82" fmla="*/ 250845 w 632679"/>
                <a:gd name="connsiteY82" fmla="*/ 520108 h 633228"/>
                <a:gd name="connsiteX83" fmla="*/ 207136 w 632679"/>
                <a:gd name="connsiteY83" fmla="*/ 478873 h 633228"/>
                <a:gd name="connsiteX84" fmla="*/ 206174 w 632679"/>
                <a:gd name="connsiteY84" fmla="*/ 467328 h 633228"/>
                <a:gd name="connsiteX85" fmla="*/ 261154 w 632679"/>
                <a:gd name="connsiteY85" fmla="*/ 413722 h 633228"/>
                <a:gd name="connsiteX86" fmla="*/ 288644 w 632679"/>
                <a:gd name="connsiteY86" fmla="*/ 421007 h 633228"/>
                <a:gd name="connsiteX87" fmla="*/ 316133 w 632679"/>
                <a:gd name="connsiteY87" fmla="*/ 421007 h 633228"/>
                <a:gd name="connsiteX88" fmla="*/ 329878 w 632679"/>
                <a:gd name="connsiteY88" fmla="*/ 396816 h 633228"/>
                <a:gd name="connsiteX89" fmla="*/ 329878 w 632679"/>
                <a:gd name="connsiteY89" fmla="*/ 329878 h 633228"/>
                <a:gd name="connsiteX90" fmla="*/ 396266 w 632679"/>
                <a:gd name="connsiteY90" fmla="*/ 330566 h 633228"/>
                <a:gd name="connsiteX91" fmla="*/ 426356 w 632679"/>
                <a:gd name="connsiteY91" fmla="*/ 443247 h 633228"/>
                <a:gd name="connsiteX92" fmla="*/ 539037 w 632679"/>
                <a:gd name="connsiteY92" fmla="*/ 413157 h 633228"/>
                <a:gd name="connsiteX93" fmla="*/ 548835 w 632679"/>
                <a:gd name="connsiteY93" fmla="*/ 386370 h 633228"/>
                <a:gd name="connsiteX94" fmla="*/ 538801 w 632679"/>
                <a:gd name="connsiteY94" fmla="*/ 330016 h 633228"/>
                <a:gd name="connsiteX95" fmla="*/ 604777 w 632679"/>
                <a:gd name="connsiteY95" fmla="*/ 329878 h 633228"/>
                <a:gd name="connsiteX96" fmla="*/ 604777 w 632679"/>
                <a:gd name="connsiteY96" fmla="*/ 534953 h 633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</a:cxnLst>
              <a:rect l="l" t="t" r="r" b="b"/>
              <a:pathLst>
                <a:path w="632679" h="633228">
                  <a:moveTo>
                    <a:pt x="628693" y="306375"/>
                  </a:moveTo>
                  <a:cubicBezTo>
                    <a:pt x="625999" y="303698"/>
                    <a:pt x="622317" y="302254"/>
                    <a:pt x="618522" y="302388"/>
                  </a:cubicBezTo>
                  <a:lnTo>
                    <a:pt x="538526" y="302388"/>
                  </a:lnTo>
                  <a:cubicBezTo>
                    <a:pt x="528618" y="302299"/>
                    <a:pt x="519428" y="307551"/>
                    <a:pt x="514473" y="316133"/>
                  </a:cubicBezTo>
                  <a:cubicBezTo>
                    <a:pt x="509562" y="324638"/>
                    <a:pt x="509562" y="335119"/>
                    <a:pt x="514473" y="343623"/>
                  </a:cubicBezTo>
                  <a:cubicBezTo>
                    <a:pt x="521330" y="354951"/>
                    <a:pt x="523776" y="368405"/>
                    <a:pt x="521345" y="381422"/>
                  </a:cubicBezTo>
                  <a:cubicBezTo>
                    <a:pt x="515878" y="411290"/>
                    <a:pt x="487234" y="431072"/>
                    <a:pt x="457366" y="425605"/>
                  </a:cubicBezTo>
                  <a:cubicBezTo>
                    <a:pt x="448324" y="423950"/>
                    <a:pt x="439839" y="420054"/>
                    <a:pt x="432690" y="414272"/>
                  </a:cubicBezTo>
                  <a:cubicBezTo>
                    <a:pt x="419920" y="403914"/>
                    <a:pt x="412456" y="388382"/>
                    <a:pt x="412348" y="371938"/>
                  </a:cubicBezTo>
                  <a:cubicBezTo>
                    <a:pt x="412365" y="362282"/>
                    <a:pt x="414925" y="352800"/>
                    <a:pt x="419770" y="344448"/>
                  </a:cubicBezTo>
                  <a:cubicBezTo>
                    <a:pt x="424888" y="336000"/>
                    <a:pt x="424888" y="325406"/>
                    <a:pt x="419770" y="316958"/>
                  </a:cubicBezTo>
                  <a:cubicBezTo>
                    <a:pt x="414791" y="308333"/>
                    <a:pt x="405537" y="303074"/>
                    <a:pt x="395579" y="303213"/>
                  </a:cubicBezTo>
                  <a:lnTo>
                    <a:pt x="329878" y="302388"/>
                  </a:lnTo>
                  <a:lnTo>
                    <a:pt x="329878" y="236275"/>
                  </a:lnTo>
                  <a:cubicBezTo>
                    <a:pt x="342381" y="243605"/>
                    <a:pt x="356621" y="247448"/>
                    <a:pt x="371113" y="247409"/>
                  </a:cubicBezTo>
                  <a:cubicBezTo>
                    <a:pt x="416659" y="247632"/>
                    <a:pt x="453763" y="210892"/>
                    <a:pt x="453988" y="165346"/>
                  </a:cubicBezTo>
                  <a:cubicBezTo>
                    <a:pt x="454184" y="125428"/>
                    <a:pt x="425763" y="91100"/>
                    <a:pt x="386507" y="83844"/>
                  </a:cubicBezTo>
                  <a:cubicBezTo>
                    <a:pt x="367127" y="80190"/>
                    <a:pt x="347080" y="83758"/>
                    <a:pt x="330153" y="93878"/>
                  </a:cubicBezTo>
                  <a:lnTo>
                    <a:pt x="329878" y="13745"/>
                  </a:lnTo>
                  <a:cubicBezTo>
                    <a:pt x="329878" y="6154"/>
                    <a:pt x="323724" y="0"/>
                    <a:pt x="316133" y="0"/>
                  </a:cubicBezTo>
                  <a:lnTo>
                    <a:pt x="96215" y="0"/>
                  </a:lnTo>
                  <a:cubicBezTo>
                    <a:pt x="43077" y="0"/>
                    <a:pt x="0" y="43077"/>
                    <a:pt x="0" y="96215"/>
                  </a:cubicBezTo>
                  <a:lnTo>
                    <a:pt x="0" y="315309"/>
                  </a:lnTo>
                  <a:cubicBezTo>
                    <a:pt x="0" y="317166"/>
                    <a:pt x="423" y="318999"/>
                    <a:pt x="1237" y="320669"/>
                  </a:cubicBezTo>
                  <a:lnTo>
                    <a:pt x="1237" y="537014"/>
                  </a:lnTo>
                  <a:cubicBezTo>
                    <a:pt x="1237" y="590152"/>
                    <a:pt x="44314" y="633229"/>
                    <a:pt x="97452" y="633229"/>
                  </a:cubicBezTo>
                  <a:lnTo>
                    <a:pt x="316133" y="633229"/>
                  </a:lnTo>
                  <a:cubicBezTo>
                    <a:pt x="318360" y="633188"/>
                    <a:pt x="320537" y="632573"/>
                    <a:pt x="322456" y="631442"/>
                  </a:cubicBezTo>
                  <a:lnTo>
                    <a:pt x="536465" y="631442"/>
                  </a:lnTo>
                  <a:cubicBezTo>
                    <a:pt x="589603" y="631442"/>
                    <a:pt x="632679" y="588365"/>
                    <a:pt x="632679" y="535228"/>
                  </a:cubicBezTo>
                  <a:lnTo>
                    <a:pt x="632679" y="316133"/>
                  </a:lnTo>
                  <a:cubicBezTo>
                    <a:pt x="632700" y="312481"/>
                    <a:pt x="631265" y="308969"/>
                    <a:pt x="628693" y="306375"/>
                  </a:cubicBezTo>
                  <a:close/>
                  <a:moveTo>
                    <a:pt x="27490" y="96215"/>
                  </a:moveTo>
                  <a:cubicBezTo>
                    <a:pt x="27490" y="58260"/>
                    <a:pt x="58260" y="27490"/>
                    <a:pt x="96215" y="27490"/>
                  </a:cubicBezTo>
                  <a:lnTo>
                    <a:pt x="302388" y="27490"/>
                  </a:lnTo>
                  <a:lnTo>
                    <a:pt x="302388" y="93740"/>
                  </a:lnTo>
                  <a:cubicBezTo>
                    <a:pt x="302299" y="103649"/>
                    <a:pt x="307551" y="112839"/>
                    <a:pt x="316133" y="117794"/>
                  </a:cubicBezTo>
                  <a:cubicBezTo>
                    <a:pt x="324638" y="122704"/>
                    <a:pt x="335119" y="122704"/>
                    <a:pt x="343623" y="117794"/>
                  </a:cubicBezTo>
                  <a:cubicBezTo>
                    <a:pt x="354951" y="110937"/>
                    <a:pt x="368405" y="108490"/>
                    <a:pt x="381422" y="110922"/>
                  </a:cubicBezTo>
                  <a:cubicBezTo>
                    <a:pt x="411290" y="116389"/>
                    <a:pt x="431072" y="145033"/>
                    <a:pt x="425605" y="174901"/>
                  </a:cubicBezTo>
                  <a:cubicBezTo>
                    <a:pt x="423950" y="183943"/>
                    <a:pt x="420054" y="192427"/>
                    <a:pt x="414272" y="199576"/>
                  </a:cubicBezTo>
                  <a:cubicBezTo>
                    <a:pt x="403914" y="212347"/>
                    <a:pt x="388382" y="219811"/>
                    <a:pt x="371938" y="219919"/>
                  </a:cubicBezTo>
                  <a:cubicBezTo>
                    <a:pt x="362282" y="219902"/>
                    <a:pt x="352800" y="217342"/>
                    <a:pt x="344448" y="212497"/>
                  </a:cubicBezTo>
                  <a:cubicBezTo>
                    <a:pt x="335943" y="207586"/>
                    <a:pt x="325463" y="207586"/>
                    <a:pt x="316958" y="212497"/>
                  </a:cubicBezTo>
                  <a:cubicBezTo>
                    <a:pt x="308395" y="217603"/>
                    <a:pt x="303168" y="226855"/>
                    <a:pt x="303213" y="236825"/>
                  </a:cubicBezTo>
                  <a:lnTo>
                    <a:pt x="303213" y="301151"/>
                  </a:lnTo>
                  <a:lnTo>
                    <a:pt x="238475" y="301151"/>
                  </a:lnTo>
                  <a:cubicBezTo>
                    <a:pt x="254599" y="271820"/>
                    <a:pt x="251395" y="235652"/>
                    <a:pt x="230365" y="209610"/>
                  </a:cubicBezTo>
                  <a:cubicBezTo>
                    <a:pt x="226329" y="204513"/>
                    <a:pt x="221718" y="199901"/>
                    <a:pt x="216620" y="195865"/>
                  </a:cubicBezTo>
                  <a:cubicBezTo>
                    <a:pt x="181184" y="167250"/>
                    <a:pt x="129261" y="172781"/>
                    <a:pt x="100646" y="208217"/>
                  </a:cubicBezTo>
                  <a:cubicBezTo>
                    <a:pt x="92019" y="218900"/>
                    <a:pt x="86196" y="231568"/>
                    <a:pt x="83707" y="245072"/>
                  </a:cubicBezTo>
                  <a:cubicBezTo>
                    <a:pt x="80052" y="264452"/>
                    <a:pt x="83621" y="284499"/>
                    <a:pt x="93740" y="301426"/>
                  </a:cubicBezTo>
                  <a:lnTo>
                    <a:pt x="27490" y="301426"/>
                  </a:lnTo>
                  <a:lnTo>
                    <a:pt x="27490" y="96215"/>
                  </a:lnTo>
                  <a:close/>
                  <a:moveTo>
                    <a:pt x="97314" y="604777"/>
                  </a:moveTo>
                  <a:cubicBezTo>
                    <a:pt x="59359" y="604777"/>
                    <a:pt x="28589" y="574007"/>
                    <a:pt x="28589" y="536052"/>
                  </a:cubicBezTo>
                  <a:lnTo>
                    <a:pt x="28589" y="329878"/>
                  </a:lnTo>
                  <a:lnTo>
                    <a:pt x="94977" y="329878"/>
                  </a:lnTo>
                  <a:cubicBezTo>
                    <a:pt x="104838" y="329918"/>
                    <a:pt x="113964" y="324672"/>
                    <a:pt x="118894" y="316133"/>
                  </a:cubicBezTo>
                  <a:cubicBezTo>
                    <a:pt x="124075" y="307703"/>
                    <a:pt x="124075" y="297074"/>
                    <a:pt x="118894" y="288644"/>
                  </a:cubicBezTo>
                  <a:cubicBezTo>
                    <a:pt x="103925" y="262224"/>
                    <a:pt x="113208" y="228674"/>
                    <a:pt x="139628" y="213706"/>
                  </a:cubicBezTo>
                  <a:cubicBezTo>
                    <a:pt x="162594" y="200695"/>
                    <a:pt x="191567" y="205841"/>
                    <a:pt x="208648" y="225967"/>
                  </a:cubicBezTo>
                  <a:cubicBezTo>
                    <a:pt x="215998" y="235598"/>
                    <a:pt x="219960" y="247388"/>
                    <a:pt x="219919" y="259504"/>
                  </a:cubicBezTo>
                  <a:cubicBezTo>
                    <a:pt x="219902" y="269160"/>
                    <a:pt x="217342" y="278642"/>
                    <a:pt x="212497" y="286994"/>
                  </a:cubicBezTo>
                  <a:cubicBezTo>
                    <a:pt x="207586" y="295499"/>
                    <a:pt x="207586" y="305979"/>
                    <a:pt x="212497" y="314484"/>
                  </a:cubicBezTo>
                  <a:cubicBezTo>
                    <a:pt x="213775" y="316700"/>
                    <a:pt x="215347" y="318735"/>
                    <a:pt x="217170" y="320532"/>
                  </a:cubicBezTo>
                  <a:cubicBezTo>
                    <a:pt x="222388" y="326550"/>
                    <a:pt x="229960" y="330011"/>
                    <a:pt x="237925" y="330016"/>
                  </a:cubicBezTo>
                  <a:lnTo>
                    <a:pt x="302388" y="329878"/>
                  </a:lnTo>
                  <a:lnTo>
                    <a:pt x="302388" y="394754"/>
                  </a:lnTo>
                  <a:cubicBezTo>
                    <a:pt x="289759" y="387750"/>
                    <a:pt x="275594" y="383972"/>
                    <a:pt x="261154" y="383758"/>
                  </a:cubicBezTo>
                  <a:cubicBezTo>
                    <a:pt x="215606" y="383758"/>
                    <a:pt x="178684" y="420681"/>
                    <a:pt x="178684" y="466228"/>
                  </a:cubicBezTo>
                  <a:cubicBezTo>
                    <a:pt x="178650" y="472692"/>
                    <a:pt x="179296" y="479141"/>
                    <a:pt x="180608" y="485471"/>
                  </a:cubicBezTo>
                  <a:cubicBezTo>
                    <a:pt x="187337" y="518107"/>
                    <a:pt x="213041" y="543487"/>
                    <a:pt x="245759" y="549797"/>
                  </a:cubicBezTo>
                  <a:cubicBezTo>
                    <a:pt x="265140" y="553440"/>
                    <a:pt x="285182" y="549871"/>
                    <a:pt x="302114" y="539763"/>
                  </a:cubicBezTo>
                  <a:lnTo>
                    <a:pt x="302388" y="604777"/>
                  </a:lnTo>
                  <a:lnTo>
                    <a:pt x="97314" y="604777"/>
                  </a:lnTo>
                  <a:close/>
                  <a:moveTo>
                    <a:pt x="604777" y="534953"/>
                  </a:moveTo>
                  <a:cubicBezTo>
                    <a:pt x="604777" y="572908"/>
                    <a:pt x="574007" y="603677"/>
                    <a:pt x="536052" y="603677"/>
                  </a:cubicBezTo>
                  <a:lnTo>
                    <a:pt x="329878" y="603677"/>
                  </a:lnTo>
                  <a:lnTo>
                    <a:pt x="329878" y="537289"/>
                  </a:lnTo>
                  <a:cubicBezTo>
                    <a:pt x="329918" y="527429"/>
                    <a:pt x="324672" y="518302"/>
                    <a:pt x="316133" y="513373"/>
                  </a:cubicBezTo>
                  <a:cubicBezTo>
                    <a:pt x="307703" y="508193"/>
                    <a:pt x="297074" y="508193"/>
                    <a:pt x="288644" y="513373"/>
                  </a:cubicBezTo>
                  <a:cubicBezTo>
                    <a:pt x="277299" y="520184"/>
                    <a:pt x="263844" y="522581"/>
                    <a:pt x="250845" y="520108"/>
                  </a:cubicBezTo>
                  <a:cubicBezTo>
                    <a:pt x="229389" y="516246"/>
                    <a:pt x="212241" y="500068"/>
                    <a:pt x="207136" y="478873"/>
                  </a:cubicBezTo>
                  <a:cubicBezTo>
                    <a:pt x="206485" y="475059"/>
                    <a:pt x="206164" y="471197"/>
                    <a:pt x="206174" y="467328"/>
                  </a:cubicBezTo>
                  <a:cubicBezTo>
                    <a:pt x="206920" y="437501"/>
                    <a:pt x="231319" y="413714"/>
                    <a:pt x="261154" y="413722"/>
                  </a:cubicBezTo>
                  <a:cubicBezTo>
                    <a:pt x="270803" y="413659"/>
                    <a:pt x="280293" y="416174"/>
                    <a:pt x="288644" y="421007"/>
                  </a:cubicBezTo>
                  <a:cubicBezTo>
                    <a:pt x="297074" y="426187"/>
                    <a:pt x="307703" y="426187"/>
                    <a:pt x="316133" y="421007"/>
                  </a:cubicBezTo>
                  <a:cubicBezTo>
                    <a:pt x="324758" y="416028"/>
                    <a:pt x="330018" y="406774"/>
                    <a:pt x="329878" y="396816"/>
                  </a:cubicBezTo>
                  <a:lnTo>
                    <a:pt x="329878" y="329878"/>
                  </a:lnTo>
                  <a:lnTo>
                    <a:pt x="396266" y="330566"/>
                  </a:lnTo>
                  <a:cubicBezTo>
                    <a:pt x="373458" y="369991"/>
                    <a:pt x="386930" y="420440"/>
                    <a:pt x="426356" y="443247"/>
                  </a:cubicBezTo>
                  <a:cubicBezTo>
                    <a:pt x="465781" y="466053"/>
                    <a:pt x="516230" y="452583"/>
                    <a:pt x="539037" y="413157"/>
                  </a:cubicBezTo>
                  <a:cubicBezTo>
                    <a:pt x="543834" y="404865"/>
                    <a:pt x="547150" y="395801"/>
                    <a:pt x="548835" y="386370"/>
                  </a:cubicBezTo>
                  <a:cubicBezTo>
                    <a:pt x="552489" y="366990"/>
                    <a:pt x="548921" y="346943"/>
                    <a:pt x="538801" y="330016"/>
                  </a:cubicBezTo>
                  <a:lnTo>
                    <a:pt x="604777" y="329878"/>
                  </a:lnTo>
                  <a:lnTo>
                    <a:pt x="604777" y="534953"/>
                  </a:lnTo>
                  <a:close/>
                </a:path>
              </a:pathLst>
            </a:custGeom>
            <a:grpFill/>
            <a:ln w="1699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-DIN" panose="020B0504030202030204" pitchFamily="34" charset="0"/>
                <a:ea typeface="MiSans"/>
                <a:cs typeface="+mn-cs"/>
              </a:endParaRPr>
            </a:p>
          </p:txBody>
        </p:sp>
        <p:sp>
          <p:nvSpPr>
            <p:cNvPr id="117" name="任意多边形: 形状 116"/>
            <p:cNvSpPr/>
            <p:nvPr/>
          </p:nvSpPr>
          <p:spPr>
            <a:xfrm>
              <a:off x="4093486" y="1541265"/>
              <a:ext cx="96214" cy="96214"/>
            </a:xfrm>
            <a:custGeom>
              <a:avLst/>
              <a:gdLst>
                <a:gd name="connsiteX0" fmla="*/ 68725 w 96214"/>
                <a:gd name="connsiteY0" fmla="*/ 0 h 96214"/>
                <a:gd name="connsiteX1" fmla="*/ 0 w 96214"/>
                <a:gd name="connsiteY1" fmla="*/ 68725 h 96214"/>
                <a:gd name="connsiteX2" fmla="*/ 0 w 96214"/>
                <a:gd name="connsiteY2" fmla="*/ 96215 h 96214"/>
                <a:gd name="connsiteX3" fmla="*/ 96215 w 96214"/>
                <a:gd name="connsiteY3" fmla="*/ 0 h 96214"/>
                <a:gd name="connsiteX4" fmla="*/ 68725 w 96214"/>
                <a:gd name="connsiteY4" fmla="*/ 0 h 96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214" h="96214">
                  <a:moveTo>
                    <a:pt x="68725" y="0"/>
                  </a:moveTo>
                  <a:cubicBezTo>
                    <a:pt x="68725" y="37955"/>
                    <a:pt x="37955" y="68725"/>
                    <a:pt x="0" y="68725"/>
                  </a:cubicBezTo>
                  <a:lnTo>
                    <a:pt x="0" y="96215"/>
                  </a:lnTo>
                  <a:cubicBezTo>
                    <a:pt x="53138" y="96215"/>
                    <a:pt x="96215" y="53138"/>
                    <a:pt x="96215" y="0"/>
                  </a:cubicBezTo>
                  <a:lnTo>
                    <a:pt x="68725" y="0"/>
                  </a:lnTo>
                  <a:close/>
                </a:path>
              </a:pathLst>
            </a:custGeom>
            <a:grpFill/>
            <a:ln w="1699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-DIN" panose="020B0504030202030204" pitchFamily="34" charset="0"/>
                <a:ea typeface="MiSans"/>
                <a:cs typeface="+mn-cs"/>
              </a:endParaRPr>
            </a:p>
          </p:txBody>
        </p:sp>
        <p:sp>
          <p:nvSpPr>
            <p:cNvPr id="118" name="任意多边形: 形状 117"/>
            <p:cNvSpPr/>
            <p:nvPr/>
          </p:nvSpPr>
          <p:spPr>
            <a:xfrm>
              <a:off x="4093486" y="1541265"/>
              <a:ext cx="164939" cy="164939"/>
            </a:xfrm>
            <a:custGeom>
              <a:avLst/>
              <a:gdLst>
                <a:gd name="connsiteX0" fmla="*/ 137449 w 164939"/>
                <a:gd name="connsiteY0" fmla="*/ 0 h 164939"/>
                <a:gd name="connsiteX1" fmla="*/ 0 w 164939"/>
                <a:gd name="connsiteY1" fmla="*/ 137449 h 164939"/>
                <a:gd name="connsiteX2" fmla="*/ 0 w 164939"/>
                <a:gd name="connsiteY2" fmla="*/ 164939 h 164939"/>
                <a:gd name="connsiteX3" fmla="*/ 164939 w 164939"/>
                <a:gd name="connsiteY3" fmla="*/ 0 h 164939"/>
                <a:gd name="connsiteX4" fmla="*/ 137449 w 164939"/>
                <a:gd name="connsiteY4" fmla="*/ 0 h 164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4939" h="164939">
                  <a:moveTo>
                    <a:pt x="137449" y="0"/>
                  </a:moveTo>
                  <a:cubicBezTo>
                    <a:pt x="137449" y="75912"/>
                    <a:pt x="75912" y="137449"/>
                    <a:pt x="0" y="137449"/>
                  </a:cubicBezTo>
                  <a:lnTo>
                    <a:pt x="0" y="164939"/>
                  </a:lnTo>
                  <a:cubicBezTo>
                    <a:pt x="91093" y="164939"/>
                    <a:pt x="164939" y="91093"/>
                    <a:pt x="164939" y="0"/>
                  </a:cubicBezTo>
                  <a:lnTo>
                    <a:pt x="137449" y="0"/>
                  </a:lnTo>
                  <a:close/>
                </a:path>
              </a:pathLst>
            </a:custGeom>
            <a:grpFill/>
            <a:ln w="1699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-DIN" panose="020B0504030202030204" pitchFamily="34" charset="0"/>
                <a:ea typeface="MiSans"/>
                <a:cs typeface="+mn-cs"/>
              </a:endParaRPr>
            </a:p>
          </p:txBody>
        </p:sp>
      </p:grpSp>
      <p:grpSp>
        <p:nvGrpSpPr>
          <p:cNvPr id="119" name="组合 118"/>
          <p:cNvGrpSpPr/>
          <p:nvPr/>
        </p:nvGrpSpPr>
        <p:grpSpPr>
          <a:xfrm>
            <a:off x="7049237" y="2340873"/>
            <a:ext cx="555156" cy="552493"/>
            <a:chOff x="10485078" y="1188804"/>
            <a:chExt cx="828679" cy="824704"/>
          </a:xfrm>
          <a:solidFill>
            <a:schemeClr val="bg1"/>
          </a:solidFill>
        </p:grpSpPr>
        <p:sp>
          <p:nvSpPr>
            <p:cNvPr id="120" name="任意多边形: 形状 119"/>
            <p:cNvSpPr/>
            <p:nvPr/>
          </p:nvSpPr>
          <p:spPr>
            <a:xfrm>
              <a:off x="10487276" y="1188804"/>
              <a:ext cx="826481" cy="824704"/>
            </a:xfrm>
            <a:custGeom>
              <a:avLst/>
              <a:gdLst>
                <a:gd name="connsiteX0" fmla="*/ 819542 w 826481"/>
                <a:gd name="connsiteY0" fmla="*/ 486648 h 824704"/>
                <a:gd name="connsiteX1" fmla="*/ 744701 w 826481"/>
                <a:gd name="connsiteY1" fmla="*/ 465275 h 824704"/>
                <a:gd name="connsiteX2" fmla="*/ 669654 w 826481"/>
                <a:gd name="connsiteY2" fmla="*/ 497575 h 824704"/>
                <a:gd name="connsiteX3" fmla="*/ 650411 w 826481"/>
                <a:gd name="connsiteY3" fmla="*/ 459089 h 824704"/>
                <a:gd name="connsiteX4" fmla="*/ 646012 w 826481"/>
                <a:gd name="connsiteY4" fmla="*/ 440671 h 824704"/>
                <a:gd name="connsiteX5" fmla="*/ 646012 w 826481"/>
                <a:gd name="connsiteY5" fmla="*/ 288652 h 824704"/>
                <a:gd name="connsiteX6" fmla="*/ 479011 w 826481"/>
                <a:gd name="connsiteY6" fmla="*/ 98148 h 824704"/>
                <a:gd name="connsiteX7" fmla="*/ 533991 w 826481"/>
                <a:gd name="connsiteY7" fmla="*/ 21726 h 824704"/>
                <a:gd name="connsiteX8" fmla="*/ 530782 w 826481"/>
                <a:gd name="connsiteY8" fmla="*/ 2555 h 824704"/>
                <a:gd name="connsiteX9" fmla="*/ 522308 w 826481"/>
                <a:gd name="connsiteY9" fmla="*/ 9 h 824704"/>
                <a:gd name="connsiteX10" fmla="*/ 302389 w 826481"/>
                <a:gd name="connsiteY10" fmla="*/ 9 h 824704"/>
                <a:gd name="connsiteX11" fmla="*/ 288708 w 826481"/>
                <a:gd name="connsiteY11" fmla="*/ 13817 h 824704"/>
                <a:gd name="connsiteX12" fmla="*/ 291256 w 826481"/>
                <a:gd name="connsiteY12" fmla="*/ 21726 h 824704"/>
                <a:gd name="connsiteX13" fmla="*/ 346235 w 826481"/>
                <a:gd name="connsiteY13" fmla="*/ 98148 h 824704"/>
                <a:gd name="connsiteX14" fmla="*/ 178685 w 826481"/>
                <a:gd name="connsiteY14" fmla="*/ 288652 h 824704"/>
                <a:gd name="connsiteX15" fmla="*/ 178685 w 826481"/>
                <a:gd name="connsiteY15" fmla="*/ 443558 h 824704"/>
                <a:gd name="connsiteX16" fmla="*/ 157930 w 826481"/>
                <a:gd name="connsiteY16" fmla="*/ 464313 h 824704"/>
                <a:gd name="connsiteX17" fmla="*/ 97177 w 826481"/>
                <a:gd name="connsiteY17" fmla="*/ 540322 h 824704"/>
                <a:gd name="connsiteX18" fmla="*/ 80134 w 826481"/>
                <a:gd name="connsiteY18" fmla="*/ 514756 h 824704"/>
                <a:gd name="connsiteX19" fmla="*/ 71062 w 826481"/>
                <a:gd name="connsiteY19" fmla="*/ 508571 h 824704"/>
                <a:gd name="connsiteX20" fmla="*/ 60478 w 826481"/>
                <a:gd name="connsiteY20" fmla="*/ 511183 h 824704"/>
                <a:gd name="connsiteX21" fmla="*/ 5499 w 826481"/>
                <a:gd name="connsiteY21" fmla="*/ 552418 h 824704"/>
                <a:gd name="connsiteX22" fmla="*/ 1 w 826481"/>
                <a:gd name="connsiteY22" fmla="*/ 563551 h 824704"/>
                <a:gd name="connsiteX23" fmla="*/ 1 w 826481"/>
                <a:gd name="connsiteY23" fmla="*/ 810960 h 824704"/>
                <a:gd name="connsiteX24" fmla="*/ 13746 w 826481"/>
                <a:gd name="connsiteY24" fmla="*/ 824705 h 824704"/>
                <a:gd name="connsiteX25" fmla="*/ 192430 w 826481"/>
                <a:gd name="connsiteY25" fmla="*/ 824705 h 824704"/>
                <a:gd name="connsiteX26" fmla="*/ 202189 w 826481"/>
                <a:gd name="connsiteY26" fmla="*/ 820719 h 824704"/>
                <a:gd name="connsiteX27" fmla="*/ 243423 w 826481"/>
                <a:gd name="connsiteY27" fmla="*/ 779484 h 824704"/>
                <a:gd name="connsiteX28" fmla="*/ 245073 w 826481"/>
                <a:gd name="connsiteY28" fmla="*/ 762165 h 824704"/>
                <a:gd name="connsiteX29" fmla="*/ 238200 w 826481"/>
                <a:gd name="connsiteY29" fmla="*/ 751856 h 824704"/>
                <a:gd name="connsiteX30" fmla="*/ 556121 w 826481"/>
                <a:gd name="connsiteY30" fmla="*/ 678733 h 824704"/>
                <a:gd name="connsiteX31" fmla="*/ 605740 w 826481"/>
                <a:gd name="connsiteY31" fmla="*/ 660590 h 824704"/>
                <a:gd name="connsiteX32" fmla="*/ 798169 w 826481"/>
                <a:gd name="connsiteY32" fmla="*/ 561489 h 824704"/>
                <a:gd name="connsiteX33" fmla="*/ 819542 w 826481"/>
                <a:gd name="connsiteY33" fmla="*/ 486648 h 824704"/>
                <a:gd name="connsiteX34" fmla="*/ 329054 w 826481"/>
                <a:gd name="connsiteY34" fmla="*/ 27499 h 824704"/>
                <a:gd name="connsiteX35" fmla="*/ 495643 w 826481"/>
                <a:gd name="connsiteY35" fmla="*/ 27499 h 824704"/>
                <a:gd name="connsiteX36" fmla="*/ 446573 w 826481"/>
                <a:gd name="connsiteY36" fmla="*/ 96223 h 824704"/>
                <a:gd name="connsiteX37" fmla="*/ 377849 w 826481"/>
                <a:gd name="connsiteY37" fmla="*/ 96223 h 824704"/>
                <a:gd name="connsiteX38" fmla="*/ 329054 w 826481"/>
                <a:gd name="connsiteY38" fmla="*/ 27499 h 824704"/>
                <a:gd name="connsiteX39" fmla="*/ 206175 w 826481"/>
                <a:gd name="connsiteY39" fmla="*/ 288652 h 824704"/>
                <a:gd name="connsiteX40" fmla="*/ 371114 w 826481"/>
                <a:gd name="connsiteY40" fmla="*/ 123713 h 824704"/>
                <a:gd name="connsiteX41" fmla="*/ 453583 w 826481"/>
                <a:gd name="connsiteY41" fmla="*/ 123713 h 824704"/>
                <a:gd name="connsiteX42" fmla="*/ 618523 w 826481"/>
                <a:gd name="connsiteY42" fmla="*/ 288652 h 824704"/>
                <a:gd name="connsiteX43" fmla="*/ 618523 w 826481"/>
                <a:gd name="connsiteY43" fmla="*/ 440671 h 824704"/>
                <a:gd name="connsiteX44" fmla="*/ 625807 w 826481"/>
                <a:gd name="connsiteY44" fmla="*/ 471322 h 824704"/>
                <a:gd name="connsiteX45" fmla="*/ 644226 w 826481"/>
                <a:gd name="connsiteY45" fmla="*/ 508571 h 824704"/>
                <a:gd name="connsiteX46" fmla="*/ 549798 w 826481"/>
                <a:gd name="connsiteY46" fmla="*/ 548706 h 824704"/>
                <a:gd name="connsiteX47" fmla="*/ 544437 w 826481"/>
                <a:gd name="connsiteY47" fmla="*/ 549806 h 824704"/>
                <a:gd name="connsiteX48" fmla="*/ 302389 w 826481"/>
                <a:gd name="connsiteY48" fmla="*/ 549806 h 824704"/>
                <a:gd name="connsiteX49" fmla="*/ 288644 w 826481"/>
                <a:gd name="connsiteY49" fmla="*/ 536061 h 824704"/>
                <a:gd name="connsiteX50" fmla="*/ 302389 w 826481"/>
                <a:gd name="connsiteY50" fmla="*/ 522316 h 824704"/>
                <a:gd name="connsiteX51" fmla="*/ 412349 w 826481"/>
                <a:gd name="connsiteY51" fmla="*/ 522316 h 824704"/>
                <a:gd name="connsiteX52" fmla="*/ 508563 w 826481"/>
                <a:gd name="connsiteY52" fmla="*/ 426102 h 824704"/>
                <a:gd name="connsiteX53" fmla="*/ 494818 w 826481"/>
                <a:gd name="connsiteY53" fmla="*/ 412357 h 824704"/>
                <a:gd name="connsiteX54" fmla="*/ 477087 w 826481"/>
                <a:gd name="connsiteY54" fmla="*/ 412357 h 824704"/>
                <a:gd name="connsiteX55" fmla="*/ 481073 w 826481"/>
                <a:gd name="connsiteY55" fmla="*/ 393664 h 824704"/>
                <a:gd name="connsiteX56" fmla="*/ 451109 w 826481"/>
                <a:gd name="connsiteY56" fmla="*/ 350367 h 824704"/>
                <a:gd name="connsiteX57" fmla="*/ 426093 w 826481"/>
                <a:gd name="connsiteY57" fmla="*/ 341020 h 824704"/>
                <a:gd name="connsiteX58" fmla="*/ 426093 w 826481"/>
                <a:gd name="connsiteY58" fmla="*/ 288652 h 824704"/>
                <a:gd name="connsiteX59" fmla="*/ 434890 w 826481"/>
                <a:gd name="connsiteY59" fmla="*/ 288652 h 824704"/>
                <a:gd name="connsiteX60" fmla="*/ 453583 w 826481"/>
                <a:gd name="connsiteY60" fmla="*/ 307345 h 824704"/>
                <a:gd name="connsiteX61" fmla="*/ 453583 w 826481"/>
                <a:gd name="connsiteY61" fmla="*/ 316142 h 824704"/>
                <a:gd name="connsiteX62" fmla="*/ 481073 w 826481"/>
                <a:gd name="connsiteY62" fmla="*/ 316142 h 824704"/>
                <a:gd name="connsiteX63" fmla="*/ 481073 w 826481"/>
                <a:gd name="connsiteY63" fmla="*/ 307345 h 824704"/>
                <a:gd name="connsiteX64" fmla="*/ 434890 w 826481"/>
                <a:gd name="connsiteY64" fmla="*/ 261162 h 824704"/>
                <a:gd name="connsiteX65" fmla="*/ 426093 w 826481"/>
                <a:gd name="connsiteY65" fmla="*/ 261162 h 824704"/>
                <a:gd name="connsiteX66" fmla="*/ 426093 w 826481"/>
                <a:gd name="connsiteY66" fmla="*/ 233673 h 824704"/>
                <a:gd name="connsiteX67" fmla="*/ 398604 w 826481"/>
                <a:gd name="connsiteY67" fmla="*/ 233673 h 824704"/>
                <a:gd name="connsiteX68" fmla="*/ 398604 w 826481"/>
                <a:gd name="connsiteY68" fmla="*/ 261162 h 824704"/>
                <a:gd name="connsiteX69" fmla="*/ 389807 w 826481"/>
                <a:gd name="connsiteY69" fmla="*/ 261162 h 824704"/>
                <a:gd name="connsiteX70" fmla="*/ 343476 w 826481"/>
                <a:gd name="connsiteY70" fmla="*/ 307196 h 824704"/>
                <a:gd name="connsiteX71" fmla="*/ 373588 w 826481"/>
                <a:gd name="connsiteY71" fmla="*/ 350642 h 824704"/>
                <a:gd name="connsiteX72" fmla="*/ 398604 w 826481"/>
                <a:gd name="connsiteY72" fmla="*/ 359989 h 824704"/>
                <a:gd name="connsiteX73" fmla="*/ 398604 w 826481"/>
                <a:gd name="connsiteY73" fmla="*/ 412357 h 824704"/>
                <a:gd name="connsiteX74" fmla="*/ 389807 w 826481"/>
                <a:gd name="connsiteY74" fmla="*/ 412357 h 824704"/>
                <a:gd name="connsiteX75" fmla="*/ 371114 w 826481"/>
                <a:gd name="connsiteY75" fmla="*/ 393664 h 824704"/>
                <a:gd name="connsiteX76" fmla="*/ 371114 w 826481"/>
                <a:gd name="connsiteY76" fmla="*/ 384867 h 824704"/>
                <a:gd name="connsiteX77" fmla="*/ 343624 w 826481"/>
                <a:gd name="connsiteY77" fmla="*/ 384867 h 824704"/>
                <a:gd name="connsiteX78" fmla="*/ 343624 w 826481"/>
                <a:gd name="connsiteY78" fmla="*/ 393664 h 824704"/>
                <a:gd name="connsiteX79" fmla="*/ 347610 w 826481"/>
                <a:gd name="connsiteY79" fmla="*/ 412357 h 824704"/>
                <a:gd name="connsiteX80" fmla="*/ 266103 w 826481"/>
                <a:gd name="connsiteY80" fmla="*/ 412357 h 824704"/>
                <a:gd name="connsiteX81" fmla="*/ 206175 w 826481"/>
                <a:gd name="connsiteY81" fmla="*/ 426102 h 824704"/>
                <a:gd name="connsiteX82" fmla="*/ 206175 w 826481"/>
                <a:gd name="connsiteY82" fmla="*/ 288652 h 824704"/>
                <a:gd name="connsiteX83" fmla="*/ 453583 w 826481"/>
                <a:gd name="connsiteY83" fmla="*/ 393664 h 824704"/>
                <a:gd name="connsiteX84" fmla="*/ 434890 w 826481"/>
                <a:gd name="connsiteY84" fmla="*/ 412357 h 824704"/>
                <a:gd name="connsiteX85" fmla="*/ 426093 w 826481"/>
                <a:gd name="connsiteY85" fmla="*/ 412357 h 824704"/>
                <a:gd name="connsiteX86" fmla="*/ 426093 w 826481"/>
                <a:gd name="connsiteY86" fmla="*/ 370297 h 824704"/>
                <a:gd name="connsiteX87" fmla="*/ 441488 w 826481"/>
                <a:gd name="connsiteY87" fmla="*/ 376070 h 824704"/>
                <a:gd name="connsiteX88" fmla="*/ 453583 w 826481"/>
                <a:gd name="connsiteY88" fmla="*/ 393664 h 824704"/>
                <a:gd name="connsiteX89" fmla="*/ 398604 w 826481"/>
                <a:gd name="connsiteY89" fmla="*/ 288652 h 824704"/>
                <a:gd name="connsiteX90" fmla="*/ 398604 w 826481"/>
                <a:gd name="connsiteY90" fmla="*/ 330712 h 824704"/>
                <a:gd name="connsiteX91" fmla="*/ 383209 w 826481"/>
                <a:gd name="connsiteY91" fmla="*/ 324939 h 824704"/>
                <a:gd name="connsiteX92" fmla="*/ 371114 w 826481"/>
                <a:gd name="connsiteY92" fmla="*/ 307345 h 824704"/>
                <a:gd name="connsiteX93" fmla="*/ 389807 w 826481"/>
                <a:gd name="connsiteY93" fmla="*/ 288652 h 824704"/>
                <a:gd name="connsiteX94" fmla="*/ 398604 w 826481"/>
                <a:gd name="connsiteY94" fmla="*/ 288652 h 824704"/>
                <a:gd name="connsiteX95" fmla="*/ 186794 w 826481"/>
                <a:gd name="connsiteY95" fmla="*/ 797215 h 824704"/>
                <a:gd name="connsiteX96" fmla="*/ 27491 w 826481"/>
                <a:gd name="connsiteY96" fmla="*/ 797215 h 824704"/>
                <a:gd name="connsiteX97" fmla="*/ 27491 w 826481"/>
                <a:gd name="connsiteY97" fmla="*/ 570423 h 824704"/>
                <a:gd name="connsiteX98" fmla="*/ 65289 w 826481"/>
                <a:gd name="connsiteY98" fmla="*/ 541971 h 824704"/>
                <a:gd name="connsiteX99" fmla="*/ 216483 w 826481"/>
                <a:gd name="connsiteY99" fmla="*/ 767938 h 824704"/>
                <a:gd name="connsiteX100" fmla="*/ 186794 w 826481"/>
                <a:gd name="connsiteY100" fmla="*/ 797215 h 824704"/>
                <a:gd name="connsiteX101" fmla="*/ 784836 w 826481"/>
                <a:gd name="connsiteY101" fmla="*/ 537573 h 824704"/>
                <a:gd name="connsiteX102" fmla="*/ 593232 w 826481"/>
                <a:gd name="connsiteY102" fmla="*/ 636124 h 824704"/>
                <a:gd name="connsiteX103" fmla="*/ 549798 w 826481"/>
                <a:gd name="connsiteY103" fmla="*/ 651931 h 824704"/>
                <a:gd name="connsiteX104" fmla="*/ 221981 w 826481"/>
                <a:gd name="connsiteY104" fmla="*/ 727390 h 824704"/>
                <a:gd name="connsiteX105" fmla="*/ 113259 w 826481"/>
                <a:gd name="connsiteY105" fmla="*/ 564238 h 824704"/>
                <a:gd name="connsiteX106" fmla="*/ 179372 w 826481"/>
                <a:gd name="connsiteY106" fmla="*/ 481081 h 824704"/>
                <a:gd name="connsiteX107" fmla="*/ 266103 w 826481"/>
                <a:gd name="connsiteY107" fmla="*/ 439847 h 824704"/>
                <a:gd name="connsiteX108" fmla="*/ 479699 w 826481"/>
                <a:gd name="connsiteY108" fmla="*/ 439847 h 824704"/>
                <a:gd name="connsiteX109" fmla="*/ 412349 w 826481"/>
                <a:gd name="connsiteY109" fmla="*/ 494826 h 824704"/>
                <a:gd name="connsiteX110" fmla="*/ 302389 w 826481"/>
                <a:gd name="connsiteY110" fmla="*/ 494826 h 824704"/>
                <a:gd name="connsiteX111" fmla="*/ 261154 w 826481"/>
                <a:gd name="connsiteY111" fmla="*/ 536061 h 824704"/>
                <a:gd name="connsiteX112" fmla="*/ 302389 w 826481"/>
                <a:gd name="connsiteY112" fmla="*/ 577296 h 824704"/>
                <a:gd name="connsiteX113" fmla="*/ 544162 w 826481"/>
                <a:gd name="connsiteY113" fmla="*/ 577296 h 824704"/>
                <a:gd name="connsiteX114" fmla="*/ 560381 w 826481"/>
                <a:gd name="connsiteY114" fmla="*/ 573997 h 824704"/>
                <a:gd name="connsiteX115" fmla="*/ 756659 w 826481"/>
                <a:gd name="connsiteY115" fmla="*/ 490153 h 824704"/>
                <a:gd name="connsiteX116" fmla="*/ 794458 w 826481"/>
                <a:gd name="connsiteY116" fmla="*/ 499774 h 824704"/>
                <a:gd name="connsiteX117" fmla="*/ 784836 w 826481"/>
                <a:gd name="connsiteY117" fmla="*/ 537573 h 824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</a:cxnLst>
              <a:rect l="l" t="t" r="r" b="b"/>
              <a:pathLst>
                <a:path w="826481" h="824704">
                  <a:moveTo>
                    <a:pt x="819542" y="486648"/>
                  </a:moveTo>
                  <a:cubicBezTo>
                    <a:pt x="804777" y="460079"/>
                    <a:pt x="771270" y="450509"/>
                    <a:pt x="744701" y="465275"/>
                  </a:cubicBezTo>
                  <a:lnTo>
                    <a:pt x="669654" y="497575"/>
                  </a:lnTo>
                  <a:lnTo>
                    <a:pt x="650411" y="459089"/>
                  </a:lnTo>
                  <a:cubicBezTo>
                    <a:pt x="647536" y="453375"/>
                    <a:pt x="646030" y="447069"/>
                    <a:pt x="646012" y="440671"/>
                  </a:cubicBezTo>
                  <a:lnTo>
                    <a:pt x="646012" y="288652"/>
                  </a:lnTo>
                  <a:cubicBezTo>
                    <a:pt x="645894" y="192295"/>
                    <a:pt x="574523" y="110881"/>
                    <a:pt x="479011" y="98148"/>
                  </a:cubicBezTo>
                  <a:lnTo>
                    <a:pt x="533991" y="21726"/>
                  </a:lnTo>
                  <a:cubicBezTo>
                    <a:pt x="538398" y="15546"/>
                    <a:pt x="536962" y="6962"/>
                    <a:pt x="530782" y="2555"/>
                  </a:cubicBezTo>
                  <a:cubicBezTo>
                    <a:pt x="528315" y="796"/>
                    <a:pt x="525335" y="-99"/>
                    <a:pt x="522308" y="9"/>
                  </a:cubicBezTo>
                  <a:lnTo>
                    <a:pt x="302389" y="9"/>
                  </a:lnTo>
                  <a:cubicBezTo>
                    <a:pt x="294798" y="43"/>
                    <a:pt x="288673" y="6227"/>
                    <a:pt x="288708" y="13817"/>
                  </a:cubicBezTo>
                  <a:cubicBezTo>
                    <a:pt x="288722" y="16654"/>
                    <a:pt x="289612" y="19417"/>
                    <a:pt x="291256" y="21726"/>
                  </a:cubicBezTo>
                  <a:lnTo>
                    <a:pt x="346235" y="98148"/>
                  </a:lnTo>
                  <a:cubicBezTo>
                    <a:pt x="250505" y="110628"/>
                    <a:pt x="178839" y="192111"/>
                    <a:pt x="178685" y="288652"/>
                  </a:cubicBezTo>
                  <a:lnTo>
                    <a:pt x="178685" y="443558"/>
                  </a:lnTo>
                  <a:cubicBezTo>
                    <a:pt x="171063" y="449736"/>
                    <a:pt x="164108" y="456691"/>
                    <a:pt x="157930" y="464313"/>
                  </a:cubicBezTo>
                  <a:lnTo>
                    <a:pt x="97177" y="540322"/>
                  </a:lnTo>
                  <a:lnTo>
                    <a:pt x="80134" y="514756"/>
                  </a:lnTo>
                  <a:cubicBezTo>
                    <a:pt x="78101" y="511525"/>
                    <a:pt x="74814" y="509282"/>
                    <a:pt x="71062" y="508571"/>
                  </a:cubicBezTo>
                  <a:cubicBezTo>
                    <a:pt x="67328" y="508039"/>
                    <a:pt x="63535" y="508975"/>
                    <a:pt x="60478" y="511183"/>
                  </a:cubicBezTo>
                  <a:lnTo>
                    <a:pt x="5499" y="552418"/>
                  </a:lnTo>
                  <a:cubicBezTo>
                    <a:pt x="1999" y="555043"/>
                    <a:pt x="-42" y="559177"/>
                    <a:pt x="1" y="563551"/>
                  </a:cubicBezTo>
                  <a:lnTo>
                    <a:pt x="1" y="810960"/>
                  </a:lnTo>
                  <a:cubicBezTo>
                    <a:pt x="1" y="818550"/>
                    <a:pt x="6155" y="824705"/>
                    <a:pt x="13746" y="824705"/>
                  </a:cubicBezTo>
                  <a:lnTo>
                    <a:pt x="192430" y="824705"/>
                  </a:lnTo>
                  <a:cubicBezTo>
                    <a:pt x="196082" y="824725"/>
                    <a:pt x="199594" y="823291"/>
                    <a:pt x="202189" y="820719"/>
                  </a:cubicBezTo>
                  <a:lnTo>
                    <a:pt x="243423" y="779484"/>
                  </a:lnTo>
                  <a:cubicBezTo>
                    <a:pt x="248021" y="774838"/>
                    <a:pt x="248712" y="767596"/>
                    <a:pt x="245073" y="762165"/>
                  </a:cubicBezTo>
                  <a:lnTo>
                    <a:pt x="238200" y="751856"/>
                  </a:lnTo>
                  <a:lnTo>
                    <a:pt x="556121" y="678733"/>
                  </a:lnTo>
                  <a:cubicBezTo>
                    <a:pt x="573343" y="674749"/>
                    <a:pt x="590009" y="668655"/>
                    <a:pt x="605740" y="660590"/>
                  </a:cubicBezTo>
                  <a:lnTo>
                    <a:pt x="798169" y="561489"/>
                  </a:lnTo>
                  <a:cubicBezTo>
                    <a:pt x="824738" y="546724"/>
                    <a:pt x="834308" y="513217"/>
                    <a:pt x="819542" y="486648"/>
                  </a:cubicBezTo>
                  <a:close/>
                  <a:moveTo>
                    <a:pt x="329054" y="27499"/>
                  </a:moveTo>
                  <a:lnTo>
                    <a:pt x="495643" y="27499"/>
                  </a:lnTo>
                  <a:lnTo>
                    <a:pt x="446573" y="96223"/>
                  </a:lnTo>
                  <a:lnTo>
                    <a:pt x="377849" y="96223"/>
                  </a:lnTo>
                  <a:lnTo>
                    <a:pt x="329054" y="27499"/>
                  </a:lnTo>
                  <a:close/>
                  <a:moveTo>
                    <a:pt x="206175" y="288652"/>
                  </a:moveTo>
                  <a:cubicBezTo>
                    <a:pt x="206175" y="197560"/>
                    <a:pt x="280021" y="123713"/>
                    <a:pt x="371114" y="123713"/>
                  </a:cubicBezTo>
                  <a:lnTo>
                    <a:pt x="453583" y="123713"/>
                  </a:lnTo>
                  <a:cubicBezTo>
                    <a:pt x="544676" y="123713"/>
                    <a:pt x="618523" y="197560"/>
                    <a:pt x="618523" y="288652"/>
                  </a:cubicBezTo>
                  <a:lnTo>
                    <a:pt x="618523" y="440671"/>
                  </a:lnTo>
                  <a:cubicBezTo>
                    <a:pt x="618545" y="451315"/>
                    <a:pt x="621038" y="461807"/>
                    <a:pt x="625807" y="471322"/>
                  </a:cubicBezTo>
                  <a:lnTo>
                    <a:pt x="644226" y="508571"/>
                  </a:lnTo>
                  <a:lnTo>
                    <a:pt x="549798" y="548706"/>
                  </a:lnTo>
                  <a:cubicBezTo>
                    <a:pt x="548102" y="549428"/>
                    <a:pt x="546279" y="549803"/>
                    <a:pt x="544437" y="549806"/>
                  </a:cubicBezTo>
                  <a:lnTo>
                    <a:pt x="302389" y="549806"/>
                  </a:lnTo>
                  <a:cubicBezTo>
                    <a:pt x="294798" y="549806"/>
                    <a:pt x="288644" y="543652"/>
                    <a:pt x="288644" y="536061"/>
                  </a:cubicBezTo>
                  <a:cubicBezTo>
                    <a:pt x="288644" y="528470"/>
                    <a:pt x="294798" y="522316"/>
                    <a:pt x="302389" y="522316"/>
                  </a:cubicBezTo>
                  <a:lnTo>
                    <a:pt x="412349" y="522316"/>
                  </a:lnTo>
                  <a:cubicBezTo>
                    <a:pt x="465486" y="522316"/>
                    <a:pt x="508563" y="479239"/>
                    <a:pt x="508563" y="426102"/>
                  </a:cubicBezTo>
                  <a:cubicBezTo>
                    <a:pt x="508563" y="418511"/>
                    <a:pt x="502409" y="412357"/>
                    <a:pt x="494818" y="412357"/>
                  </a:cubicBezTo>
                  <a:lnTo>
                    <a:pt x="477087" y="412357"/>
                  </a:lnTo>
                  <a:cubicBezTo>
                    <a:pt x="479671" y="406460"/>
                    <a:pt x="481027" y="400101"/>
                    <a:pt x="481073" y="393664"/>
                  </a:cubicBezTo>
                  <a:cubicBezTo>
                    <a:pt x="481017" y="374419"/>
                    <a:pt x="469101" y="357200"/>
                    <a:pt x="451109" y="350367"/>
                  </a:cubicBezTo>
                  <a:lnTo>
                    <a:pt x="426093" y="341020"/>
                  </a:lnTo>
                  <a:lnTo>
                    <a:pt x="426093" y="288652"/>
                  </a:lnTo>
                  <a:lnTo>
                    <a:pt x="434890" y="288652"/>
                  </a:lnTo>
                  <a:cubicBezTo>
                    <a:pt x="445214" y="288652"/>
                    <a:pt x="453583" y="297021"/>
                    <a:pt x="453583" y="307345"/>
                  </a:cubicBezTo>
                  <a:lnTo>
                    <a:pt x="453583" y="316142"/>
                  </a:lnTo>
                  <a:lnTo>
                    <a:pt x="481073" y="316142"/>
                  </a:lnTo>
                  <a:lnTo>
                    <a:pt x="481073" y="307345"/>
                  </a:lnTo>
                  <a:cubicBezTo>
                    <a:pt x="480998" y="281871"/>
                    <a:pt x="460365" y="261238"/>
                    <a:pt x="434890" y="261162"/>
                  </a:cubicBezTo>
                  <a:lnTo>
                    <a:pt x="426093" y="261162"/>
                  </a:lnTo>
                  <a:lnTo>
                    <a:pt x="426093" y="233673"/>
                  </a:lnTo>
                  <a:lnTo>
                    <a:pt x="398604" y="233673"/>
                  </a:lnTo>
                  <a:lnTo>
                    <a:pt x="398604" y="261162"/>
                  </a:lnTo>
                  <a:lnTo>
                    <a:pt x="389807" y="261162"/>
                  </a:lnTo>
                  <a:cubicBezTo>
                    <a:pt x="364301" y="261080"/>
                    <a:pt x="343557" y="281691"/>
                    <a:pt x="343476" y="307196"/>
                  </a:cubicBezTo>
                  <a:cubicBezTo>
                    <a:pt x="343414" y="326557"/>
                    <a:pt x="355436" y="343904"/>
                    <a:pt x="373588" y="350642"/>
                  </a:cubicBezTo>
                  <a:lnTo>
                    <a:pt x="398604" y="359989"/>
                  </a:lnTo>
                  <a:lnTo>
                    <a:pt x="398604" y="412357"/>
                  </a:lnTo>
                  <a:lnTo>
                    <a:pt x="389807" y="412357"/>
                  </a:lnTo>
                  <a:cubicBezTo>
                    <a:pt x="379483" y="412357"/>
                    <a:pt x="371114" y="403988"/>
                    <a:pt x="371114" y="393664"/>
                  </a:cubicBezTo>
                  <a:lnTo>
                    <a:pt x="371114" y="384867"/>
                  </a:lnTo>
                  <a:lnTo>
                    <a:pt x="343624" y="384867"/>
                  </a:lnTo>
                  <a:lnTo>
                    <a:pt x="343624" y="393664"/>
                  </a:lnTo>
                  <a:cubicBezTo>
                    <a:pt x="343670" y="400101"/>
                    <a:pt x="345026" y="406460"/>
                    <a:pt x="347610" y="412357"/>
                  </a:cubicBezTo>
                  <a:lnTo>
                    <a:pt x="266103" y="412357"/>
                  </a:lnTo>
                  <a:cubicBezTo>
                    <a:pt x="245344" y="412355"/>
                    <a:pt x="224856" y="417054"/>
                    <a:pt x="206175" y="426102"/>
                  </a:cubicBezTo>
                  <a:lnTo>
                    <a:pt x="206175" y="288652"/>
                  </a:lnTo>
                  <a:close/>
                  <a:moveTo>
                    <a:pt x="453583" y="393664"/>
                  </a:moveTo>
                  <a:cubicBezTo>
                    <a:pt x="453583" y="403988"/>
                    <a:pt x="445214" y="412357"/>
                    <a:pt x="434890" y="412357"/>
                  </a:cubicBezTo>
                  <a:lnTo>
                    <a:pt x="426093" y="412357"/>
                  </a:lnTo>
                  <a:lnTo>
                    <a:pt x="426093" y="370297"/>
                  </a:lnTo>
                  <a:lnTo>
                    <a:pt x="441488" y="376070"/>
                  </a:lnTo>
                  <a:cubicBezTo>
                    <a:pt x="448750" y="378893"/>
                    <a:pt x="453547" y="385872"/>
                    <a:pt x="453583" y="393664"/>
                  </a:cubicBezTo>
                  <a:close/>
                  <a:moveTo>
                    <a:pt x="398604" y="288652"/>
                  </a:moveTo>
                  <a:lnTo>
                    <a:pt x="398604" y="330712"/>
                  </a:lnTo>
                  <a:lnTo>
                    <a:pt x="383209" y="324939"/>
                  </a:lnTo>
                  <a:cubicBezTo>
                    <a:pt x="375947" y="322116"/>
                    <a:pt x="371150" y="315137"/>
                    <a:pt x="371114" y="307345"/>
                  </a:cubicBezTo>
                  <a:cubicBezTo>
                    <a:pt x="371114" y="297021"/>
                    <a:pt x="379483" y="288652"/>
                    <a:pt x="389807" y="288652"/>
                  </a:cubicBezTo>
                  <a:lnTo>
                    <a:pt x="398604" y="288652"/>
                  </a:lnTo>
                  <a:close/>
                  <a:moveTo>
                    <a:pt x="186794" y="797215"/>
                  </a:moveTo>
                  <a:lnTo>
                    <a:pt x="27491" y="797215"/>
                  </a:lnTo>
                  <a:lnTo>
                    <a:pt x="27491" y="570423"/>
                  </a:lnTo>
                  <a:lnTo>
                    <a:pt x="65289" y="541971"/>
                  </a:lnTo>
                  <a:lnTo>
                    <a:pt x="216483" y="767938"/>
                  </a:lnTo>
                  <a:lnTo>
                    <a:pt x="186794" y="797215"/>
                  </a:lnTo>
                  <a:close/>
                  <a:moveTo>
                    <a:pt x="784836" y="537573"/>
                  </a:moveTo>
                  <a:lnTo>
                    <a:pt x="593232" y="636124"/>
                  </a:lnTo>
                  <a:cubicBezTo>
                    <a:pt x="579459" y="643160"/>
                    <a:pt x="564871" y="648469"/>
                    <a:pt x="549798" y="651931"/>
                  </a:cubicBezTo>
                  <a:lnTo>
                    <a:pt x="221981" y="727390"/>
                  </a:lnTo>
                  <a:lnTo>
                    <a:pt x="113259" y="564238"/>
                  </a:lnTo>
                  <a:lnTo>
                    <a:pt x="179372" y="481081"/>
                  </a:lnTo>
                  <a:cubicBezTo>
                    <a:pt x="200500" y="454853"/>
                    <a:pt x="232424" y="439675"/>
                    <a:pt x="266103" y="439847"/>
                  </a:cubicBezTo>
                  <a:lnTo>
                    <a:pt x="479699" y="439847"/>
                  </a:lnTo>
                  <a:cubicBezTo>
                    <a:pt x="473166" y="471850"/>
                    <a:pt x="445012" y="494833"/>
                    <a:pt x="412349" y="494826"/>
                  </a:cubicBezTo>
                  <a:lnTo>
                    <a:pt x="302389" y="494826"/>
                  </a:lnTo>
                  <a:cubicBezTo>
                    <a:pt x="279615" y="494826"/>
                    <a:pt x="261154" y="513287"/>
                    <a:pt x="261154" y="536061"/>
                  </a:cubicBezTo>
                  <a:cubicBezTo>
                    <a:pt x="261154" y="558835"/>
                    <a:pt x="279615" y="577296"/>
                    <a:pt x="302389" y="577296"/>
                  </a:cubicBezTo>
                  <a:lnTo>
                    <a:pt x="544162" y="577296"/>
                  </a:lnTo>
                  <a:cubicBezTo>
                    <a:pt x="549736" y="577304"/>
                    <a:pt x="555253" y="576181"/>
                    <a:pt x="560381" y="573997"/>
                  </a:cubicBezTo>
                  <a:lnTo>
                    <a:pt x="756659" y="490153"/>
                  </a:lnTo>
                  <a:cubicBezTo>
                    <a:pt x="769755" y="482372"/>
                    <a:pt x="786676" y="486681"/>
                    <a:pt x="794458" y="499774"/>
                  </a:cubicBezTo>
                  <a:cubicBezTo>
                    <a:pt x="802239" y="512868"/>
                    <a:pt x="797932" y="529792"/>
                    <a:pt x="784836" y="537573"/>
                  </a:cubicBezTo>
                  <a:close/>
                </a:path>
              </a:pathLst>
            </a:custGeom>
            <a:grpFill/>
            <a:ln w="1699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-DIN" panose="020B0504030202030204" pitchFamily="34" charset="0"/>
                <a:ea typeface="MiSans"/>
                <a:cs typeface="+mn-cs"/>
              </a:endParaRPr>
            </a:p>
          </p:txBody>
        </p:sp>
        <p:sp>
          <p:nvSpPr>
            <p:cNvPr id="121" name="任意多边形: 形状 120"/>
            <p:cNvSpPr/>
            <p:nvPr/>
          </p:nvSpPr>
          <p:spPr>
            <a:xfrm>
              <a:off x="10583491" y="1889804"/>
              <a:ext cx="82469" cy="82469"/>
            </a:xfrm>
            <a:custGeom>
              <a:avLst/>
              <a:gdLst>
                <a:gd name="connsiteX0" fmla="*/ 41235 w 82469"/>
                <a:gd name="connsiteY0" fmla="*/ 0 h 82469"/>
                <a:gd name="connsiteX1" fmla="*/ 0 w 82469"/>
                <a:gd name="connsiteY1" fmla="*/ 41235 h 82469"/>
                <a:gd name="connsiteX2" fmla="*/ 41235 w 82469"/>
                <a:gd name="connsiteY2" fmla="*/ 82470 h 82469"/>
                <a:gd name="connsiteX3" fmla="*/ 82470 w 82469"/>
                <a:gd name="connsiteY3" fmla="*/ 41235 h 82469"/>
                <a:gd name="connsiteX4" fmla="*/ 41235 w 82469"/>
                <a:gd name="connsiteY4" fmla="*/ 0 h 82469"/>
                <a:gd name="connsiteX5" fmla="*/ 41235 w 82469"/>
                <a:gd name="connsiteY5" fmla="*/ 54980 h 82469"/>
                <a:gd name="connsiteX6" fmla="*/ 27490 w 82469"/>
                <a:gd name="connsiteY6" fmla="*/ 41235 h 82469"/>
                <a:gd name="connsiteX7" fmla="*/ 41235 w 82469"/>
                <a:gd name="connsiteY7" fmla="*/ 27490 h 82469"/>
                <a:gd name="connsiteX8" fmla="*/ 54980 w 82469"/>
                <a:gd name="connsiteY8" fmla="*/ 41235 h 82469"/>
                <a:gd name="connsiteX9" fmla="*/ 41235 w 82469"/>
                <a:gd name="connsiteY9" fmla="*/ 54980 h 82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2469" h="82469">
                  <a:moveTo>
                    <a:pt x="41235" y="0"/>
                  </a:moveTo>
                  <a:cubicBezTo>
                    <a:pt x="18461" y="0"/>
                    <a:pt x="0" y="18461"/>
                    <a:pt x="0" y="41235"/>
                  </a:cubicBezTo>
                  <a:cubicBezTo>
                    <a:pt x="0" y="64008"/>
                    <a:pt x="18461" y="82470"/>
                    <a:pt x="41235" y="82470"/>
                  </a:cubicBezTo>
                  <a:cubicBezTo>
                    <a:pt x="64008" y="82470"/>
                    <a:pt x="82470" y="64008"/>
                    <a:pt x="82470" y="41235"/>
                  </a:cubicBezTo>
                  <a:cubicBezTo>
                    <a:pt x="82470" y="18461"/>
                    <a:pt x="64008" y="0"/>
                    <a:pt x="41235" y="0"/>
                  </a:cubicBezTo>
                  <a:close/>
                  <a:moveTo>
                    <a:pt x="41235" y="54980"/>
                  </a:moveTo>
                  <a:cubicBezTo>
                    <a:pt x="33644" y="54980"/>
                    <a:pt x="27490" y="48825"/>
                    <a:pt x="27490" y="41235"/>
                  </a:cubicBezTo>
                  <a:cubicBezTo>
                    <a:pt x="27490" y="33644"/>
                    <a:pt x="33644" y="27490"/>
                    <a:pt x="41235" y="27490"/>
                  </a:cubicBezTo>
                  <a:cubicBezTo>
                    <a:pt x="48825" y="27490"/>
                    <a:pt x="54980" y="33644"/>
                    <a:pt x="54980" y="41235"/>
                  </a:cubicBezTo>
                  <a:cubicBezTo>
                    <a:pt x="54980" y="48825"/>
                    <a:pt x="48825" y="54980"/>
                    <a:pt x="41235" y="54980"/>
                  </a:cubicBezTo>
                  <a:close/>
                </a:path>
              </a:pathLst>
            </a:custGeom>
            <a:grpFill/>
            <a:ln w="1699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-DIN" panose="020B0504030202030204" pitchFamily="34" charset="0"/>
                <a:ea typeface="MiSans"/>
                <a:cs typeface="+mn-cs"/>
              </a:endParaRPr>
            </a:p>
          </p:txBody>
        </p:sp>
        <p:sp>
          <p:nvSpPr>
            <p:cNvPr id="122" name="任意多边形: 形状 121"/>
            <p:cNvSpPr/>
            <p:nvPr/>
          </p:nvSpPr>
          <p:spPr>
            <a:xfrm>
              <a:off x="11103599" y="1214104"/>
              <a:ext cx="141847" cy="141847"/>
            </a:xfrm>
            <a:custGeom>
              <a:avLst/>
              <a:gdLst>
                <a:gd name="connsiteX0" fmla="*/ 128103 w 141847"/>
                <a:gd name="connsiteY0" fmla="*/ 57179 h 141847"/>
                <a:gd name="connsiteX1" fmla="*/ 84669 w 141847"/>
                <a:gd name="connsiteY1" fmla="*/ 13745 h 141847"/>
                <a:gd name="connsiteX2" fmla="*/ 70924 w 141847"/>
                <a:gd name="connsiteY2" fmla="*/ 0 h 141847"/>
                <a:gd name="connsiteX3" fmla="*/ 57179 w 141847"/>
                <a:gd name="connsiteY3" fmla="*/ 13745 h 141847"/>
                <a:gd name="connsiteX4" fmla="*/ 13745 w 141847"/>
                <a:gd name="connsiteY4" fmla="*/ 57179 h 141847"/>
                <a:gd name="connsiteX5" fmla="*/ 0 w 141847"/>
                <a:gd name="connsiteY5" fmla="*/ 70924 h 141847"/>
                <a:gd name="connsiteX6" fmla="*/ 13745 w 141847"/>
                <a:gd name="connsiteY6" fmla="*/ 84669 h 141847"/>
                <a:gd name="connsiteX7" fmla="*/ 57179 w 141847"/>
                <a:gd name="connsiteY7" fmla="*/ 128103 h 141847"/>
                <a:gd name="connsiteX8" fmla="*/ 70924 w 141847"/>
                <a:gd name="connsiteY8" fmla="*/ 141848 h 141847"/>
                <a:gd name="connsiteX9" fmla="*/ 84669 w 141847"/>
                <a:gd name="connsiteY9" fmla="*/ 128103 h 141847"/>
                <a:gd name="connsiteX10" fmla="*/ 128103 w 141847"/>
                <a:gd name="connsiteY10" fmla="*/ 84669 h 141847"/>
                <a:gd name="connsiteX11" fmla="*/ 141848 w 141847"/>
                <a:gd name="connsiteY11" fmla="*/ 70924 h 141847"/>
                <a:gd name="connsiteX12" fmla="*/ 128103 w 141847"/>
                <a:gd name="connsiteY12" fmla="*/ 57179 h 141847"/>
                <a:gd name="connsiteX13" fmla="*/ 70924 w 141847"/>
                <a:gd name="connsiteY13" fmla="*/ 90579 h 141847"/>
                <a:gd name="connsiteX14" fmla="*/ 51269 w 141847"/>
                <a:gd name="connsiteY14" fmla="*/ 70924 h 141847"/>
                <a:gd name="connsiteX15" fmla="*/ 70924 w 141847"/>
                <a:gd name="connsiteY15" fmla="*/ 51269 h 141847"/>
                <a:gd name="connsiteX16" fmla="*/ 90579 w 141847"/>
                <a:gd name="connsiteY16" fmla="*/ 70924 h 141847"/>
                <a:gd name="connsiteX17" fmla="*/ 70924 w 141847"/>
                <a:gd name="connsiteY17" fmla="*/ 90579 h 141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41847" h="141847">
                  <a:moveTo>
                    <a:pt x="128103" y="57179"/>
                  </a:moveTo>
                  <a:cubicBezTo>
                    <a:pt x="105884" y="53368"/>
                    <a:pt x="88480" y="35964"/>
                    <a:pt x="84669" y="13745"/>
                  </a:cubicBezTo>
                  <a:cubicBezTo>
                    <a:pt x="84669" y="6154"/>
                    <a:pt x="78514" y="0"/>
                    <a:pt x="70924" y="0"/>
                  </a:cubicBezTo>
                  <a:cubicBezTo>
                    <a:pt x="63333" y="0"/>
                    <a:pt x="57179" y="6154"/>
                    <a:pt x="57179" y="13745"/>
                  </a:cubicBezTo>
                  <a:cubicBezTo>
                    <a:pt x="53368" y="35964"/>
                    <a:pt x="35964" y="53368"/>
                    <a:pt x="13745" y="57179"/>
                  </a:cubicBezTo>
                  <a:cubicBezTo>
                    <a:pt x="6154" y="57179"/>
                    <a:pt x="0" y="63333"/>
                    <a:pt x="0" y="70924"/>
                  </a:cubicBezTo>
                  <a:cubicBezTo>
                    <a:pt x="0" y="78514"/>
                    <a:pt x="6154" y="84669"/>
                    <a:pt x="13745" y="84669"/>
                  </a:cubicBezTo>
                  <a:cubicBezTo>
                    <a:pt x="35964" y="88480"/>
                    <a:pt x="53368" y="105884"/>
                    <a:pt x="57179" y="128103"/>
                  </a:cubicBezTo>
                  <a:cubicBezTo>
                    <a:pt x="57179" y="135693"/>
                    <a:pt x="63333" y="141848"/>
                    <a:pt x="70924" y="141848"/>
                  </a:cubicBezTo>
                  <a:cubicBezTo>
                    <a:pt x="78514" y="141848"/>
                    <a:pt x="84669" y="135693"/>
                    <a:pt x="84669" y="128103"/>
                  </a:cubicBezTo>
                  <a:cubicBezTo>
                    <a:pt x="88480" y="105884"/>
                    <a:pt x="105884" y="88480"/>
                    <a:pt x="128103" y="84669"/>
                  </a:cubicBezTo>
                  <a:cubicBezTo>
                    <a:pt x="135693" y="84669"/>
                    <a:pt x="141848" y="78514"/>
                    <a:pt x="141848" y="70924"/>
                  </a:cubicBezTo>
                  <a:cubicBezTo>
                    <a:pt x="141848" y="63333"/>
                    <a:pt x="135693" y="57179"/>
                    <a:pt x="128103" y="57179"/>
                  </a:cubicBezTo>
                  <a:close/>
                  <a:moveTo>
                    <a:pt x="70924" y="90579"/>
                  </a:moveTo>
                  <a:cubicBezTo>
                    <a:pt x="65591" y="82911"/>
                    <a:pt x="58937" y="76257"/>
                    <a:pt x="51269" y="70924"/>
                  </a:cubicBezTo>
                  <a:cubicBezTo>
                    <a:pt x="58937" y="65591"/>
                    <a:pt x="65591" y="58937"/>
                    <a:pt x="70924" y="51269"/>
                  </a:cubicBezTo>
                  <a:cubicBezTo>
                    <a:pt x="76257" y="58937"/>
                    <a:pt x="82911" y="65591"/>
                    <a:pt x="90579" y="70924"/>
                  </a:cubicBezTo>
                  <a:cubicBezTo>
                    <a:pt x="82911" y="76257"/>
                    <a:pt x="76257" y="82911"/>
                    <a:pt x="70924" y="90579"/>
                  </a:cubicBezTo>
                  <a:close/>
                </a:path>
              </a:pathLst>
            </a:custGeom>
            <a:grpFill/>
            <a:ln w="1699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-DIN" panose="020B0504030202030204" pitchFamily="34" charset="0"/>
                <a:ea typeface="MiSans"/>
                <a:cs typeface="+mn-cs"/>
              </a:endParaRPr>
            </a:p>
          </p:txBody>
        </p:sp>
        <p:sp>
          <p:nvSpPr>
            <p:cNvPr id="123" name="任意多边形: 形状 122"/>
            <p:cNvSpPr/>
            <p:nvPr/>
          </p:nvSpPr>
          <p:spPr>
            <a:xfrm>
              <a:off x="10485078" y="1489002"/>
              <a:ext cx="141847" cy="141847"/>
            </a:xfrm>
            <a:custGeom>
              <a:avLst/>
              <a:gdLst>
                <a:gd name="connsiteX0" fmla="*/ 128103 w 141847"/>
                <a:gd name="connsiteY0" fmla="*/ 57179 h 141847"/>
                <a:gd name="connsiteX1" fmla="*/ 84669 w 141847"/>
                <a:gd name="connsiteY1" fmla="*/ 13745 h 141847"/>
                <a:gd name="connsiteX2" fmla="*/ 70924 w 141847"/>
                <a:gd name="connsiteY2" fmla="*/ 0 h 141847"/>
                <a:gd name="connsiteX3" fmla="*/ 57179 w 141847"/>
                <a:gd name="connsiteY3" fmla="*/ 13745 h 141847"/>
                <a:gd name="connsiteX4" fmla="*/ 13745 w 141847"/>
                <a:gd name="connsiteY4" fmla="*/ 57179 h 141847"/>
                <a:gd name="connsiteX5" fmla="*/ 0 w 141847"/>
                <a:gd name="connsiteY5" fmla="*/ 70924 h 141847"/>
                <a:gd name="connsiteX6" fmla="*/ 13745 w 141847"/>
                <a:gd name="connsiteY6" fmla="*/ 84669 h 141847"/>
                <a:gd name="connsiteX7" fmla="*/ 57179 w 141847"/>
                <a:gd name="connsiteY7" fmla="*/ 128103 h 141847"/>
                <a:gd name="connsiteX8" fmla="*/ 70924 w 141847"/>
                <a:gd name="connsiteY8" fmla="*/ 141848 h 141847"/>
                <a:gd name="connsiteX9" fmla="*/ 84669 w 141847"/>
                <a:gd name="connsiteY9" fmla="*/ 128103 h 141847"/>
                <a:gd name="connsiteX10" fmla="*/ 128103 w 141847"/>
                <a:gd name="connsiteY10" fmla="*/ 84669 h 141847"/>
                <a:gd name="connsiteX11" fmla="*/ 141848 w 141847"/>
                <a:gd name="connsiteY11" fmla="*/ 70924 h 141847"/>
                <a:gd name="connsiteX12" fmla="*/ 128103 w 141847"/>
                <a:gd name="connsiteY12" fmla="*/ 57179 h 141847"/>
                <a:gd name="connsiteX13" fmla="*/ 70924 w 141847"/>
                <a:gd name="connsiteY13" fmla="*/ 90579 h 141847"/>
                <a:gd name="connsiteX14" fmla="*/ 51269 w 141847"/>
                <a:gd name="connsiteY14" fmla="*/ 70924 h 141847"/>
                <a:gd name="connsiteX15" fmla="*/ 70924 w 141847"/>
                <a:gd name="connsiteY15" fmla="*/ 51269 h 141847"/>
                <a:gd name="connsiteX16" fmla="*/ 90579 w 141847"/>
                <a:gd name="connsiteY16" fmla="*/ 70924 h 141847"/>
                <a:gd name="connsiteX17" fmla="*/ 70924 w 141847"/>
                <a:gd name="connsiteY17" fmla="*/ 90579 h 141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41847" h="141847">
                  <a:moveTo>
                    <a:pt x="128103" y="57179"/>
                  </a:moveTo>
                  <a:cubicBezTo>
                    <a:pt x="105884" y="53368"/>
                    <a:pt x="88480" y="35964"/>
                    <a:pt x="84669" y="13745"/>
                  </a:cubicBezTo>
                  <a:cubicBezTo>
                    <a:pt x="84669" y="6154"/>
                    <a:pt x="78514" y="0"/>
                    <a:pt x="70924" y="0"/>
                  </a:cubicBezTo>
                  <a:cubicBezTo>
                    <a:pt x="63333" y="0"/>
                    <a:pt x="57179" y="6154"/>
                    <a:pt x="57179" y="13745"/>
                  </a:cubicBezTo>
                  <a:cubicBezTo>
                    <a:pt x="53368" y="35964"/>
                    <a:pt x="35964" y="53368"/>
                    <a:pt x="13745" y="57179"/>
                  </a:cubicBezTo>
                  <a:cubicBezTo>
                    <a:pt x="6154" y="57179"/>
                    <a:pt x="0" y="63333"/>
                    <a:pt x="0" y="70924"/>
                  </a:cubicBezTo>
                  <a:cubicBezTo>
                    <a:pt x="0" y="78514"/>
                    <a:pt x="6154" y="84669"/>
                    <a:pt x="13745" y="84669"/>
                  </a:cubicBezTo>
                  <a:cubicBezTo>
                    <a:pt x="35964" y="88480"/>
                    <a:pt x="53368" y="105884"/>
                    <a:pt x="57179" y="128103"/>
                  </a:cubicBezTo>
                  <a:cubicBezTo>
                    <a:pt x="57179" y="135693"/>
                    <a:pt x="63333" y="141848"/>
                    <a:pt x="70924" y="141848"/>
                  </a:cubicBezTo>
                  <a:cubicBezTo>
                    <a:pt x="78514" y="141848"/>
                    <a:pt x="84669" y="135693"/>
                    <a:pt x="84669" y="128103"/>
                  </a:cubicBezTo>
                  <a:cubicBezTo>
                    <a:pt x="88480" y="105884"/>
                    <a:pt x="105884" y="88480"/>
                    <a:pt x="128103" y="84669"/>
                  </a:cubicBezTo>
                  <a:cubicBezTo>
                    <a:pt x="135693" y="84669"/>
                    <a:pt x="141848" y="78514"/>
                    <a:pt x="141848" y="70924"/>
                  </a:cubicBezTo>
                  <a:cubicBezTo>
                    <a:pt x="141848" y="63333"/>
                    <a:pt x="135693" y="57179"/>
                    <a:pt x="128103" y="57179"/>
                  </a:cubicBezTo>
                  <a:close/>
                  <a:moveTo>
                    <a:pt x="70924" y="90579"/>
                  </a:moveTo>
                  <a:cubicBezTo>
                    <a:pt x="65591" y="82911"/>
                    <a:pt x="58937" y="76257"/>
                    <a:pt x="51269" y="70924"/>
                  </a:cubicBezTo>
                  <a:cubicBezTo>
                    <a:pt x="58937" y="65591"/>
                    <a:pt x="65591" y="58937"/>
                    <a:pt x="70924" y="51269"/>
                  </a:cubicBezTo>
                  <a:cubicBezTo>
                    <a:pt x="76257" y="58937"/>
                    <a:pt x="82911" y="65591"/>
                    <a:pt x="90579" y="70924"/>
                  </a:cubicBezTo>
                  <a:cubicBezTo>
                    <a:pt x="82911" y="76257"/>
                    <a:pt x="76257" y="82911"/>
                    <a:pt x="70924" y="90579"/>
                  </a:cubicBezTo>
                  <a:close/>
                </a:path>
              </a:pathLst>
            </a:custGeom>
            <a:grpFill/>
            <a:ln w="1699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-DIN" panose="020B0504030202030204" pitchFamily="34" charset="0"/>
                <a:ea typeface="MiSans"/>
                <a:cs typeface="+mn-cs"/>
              </a:endParaRPr>
            </a:p>
          </p:txBody>
        </p:sp>
      </p:grpSp>
      <p:grpSp>
        <p:nvGrpSpPr>
          <p:cNvPr id="125" name="组合 124"/>
          <p:cNvGrpSpPr/>
          <p:nvPr/>
        </p:nvGrpSpPr>
        <p:grpSpPr>
          <a:xfrm>
            <a:off x="1551483" y="4524535"/>
            <a:ext cx="552487" cy="552487"/>
            <a:chOff x="3537076" y="3919194"/>
            <a:chExt cx="824695" cy="824695"/>
          </a:xfrm>
          <a:solidFill>
            <a:schemeClr val="bg1"/>
          </a:solidFill>
        </p:grpSpPr>
        <p:sp>
          <p:nvSpPr>
            <p:cNvPr id="126" name="任意多边形: 形状 125"/>
            <p:cNvSpPr/>
            <p:nvPr/>
          </p:nvSpPr>
          <p:spPr>
            <a:xfrm>
              <a:off x="3537076" y="3974173"/>
              <a:ext cx="123704" cy="27489"/>
            </a:xfrm>
            <a:custGeom>
              <a:avLst/>
              <a:gdLst>
                <a:gd name="connsiteX0" fmla="*/ 0 w 123704"/>
                <a:gd name="connsiteY0" fmla="*/ 0 h 27489"/>
                <a:gd name="connsiteX1" fmla="*/ 123704 w 123704"/>
                <a:gd name="connsiteY1" fmla="*/ 0 h 27489"/>
                <a:gd name="connsiteX2" fmla="*/ 123704 w 123704"/>
                <a:gd name="connsiteY2" fmla="*/ 27490 h 27489"/>
                <a:gd name="connsiteX3" fmla="*/ 0 w 123704"/>
                <a:gd name="connsiteY3" fmla="*/ 27490 h 27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704" h="27489">
                  <a:moveTo>
                    <a:pt x="0" y="0"/>
                  </a:moveTo>
                  <a:lnTo>
                    <a:pt x="123704" y="0"/>
                  </a:lnTo>
                  <a:lnTo>
                    <a:pt x="123704" y="27490"/>
                  </a:lnTo>
                  <a:lnTo>
                    <a:pt x="0" y="27490"/>
                  </a:lnTo>
                  <a:close/>
                </a:path>
              </a:pathLst>
            </a:custGeom>
            <a:grpFill/>
            <a:ln w="1707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-DIN" panose="020B0504030202030204" pitchFamily="34" charset="0"/>
                <a:ea typeface="MiSans"/>
                <a:cs typeface="+mn-cs"/>
              </a:endParaRPr>
            </a:p>
          </p:txBody>
        </p:sp>
        <p:sp>
          <p:nvSpPr>
            <p:cNvPr id="127" name="任意多边形: 形状 126"/>
            <p:cNvSpPr/>
            <p:nvPr/>
          </p:nvSpPr>
          <p:spPr>
            <a:xfrm>
              <a:off x="3537076" y="4029153"/>
              <a:ext cx="123704" cy="27489"/>
            </a:xfrm>
            <a:custGeom>
              <a:avLst/>
              <a:gdLst>
                <a:gd name="connsiteX0" fmla="*/ 0 w 123704"/>
                <a:gd name="connsiteY0" fmla="*/ 0 h 27489"/>
                <a:gd name="connsiteX1" fmla="*/ 123704 w 123704"/>
                <a:gd name="connsiteY1" fmla="*/ 0 h 27489"/>
                <a:gd name="connsiteX2" fmla="*/ 123704 w 123704"/>
                <a:gd name="connsiteY2" fmla="*/ 27490 h 27489"/>
                <a:gd name="connsiteX3" fmla="*/ 0 w 123704"/>
                <a:gd name="connsiteY3" fmla="*/ 27490 h 27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704" h="27489">
                  <a:moveTo>
                    <a:pt x="0" y="0"/>
                  </a:moveTo>
                  <a:lnTo>
                    <a:pt x="123704" y="0"/>
                  </a:lnTo>
                  <a:lnTo>
                    <a:pt x="123704" y="27490"/>
                  </a:lnTo>
                  <a:lnTo>
                    <a:pt x="0" y="27490"/>
                  </a:lnTo>
                  <a:close/>
                </a:path>
              </a:pathLst>
            </a:custGeom>
            <a:grpFill/>
            <a:ln w="1707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-DIN" panose="020B0504030202030204" pitchFamily="34" charset="0"/>
                <a:ea typeface="MiSans"/>
                <a:cs typeface="+mn-cs"/>
              </a:endParaRPr>
            </a:p>
          </p:txBody>
        </p:sp>
        <p:sp>
          <p:nvSpPr>
            <p:cNvPr id="128" name="任意多边形: 形状 127"/>
            <p:cNvSpPr/>
            <p:nvPr/>
          </p:nvSpPr>
          <p:spPr>
            <a:xfrm>
              <a:off x="4238067" y="3919194"/>
              <a:ext cx="123704" cy="27489"/>
            </a:xfrm>
            <a:custGeom>
              <a:avLst/>
              <a:gdLst>
                <a:gd name="connsiteX0" fmla="*/ 0 w 123704"/>
                <a:gd name="connsiteY0" fmla="*/ 0 h 27489"/>
                <a:gd name="connsiteX1" fmla="*/ 123704 w 123704"/>
                <a:gd name="connsiteY1" fmla="*/ 0 h 27489"/>
                <a:gd name="connsiteX2" fmla="*/ 123704 w 123704"/>
                <a:gd name="connsiteY2" fmla="*/ 27490 h 27489"/>
                <a:gd name="connsiteX3" fmla="*/ 0 w 123704"/>
                <a:gd name="connsiteY3" fmla="*/ 27490 h 27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704" h="27489">
                  <a:moveTo>
                    <a:pt x="0" y="0"/>
                  </a:moveTo>
                  <a:lnTo>
                    <a:pt x="123704" y="0"/>
                  </a:lnTo>
                  <a:lnTo>
                    <a:pt x="123704" y="27490"/>
                  </a:lnTo>
                  <a:lnTo>
                    <a:pt x="0" y="27490"/>
                  </a:lnTo>
                  <a:close/>
                </a:path>
              </a:pathLst>
            </a:custGeom>
            <a:grpFill/>
            <a:ln w="1707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-DIN" panose="020B0504030202030204" pitchFamily="34" charset="0"/>
                <a:ea typeface="MiSans"/>
                <a:cs typeface="+mn-cs"/>
              </a:endParaRPr>
            </a:p>
          </p:txBody>
        </p:sp>
        <p:sp>
          <p:nvSpPr>
            <p:cNvPr id="129" name="任意多边形: 形状 128"/>
            <p:cNvSpPr/>
            <p:nvPr/>
          </p:nvSpPr>
          <p:spPr>
            <a:xfrm>
              <a:off x="4238067" y="3974173"/>
              <a:ext cx="123704" cy="27489"/>
            </a:xfrm>
            <a:custGeom>
              <a:avLst/>
              <a:gdLst>
                <a:gd name="connsiteX0" fmla="*/ 0 w 123704"/>
                <a:gd name="connsiteY0" fmla="*/ 0 h 27489"/>
                <a:gd name="connsiteX1" fmla="*/ 123704 w 123704"/>
                <a:gd name="connsiteY1" fmla="*/ 0 h 27489"/>
                <a:gd name="connsiteX2" fmla="*/ 123704 w 123704"/>
                <a:gd name="connsiteY2" fmla="*/ 27490 h 27489"/>
                <a:gd name="connsiteX3" fmla="*/ 0 w 123704"/>
                <a:gd name="connsiteY3" fmla="*/ 27490 h 27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704" h="27489">
                  <a:moveTo>
                    <a:pt x="0" y="0"/>
                  </a:moveTo>
                  <a:lnTo>
                    <a:pt x="123704" y="0"/>
                  </a:lnTo>
                  <a:lnTo>
                    <a:pt x="123704" y="27490"/>
                  </a:lnTo>
                  <a:lnTo>
                    <a:pt x="0" y="27490"/>
                  </a:lnTo>
                  <a:close/>
                </a:path>
              </a:pathLst>
            </a:custGeom>
            <a:grpFill/>
            <a:ln w="1707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-DIN" panose="020B0504030202030204" pitchFamily="34" charset="0"/>
                <a:ea typeface="MiSans"/>
                <a:cs typeface="+mn-cs"/>
              </a:endParaRPr>
            </a:p>
          </p:txBody>
        </p:sp>
        <p:sp>
          <p:nvSpPr>
            <p:cNvPr id="130" name="任意多边形: 形状 129"/>
            <p:cNvSpPr/>
            <p:nvPr/>
          </p:nvSpPr>
          <p:spPr>
            <a:xfrm>
              <a:off x="3990658" y="3946683"/>
              <a:ext cx="343623" cy="343623"/>
            </a:xfrm>
            <a:custGeom>
              <a:avLst/>
              <a:gdLst>
                <a:gd name="connsiteX0" fmla="*/ 270775 w 343623"/>
                <a:gd name="connsiteY0" fmla="*/ 123705 h 343623"/>
                <a:gd name="connsiteX1" fmla="*/ 310635 w 343623"/>
                <a:gd name="connsiteY1" fmla="*/ 93741 h 343623"/>
                <a:gd name="connsiteX2" fmla="*/ 294142 w 343623"/>
                <a:gd name="connsiteY2" fmla="*/ 71474 h 343623"/>
                <a:gd name="connsiteX3" fmla="*/ 252907 w 343623"/>
                <a:gd name="connsiteY3" fmla="*/ 102675 h 343623"/>
                <a:gd name="connsiteX4" fmla="*/ 13745 w 343623"/>
                <a:gd name="connsiteY4" fmla="*/ 1 h 343623"/>
                <a:gd name="connsiteX5" fmla="*/ 0 w 343623"/>
                <a:gd name="connsiteY5" fmla="*/ 13745 h 343623"/>
                <a:gd name="connsiteX6" fmla="*/ 0 w 343623"/>
                <a:gd name="connsiteY6" fmla="*/ 329879 h 343623"/>
                <a:gd name="connsiteX7" fmla="*/ 13745 w 343623"/>
                <a:gd name="connsiteY7" fmla="*/ 343624 h 343623"/>
                <a:gd name="connsiteX8" fmla="*/ 329878 w 343623"/>
                <a:gd name="connsiteY8" fmla="*/ 343624 h 343623"/>
                <a:gd name="connsiteX9" fmla="*/ 343623 w 343623"/>
                <a:gd name="connsiteY9" fmla="*/ 329879 h 343623"/>
                <a:gd name="connsiteX10" fmla="*/ 270775 w 343623"/>
                <a:gd name="connsiteY10" fmla="*/ 123705 h 343623"/>
                <a:gd name="connsiteX11" fmla="*/ 27490 w 343623"/>
                <a:gd name="connsiteY11" fmla="*/ 316134 h 343623"/>
                <a:gd name="connsiteX12" fmla="*/ 27490 w 343623"/>
                <a:gd name="connsiteY12" fmla="*/ 27490 h 343623"/>
                <a:gd name="connsiteX13" fmla="*/ 230365 w 343623"/>
                <a:gd name="connsiteY13" fmla="*/ 119032 h 343623"/>
                <a:gd name="connsiteX14" fmla="*/ 184182 w 343623"/>
                <a:gd name="connsiteY14" fmla="*/ 153944 h 343623"/>
                <a:gd name="connsiteX15" fmla="*/ 200676 w 343623"/>
                <a:gd name="connsiteY15" fmla="*/ 175936 h 343623"/>
                <a:gd name="connsiteX16" fmla="*/ 248646 w 343623"/>
                <a:gd name="connsiteY16" fmla="*/ 139924 h 343623"/>
                <a:gd name="connsiteX17" fmla="*/ 316133 w 343623"/>
                <a:gd name="connsiteY17" fmla="*/ 316134 h 343623"/>
                <a:gd name="connsiteX18" fmla="*/ 27490 w 343623"/>
                <a:gd name="connsiteY18" fmla="*/ 316134 h 343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3623" h="343623">
                  <a:moveTo>
                    <a:pt x="270775" y="123705"/>
                  </a:moveTo>
                  <a:lnTo>
                    <a:pt x="310635" y="93741"/>
                  </a:lnTo>
                  <a:lnTo>
                    <a:pt x="294142" y="71474"/>
                  </a:lnTo>
                  <a:lnTo>
                    <a:pt x="252907" y="102675"/>
                  </a:lnTo>
                  <a:cubicBezTo>
                    <a:pt x="190723" y="36983"/>
                    <a:pt x="104202" y="-163"/>
                    <a:pt x="13745" y="1"/>
                  </a:cubicBezTo>
                  <a:cubicBezTo>
                    <a:pt x="6154" y="1"/>
                    <a:pt x="0" y="6155"/>
                    <a:pt x="0" y="13745"/>
                  </a:cubicBezTo>
                  <a:lnTo>
                    <a:pt x="0" y="329879"/>
                  </a:lnTo>
                  <a:cubicBezTo>
                    <a:pt x="0" y="337470"/>
                    <a:pt x="6154" y="343624"/>
                    <a:pt x="13745" y="343624"/>
                  </a:cubicBezTo>
                  <a:lnTo>
                    <a:pt x="329878" y="343624"/>
                  </a:lnTo>
                  <a:cubicBezTo>
                    <a:pt x="337469" y="343624"/>
                    <a:pt x="343623" y="337470"/>
                    <a:pt x="343623" y="329879"/>
                  </a:cubicBezTo>
                  <a:cubicBezTo>
                    <a:pt x="343620" y="254849"/>
                    <a:pt x="317910" y="182083"/>
                    <a:pt x="270775" y="123705"/>
                  </a:cubicBezTo>
                  <a:close/>
                  <a:moveTo>
                    <a:pt x="27490" y="316134"/>
                  </a:moveTo>
                  <a:lnTo>
                    <a:pt x="27490" y="27490"/>
                  </a:lnTo>
                  <a:cubicBezTo>
                    <a:pt x="104317" y="31006"/>
                    <a:pt x="176894" y="63755"/>
                    <a:pt x="230365" y="119032"/>
                  </a:cubicBezTo>
                  <a:lnTo>
                    <a:pt x="184182" y="153944"/>
                  </a:lnTo>
                  <a:lnTo>
                    <a:pt x="200676" y="175936"/>
                  </a:lnTo>
                  <a:lnTo>
                    <a:pt x="248646" y="139924"/>
                  </a:lnTo>
                  <a:cubicBezTo>
                    <a:pt x="289472" y="189895"/>
                    <a:pt x="313134" y="251675"/>
                    <a:pt x="316133" y="316134"/>
                  </a:cubicBezTo>
                  <a:lnTo>
                    <a:pt x="27490" y="316134"/>
                  </a:lnTo>
                  <a:close/>
                </a:path>
              </a:pathLst>
            </a:custGeom>
            <a:grpFill/>
            <a:ln w="1707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-DIN" panose="020B0504030202030204" pitchFamily="34" charset="0"/>
                <a:ea typeface="MiSans"/>
                <a:cs typeface="+mn-cs"/>
              </a:endParaRPr>
            </a:p>
          </p:txBody>
        </p:sp>
        <p:sp>
          <p:nvSpPr>
            <p:cNvPr id="131" name="任意多边形: 形状 130"/>
            <p:cNvSpPr/>
            <p:nvPr/>
          </p:nvSpPr>
          <p:spPr>
            <a:xfrm>
              <a:off x="4238067" y="4551460"/>
              <a:ext cx="123704" cy="27489"/>
            </a:xfrm>
            <a:custGeom>
              <a:avLst/>
              <a:gdLst>
                <a:gd name="connsiteX0" fmla="*/ 0 w 123704"/>
                <a:gd name="connsiteY0" fmla="*/ 0 h 27489"/>
                <a:gd name="connsiteX1" fmla="*/ 123704 w 123704"/>
                <a:gd name="connsiteY1" fmla="*/ 0 h 27489"/>
                <a:gd name="connsiteX2" fmla="*/ 123704 w 123704"/>
                <a:gd name="connsiteY2" fmla="*/ 27490 h 27489"/>
                <a:gd name="connsiteX3" fmla="*/ 0 w 123704"/>
                <a:gd name="connsiteY3" fmla="*/ 27490 h 27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704" h="27489">
                  <a:moveTo>
                    <a:pt x="0" y="0"/>
                  </a:moveTo>
                  <a:lnTo>
                    <a:pt x="123704" y="0"/>
                  </a:lnTo>
                  <a:lnTo>
                    <a:pt x="123704" y="27490"/>
                  </a:lnTo>
                  <a:lnTo>
                    <a:pt x="0" y="27490"/>
                  </a:lnTo>
                  <a:close/>
                </a:path>
              </a:pathLst>
            </a:custGeom>
            <a:grpFill/>
            <a:ln w="1707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-DIN" panose="020B0504030202030204" pitchFamily="34" charset="0"/>
                <a:ea typeface="MiSans"/>
                <a:cs typeface="+mn-cs"/>
              </a:endParaRPr>
            </a:p>
          </p:txBody>
        </p:sp>
        <p:sp>
          <p:nvSpPr>
            <p:cNvPr id="132" name="任意多边形: 形状 131"/>
            <p:cNvSpPr/>
            <p:nvPr/>
          </p:nvSpPr>
          <p:spPr>
            <a:xfrm>
              <a:off x="4238067" y="4606440"/>
              <a:ext cx="123704" cy="27489"/>
            </a:xfrm>
            <a:custGeom>
              <a:avLst/>
              <a:gdLst>
                <a:gd name="connsiteX0" fmla="*/ 0 w 123704"/>
                <a:gd name="connsiteY0" fmla="*/ 0 h 27489"/>
                <a:gd name="connsiteX1" fmla="*/ 123704 w 123704"/>
                <a:gd name="connsiteY1" fmla="*/ 0 h 27489"/>
                <a:gd name="connsiteX2" fmla="*/ 123704 w 123704"/>
                <a:gd name="connsiteY2" fmla="*/ 27490 h 27489"/>
                <a:gd name="connsiteX3" fmla="*/ 0 w 123704"/>
                <a:gd name="connsiteY3" fmla="*/ 27490 h 27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704" h="27489">
                  <a:moveTo>
                    <a:pt x="0" y="0"/>
                  </a:moveTo>
                  <a:lnTo>
                    <a:pt x="123704" y="0"/>
                  </a:lnTo>
                  <a:lnTo>
                    <a:pt x="123704" y="27490"/>
                  </a:lnTo>
                  <a:lnTo>
                    <a:pt x="0" y="27490"/>
                  </a:lnTo>
                  <a:close/>
                </a:path>
              </a:pathLst>
            </a:custGeom>
            <a:grpFill/>
            <a:ln w="1707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-DIN" panose="020B0504030202030204" pitchFamily="34" charset="0"/>
                <a:ea typeface="MiSans"/>
                <a:cs typeface="+mn-cs"/>
              </a:endParaRPr>
            </a:p>
          </p:txBody>
        </p:sp>
        <p:sp>
          <p:nvSpPr>
            <p:cNvPr id="133" name="任意多边形: 形状 132"/>
            <p:cNvSpPr/>
            <p:nvPr/>
          </p:nvSpPr>
          <p:spPr>
            <a:xfrm>
              <a:off x="3583533" y="4001663"/>
              <a:ext cx="717760" cy="668505"/>
            </a:xfrm>
            <a:custGeom>
              <a:avLst/>
              <a:gdLst>
                <a:gd name="connsiteX0" fmla="*/ 668279 w 717760"/>
                <a:gd name="connsiteY0" fmla="*/ 460730 h 668505"/>
                <a:gd name="connsiteX1" fmla="*/ 695769 w 717760"/>
                <a:gd name="connsiteY1" fmla="*/ 329878 h 668505"/>
                <a:gd name="connsiteX2" fmla="*/ 682024 w 717760"/>
                <a:gd name="connsiteY2" fmla="*/ 316133 h 668505"/>
                <a:gd name="connsiteX3" fmla="*/ 379635 w 717760"/>
                <a:gd name="connsiteY3" fmla="*/ 316133 h 668505"/>
                <a:gd name="connsiteX4" fmla="*/ 379635 w 717760"/>
                <a:gd name="connsiteY4" fmla="*/ 13745 h 668505"/>
                <a:gd name="connsiteX5" fmla="*/ 365890 w 717760"/>
                <a:gd name="connsiteY5" fmla="*/ 0 h 668505"/>
                <a:gd name="connsiteX6" fmla="*/ 92366 w 717760"/>
                <a:gd name="connsiteY6" fmla="*/ 145696 h 668505"/>
                <a:gd name="connsiteX7" fmla="*/ 17044 w 717760"/>
                <a:gd name="connsiteY7" fmla="*/ 85493 h 668505"/>
                <a:gd name="connsiteX8" fmla="*/ 0 w 717760"/>
                <a:gd name="connsiteY8" fmla="*/ 106936 h 668505"/>
                <a:gd name="connsiteX9" fmla="*/ 77934 w 717760"/>
                <a:gd name="connsiteY9" fmla="*/ 169338 h 668505"/>
                <a:gd name="connsiteX10" fmla="*/ 191852 w 717760"/>
                <a:gd name="connsiteY10" fmla="*/ 621733 h 668505"/>
                <a:gd name="connsiteX11" fmla="*/ 644247 w 717760"/>
                <a:gd name="connsiteY11" fmla="*/ 507815 h 668505"/>
                <a:gd name="connsiteX12" fmla="*/ 656458 w 717760"/>
                <a:gd name="connsiteY12" fmla="*/ 485471 h 668505"/>
                <a:gd name="connsiteX13" fmla="*/ 701267 w 717760"/>
                <a:gd name="connsiteY13" fmla="*/ 519558 h 668505"/>
                <a:gd name="connsiteX14" fmla="*/ 717760 w 717760"/>
                <a:gd name="connsiteY14" fmla="*/ 497567 h 668505"/>
                <a:gd name="connsiteX15" fmla="*/ 668279 w 717760"/>
                <a:gd name="connsiteY15" fmla="*/ 460730 h 668505"/>
                <a:gd name="connsiteX16" fmla="*/ 142281 w 717760"/>
                <a:gd name="connsiteY16" fmla="*/ 532913 h 668505"/>
                <a:gd name="connsiteX17" fmla="*/ 63502 w 717760"/>
                <a:gd name="connsiteY17" fmla="*/ 329878 h 668505"/>
                <a:gd name="connsiteX18" fmla="*/ 99651 w 717760"/>
                <a:gd name="connsiteY18" fmla="*/ 186794 h 668505"/>
                <a:gd name="connsiteX19" fmla="*/ 137449 w 717760"/>
                <a:gd name="connsiteY19" fmla="*/ 216895 h 668505"/>
                <a:gd name="connsiteX20" fmla="*/ 154493 w 717760"/>
                <a:gd name="connsiteY20" fmla="*/ 195453 h 668505"/>
                <a:gd name="connsiteX21" fmla="*/ 113258 w 717760"/>
                <a:gd name="connsiteY21" fmla="*/ 163015 h 668505"/>
                <a:gd name="connsiteX22" fmla="*/ 352145 w 717760"/>
                <a:gd name="connsiteY22" fmla="*/ 27490 h 668505"/>
                <a:gd name="connsiteX23" fmla="*/ 352145 w 717760"/>
                <a:gd name="connsiteY23" fmla="*/ 329878 h 668505"/>
                <a:gd name="connsiteX24" fmla="*/ 356131 w 717760"/>
                <a:gd name="connsiteY24" fmla="*/ 339637 h 668505"/>
                <a:gd name="connsiteX25" fmla="*/ 569453 w 717760"/>
                <a:gd name="connsiteY25" fmla="*/ 552959 h 668505"/>
                <a:gd name="connsiteX26" fmla="*/ 142281 w 717760"/>
                <a:gd name="connsiteY26" fmla="*/ 532913 h 668505"/>
                <a:gd name="connsiteX27" fmla="*/ 646012 w 717760"/>
                <a:gd name="connsiteY27" fmla="*/ 443549 h 668505"/>
                <a:gd name="connsiteX28" fmla="*/ 607801 w 717760"/>
                <a:gd name="connsiteY28" fmla="*/ 415097 h 668505"/>
                <a:gd name="connsiteX29" fmla="*/ 591307 w 717760"/>
                <a:gd name="connsiteY29" fmla="*/ 437089 h 668505"/>
                <a:gd name="connsiteX30" fmla="*/ 633916 w 717760"/>
                <a:gd name="connsiteY30" fmla="*/ 469115 h 668505"/>
                <a:gd name="connsiteX31" fmla="*/ 588970 w 717760"/>
                <a:gd name="connsiteY31" fmla="*/ 533441 h 668505"/>
                <a:gd name="connsiteX32" fmla="*/ 399015 w 717760"/>
                <a:gd name="connsiteY32" fmla="*/ 343623 h 668505"/>
                <a:gd name="connsiteX33" fmla="*/ 668279 w 717760"/>
                <a:gd name="connsiteY33" fmla="*/ 343623 h 668505"/>
                <a:gd name="connsiteX34" fmla="*/ 646012 w 717760"/>
                <a:gd name="connsiteY34" fmla="*/ 443549 h 668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17760" h="668505">
                  <a:moveTo>
                    <a:pt x="668279" y="460730"/>
                  </a:moveTo>
                  <a:cubicBezTo>
                    <a:pt x="686278" y="419447"/>
                    <a:pt x="695633" y="374915"/>
                    <a:pt x="695769" y="329878"/>
                  </a:cubicBezTo>
                  <a:cubicBezTo>
                    <a:pt x="695769" y="322288"/>
                    <a:pt x="689614" y="316133"/>
                    <a:pt x="682024" y="316133"/>
                  </a:cubicBezTo>
                  <a:lnTo>
                    <a:pt x="379635" y="316133"/>
                  </a:lnTo>
                  <a:lnTo>
                    <a:pt x="379635" y="13745"/>
                  </a:lnTo>
                  <a:cubicBezTo>
                    <a:pt x="379635" y="6154"/>
                    <a:pt x="373481" y="0"/>
                    <a:pt x="365890" y="0"/>
                  </a:cubicBezTo>
                  <a:cubicBezTo>
                    <a:pt x="256157" y="50"/>
                    <a:pt x="153634" y="54660"/>
                    <a:pt x="92366" y="145696"/>
                  </a:cubicBezTo>
                  <a:lnTo>
                    <a:pt x="17044" y="85493"/>
                  </a:lnTo>
                  <a:lnTo>
                    <a:pt x="0" y="106936"/>
                  </a:lnTo>
                  <a:lnTo>
                    <a:pt x="77934" y="169338"/>
                  </a:lnTo>
                  <a:cubicBezTo>
                    <a:pt x="-15535" y="325721"/>
                    <a:pt x="35469" y="528266"/>
                    <a:pt x="191852" y="621733"/>
                  </a:cubicBezTo>
                  <a:cubicBezTo>
                    <a:pt x="348235" y="715202"/>
                    <a:pt x="550780" y="664198"/>
                    <a:pt x="644247" y="507815"/>
                  </a:cubicBezTo>
                  <a:cubicBezTo>
                    <a:pt x="648603" y="500527"/>
                    <a:pt x="652676" y="493074"/>
                    <a:pt x="656458" y="485471"/>
                  </a:cubicBezTo>
                  <a:lnTo>
                    <a:pt x="701267" y="519558"/>
                  </a:lnTo>
                  <a:lnTo>
                    <a:pt x="717760" y="497567"/>
                  </a:lnTo>
                  <a:lnTo>
                    <a:pt x="668279" y="460730"/>
                  </a:lnTo>
                  <a:close/>
                  <a:moveTo>
                    <a:pt x="142281" y="532913"/>
                  </a:moveTo>
                  <a:cubicBezTo>
                    <a:pt x="91715" y="477368"/>
                    <a:pt x="63632" y="404993"/>
                    <a:pt x="63502" y="329878"/>
                  </a:cubicBezTo>
                  <a:cubicBezTo>
                    <a:pt x="63479" y="279921"/>
                    <a:pt x="75905" y="230747"/>
                    <a:pt x="99651" y="186794"/>
                  </a:cubicBezTo>
                  <a:lnTo>
                    <a:pt x="137449" y="216895"/>
                  </a:lnTo>
                  <a:lnTo>
                    <a:pt x="154493" y="195453"/>
                  </a:lnTo>
                  <a:lnTo>
                    <a:pt x="113258" y="163015"/>
                  </a:lnTo>
                  <a:cubicBezTo>
                    <a:pt x="166595" y="82196"/>
                    <a:pt x="255410" y="31811"/>
                    <a:pt x="352145" y="27490"/>
                  </a:cubicBezTo>
                  <a:lnTo>
                    <a:pt x="352145" y="329878"/>
                  </a:lnTo>
                  <a:cubicBezTo>
                    <a:pt x="352125" y="333531"/>
                    <a:pt x="353559" y="337043"/>
                    <a:pt x="356131" y="339637"/>
                  </a:cubicBezTo>
                  <a:lnTo>
                    <a:pt x="569453" y="552959"/>
                  </a:lnTo>
                  <a:cubicBezTo>
                    <a:pt x="445956" y="665384"/>
                    <a:pt x="254706" y="656408"/>
                    <a:pt x="142281" y="532913"/>
                  </a:cubicBezTo>
                  <a:close/>
                  <a:moveTo>
                    <a:pt x="646012" y="443549"/>
                  </a:moveTo>
                  <a:lnTo>
                    <a:pt x="607801" y="415097"/>
                  </a:lnTo>
                  <a:lnTo>
                    <a:pt x="591307" y="437089"/>
                  </a:lnTo>
                  <a:lnTo>
                    <a:pt x="633916" y="469115"/>
                  </a:lnTo>
                  <a:cubicBezTo>
                    <a:pt x="621731" y="492381"/>
                    <a:pt x="606628" y="513999"/>
                    <a:pt x="588970" y="533441"/>
                  </a:cubicBezTo>
                  <a:lnTo>
                    <a:pt x="399015" y="343623"/>
                  </a:lnTo>
                  <a:lnTo>
                    <a:pt x="668279" y="343623"/>
                  </a:lnTo>
                  <a:cubicBezTo>
                    <a:pt x="666590" y="377955"/>
                    <a:pt x="659059" y="411748"/>
                    <a:pt x="646012" y="443549"/>
                  </a:cubicBezTo>
                  <a:close/>
                </a:path>
              </a:pathLst>
            </a:custGeom>
            <a:grpFill/>
            <a:ln w="1707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-DIN" panose="020B0504030202030204" pitchFamily="34" charset="0"/>
                <a:ea typeface="MiSans"/>
                <a:cs typeface="+mn-cs"/>
              </a:endParaRPr>
            </a:p>
          </p:txBody>
        </p:sp>
        <p:sp>
          <p:nvSpPr>
            <p:cNvPr id="134" name="任意多边形: 形状 133"/>
            <p:cNvSpPr/>
            <p:nvPr/>
          </p:nvSpPr>
          <p:spPr>
            <a:xfrm>
              <a:off x="3798229" y="4716400"/>
              <a:ext cx="27489" cy="27489"/>
            </a:xfrm>
            <a:custGeom>
              <a:avLst/>
              <a:gdLst>
                <a:gd name="connsiteX0" fmla="*/ 0 w 27489"/>
                <a:gd name="connsiteY0" fmla="*/ 0 h 27489"/>
                <a:gd name="connsiteX1" fmla="*/ 27490 w 27489"/>
                <a:gd name="connsiteY1" fmla="*/ 0 h 27489"/>
                <a:gd name="connsiteX2" fmla="*/ 27490 w 27489"/>
                <a:gd name="connsiteY2" fmla="*/ 27490 h 27489"/>
                <a:gd name="connsiteX3" fmla="*/ 0 w 27489"/>
                <a:gd name="connsiteY3" fmla="*/ 27490 h 27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489" h="27489">
                  <a:moveTo>
                    <a:pt x="0" y="0"/>
                  </a:moveTo>
                  <a:lnTo>
                    <a:pt x="27490" y="0"/>
                  </a:lnTo>
                  <a:lnTo>
                    <a:pt x="27490" y="27490"/>
                  </a:lnTo>
                  <a:lnTo>
                    <a:pt x="0" y="27490"/>
                  </a:lnTo>
                  <a:close/>
                </a:path>
              </a:pathLst>
            </a:custGeom>
            <a:grpFill/>
            <a:ln w="1707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-DIN" panose="020B0504030202030204" pitchFamily="34" charset="0"/>
                <a:ea typeface="MiSans"/>
                <a:cs typeface="+mn-cs"/>
              </a:endParaRPr>
            </a:p>
          </p:txBody>
        </p:sp>
        <p:sp>
          <p:nvSpPr>
            <p:cNvPr id="135" name="任意多边形: 形状 134"/>
            <p:cNvSpPr/>
            <p:nvPr/>
          </p:nvSpPr>
          <p:spPr>
            <a:xfrm>
              <a:off x="3853209" y="4716400"/>
              <a:ext cx="27489" cy="27489"/>
            </a:xfrm>
            <a:custGeom>
              <a:avLst/>
              <a:gdLst>
                <a:gd name="connsiteX0" fmla="*/ 0 w 27489"/>
                <a:gd name="connsiteY0" fmla="*/ 0 h 27489"/>
                <a:gd name="connsiteX1" fmla="*/ 27490 w 27489"/>
                <a:gd name="connsiteY1" fmla="*/ 0 h 27489"/>
                <a:gd name="connsiteX2" fmla="*/ 27490 w 27489"/>
                <a:gd name="connsiteY2" fmla="*/ 27490 h 27489"/>
                <a:gd name="connsiteX3" fmla="*/ 0 w 27489"/>
                <a:gd name="connsiteY3" fmla="*/ 27490 h 27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489" h="27489">
                  <a:moveTo>
                    <a:pt x="0" y="0"/>
                  </a:moveTo>
                  <a:lnTo>
                    <a:pt x="27490" y="0"/>
                  </a:lnTo>
                  <a:lnTo>
                    <a:pt x="27490" y="27490"/>
                  </a:lnTo>
                  <a:lnTo>
                    <a:pt x="0" y="27490"/>
                  </a:lnTo>
                  <a:close/>
                </a:path>
              </a:pathLst>
            </a:custGeom>
            <a:grpFill/>
            <a:ln w="1707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-DIN" panose="020B0504030202030204" pitchFamily="34" charset="0"/>
                <a:ea typeface="MiSans"/>
                <a:cs typeface="+mn-cs"/>
              </a:endParaRPr>
            </a:p>
          </p:txBody>
        </p:sp>
        <p:sp>
          <p:nvSpPr>
            <p:cNvPr id="136" name="任意多边形: 形状 135"/>
            <p:cNvSpPr/>
            <p:nvPr/>
          </p:nvSpPr>
          <p:spPr>
            <a:xfrm>
              <a:off x="3908189" y="4716400"/>
              <a:ext cx="27489" cy="27489"/>
            </a:xfrm>
            <a:custGeom>
              <a:avLst/>
              <a:gdLst>
                <a:gd name="connsiteX0" fmla="*/ 0 w 27489"/>
                <a:gd name="connsiteY0" fmla="*/ 0 h 27489"/>
                <a:gd name="connsiteX1" fmla="*/ 27490 w 27489"/>
                <a:gd name="connsiteY1" fmla="*/ 0 h 27489"/>
                <a:gd name="connsiteX2" fmla="*/ 27490 w 27489"/>
                <a:gd name="connsiteY2" fmla="*/ 27490 h 27489"/>
                <a:gd name="connsiteX3" fmla="*/ 0 w 27489"/>
                <a:gd name="connsiteY3" fmla="*/ 27490 h 27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489" h="27489">
                  <a:moveTo>
                    <a:pt x="0" y="0"/>
                  </a:moveTo>
                  <a:lnTo>
                    <a:pt x="27490" y="0"/>
                  </a:lnTo>
                  <a:lnTo>
                    <a:pt x="27490" y="27490"/>
                  </a:lnTo>
                  <a:lnTo>
                    <a:pt x="0" y="27490"/>
                  </a:lnTo>
                  <a:close/>
                </a:path>
              </a:pathLst>
            </a:custGeom>
            <a:grpFill/>
            <a:ln w="1707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-DIN" panose="020B0504030202030204" pitchFamily="34" charset="0"/>
                <a:ea typeface="MiSans"/>
                <a:cs typeface="+mn-cs"/>
              </a:endParaRPr>
            </a:p>
          </p:txBody>
        </p:sp>
        <p:sp>
          <p:nvSpPr>
            <p:cNvPr id="137" name="任意多边形: 形状 136"/>
            <p:cNvSpPr/>
            <p:nvPr/>
          </p:nvSpPr>
          <p:spPr>
            <a:xfrm>
              <a:off x="3963168" y="4716400"/>
              <a:ext cx="27489" cy="27489"/>
            </a:xfrm>
            <a:custGeom>
              <a:avLst/>
              <a:gdLst>
                <a:gd name="connsiteX0" fmla="*/ 0 w 27489"/>
                <a:gd name="connsiteY0" fmla="*/ 0 h 27489"/>
                <a:gd name="connsiteX1" fmla="*/ 27490 w 27489"/>
                <a:gd name="connsiteY1" fmla="*/ 0 h 27489"/>
                <a:gd name="connsiteX2" fmla="*/ 27490 w 27489"/>
                <a:gd name="connsiteY2" fmla="*/ 27490 h 27489"/>
                <a:gd name="connsiteX3" fmla="*/ 0 w 27489"/>
                <a:gd name="connsiteY3" fmla="*/ 27490 h 27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489" h="27489">
                  <a:moveTo>
                    <a:pt x="0" y="0"/>
                  </a:moveTo>
                  <a:lnTo>
                    <a:pt x="27490" y="0"/>
                  </a:lnTo>
                  <a:lnTo>
                    <a:pt x="27490" y="27490"/>
                  </a:lnTo>
                  <a:lnTo>
                    <a:pt x="0" y="27490"/>
                  </a:lnTo>
                  <a:close/>
                </a:path>
              </a:pathLst>
            </a:custGeom>
            <a:grpFill/>
            <a:ln w="1707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-DIN" panose="020B0504030202030204" pitchFamily="34" charset="0"/>
                <a:ea typeface="MiSans"/>
                <a:cs typeface="+mn-cs"/>
              </a:endParaRPr>
            </a:p>
          </p:txBody>
        </p:sp>
        <p:sp>
          <p:nvSpPr>
            <p:cNvPr id="138" name="任意多边形: 形状 137"/>
            <p:cNvSpPr/>
            <p:nvPr/>
          </p:nvSpPr>
          <p:spPr>
            <a:xfrm>
              <a:off x="4018148" y="4716400"/>
              <a:ext cx="27489" cy="27489"/>
            </a:xfrm>
            <a:custGeom>
              <a:avLst/>
              <a:gdLst>
                <a:gd name="connsiteX0" fmla="*/ 0 w 27489"/>
                <a:gd name="connsiteY0" fmla="*/ 0 h 27489"/>
                <a:gd name="connsiteX1" fmla="*/ 27490 w 27489"/>
                <a:gd name="connsiteY1" fmla="*/ 0 h 27489"/>
                <a:gd name="connsiteX2" fmla="*/ 27490 w 27489"/>
                <a:gd name="connsiteY2" fmla="*/ 27490 h 27489"/>
                <a:gd name="connsiteX3" fmla="*/ 0 w 27489"/>
                <a:gd name="connsiteY3" fmla="*/ 27490 h 27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489" h="27489">
                  <a:moveTo>
                    <a:pt x="0" y="0"/>
                  </a:moveTo>
                  <a:lnTo>
                    <a:pt x="27490" y="0"/>
                  </a:lnTo>
                  <a:lnTo>
                    <a:pt x="27490" y="27490"/>
                  </a:lnTo>
                  <a:lnTo>
                    <a:pt x="0" y="27490"/>
                  </a:lnTo>
                  <a:close/>
                </a:path>
              </a:pathLst>
            </a:custGeom>
            <a:grpFill/>
            <a:ln w="1707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-DIN" panose="020B0504030202030204" pitchFamily="34" charset="0"/>
                <a:ea typeface="MiSans"/>
                <a:cs typeface="+mn-cs"/>
              </a:endParaRPr>
            </a:p>
          </p:txBody>
        </p:sp>
        <p:sp>
          <p:nvSpPr>
            <p:cNvPr id="139" name="任意多边形: 形状 138"/>
            <p:cNvSpPr/>
            <p:nvPr/>
          </p:nvSpPr>
          <p:spPr>
            <a:xfrm>
              <a:off x="4073128" y="4716400"/>
              <a:ext cx="27489" cy="27489"/>
            </a:xfrm>
            <a:custGeom>
              <a:avLst/>
              <a:gdLst>
                <a:gd name="connsiteX0" fmla="*/ 0 w 27489"/>
                <a:gd name="connsiteY0" fmla="*/ 0 h 27489"/>
                <a:gd name="connsiteX1" fmla="*/ 27490 w 27489"/>
                <a:gd name="connsiteY1" fmla="*/ 0 h 27489"/>
                <a:gd name="connsiteX2" fmla="*/ 27490 w 27489"/>
                <a:gd name="connsiteY2" fmla="*/ 27490 h 27489"/>
                <a:gd name="connsiteX3" fmla="*/ 0 w 27489"/>
                <a:gd name="connsiteY3" fmla="*/ 27490 h 27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489" h="27489">
                  <a:moveTo>
                    <a:pt x="0" y="0"/>
                  </a:moveTo>
                  <a:lnTo>
                    <a:pt x="27490" y="0"/>
                  </a:lnTo>
                  <a:lnTo>
                    <a:pt x="27490" y="27490"/>
                  </a:lnTo>
                  <a:lnTo>
                    <a:pt x="0" y="27490"/>
                  </a:lnTo>
                  <a:close/>
                </a:path>
              </a:pathLst>
            </a:custGeom>
            <a:grpFill/>
            <a:ln w="1707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-DIN" panose="020B0504030202030204" pitchFamily="34" charset="0"/>
                <a:ea typeface="MiSans"/>
                <a:cs typeface="+mn-cs"/>
              </a:endParaRPr>
            </a:p>
          </p:txBody>
        </p:sp>
        <p:sp>
          <p:nvSpPr>
            <p:cNvPr id="140" name="任意多边形: 形状 139"/>
            <p:cNvSpPr/>
            <p:nvPr/>
          </p:nvSpPr>
          <p:spPr>
            <a:xfrm>
              <a:off x="3537076" y="4578950"/>
              <a:ext cx="123704" cy="27489"/>
            </a:xfrm>
            <a:custGeom>
              <a:avLst/>
              <a:gdLst>
                <a:gd name="connsiteX0" fmla="*/ 0 w 123704"/>
                <a:gd name="connsiteY0" fmla="*/ 0 h 27489"/>
                <a:gd name="connsiteX1" fmla="*/ 123704 w 123704"/>
                <a:gd name="connsiteY1" fmla="*/ 0 h 27489"/>
                <a:gd name="connsiteX2" fmla="*/ 123704 w 123704"/>
                <a:gd name="connsiteY2" fmla="*/ 27490 h 27489"/>
                <a:gd name="connsiteX3" fmla="*/ 0 w 123704"/>
                <a:gd name="connsiteY3" fmla="*/ 27490 h 27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704" h="27489">
                  <a:moveTo>
                    <a:pt x="0" y="0"/>
                  </a:moveTo>
                  <a:lnTo>
                    <a:pt x="123704" y="0"/>
                  </a:lnTo>
                  <a:lnTo>
                    <a:pt x="123704" y="27490"/>
                  </a:lnTo>
                  <a:lnTo>
                    <a:pt x="0" y="27490"/>
                  </a:lnTo>
                  <a:close/>
                </a:path>
              </a:pathLst>
            </a:custGeom>
            <a:grpFill/>
            <a:ln w="1707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-DIN" panose="020B0504030202030204" pitchFamily="34" charset="0"/>
                <a:ea typeface="MiSans"/>
                <a:cs typeface="+mn-cs"/>
              </a:endParaRPr>
            </a:p>
          </p:txBody>
        </p:sp>
        <p:sp>
          <p:nvSpPr>
            <p:cNvPr id="141" name="任意多边形: 形状 140"/>
            <p:cNvSpPr/>
            <p:nvPr/>
          </p:nvSpPr>
          <p:spPr>
            <a:xfrm>
              <a:off x="3537076" y="4633930"/>
              <a:ext cx="96214" cy="27489"/>
            </a:xfrm>
            <a:custGeom>
              <a:avLst/>
              <a:gdLst>
                <a:gd name="connsiteX0" fmla="*/ 0 w 96214"/>
                <a:gd name="connsiteY0" fmla="*/ 0 h 27489"/>
                <a:gd name="connsiteX1" fmla="*/ 96215 w 96214"/>
                <a:gd name="connsiteY1" fmla="*/ 0 h 27489"/>
                <a:gd name="connsiteX2" fmla="*/ 96215 w 96214"/>
                <a:gd name="connsiteY2" fmla="*/ 27490 h 27489"/>
                <a:gd name="connsiteX3" fmla="*/ 0 w 96214"/>
                <a:gd name="connsiteY3" fmla="*/ 27490 h 27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6214" h="27489">
                  <a:moveTo>
                    <a:pt x="0" y="0"/>
                  </a:moveTo>
                  <a:lnTo>
                    <a:pt x="96215" y="0"/>
                  </a:lnTo>
                  <a:lnTo>
                    <a:pt x="96215" y="27490"/>
                  </a:lnTo>
                  <a:lnTo>
                    <a:pt x="0" y="27490"/>
                  </a:lnTo>
                  <a:close/>
                </a:path>
              </a:pathLst>
            </a:custGeom>
            <a:grpFill/>
            <a:ln w="1707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-DIN" panose="020B0504030202030204" pitchFamily="34" charset="0"/>
                <a:ea typeface="MiSans"/>
                <a:cs typeface="+mn-cs"/>
              </a:endParaRPr>
            </a:p>
          </p:txBody>
        </p:sp>
        <p:sp>
          <p:nvSpPr>
            <p:cNvPr id="142" name="任意多边形: 形状 141"/>
            <p:cNvSpPr/>
            <p:nvPr/>
          </p:nvSpPr>
          <p:spPr>
            <a:xfrm>
              <a:off x="3537076" y="4523971"/>
              <a:ext cx="123704" cy="27489"/>
            </a:xfrm>
            <a:custGeom>
              <a:avLst/>
              <a:gdLst>
                <a:gd name="connsiteX0" fmla="*/ 0 w 123704"/>
                <a:gd name="connsiteY0" fmla="*/ 0 h 27489"/>
                <a:gd name="connsiteX1" fmla="*/ 123704 w 123704"/>
                <a:gd name="connsiteY1" fmla="*/ 0 h 27489"/>
                <a:gd name="connsiteX2" fmla="*/ 123704 w 123704"/>
                <a:gd name="connsiteY2" fmla="*/ 27490 h 27489"/>
                <a:gd name="connsiteX3" fmla="*/ 0 w 123704"/>
                <a:gd name="connsiteY3" fmla="*/ 27490 h 27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704" h="27489">
                  <a:moveTo>
                    <a:pt x="0" y="0"/>
                  </a:moveTo>
                  <a:lnTo>
                    <a:pt x="123704" y="0"/>
                  </a:lnTo>
                  <a:lnTo>
                    <a:pt x="123704" y="27490"/>
                  </a:lnTo>
                  <a:lnTo>
                    <a:pt x="0" y="27490"/>
                  </a:lnTo>
                  <a:close/>
                </a:path>
              </a:pathLst>
            </a:custGeom>
            <a:grpFill/>
            <a:ln w="1707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-DIN" panose="020B0504030202030204" pitchFamily="34" charset="0"/>
                <a:ea typeface="MiSans"/>
                <a:cs typeface="+mn-cs"/>
              </a:endParaRPr>
            </a:p>
          </p:txBody>
        </p:sp>
      </p:grpSp>
      <p:grpSp>
        <p:nvGrpSpPr>
          <p:cNvPr id="143" name="组合 142"/>
          <p:cNvGrpSpPr/>
          <p:nvPr/>
        </p:nvGrpSpPr>
        <p:grpSpPr>
          <a:xfrm>
            <a:off x="7046671" y="4524535"/>
            <a:ext cx="552488" cy="552488"/>
            <a:chOff x="11204006" y="3825303"/>
            <a:chExt cx="824696" cy="824696"/>
          </a:xfrm>
          <a:solidFill>
            <a:schemeClr val="bg1"/>
          </a:solidFill>
        </p:grpSpPr>
        <p:sp>
          <p:nvSpPr>
            <p:cNvPr id="144" name="任意多边形: 形状 143"/>
            <p:cNvSpPr/>
            <p:nvPr/>
          </p:nvSpPr>
          <p:spPr>
            <a:xfrm>
              <a:off x="11904997" y="4086457"/>
              <a:ext cx="82469" cy="82469"/>
            </a:xfrm>
            <a:custGeom>
              <a:avLst/>
              <a:gdLst>
                <a:gd name="connsiteX0" fmla="*/ 41235 w 82469"/>
                <a:gd name="connsiteY0" fmla="*/ 0 h 82469"/>
                <a:gd name="connsiteX1" fmla="*/ 0 w 82469"/>
                <a:gd name="connsiteY1" fmla="*/ 41235 h 82469"/>
                <a:gd name="connsiteX2" fmla="*/ 41235 w 82469"/>
                <a:gd name="connsiteY2" fmla="*/ 82470 h 82469"/>
                <a:gd name="connsiteX3" fmla="*/ 82470 w 82469"/>
                <a:gd name="connsiteY3" fmla="*/ 41235 h 82469"/>
                <a:gd name="connsiteX4" fmla="*/ 41235 w 82469"/>
                <a:gd name="connsiteY4" fmla="*/ 0 h 82469"/>
                <a:gd name="connsiteX5" fmla="*/ 41235 w 82469"/>
                <a:gd name="connsiteY5" fmla="*/ 54980 h 82469"/>
                <a:gd name="connsiteX6" fmla="*/ 27490 w 82469"/>
                <a:gd name="connsiteY6" fmla="*/ 41235 h 82469"/>
                <a:gd name="connsiteX7" fmla="*/ 41235 w 82469"/>
                <a:gd name="connsiteY7" fmla="*/ 27490 h 82469"/>
                <a:gd name="connsiteX8" fmla="*/ 54980 w 82469"/>
                <a:gd name="connsiteY8" fmla="*/ 41235 h 82469"/>
                <a:gd name="connsiteX9" fmla="*/ 41235 w 82469"/>
                <a:gd name="connsiteY9" fmla="*/ 54980 h 82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2469" h="82469">
                  <a:moveTo>
                    <a:pt x="41235" y="0"/>
                  </a:moveTo>
                  <a:cubicBezTo>
                    <a:pt x="18461" y="0"/>
                    <a:pt x="0" y="18461"/>
                    <a:pt x="0" y="41235"/>
                  </a:cubicBezTo>
                  <a:cubicBezTo>
                    <a:pt x="0" y="64008"/>
                    <a:pt x="18461" y="82470"/>
                    <a:pt x="41235" y="82470"/>
                  </a:cubicBezTo>
                  <a:cubicBezTo>
                    <a:pt x="64008" y="82470"/>
                    <a:pt x="82470" y="64008"/>
                    <a:pt x="82470" y="41235"/>
                  </a:cubicBezTo>
                  <a:cubicBezTo>
                    <a:pt x="82470" y="18461"/>
                    <a:pt x="64008" y="0"/>
                    <a:pt x="41235" y="0"/>
                  </a:cubicBezTo>
                  <a:close/>
                  <a:moveTo>
                    <a:pt x="41235" y="54980"/>
                  </a:moveTo>
                  <a:cubicBezTo>
                    <a:pt x="33644" y="54980"/>
                    <a:pt x="27490" y="48825"/>
                    <a:pt x="27490" y="41235"/>
                  </a:cubicBezTo>
                  <a:cubicBezTo>
                    <a:pt x="27490" y="33644"/>
                    <a:pt x="33644" y="27490"/>
                    <a:pt x="41235" y="27490"/>
                  </a:cubicBezTo>
                  <a:cubicBezTo>
                    <a:pt x="48825" y="27490"/>
                    <a:pt x="54980" y="33644"/>
                    <a:pt x="54980" y="41235"/>
                  </a:cubicBezTo>
                  <a:cubicBezTo>
                    <a:pt x="54980" y="48825"/>
                    <a:pt x="48825" y="54980"/>
                    <a:pt x="41235" y="54980"/>
                  </a:cubicBezTo>
                  <a:close/>
                </a:path>
              </a:pathLst>
            </a:custGeom>
            <a:grpFill/>
            <a:ln w="1707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-DIN" panose="020B0504030202030204" pitchFamily="34" charset="0"/>
                <a:ea typeface="MiSans"/>
                <a:cs typeface="+mn-cs"/>
              </a:endParaRPr>
            </a:p>
          </p:txBody>
        </p:sp>
        <p:sp>
          <p:nvSpPr>
            <p:cNvPr id="145" name="任意多边形: 形状 144"/>
            <p:cNvSpPr/>
            <p:nvPr/>
          </p:nvSpPr>
          <p:spPr>
            <a:xfrm>
              <a:off x="11204006" y="3825303"/>
              <a:ext cx="824696" cy="824696"/>
            </a:xfrm>
            <a:custGeom>
              <a:avLst/>
              <a:gdLst>
                <a:gd name="connsiteX0" fmla="*/ 810951 w 824696"/>
                <a:gd name="connsiteY0" fmla="*/ 0 h 824696"/>
                <a:gd name="connsiteX1" fmla="*/ 755971 w 824696"/>
                <a:gd name="connsiteY1" fmla="*/ 0 h 824696"/>
                <a:gd name="connsiteX2" fmla="*/ 746212 w 824696"/>
                <a:gd name="connsiteY2" fmla="*/ 3986 h 824696"/>
                <a:gd name="connsiteX3" fmla="*/ 540038 w 824696"/>
                <a:gd name="connsiteY3" fmla="*/ 210160 h 824696"/>
                <a:gd name="connsiteX4" fmla="*/ 539959 w 824696"/>
                <a:gd name="connsiteY4" fmla="*/ 229599 h 824696"/>
                <a:gd name="connsiteX5" fmla="*/ 540038 w 824696"/>
                <a:gd name="connsiteY5" fmla="*/ 229678 h 824696"/>
                <a:gd name="connsiteX6" fmla="*/ 571652 w 824696"/>
                <a:gd name="connsiteY6" fmla="*/ 261154 h 824696"/>
                <a:gd name="connsiteX7" fmla="*/ 529180 w 824696"/>
                <a:gd name="connsiteY7" fmla="*/ 303626 h 824696"/>
                <a:gd name="connsiteX8" fmla="*/ 412348 w 824696"/>
                <a:gd name="connsiteY8" fmla="*/ 329879 h 824696"/>
                <a:gd name="connsiteX9" fmla="*/ 295516 w 824696"/>
                <a:gd name="connsiteY9" fmla="*/ 303901 h 824696"/>
                <a:gd name="connsiteX10" fmla="*/ 253044 w 824696"/>
                <a:gd name="connsiteY10" fmla="*/ 261154 h 824696"/>
                <a:gd name="connsiteX11" fmla="*/ 284658 w 824696"/>
                <a:gd name="connsiteY11" fmla="*/ 229678 h 824696"/>
                <a:gd name="connsiteX12" fmla="*/ 284737 w 824696"/>
                <a:gd name="connsiteY12" fmla="*/ 210239 h 824696"/>
                <a:gd name="connsiteX13" fmla="*/ 284658 w 824696"/>
                <a:gd name="connsiteY13" fmla="*/ 210160 h 824696"/>
                <a:gd name="connsiteX14" fmla="*/ 78484 w 824696"/>
                <a:gd name="connsiteY14" fmla="*/ 3986 h 824696"/>
                <a:gd name="connsiteX15" fmla="*/ 68725 w 824696"/>
                <a:gd name="connsiteY15" fmla="*/ 0 h 824696"/>
                <a:gd name="connsiteX16" fmla="*/ 13745 w 824696"/>
                <a:gd name="connsiteY16" fmla="*/ 0 h 824696"/>
                <a:gd name="connsiteX17" fmla="*/ 0 w 824696"/>
                <a:gd name="connsiteY17" fmla="*/ 13745 h 824696"/>
                <a:gd name="connsiteX18" fmla="*/ 0 w 824696"/>
                <a:gd name="connsiteY18" fmla="*/ 481073 h 824696"/>
                <a:gd name="connsiteX19" fmla="*/ 8522 w 824696"/>
                <a:gd name="connsiteY19" fmla="*/ 493718 h 824696"/>
                <a:gd name="connsiteX20" fmla="*/ 13745 w 824696"/>
                <a:gd name="connsiteY20" fmla="*/ 494818 h 824696"/>
                <a:gd name="connsiteX21" fmla="*/ 23504 w 824696"/>
                <a:gd name="connsiteY21" fmla="*/ 490832 h 824696"/>
                <a:gd name="connsiteX22" fmla="*/ 54980 w 824696"/>
                <a:gd name="connsiteY22" fmla="*/ 459218 h 824696"/>
                <a:gd name="connsiteX23" fmla="*/ 100201 w 824696"/>
                <a:gd name="connsiteY23" fmla="*/ 504577 h 824696"/>
                <a:gd name="connsiteX24" fmla="*/ 203837 w 824696"/>
                <a:gd name="connsiteY24" fmla="*/ 608076 h 824696"/>
                <a:gd name="connsiteX25" fmla="*/ 216070 w 824696"/>
                <a:gd name="connsiteY25" fmla="*/ 687934 h 824696"/>
                <a:gd name="connsiteX26" fmla="*/ 332627 w 824696"/>
                <a:gd name="connsiteY26" fmla="*/ 804629 h 824696"/>
                <a:gd name="connsiteX27" fmla="*/ 381284 w 824696"/>
                <a:gd name="connsiteY27" fmla="*/ 824696 h 824696"/>
                <a:gd name="connsiteX28" fmla="*/ 426093 w 824696"/>
                <a:gd name="connsiteY28" fmla="*/ 807515 h 824696"/>
                <a:gd name="connsiteX29" fmla="*/ 457569 w 824696"/>
                <a:gd name="connsiteY29" fmla="*/ 818786 h 824696"/>
                <a:gd name="connsiteX30" fmla="*/ 487120 w 824696"/>
                <a:gd name="connsiteY30" fmla="*/ 808477 h 824696"/>
                <a:gd name="connsiteX31" fmla="*/ 504851 w 824696"/>
                <a:gd name="connsiteY31" fmla="*/ 773565 h 824696"/>
                <a:gd name="connsiteX32" fmla="*/ 504851 w 824696"/>
                <a:gd name="connsiteY32" fmla="*/ 770679 h 824696"/>
                <a:gd name="connsiteX33" fmla="*/ 539351 w 824696"/>
                <a:gd name="connsiteY33" fmla="*/ 756934 h 824696"/>
                <a:gd name="connsiteX34" fmla="*/ 553096 w 824696"/>
                <a:gd name="connsiteY34" fmla="*/ 722984 h 824696"/>
                <a:gd name="connsiteX35" fmla="*/ 587596 w 824696"/>
                <a:gd name="connsiteY35" fmla="*/ 709239 h 824696"/>
                <a:gd name="connsiteX36" fmla="*/ 601341 w 824696"/>
                <a:gd name="connsiteY36" fmla="*/ 674739 h 824696"/>
                <a:gd name="connsiteX37" fmla="*/ 604777 w 824696"/>
                <a:gd name="connsiteY37" fmla="*/ 674739 h 824696"/>
                <a:gd name="connsiteX38" fmla="*/ 639689 w 824696"/>
                <a:gd name="connsiteY38" fmla="*/ 657146 h 824696"/>
                <a:gd name="connsiteX39" fmla="*/ 636803 w 824696"/>
                <a:gd name="connsiteY39" fmla="*/ 593369 h 824696"/>
                <a:gd name="connsiteX40" fmla="*/ 724221 w 824696"/>
                <a:gd name="connsiteY40" fmla="*/ 505951 h 824696"/>
                <a:gd name="connsiteX41" fmla="*/ 769716 w 824696"/>
                <a:gd name="connsiteY41" fmla="*/ 459218 h 824696"/>
                <a:gd name="connsiteX42" fmla="*/ 801192 w 824696"/>
                <a:gd name="connsiteY42" fmla="*/ 490832 h 824696"/>
                <a:gd name="connsiteX43" fmla="*/ 810951 w 824696"/>
                <a:gd name="connsiteY43" fmla="*/ 494818 h 824696"/>
                <a:gd name="connsiteX44" fmla="*/ 816174 w 824696"/>
                <a:gd name="connsiteY44" fmla="*/ 493718 h 824696"/>
                <a:gd name="connsiteX45" fmla="*/ 824696 w 824696"/>
                <a:gd name="connsiteY45" fmla="*/ 481073 h 824696"/>
                <a:gd name="connsiteX46" fmla="*/ 824696 w 824696"/>
                <a:gd name="connsiteY46" fmla="*/ 13745 h 824696"/>
                <a:gd name="connsiteX47" fmla="*/ 810951 w 824696"/>
                <a:gd name="connsiteY47" fmla="*/ 0 h 824696"/>
                <a:gd name="connsiteX48" fmla="*/ 27490 w 824696"/>
                <a:gd name="connsiteY48" fmla="*/ 447948 h 824696"/>
                <a:gd name="connsiteX49" fmla="*/ 27490 w 824696"/>
                <a:gd name="connsiteY49" fmla="*/ 27490 h 824696"/>
                <a:gd name="connsiteX50" fmla="*/ 63089 w 824696"/>
                <a:gd name="connsiteY50" fmla="*/ 27490 h 824696"/>
                <a:gd name="connsiteX51" fmla="*/ 255518 w 824696"/>
                <a:gd name="connsiteY51" fmla="*/ 219919 h 824696"/>
                <a:gd name="connsiteX52" fmla="*/ 27490 w 824696"/>
                <a:gd name="connsiteY52" fmla="*/ 447948 h 824696"/>
                <a:gd name="connsiteX53" fmla="*/ 74360 w 824696"/>
                <a:gd name="connsiteY53" fmla="*/ 439838 h 824696"/>
                <a:gd name="connsiteX54" fmla="*/ 233664 w 824696"/>
                <a:gd name="connsiteY54" fmla="*/ 280534 h 824696"/>
                <a:gd name="connsiteX55" fmla="*/ 269263 w 824696"/>
                <a:gd name="connsiteY55" fmla="*/ 316134 h 824696"/>
                <a:gd name="connsiteX56" fmla="*/ 109959 w 824696"/>
                <a:gd name="connsiteY56" fmla="*/ 475437 h 824696"/>
                <a:gd name="connsiteX57" fmla="*/ 74360 w 824696"/>
                <a:gd name="connsiteY57" fmla="*/ 439838 h 824696"/>
                <a:gd name="connsiteX58" fmla="*/ 129340 w 824696"/>
                <a:gd name="connsiteY58" fmla="*/ 494818 h 824696"/>
                <a:gd name="connsiteX59" fmla="*/ 293042 w 824696"/>
                <a:gd name="connsiteY59" fmla="*/ 331253 h 824696"/>
                <a:gd name="connsiteX60" fmla="*/ 384858 w 824696"/>
                <a:gd name="connsiteY60" fmla="*/ 351596 h 824696"/>
                <a:gd name="connsiteX61" fmla="*/ 237650 w 824696"/>
                <a:gd name="connsiteY61" fmla="*/ 498804 h 824696"/>
                <a:gd name="connsiteX62" fmla="*/ 237571 w 824696"/>
                <a:gd name="connsiteY62" fmla="*/ 518243 h 824696"/>
                <a:gd name="connsiteX63" fmla="*/ 237650 w 824696"/>
                <a:gd name="connsiteY63" fmla="*/ 518322 h 824696"/>
                <a:gd name="connsiteX64" fmla="*/ 280672 w 824696"/>
                <a:gd name="connsiteY64" fmla="*/ 543337 h 824696"/>
                <a:gd name="connsiteX65" fmla="*/ 248646 w 824696"/>
                <a:gd name="connsiteY65" fmla="*/ 558182 h 824696"/>
                <a:gd name="connsiteX66" fmla="*/ 221156 w 824696"/>
                <a:gd name="connsiteY66" fmla="*/ 585672 h 824696"/>
                <a:gd name="connsiteX67" fmla="*/ 129340 w 824696"/>
                <a:gd name="connsiteY67" fmla="*/ 494818 h 824696"/>
                <a:gd name="connsiteX68" fmla="*/ 223355 w 824696"/>
                <a:gd name="connsiteY68" fmla="*/ 639277 h 824696"/>
                <a:gd name="connsiteX69" fmla="*/ 235451 w 824696"/>
                <a:gd name="connsiteY69" fmla="*/ 610138 h 824696"/>
                <a:gd name="connsiteX70" fmla="*/ 268164 w 824696"/>
                <a:gd name="connsiteY70" fmla="*/ 577287 h 824696"/>
                <a:gd name="connsiteX71" fmla="*/ 284795 w 824696"/>
                <a:gd name="connsiteY71" fmla="*/ 570278 h 824696"/>
                <a:gd name="connsiteX72" fmla="*/ 297028 w 824696"/>
                <a:gd name="connsiteY72" fmla="*/ 574401 h 824696"/>
                <a:gd name="connsiteX73" fmla="*/ 304725 w 824696"/>
                <a:gd name="connsiteY73" fmla="*/ 589383 h 824696"/>
                <a:gd name="connsiteX74" fmla="*/ 298677 w 824696"/>
                <a:gd name="connsiteY74" fmla="*/ 604777 h 824696"/>
                <a:gd name="connsiteX75" fmla="*/ 297303 w 824696"/>
                <a:gd name="connsiteY75" fmla="*/ 606977 h 824696"/>
                <a:gd name="connsiteX76" fmla="*/ 234626 w 824696"/>
                <a:gd name="connsiteY76" fmla="*/ 666767 h 824696"/>
                <a:gd name="connsiteX77" fmla="*/ 223355 w 824696"/>
                <a:gd name="connsiteY77" fmla="*/ 639277 h 824696"/>
                <a:gd name="connsiteX78" fmla="*/ 253869 w 824696"/>
                <a:gd name="connsiteY78" fmla="*/ 687247 h 824696"/>
                <a:gd name="connsiteX79" fmla="*/ 320807 w 824696"/>
                <a:gd name="connsiteY79" fmla="*/ 623196 h 824696"/>
                <a:gd name="connsiteX80" fmla="*/ 349300 w 824696"/>
                <a:gd name="connsiteY80" fmla="*/ 627164 h 824696"/>
                <a:gd name="connsiteX81" fmla="*/ 349121 w 824696"/>
                <a:gd name="connsiteY81" fmla="*/ 651922 h 824696"/>
                <a:gd name="connsiteX82" fmla="*/ 349121 w 824696"/>
                <a:gd name="connsiteY82" fmla="*/ 651648 h 824696"/>
                <a:gd name="connsiteX83" fmla="*/ 282458 w 824696"/>
                <a:gd name="connsiteY83" fmla="*/ 715424 h 824696"/>
                <a:gd name="connsiteX84" fmla="*/ 253869 w 824696"/>
                <a:gd name="connsiteY84" fmla="*/ 687247 h 824696"/>
                <a:gd name="connsiteX85" fmla="*/ 329878 w 824696"/>
                <a:gd name="connsiteY85" fmla="*/ 763669 h 824696"/>
                <a:gd name="connsiteX86" fmla="*/ 302389 w 824696"/>
                <a:gd name="connsiteY86" fmla="*/ 734804 h 824696"/>
                <a:gd name="connsiteX87" fmla="*/ 365615 w 824696"/>
                <a:gd name="connsiteY87" fmla="*/ 674464 h 824696"/>
                <a:gd name="connsiteX88" fmla="*/ 367265 w 824696"/>
                <a:gd name="connsiteY88" fmla="*/ 673365 h 824696"/>
                <a:gd name="connsiteX89" fmla="*/ 396404 w 824696"/>
                <a:gd name="connsiteY89" fmla="*/ 673365 h 824696"/>
                <a:gd name="connsiteX90" fmla="*/ 398603 w 824696"/>
                <a:gd name="connsiteY90" fmla="*/ 697968 h 824696"/>
                <a:gd name="connsiteX91" fmla="*/ 329878 w 824696"/>
                <a:gd name="connsiteY91" fmla="*/ 763669 h 824696"/>
                <a:gd name="connsiteX92" fmla="*/ 410424 w 824696"/>
                <a:gd name="connsiteY92" fmla="*/ 785523 h 824696"/>
                <a:gd name="connsiteX93" fmla="*/ 352145 w 824696"/>
                <a:gd name="connsiteY93" fmla="*/ 785111 h 824696"/>
                <a:gd name="connsiteX94" fmla="*/ 350083 w 824696"/>
                <a:gd name="connsiteY94" fmla="*/ 783461 h 824696"/>
                <a:gd name="connsiteX95" fmla="*/ 410424 w 824696"/>
                <a:gd name="connsiteY95" fmla="*/ 725458 h 824696"/>
                <a:gd name="connsiteX96" fmla="*/ 415234 w 824696"/>
                <a:gd name="connsiteY96" fmla="*/ 722434 h 824696"/>
                <a:gd name="connsiteX97" fmla="*/ 430904 w 824696"/>
                <a:gd name="connsiteY97" fmla="*/ 716386 h 824696"/>
                <a:gd name="connsiteX98" fmla="*/ 445886 w 824696"/>
                <a:gd name="connsiteY98" fmla="*/ 723946 h 824696"/>
                <a:gd name="connsiteX99" fmla="*/ 442999 w 824696"/>
                <a:gd name="connsiteY99" fmla="*/ 752948 h 824696"/>
                <a:gd name="connsiteX100" fmla="*/ 410424 w 824696"/>
                <a:gd name="connsiteY100" fmla="*/ 785523 h 824696"/>
                <a:gd name="connsiteX101" fmla="*/ 470544 w 824696"/>
                <a:gd name="connsiteY101" fmla="*/ 787073 h 824696"/>
                <a:gd name="connsiteX102" fmla="*/ 469939 w 824696"/>
                <a:gd name="connsiteY102" fmla="*/ 787585 h 824696"/>
                <a:gd name="connsiteX103" fmla="*/ 469939 w 824696"/>
                <a:gd name="connsiteY103" fmla="*/ 787173 h 824696"/>
                <a:gd name="connsiteX104" fmla="*/ 446298 w 824696"/>
                <a:gd name="connsiteY104" fmla="*/ 788135 h 824696"/>
                <a:gd name="connsiteX105" fmla="*/ 462517 w 824696"/>
                <a:gd name="connsiteY105" fmla="*/ 771916 h 824696"/>
                <a:gd name="connsiteX106" fmla="*/ 472413 w 824696"/>
                <a:gd name="connsiteY106" fmla="*/ 758171 h 824696"/>
                <a:gd name="connsiteX107" fmla="*/ 470544 w 824696"/>
                <a:gd name="connsiteY107" fmla="*/ 787073 h 824696"/>
                <a:gd name="connsiteX108" fmla="*/ 618522 w 824696"/>
                <a:gd name="connsiteY108" fmla="*/ 638315 h 824696"/>
                <a:gd name="connsiteX109" fmla="*/ 603403 w 824696"/>
                <a:gd name="connsiteY109" fmla="*/ 645875 h 824696"/>
                <a:gd name="connsiteX110" fmla="*/ 587871 w 824696"/>
                <a:gd name="connsiteY110" fmla="*/ 639964 h 824696"/>
                <a:gd name="connsiteX111" fmla="*/ 585672 w 824696"/>
                <a:gd name="connsiteY111" fmla="*/ 638452 h 824696"/>
                <a:gd name="connsiteX112" fmla="*/ 518184 w 824696"/>
                <a:gd name="connsiteY112" fmla="*/ 567803 h 824696"/>
                <a:gd name="connsiteX113" fmla="*/ 498391 w 824696"/>
                <a:gd name="connsiteY113" fmla="*/ 586771 h 824696"/>
                <a:gd name="connsiteX114" fmla="*/ 570277 w 824696"/>
                <a:gd name="connsiteY114" fmla="*/ 662094 h 824696"/>
                <a:gd name="connsiteX115" fmla="*/ 566881 w 824696"/>
                <a:gd name="connsiteY115" fmla="*/ 690661 h 824696"/>
                <a:gd name="connsiteX116" fmla="*/ 540451 w 824696"/>
                <a:gd name="connsiteY116" fmla="*/ 689584 h 824696"/>
                <a:gd name="connsiteX117" fmla="*/ 463204 w 824696"/>
                <a:gd name="connsiteY117" fmla="*/ 609313 h 824696"/>
                <a:gd name="connsiteX118" fmla="*/ 443412 w 824696"/>
                <a:gd name="connsiteY118" fmla="*/ 628281 h 824696"/>
                <a:gd name="connsiteX119" fmla="*/ 518871 w 824696"/>
                <a:gd name="connsiteY119" fmla="*/ 706902 h 824696"/>
                <a:gd name="connsiteX120" fmla="*/ 519833 w 824696"/>
                <a:gd name="connsiteY120" fmla="*/ 708277 h 824696"/>
                <a:gd name="connsiteX121" fmla="*/ 525881 w 824696"/>
                <a:gd name="connsiteY121" fmla="*/ 722846 h 824696"/>
                <a:gd name="connsiteX122" fmla="*/ 519833 w 824696"/>
                <a:gd name="connsiteY122" fmla="*/ 737416 h 824696"/>
                <a:gd name="connsiteX123" fmla="*/ 490694 w 824696"/>
                <a:gd name="connsiteY123" fmla="*/ 737416 h 824696"/>
                <a:gd name="connsiteX124" fmla="*/ 476949 w 824696"/>
                <a:gd name="connsiteY124" fmla="*/ 734117 h 824696"/>
                <a:gd name="connsiteX125" fmla="*/ 466915 w 824696"/>
                <a:gd name="connsiteY125" fmla="*/ 706627 h 824696"/>
                <a:gd name="connsiteX126" fmla="*/ 432003 w 824696"/>
                <a:gd name="connsiteY126" fmla="*/ 688896 h 824696"/>
                <a:gd name="connsiteX127" fmla="*/ 429117 w 824696"/>
                <a:gd name="connsiteY127" fmla="*/ 688896 h 824696"/>
                <a:gd name="connsiteX128" fmla="*/ 415372 w 824696"/>
                <a:gd name="connsiteY128" fmla="*/ 654397 h 824696"/>
                <a:gd name="connsiteX129" fmla="*/ 380872 w 824696"/>
                <a:gd name="connsiteY129" fmla="*/ 640652 h 824696"/>
                <a:gd name="connsiteX130" fmla="*/ 367127 w 824696"/>
                <a:gd name="connsiteY130" fmla="*/ 606702 h 824696"/>
                <a:gd name="connsiteX131" fmla="*/ 332627 w 824696"/>
                <a:gd name="connsiteY131" fmla="*/ 592957 h 824696"/>
                <a:gd name="connsiteX132" fmla="*/ 332627 w 824696"/>
                <a:gd name="connsiteY132" fmla="*/ 589933 h 824696"/>
                <a:gd name="connsiteX133" fmla="*/ 315034 w 824696"/>
                <a:gd name="connsiteY133" fmla="*/ 555021 h 824696"/>
                <a:gd name="connsiteX134" fmla="*/ 303213 w 824696"/>
                <a:gd name="connsiteY134" fmla="*/ 548423 h 824696"/>
                <a:gd name="connsiteX135" fmla="*/ 367952 w 824696"/>
                <a:gd name="connsiteY135" fmla="*/ 523132 h 824696"/>
                <a:gd name="connsiteX136" fmla="*/ 413723 w 824696"/>
                <a:gd name="connsiteY136" fmla="*/ 474475 h 824696"/>
                <a:gd name="connsiteX137" fmla="*/ 508563 w 824696"/>
                <a:gd name="connsiteY137" fmla="*/ 501965 h 824696"/>
                <a:gd name="connsiteX138" fmla="*/ 583335 w 824696"/>
                <a:gd name="connsiteY138" fmla="*/ 577287 h 824696"/>
                <a:gd name="connsiteX139" fmla="*/ 615911 w 824696"/>
                <a:gd name="connsiteY139" fmla="*/ 609863 h 824696"/>
                <a:gd name="connsiteX140" fmla="*/ 618522 w 824696"/>
                <a:gd name="connsiteY140" fmla="*/ 638315 h 824696"/>
                <a:gd name="connsiteX141" fmla="*/ 618522 w 824696"/>
                <a:gd name="connsiteY141" fmla="*/ 572202 h 824696"/>
                <a:gd name="connsiteX142" fmla="*/ 538939 w 824696"/>
                <a:gd name="connsiteY142" fmla="*/ 491519 h 824696"/>
                <a:gd name="connsiteX143" fmla="*/ 542925 w 824696"/>
                <a:gd name="connsiteY143" fmla="*/ 490007 h 824696"/>
                <a:gd name="connsiteX144" fmla="*/ 545124 w 824696"/>
                <a:gd name="connsiteY144" fmla="*/ 488633 h 824696"/>
                <a:gd name="connsiteX145" fmla="*/ 558869 w 824696"/>
                <a:gd name="connsiteY145" fmla="*/ 478324 h 824696"/>
                <a:gd name="connsiteX146" fmla="*/ 542375 w 824696"/>
                <a:gd name="connsiteY146" fmla="*/ 456332 h 824696"/>
                <a:gd name="connsiteX147" fmla="*/ 529730 w 824696"/>
                <a:gd name="connsiteY147" fmla="*/ 465953 h 824696"/>
                <a:gd name="connsiteX148" fmla="*/ 422932 w 824696"/>
                <a:gd name="connsiteY148" fmla="*/ 443824 h 824696"/>
                <a:gd name="connsiteX149" fmla="*/ 403496 w 824696"/>
                <a:gd name="connsiteY149" fmla="*/ 443467 h 824696"/>
                <a:gd name="connsiteX150" fmla="*/ 403139 w 824696"/>
                <a:gd name="connsiteY150" fmla="*/ 443824 h 824696"/>
                <a:gd name="connsiteX151" fmla="*/ 348159 w 824696"/>
                <a:gd name="connsiteY151" fmla="*/ 501965 h 824696"/>
                <a:gd name="connsiteX152" fmla="*/ 302389 w 824696"/>
                <a:gd name="connsiteY152" fmla="*/ 519284 h 824696"/>
                <a:gd name="connsiteX153" fmla="*/ 267202 w 824696"/>
                <a:gd name="connsiteY153" fmla="*/ 507601 h 824696"/>
                <a:gd name="connsiteX154" fmla="*/ 418396 w 824696"/>
                <a:gd name="connsiteY154" fmla="*/ 356406 h 824696"/>
                <a:gd name="connsiteX155" fmla="*/ 530829 w 824696"/>
                <a:gd name="connsiteY155" fmla="*/ 331528 h 824696"/>
                <a:gd name="connsiteX156" fmla="*/ 695356 w 824696"/>
                <a:gd name="connsiteY156" fmla="*/ 494818 h 824696"/>
                <a:gd name="connsiteX157" fmla="*/ 618522 w 824696"/>
                <a:gd name="connsiteY157" fmla="*/ 572202 h 824696"/>
                <a:gd name="connsiteX158" fmla="*/ 714737 w 824696"/>
                <a:gd name="connsiteY158" fmla="*/ 475987 h 824696"/>
                <a:gd name="connsiteX159" fmla="*/ 555433 w 824696"/>
                <a:gd name="connsiteY159" fmla="*/ 316134 h 824696"/>
                <a:gd name="connsiteX160" fmla="*/ 591032 w 824696"/>
                <a:gd name="connsiteY160" fmla="*/ 280534 h 824696"/>
                <a:gd name="connsiteX161" fmla="*/ 750336 w 824696"/>
                <a:gd name="connsiteY161" fmla="*/ 439838 h 824696"/>
                <a:gd name="connsiteX162" fmla="*/ 714737 w 824696"/>
                <a:gd name="connsiteY162" fmla="*/ 475987 h 824696"/>
                <a:gd name="connsiteX163" fmla="*/ 797206 w 824696"/>
                <a:gd name="connsiteY163" fmla="*/ 448497 h 824696"/>
                <a:gd name="connsiteX164" fmla="*/ 779475 w 824696"/>
                <a:gd name="connsiteY164" fmla="*/ 430629 h 824696"/>
                <a:gd name="connsiteX165" fmla="*/ 600791 w 824696"/>
                <a:gd name="connsiteY165" fmla="*/ 251945 h 824696"/>
                <a:gd name="connsiteX166" fmla="*/ 569178 w 824696"/>
                <a:gd name="connsiteY166" fmla="*/ 219919 h 824696"/>
                <a:gd name="connsiteX167" fmla="*/ 761607 w 824696"/>
                <a:gd name="connsiteY167" fmla="*/ 27490 h 824696"/>
                <a:gd name="connsiteX168" fmla="*/ 797206 w 824696"/>
                <a:gd name="connsiteY168" fmla="*/ 27490 h 824696"/>
                <a:gd name="connsiteX169" fmla="*/ 797206 w 824696"/>
                <a:gd name="connsiteY169" fmla="*/ 448497 h 824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</a:cxnLst>
              <a:rect l="l" t="t" r="r" b="b"/>
              <a:pathLst>
                <a:path w="824696" h="824696">
                  <a:moveTo>
                    <a:pt x="810951" y="0"/>
                  </a:moveTo>
                  <a:lnTo>
                    <a:pt x="755971" y="0"/>
                  </a:lnTo>
                  <a:cubicBezTo>
                    <a:pt x="752319" y="-20"/>
                    <a:pt x="748807" y="1414"/>
                    <a:pt x="746212" y="3986"/>
                  </a:cubicBezTo>
                  <a:lnTo>
                    <a:pt x="540038" y="210160"/>
                  </a:lnTo>
                  <a:cubicBezTo>
                    <a:pt x="534649" y="215505"/>
                    <a:pt x="534613" y="224209"/>
                    <a:pt x="539959" y="229599"/>
                  </a:cubicBezTo>
                  <a:cubicBezTo>
                    <a:pt x="539985" y="229627"/>
                    <a:pt x="540013" y="229652"/>
                    <a:pt x="540038" y="229678"/>
                  </a:cubicBezTo>
                  <a:lnTo>
                    <a:pt x="571652" y="261154"/>
                  </a:lnTo>
                  <a:lnTo>
                    <a:pt x="529180" y="303626"/>
                  </a:lnTo>
                  <a:lnTo>
                    <a:pt x="412348" y="329879"/>
                  </a:lnTo>
                  <a:lnTo>
                    <a:pt x="295516" y="303901"/>
                  </a:lnTo>
                  <a:lnTo>
                    <a:pt x="253044" y="261154"/>
                  </a:lnTo>
                  <a:lnTo>
                    <a:pt x="284658" y="229678"/>
                  </a:lnTo>
                  <a:cubicBezTo>
                    <a:pt x="290047" y="224333"/>
                    <a:pt x="290083" y="215629"/>
                    <a:pt x="284737" y="210239"/>
                  </a:cubicBezTo>
                  <a:cubicBezTo>
                    <a:pt x="284711" y="210212"/>
                    <a:pt x="284683" y="210186"/>
                    <a:pt x="284658" y="210160"/>
                  </a:cubicBezTo>
                  <a:lnTo>
                    <a:pt x="78484" y="3986"/>
                  </a:lnTo>
                  <a:cubicBezTo>
                    <a:pt x="75889" y="1414"/>
                    <a:pt x="72379" y="-20"/>
                    <a:pt x="68725" y="0"/>
                  </a:cubicBezTo>
                  <a:lnTo>
                    <a:pt x="13745" y="0"/>
                  </a:lnTo>
                  <a:cubicBezTo>
                    <a:pt x="6154" y="0"/>
                    <a:pt x="0" y="6155"/>
                    <a:pt x="0" y="13745"/>
                  </a:cubicBezTo>
                  <a:lnTo>
                    <a:pt x="0" y="481073"/>
                  </a:lnTo>
                  <a:cubicBezTo>
                    <a:pt x="27" y="486622"/>
                    <a:pt x="3390" y="491610"/>
                    <a:pt x="8522" y="493718"/>
                  </a:cubicBezTo>
                  <a:cubicBezTo>
                    <a:pt x="10154" y="494488"/>
                    <a:pt x="11943" y="494864"/>
                    <a:pt x="13745" y="494818"/>
                  </a:cubicBezTo>
                  <a:cubicBezTo>
                    <a:pt x="17398" y="494838"/>
                    <a:pt x="20909" y="493404"/>
                    <a:pt x="23504" y="490832"/>
                  </a:cubicBezTo>
                  <a:lnTo>
                    <a:pt x="54980" y="459218"/>
                  </a:lnTo>
                  <a:lnTo>
                    <a:pt x="100201" y="504577"/>
                  </a:lnTo>
                  <a:lnTo>
                    <a:pt x="203837" y="608076"/>
                  </a:lnTo>
                  <a:cubicBezTo>
                    <a:pt x="189725" y="634458"/>
                    <a:pt x="194707" y="666987"/>
                    <a:pt x="216070" y="687934"/>
                  </a:cubicBezTo>
                  <a:lnTo>
                    <a:pt x="332627" y="804629"/>
                  </a:lnTo>
                  <a:cubicBezTo>
                    <a:pt x="345541" y="817509"/>
                    <a:pt x="363045" y="824729"/>
                    <a:pt x="381284" y="824696"/>
                  </a:cubicBezTo>
                  <a:cubicBezTo>
                    <a:pt x="397820" y="824640"/>
                    <a:pt x="413760" y="818528"/>
                    <a:pt x="426093" y="807515"/>
                  </a:cubicBezTo>
                  <a:cubicBezTo>
                    <a:pt x="435020" y="814702"/>
                    <a:pt x="446109" y="818673"/>
                    <a:pt x="457569" y="818786"/>
                  </a:cubicBezTo>
                  <a:cubicBezTo>
                    <a:pt x="468314" y="818860"/>
                    <a:pt x="478753" y="815217"/>
                    <a:pt x="487120" y="808477"/>
                  </a:cubicBezTo>
                  <a:cubicBezTo>
                    <a:pt x="497673" y="799847"/>
                    <a:pt x="504107" y="787176"/>
                    <a:pt x="504851" y="773565"/>
                  </a:cubicBezTo>
                  <a:lnTo>
                    <a:pt x="504851" y="770679"/>
                  </a:lnTo>
                  <a:cubicBezTo>
                    <a:pt x="517684" y="770665"/>
                    <a:pt x="530025" y="765748"/>
                    <a:pt x="539351" y="756934"/>
                  </a:cubicBezTo>
                  <a:cubicBezTo>
                    <a:pt x="548256" y="747890"/>
                    <a:pt x="553201" y="735675"/>
                    <a:pt x="553096" y="722984"/>
                  </a:cubicBezTo>
                  <a:cubicBezTo>
                    <a:pt x="566001" y="723363"/>
                    <a:pt x="578488" y="718390"/>
                    <a:pt x="587596" y="709239"/>
                  </a:cubicBezTo>
                  <a:cubicBezTo>
                    <a:pt x="596611" y="700042"/>
                    <a:pt x="601561" y="687615"/>
                    <a:pt x="601341" y="674739"/>
                  </a:cubicBezTo>
                  <a:lnTo>
                    <a:pt x="604777" y="674739"/>
                  </a:lnTo>
                  <a:cubicBezTo>
                    <a:pt x="618371" y="674047"/>
                    <a:pt x="631045" y="667660"/>
                    <a:pt x="639689" y="657146"/>
                  </a:cubicBezTo>
                  <a:cubicBezTo>
                    <a:pt x="654403" y="638026"/>
                    <a:pt x="653185" y="611081"/>
                    <a:pt x="636803" y="593369"/>
                  </a:cubicBezTo>
                  <a:lnTo>
                    <a:pt x="724221" y="505951"/>
                  </a:lnTo>
                  <a:lnTo>
                    <a:pt x="769716" y="459218"/>
                  </a:lnTo>
                  <a:lnTo>
                    <a:pt x="801192" y="490832"/>
                  </a:lnTo>
                  <a:cubicBezTo>
                    <a:pt x="803787" y="493404"/>
                    <a:pt x="807298" y="494838"/>
                    <a:pt x="810951" y="494818"/>
                  </a:cubicBezTo>
                  <a:cubicBezTo>
                    <a:pt x="812753" y="494864"/>
                    <a:pt x="814544" y="494488"/>
                    <a:pt x="816174" y="493718"/>
                  </a:cubicBezTo>
                  <a:cubicBezTo>
                    <a:pt x="821306" y="491610"/>
                    <a:pt x="824669" y="486622"/>
                    <a:pt x="824696" y="481073"/>
                  </a:cubicBezTo>
                  <a:lnTo>
                    <a:pt x="824696" y="13745"/>
                  </a:lnTo>
                  <a:cubicBezTo>
                    <a:pt x="824696" y="6155"/>
                    <a:pt x="818542" y="0"/>
                    <a:pt x="810951" y="0"/>
                  </a:cubicBezTo>
                  <a:close/>
                  <a:moveTo>
                    <a:pt x="27490" y="447948"/>
                  </a:moveTo>
                  <a:lnTo>
                    <a:pt x="27490" y="27490"/>
                  </a:lnTo>
                  <a:lnTo>
                    <a:pt x="63089" y="27490"/>
                  </a:lnTo>
                  <a:lnTo>
                    <a:pt x="255518" y="219919"/>
                  </a:lnTo>
                  <a:lnTo>
                    <a:pt x="27490" y="447948"/>
                  </a:lnTo>
                  <a:close/>
                  <a:moveTo>
                    <a:pt x="74360" y="439838"/>
                  </a:moveTo>
                  <a:lnTo>
                    <a:pt x="233664" y="280534"/>
                  </a:lnTo>
                  <a:lnTo>
                    <a:pt x="269263" y="316134"/>
                  </a:lnTo>
                  <a:lnTo>
                    <a:pt x="109959" y="475437"/>
                  </a:lnTo>
                  <a:lnTo>
                    <a:pt x="74360" y="439838"/>
                  </a:lnTo>
                  <a:close/>
                  <a:moveTo>
                    <a:pt x="129340" y="494818"/>
                  </a:moveTo>
                  <a:lnTo>
                    <a:pt x="293042" y="331253"/>
                  </a:lnTo>
                  <a:lnTo>
                    <a:pt x="384858" y="351596"/>
                  </a:lnTo>
                  <a:lnTo>
                    <a:pt x="237650" y="498804"/>
                  </a:lnTo>
                  <a:cubicBezTo>
                    <a:pt x="232260" y="504149"/>
                    <a:pt x="232224" y="512853"/>
                    <a:pt x="237571" y="518243"/>
                  </a:cubicBezTo>
                  <a:cubicBezTo>
                    <a:pt x="237597" y="518270"/>
                    <a:pt x="237624" y="518296"/>
                    <a:pt x="237650" y="518322"/>
                  </a:cubicBezTo>
                  <a:cubicBezTo>
                    <a:pt x="249606" y="530213"/>
                    <a:pt x="264422" y="538827"/>
                    <a:pt x="280672" y="543337"/>
                  </a:cubicBezTo>
                  <a:cubicBezTo>
                    <a:pt x="268579" y="544351"/>
                    <a:pt x="257235" y="549609"/>
                    <a:pt x="248646" y="558182"/>
                  </a:cubicBezTo>
                  <a:lnTo>
                    <a:pt x="221156" y="585672"/>
                  </a:lnTo>
                  <a:lnTo>
                    <a:pt x="129340" y="494818"/>
                  </a:lnTo>
                  <a:close/>
                  <a:moveTo>
                    <a:pt x="223355" y="639277"/>
                  </a:moveTo>
                  <a:cubicBezTo>
                    <a:pt x="223365" y="628345"/>
                    <a:pt x="227716" y="617864"/>
                    <a:pt x="235451" y="610138"/>
                  </a:cubicBezTo>
                  <a:lnTo>
                    <a:pt x="268164" y="577287"/>
                  </a:lnTo>
                  <a:cubicBezTo>
                    <a:pt x="272553" y="572831"/>
                    <a:pt x="278539" y="570308"/>
                    <a:pt x="284795" y="570278"/>
                  </a:cubicBezTo>
                  <a:cubicBezTo>
                    <a:pt x="289221" y="570236"/>
                    <a:pt x="293532" y="571688"/>
                    <a:pt x="297028" y="574401"/>
                  </a:cubicBezTo>
                  <a:cubicBezTo>
                    <a:pt x="301555" y="578116"/>
                    <a:pt x="304342" y="583540"/>
                    <a:pt x="304725" y="589383"/>
                  </a:cubicBezTo>
                  <a:cubicBezTo>
                    <a:pt x="304930" y="595130"/>
                    <a:pt x="302739" y="600705"/>
                    <a:pt x="298677" y="604777"/>
                  </a:cubicBezTo>
                  <a:cubicBezTo>
                    <a:pt x="298093" y="605423"/>
                    <a:pt x="297628" y="606169"/>
                    <a:pt x="297303" y="606977"/>
                  </a:cubicBezTo>
                  <a:lnTo>
                    <a:pt x="234626" y="666767"/>
                  </a:lnTo>
                  <a:cubicBezTo>
                    <a:pt x="227583" y="659322"/>
                    <a:pt x="223567" y="649522"/>
                    <a:pt x="223355" y="639277"/>
                  </a:cubicBezTo>
                  <a:close/>
                  <a:moveTo>
                    <a:pt x="253869" y="687247"/>
                  </a:moveTo>
                  <a:lnTo>
                    <a:pt x="320807" y="623196"/>
                  </a:lnTo>
                  <a:cubicBezTo>
                    <a:pt x="329770" y="616423"/>
                    <a:pt x="342527" y="618201"/>
                    <a:pt x="349300" y="627164"/>
                  </a:cubicBezTo>
                  <a:cubicBezTo>
                    <a:pt x="354848" y="634508"/>
                    <a:pt x="354774" y="644660"/>
                    <a:pt x="349121" y="651922"/>
                  </a:cubicBezTo>
                  <a:lnTo>
                    <a:pt x="349121" y="651648"/>
                  </a:lnTo>
                  <a:lnTo>
                    <a:pt x="282458" y="715424"/>
                  </a:lnTo>
                  <a:lnTo>
                    <a:pt x="253869" y="687247"/>
                  </a:lnTo>
                  <a:close/>
                  <a:moveTo>
                    <a:pt x="329878" y="763669"/>
                  </a:moveTo>
                  <a:lnTo>
                    <a:pt x="302389" y="734804"/>
                  </a:lnTo>
                  <a:lnTo>
                    <a:pt x="365615" y="674464"/>
                  </a:lnTo>
                  <a:lnTo>
                    <a:pt x="367265" y="673365"/>
                  </a:lnTo>
                  <a:cubicBezTo>
                    <a:pt x="375345" y="665399"/>
                    <a:pt x="388324" y="665399"/>
                    <a:pt x="396404" y="673365"/>
                  </a:cubicBezTo>
                  <a:cubicBezTo>
                    <a:pt x="402603" y="680130"/>
                    <a:pt x="403503" y="690209"/>
                    <a:pt x="398603" y="697968"/>
                  </a:cubicBezTo>
                  <a:lnTo>
                    <a:pt x="329878" y="763669"/>
                  </a:lnTo>
                  <a:close/>
                  <a:moveTo>
                    <a:pt x="410424" y="785523"/>
                  </a:moveTo>
                  <a:cubicBezTo>
                    <a:pt x="393980" y="800907"/>
                    <a:pt x="368369" y="800727"/>
                    <a:pt x="352145" y="785111"/>
                  </a:cubicBezTo>
                  <a:lnTo>
                    <a:pt x="350083" y="783461"/>
                  </a:lnTo>
                  <a:lnTo>
                    <a:pt x="410424" y="725458"/>
                  </a:lnTo>
                  <a:cubicBezTo>
                    <a:pt x="412221" y="724796"/>
                    <a:pt x="413858" y="723765"/>
                    <a:pt x="415234" y="722434"/>
                  </a:cubicBezTo>
                  <a:cubicBezTo>
                    <a:pt x="419312" y="718207"/>
                    <a:pt x="425045" y="715996"/>
                    <a:pt x="430904" y="716386"/>
                  </a:cubicBezTo>
                  <a:cubicBezTo>
                    <a:pt x="436749" y="716651"/>
                    <a:pt x="442200" y="719401"/>
                    <a:pt x="445886" y="723946"/>
                  </a:cubicBezTo>
                  <a:cubicBezTo>
                    <a:pt x="452387" y="732954"/>
                    <a:pt x="451148" y="745397"/>
                    <a:pt x="442999" y="752948"/>
                  </a:cubicBezTo>
                  <a:lnTo>
                    <a:pt x="410424" y="785523"/>
                  </a:lnTo>
                  <a:close/>
                  <a:moveTo>
                    <a:pt x="470544" y="787073"/>
                  </a:moveTo>
                  <a:cubicBezTo>
                    <a:pt x="470345" y="787248"/>
                    <a:pt x="470144" y="787418"/>
                    <a:pt x="469939" y="787585"/>
                  </a:cubicBezTo>
                  <a:lnTo>
                    <a:pt x="469939" y="787173"/>
                  </a:lnTo>
                  <a:cubicBezTo>
                    <a:pt x="463003" y="792317"/>
                    <a:pt x="453629" y="792698"/>
                    <a:pt x="446298" y="788135"/>
                  </a:cubicBezTo>
                  <a:lnTo>
                    <a:pt x="462517" y="771916"/>
                  </a:lnTo>
                  <a:cubicBezTo>
                    <a:pt x="466549" y="767909"/>
                    <a:pt x="469893" y="763265"/>
                    <a:pt x="472413" y="758171"/>
                  </a:cubicBezTo>
                  <a:cubicBezTo>
                    <a:pt x="479879" y="766669"/>
                    <a:pt x="479042" y="779608"/>
                    <a:pt x="470544" y="787073"/>
                  </a:cubicBezTo>
                  <a:close/>
                  <a:moveTo>
                    <a:pt x="618522" y="638315"/>
                  </a:moveTo>
                  <a:cubicBezTo>
                    <a:pt x="614806" y="642894"/>
                    <a:pt x="609296" y="645650"/>
                    <a:pt x="603403" y="645875"/>
                  </a:cubicBezTo>
                  <a:cubicBezTo>
                    <a:pt x="597601" y="646337"/>
                    <a:pt x="591898" y="644167"/>
                    <a:pt x="587871" y="639964"/>
                  </a:cubicBezTo>
                  <a:cubicBezTo>
                    <a:pt x="587170" y="639415"/>
                    <a:pt x="586436" y="638909"/>
                    <a:pt x="585672" y="638452"/>
                  </a:cubicBezTo>
                  <a:lnTo>
                    <a:pt x="518184" y="567803"/>
                  </a:lnTo>
                  <a:lnTo>
                    <a:pt x="498391" y="586771"/>
                  </a:lnTo>
                  <a:lnTo>
                    <a:pt x="570277" y="662094"/>
                  </a:lnTo>
                  <a:cubicBezTo>
                    <a:pt x="577227" y="670921"/>
                    <a:pt x="575707" y="683711"/>
                    <a:pt x="566881" y="690661"/>
                  </a:cubicBezTo>
                  <a:cubicBezTo>
                    <a:pt x="559008" y="696860"/>
                    <a:pt x="547794" y="696403"/>
                    <a:pt x="540451" y="689584"/>
                  </a:cubicBezTo>
                  <a:lnTo>
                    <a:pt x="463204" y="609313"/>
                  </a:lnTo>
                  <a:lnTo>
                    <a:pt x="443412" y="628281"/>
                  </a:lnTo>
                  <a:lnTo>
                    <a:pt x="518871" y="706902"/>
                  </a:lnTo>
                  <a:cubicBezTo>
                    <a:pt x="518871" y="706902"/>
                    <a:pt x="518871" y="707864"/>
                    <a:pt x="519833" y="708277"/>
                  </a:cubicBezTo>
                  <a:cubicBezTo>
                    <a:pt x="523701" y="712139"/>
                    <a:pt x="525876" y="717379"/>
                    <a:pt x="525881" y="722846"/>
                  </a:cubicBezTo>
                  <a:cubicBezTo>
                    <a:pt x="525847" y="728306"/>
                    <a:pt x="523675" y="733536"/>
                    <a:pt x="519833" y="737416"/>
                  </a:cubicBezTo>
                  <a:cubicBezTo>
                    <a:pt x="511638" y="745098"/>
                    <a:pt x="498890" y="745098"/>
                    <a:pt x="490694" y="737416"/>
                  </a:cubicBezTo>
                  <a:cubicBezTo>
                    <a:pt x="487072" y="733865"/>
                    <a:pt x="481789" y="732597"/>
                    <a:pt x="476949" y="734117"/>
                  </a:cubicBezTo>
                  <a:cubicBezTo>
                    <a:pt x="476704" y="724102"/>
                    <a:pt x="473178" y="714446"/>
                    <a:pt x="466915" y="706627"/>
                  </a:cubicBezTo>
                  <a:cubicBezTo>
                    <a:pt x="458285" y="696075"/>
                    <a:pt x="445614" y="689640"/>
                    <a:pt x="432003" y="688896"/>
                  </a:cubicBezTo>
                  <a:lnTo>
                    <a:pt x="429117" y="688896"/>
                  </a:lnTo>
                  <a:cubicBezTo>
                    <a:pt x="429354" y="676017"/>
                    <a:pt x="424401" y="663585"/>
                    <a:pt x="415372" y="654397"/>
                  </a:cubicBezTo>
                  <a:cubicBezTo>
                    <a:pt x="406092" y="645509"/>
                    <a:pt x="393720" y="640579"/>
                    <a:pt x="380872" y="640652"/>
                  </a:cubicBezTo>
                  <a:cubicBezTo>
                    <a:pt x="380992" y="627956"/>
                    <a:pt x="376044" y="615737"/>
                    <a:pt x="367127" y="606702"/>
                  </a:cubicBezTo>
                  <a:cubicBezTo>
                    <a:pt x="357824" y="597852"/>
                    <a:pt x="345467" y="592929"/>
                    <a:pt x="332627" y="592957"/>
                  </a:cubicBezTo>
                  <a:cubicBezTo>
                    <a:pt x="332693" y="591950"/>
                    <a:pt x="332693" y="590940"/>
                    <a:pt x="332627" y="589933"/>
                  </a:cubicBezTo>
                  <a:cubicBezTo>
                    <a:pt x="331935" y="576339"/>
                    <a:pt x="325549" y="563665"/>
                    <a:pt x="315034" y="555021"/>
                  </a:cubicBezTo>
                  <a:cubicBezTo>
                    <a:pt x="311445" y="552244"/>
                    <a:pt x="307460" y="550021"/>
                    <a:pt x="303213" y="548423"/>
                  </a:cubicBezTo>
                  <a:cubicBezTo>
                    <a:pt x="327363" y="549320"/>
                    <a:pt x="350805" y="540162"/>
                    <a:pt x="367952" y="523132"/>
                  </a:cubicBezTo>
                  <a:lnTo>
                    <a:pt x="413723" y="474475"/>
                  </a:lnTo>
                  <a:cubicBezTo>
                    <a:pt x="440326" y="496070"/>
                    <a:pt x="474534" y="505986"/>
                    <a:pt x="508563" y="501965"/>
                  </a:cubicBezTo>
                  <a:lnTo>
                    <a:pt x="583335" y="577287"/>
                  </a:lnTo>
                  <a:lnTo>
                    <a:pt x="615911" y="609863"/>
                  </a:lnTo>
                  <a:cubicBezTo>
                    <a:pt x="623608" y="617440"/>
                    <a:pt x="624711" y="629465"/>
                    <a:pt x="618522" y="638315"/>
                  </a:cubicBezTo>
                  <a:close/>
                  <a:moveTo>
                    <a:pt x="618522" y="572202"/>
                  </a:moveTo>
                  <a:lnTo>
                    <a:pt x="538939" y="491519"/>
                  </a:lnTo>
                  <a:lnTo>
                    <a:pt x="542925" y="490007"/>
                  </a:lnTo>
                  <a:lnTo>
                    <a:pt x="545124" y="488633"/>
                  </a:lnTo>
                  <a:lnTo>
                    <a:pt x="558869" y="478324"/>
                  </a:lnTo>
                  <a:lnTo>
                    <a:pt x="542375" y="456332"/>
                  </a:lnTo>
                  <a:lnTo>
                    <a:pt x="529730" y="465953"/>
                  </a:lnTo>
                  <a:cubicBezTo>
                    <a:pt x="492984" y="481415"/>
                    <a:pt x="450509" y="472615"/>
                    <a:pt x="422932" y="443824"/>
                  </a:cubicBezTo>
                  <a:cubicBezTo>
                    <a:pt x="417664" y="438359"/>
                    <a:pt x="408962" y="438199"/>
                    <a:pt x="403496" y="443467"/>
                  </a:cubicBezTo>
                  <a:cubicBezTo>
                    <a:pt x="403374" y="443584"/>
                    <a:pt x="403256" y="443704"/>
                    <a:pt x="403139" y="443824"/>
                  </a:cubicBezTo>
                  <a:lnTo>
                    <a:pt x="348159" y="501965"/>
                  </a:lnTo>
                  <a:cubicBezTo>
                    <a:pt x="336225" y="514239"/>
                    <a:pt x="319458" y="520583"/>
                    <a:pt x="302389" y="519284"/>
                  </a:cubicBezTo>
                  <a:cubicBezTo>
                    <a:pt x="289810" y="518686"/>
                    <a:pt x="277639" y="514645"/>
                    <a:pt x="267202" y="507601"/>
                  </a:cubicBezTo>
                  <a:lnTo>
                    <a:pt x="418396" y="356406"/>
                  </a:lnTo>
                  <a:lnTo>
                    <a:pt x="530829" y="331528"/>
                  </a:lnTo>
                  <a:lnTo>
                    <a:pt x="695356" y="494818"/>
                  </a:lnTo>
                  <a:lnTo>
                    <a:pt x="618522" y="572202"/>
                  </a:lnTo>
                  <a:close/>
                  <a:moveTo>
                    <a:pt x="714737" y="475987"/>
                  </a:moveTo>
                  <a:lnTo>
                    <a:pt x="555433" y="316134"/>
                  </a:lnTo>
                  <a:lnTo>
                    <a:pt x="591032" y="280534"/>
                  </a:lnTo>
                  <a:lnTo>
                    <a:pt x="750336" y="439838"/>
                  </a:lnTo>
                  <a:lnTo>
                    <a:pt x="714737" y="475987"/>
                  </a:lnTo>
                  <a:close/>
                  <a:moveTo>
                    <a:pt x="797206" y="448497"/>
                  </a:moveTo>
                  <a:lnTo>
                    <a:pt x="779475" y="430629"/>
                  </a:lnTo>
                  <a:lnTo>
                    <a:pt x="600791" y="251945"/>
                  </a:lnTo>
                  <a:lnTo>
                    <a:pt x="569178" y="219919"/>
                  </a:lnTo>
                  <a:lnTo>
                    <a:pt x="761607" y="27490"/>
                  </a:lnTo>
                  <a:lnTo>
                    <a:pt x="797206" y="27490"/>
                  </a:lnTo>
                  <a:lnTo>
                    <a:pt x="797206" y="448497"/>
                  </a:lnTo>
                  <a:close/>
                </a:path>
              </a:pathLst>
            </a:custGeom>
            <a:grpFill/>
            <a:ln w="1707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-DIN" panose="020B0504030202030204" pitchFamily="34" charset="0"/>
                <a:ea typeface="MiSans"/>
                <a:cs typeface="+mn-cs"/>
              </a:endParaRPr>
            </a:p>
          </p:txBody>
        </p:sp>
        <p:sp>
          <p:nvSpPr>
            <p:cNvPr id="146" name="任意多边形: 形状 145"/>
            <p:cNvSpPr/>
            <p:nvPr/>
          </p:nvSpPr>
          <p:spPr>
            <a:xfrm>
              <a:off x="11245240" y="4086457"/>
              <a:ext cx="82469" cy="82469"/>
            </a:xfrm>
            <a:custGeom>
              <a:avLst/>
              <a:gdLst>
                <a:gd name="connsiteX0" fmla="*/ 41235 w 82469"/>
                <a:gd name="connsiteY0" fmla="*/ 0 h 82469"/>
                <a:gd name="connsiteX1" fmla="*/ 0 w 82469"/>
                <a:gd name="connsiteY1" fmla="*/ 41235 h 82469"/>
                <a:gd name="connsiteX2" fmla="*/ 41235 w 82469"/>
                <a:gd name="connsiteY2" fmla="*/ 82470 h 82469"/>
                <a:gd name="connsiteX3" fmla="*/ 82470 w 82469"/>
                <a:gd name="connsiteY3" fmla="*/ 41235 h 82469"/>
                <a:gd name="connsiteX4" fmla="*/ 41235 w 82469"/>
                <a:gd name="connsiteY4" fmla="*/ 0 h 82469"/>
                <a:gd name="connsiteX5" fmla="*/ 41235 w 82469"/>
                <a:gd name="connsiteY5" fmla="*/ 54980 h 82469"/>
                <a:gd name="connsiteX6" fmla="*/ 27490 w 82469"/>
                <a:gd name="connsiteY6" fmla="*/ 41235 h 82469"/>
                <a:gd name="connsiteX7" fmla="*/ 41235 w 82469"/>
                <a:gd name="connsiteY7" fmla="*/ 27490 h 82469"/>
                <a:gd name="connsiteX8" fmla="*/ 54980 w 82469"/>
                <a:gd name="connsiteY8" fmla="*/ 41235 h 82469"/>
                <a:gd name="connsiteX9" fmla="*/ 41235 w 82469"/>
                <a:gd name="connsiteY9" fmla="*/ 54980 h 82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2469" h="82469">
                  <a:moveTo>
                    <a:pt x="41235" y="0"/>
                  </a:moveTo>
                  <a:cubicBezTo>
                    <a:pt x="18461" y="0"/>
                    <a:pt x="0" y="18461"/>
                    <a:pt x="0" y="41235"/>
                  </a:cubicBezTo>
                  <a:cubicBezTo>
                    <a:pt x="0" y="64008"/>
                    <a:pt x="18461" y="82470"/>
                    <a:pt x="41235" y="82470"/>
                  </a:cubicBezTo>
                  <a:cubicBezTo>
                    <a:pt x="64008" y="82470"/>
                    <a:pt x="82470" y="64008"/>
                    <a:pt x="82470" y="41235"/>
                  </a:cubicBezTo>
                  <a:cubicBezTo>
                    <a:pt x="82470" y="18461"/>
                    <a:pt x="64008" y="0"/>
                    <a:pt x="41235" y="0"/>
                  </a:cubicBezTo>
                  <a:close/>
                  <a:moveTo>
                    <a:pt x="41235" y="54980"/>
                  </a:moveTo>
                  <a:cubicBezTo>
                    <a:pt x="33644" y="54980"/>
                    <a:pt x="27490" y="48825"/>
                    <a:pt x="27490" y="41235"/>
                  </a:cubicBezTo>
                  <a:cubicBezTo>
                    <a:pt x="27490" y="33644"/>
                    <a:pt x="33644" y="27490"/>
                    <a:pt x="41235" y="27490"/>
                  </a:cubicBezTo>
                  <a:cubicBezTo>
                    <a:pt x="48825" y="27490"/>
                    <a:pt x="54980" y="33644"/>
                    <a:pt x="54980" y="41235"/>
                  </a:cubicBezTo>
                  <a:cubicBezTo>
                    <a:pt x="54980" y="48825"/>
                    <a:pt x="48825" y="54980"/>
                    <a:pt x="41235" y="54980"/>
                  </a:cubicBezTo>
                  <a:close/>
                </a:path>
              </a:pathLst>
            </a:custGeom>
            <a:grpFill/>
            <a:ln w="1707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-DIN" panose="020B0504030202030204" pitchFamily="34" charset="0"/>
                <a:ea typeface="MiSans"/>
                <a:cs typeface="+mn-cs"/>
              </a:endParaRPr>
            </a:p>
          </p:txBody>
        </p:sp>
        <p:sp>
          <p:nvSpPr>
            <p:cNvPr id="147" name="任意多边形: 形状 146"/>
            <p:cNvSpPr/>
            <p:nvPr/>
          </p:nvSpPr>
          <p:spPr>
            <a:xfrm>
              <a:off x="11300220" y="4457570"/>
              <a:ext cx="96214" cy="96214"/>
            </a:xfrm>
            <a:custGeom>
              <a:avLst/>
              <a:gdLst>
                <a:gd name="connsiteX0" fmla="*/ 27490 w 96214"/>
                <a:gd name="connsiteY0" fmla="*/ 0 h 96214"/>
                <a:gd name="connsiteX1" fmla="*/ 0 w 96214"/>
                <a:gd name="connsiteY1" fmla="*/ 0 h 96214"/>
                <a:gd name="connsiteX2" fmla="*/ 96215 w 96214"/>
                <a:gd name="connsiteY2" fmla="*/ 96215 h 96214"/>
                <a:gd name="connsiteX3" fmla="*/ 96215 w 96214"/>
                <a:gd name="connsiteY3" fmla="*/ 68725 h 96214"/>
                <a:gd name="connsiteX4" fmla="*/ 27490 w 96214"/>
                <a:gd name="connsiteY4" fmla="*/ 0 h 96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214" h="96214">
                  <a:moveTo>
                    <a:pt x="27490" y="0"/>
                  </a:moveTo>
                  <a:lnTo>
                    <a:pt x="0" y="0"/>
                  </a:lnTo>
                  <a:cubicBezTo>
                    <a:pt x="0" y="53138"/>
                    <a:pt x="43077" y="96215"/>
                    <a:pt x="96215" y="96215"/>
                  </a:cubicBezTo>
                  <a:lnTo>
                    <a:pt x="96215" y="68725"/>
                  </a:lnTo>
                  <a:cubicBezTo>
                    <a:pt x="58260" y="68725"/>
                    <a:pt x="27490" y="37955"/>
                    <a:pt x="27490" y="0"/>
                  </a:cubicBezTo>
                  <a:close/>
                </a:path>
              </a:pathLst>
            </a:custGeom>
            <a:grpFill/>
            <a:ln w="1707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-DIN" panose="020B0504030202030204" pitchFamily="34" charset="0"/>
                <a:ea typeface="MiSans"/>
                <a:cs typeface="+mn-cs"/>
              </a:endParaRPr>
            </a:p>
          </p:txBody>
        </p:sp>
        <p:sp>
          <p:nvSpPr>
            <p:cNvPr id="148" name="任意多边形: 形状 147"/>
            <p:cNvSpPr/>
            <p:nvPr/>
          </p:nvSpPr>
          <p:spPr>
            <a:xfrm>
              <a:off x="11231495" y="4457570"/>
              <a:ext cx="164939" cy="164939"/>
            </a:xfrm>
            <a:custGeom>
              <a:avLst/>
              <a:gdLst>
                <a:gd name="connsiteX0" fmla="*/ 27490 w 164939"/>
                <a:gd name="connsiteY0" fmla="*/ 0 h 164939"/>
                <a:gd name="connsiteX1" fmla="*/ 0 w 164939"/>
                <a:gd name="connsiteY1" fmla="*/ 0 h 164939"/>
                <a:gd name="connsiteX2" fmla="*/ 164939 w 164939"/>
                <a:gd name="connsiteY2" fmla="*/ 164939 h 164939"/>
                <a:gd name="connsiteX3" fmla="*/ 164939 w 164939"/>
                <a:gd name="connsiteY3" fmla="*/ 137449 h 164939"/>
                <a:gd name="connsiteX4" fmla="*/ 27490 w 164939"/>
                <a:gd name="connsiteY4" fmla="*/ 0 h 164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4939" h="164939">
                  <a:moveTo>
                    <a:pt x="27490" y="0"/>
                  </a:moveTo>
                  <a:lnTo>
                    <a:pt x="0" y="0"/>
                  </a:lnTo>
                  <a:cubicBezTo>
                    <a:pt x="0" y="91093"/>
                    <a:pt x="73846" y="164939"/>
                    <a:pt x="164939" y="164939"/>
                  </a:cubicBezTo>
                  <a:lnTo>
                    <a:pt x="164939" y="137449"/>
                  </a:lnTo>
                  <a:cubicBezTo>
                    <a:pt x="89028" y="137449"/>
                    <a:pt x="27490" y="75912"/>
                    <a:pt x="27490" y="0"/>
                  </a:cubicBezTo>
                  <a:close/>
                </a:path>
              </a:pathLst>
            </a:custGeom>
            <a:grpFill/>
            <a:ln w="1707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-DIN" panose="020B0504030202030204" pitchFamily="34" charset="0"/>
                <a:ea typeface="MiSans"/>
                <a:cs typeface="+mn-cs"/>
              </a:endParaRPr>
            </a:p>
          </p:txBody>
        </p:sp>
        <p:sp>
          <p:nvSpPr>
            <p:cNvPr id="149" name="任意多边形: 形状 148"/>
            <p:cNvSpPr/>
            <p:nvPr/>
          </p:nvSpPr>
          <p:spPr>
            <a:xfrm>
              <a:off x="11822528" y="4457570"/>
              <a:ext cx="96214" cy="96214"/>
            </a:xfrm>
            <a:custGeom>
              <a:avLst/>
              <a:gdLst>
                <a:gd name="connsiteX0" fmla="*/ 68725 w 96214"/>
                <a:gd name="connsiteY0" fmla="*/ 0 h 96214"/>
                <a:gd name="connsiteX1" fmla="*/ 0 w 96214"/>
                <a:gd name="connsiteY1" fmla="*/ 68725 h 96214"/>
                <a:gd name="connsiteX2" fmla="*/ 0 w 96214"/>
                <a:gd name="connsiteY2" fmla="*/ 96215 h 96214"/>
                <a:gd name="connsiteX3" fmla="*/ 96215 w 96214"/>
                <a:gd name="connsiteY3" fmla="*/ 0 h 96214"/>
                <a:gd name="connsiteX4" fmla="*/ 68725 w 96214"/>
                <a:gd name="connsiteY4" fmla="*/ 0 h 96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214" h="96214">
                  <a:moveTo>
                    <a:pt x="68725" y="0"/>
                  </a:moveTo>
                  <a:cubicBezTo>
                    <a:pt x="68725" y="37955"/>
                    <a:pt x="37955" y="68725"/>
                    <a:pt x="0" y="68725"/>
                  </a:cubicBezTo>
                  <a:lnTo>
                    <a:pt x="0" y="96215"/>
                  </a:lnTo>
                  <a:cubicBezTo>
                    <a:pt x="53138" y="96215"/>
                    <a:pt x="96215" y="53138"/>
                    <a:pt x="96215" y="0"/>
                  </a:cubicBezTo>
                  <a:lnTo>
                    <a:pt x="68725" y="0"/>
                  </a:lnTo>
                  <a:close/>
                </a:path>
              </a:pathLst>
            </a:custGeom>
            <a:grpFill/>
            <a:ln w="1707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-DIN" panose="020B0504030202030204" pitchFamily="34" charset="0"/>
                <a:ea typeface="MiSans"/>
                <a:cs typeface="+mn-cs"/>
              </a:endParaRPr>
            </a:p>
          </p:txBody>
        </p:sp>
        <p:sp>
          <p:nvSpPr>
            <p:cNvPr id="150" name="任意多边形: 形状 149"/>
            <p:cNvSpPr/>
            <p:nvPr/>
          </p:nvSpPr>
          <p:spPr>
            <a:xfrm>
              <a:off x="11822528" y="4457570"/>
              <a:ext cx="164939" cy="164939"/>
            </a:xfrm>
            <a:custGeom>
              <a:avLst/>
              <a:gdLst>
                <a:gd name="connsiteX0" fmla="*/ 137449 w 164939"/>
                <a:gd name="connsiteY0" fmla="*/ 0 h 164939"/>
                <a:gd name="connsiteX1" fmla="*/ 0 w 164939"/>
                <a:gd name="connsiteY1" fmla="*/ 137449 h 164939"/>
                <a:gd name="connsiteX2" fmla="*/ 0 w 164939"/>
                <a:gd name="connsiteY2" fmla="*/ 164939 h 164939"/>
                <a:gd name="connsiteX3" fmla="*/ 164939 w 164939"/>
                <a:gd name="connsiteY3" fmla="*/ 0 h 164939"/>
                <a:gd name="connsiteX4" fmla="*/ 137449 w 164939"/>
                <a:gd name="connsiteY4" fmla="*/ 0 h 164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4939" h="164939">
                  <a:moveTo>
                    <a:pt x="137449" y="0"/>
                  </a:moveTo>
                  <a:cubicBezTo>
                    <a:pt x="137449" y="75912"/>
                    <a:pt x="75912" y="137449"/>
                    <a:pt x="0" y="137449"/>
                  </a:cubicBezTo>
                  <a:lnTo>
                    <a:pt x="0" y="164939"/>
                  </a:lnTo>
                  <a:cubicBezTo>
                    <a:pt x="91093" y="164939"/>
                    <a:pt x="164939" y="91093"/>
                    <a:pt x="164939" y="0"/>
                  </a:cubicBezTo>
                  <a:lnTo>
                    <a:pt x="137449" y="0"/>
                  </a:lnTo>
                  <a:close/>
                </a:path>
              </a:pathLst>
            </a:custGeom>
            <a:grpFill/>
            <a:ln w="1707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-DIN" panose="020B0504030202030204" pitchFamily="34" charset="0"/>
                <a:ea typeface="MiSans"/>
                <a:cs typeface="+mn-cs"/>
              </a:endParaRPr>
            </a:p>
          </p:txBody>
        </p:sp>
      </p:grpSp>
      <p:sp>
        <p:nvSpPr>
          <p:cNvPr id="77" name="任意多边形: 形状 76"/>
          <p:cNvSpPr/>
          <p:nvPr/>
        </p:nvSpPr>
        <p:spPr>
          <a:xfrm>
            <a:off x="0" y="5696857"/>
            <a:ext cx="12192000" cy="1161143"/>
          </a:xfrm>
          <a:custGeom>
            <a:avLst/>
            <a:gdLst>
              <a:gd name="connsiteX0" fmla="*/ 0 w 12192000"/>
              <a:gd name="connsiteY0" fmla="*/ 13186 h 512232"/>
              <a:gd name="connsiteX1" fmla="*/ 53842 w 12192000"/>
              <a:gd name="connsiteY1" fmla="*/ 25414 h 512232"/>
              <a:gd name="connsiteX2" fmla="*/ 6066972 w 12192000"/>
              <a:gd name="connsiteY2" fmla="*/ 512232 h 512232"/>
              <a:gd name="connsiteX3" fmla="*/ 0 w 12192000"/>
              <a:gd name="connsiteY3" fmla="*/ 512232 h 512232"/>
              <a:gd name="connsiteX4" fmla="*/ 12192000 w 12192000"/>
              <a:gd name="connsiteY4" fmla="*/ 0 h 512232"/>
              <a:gd name="connsiteX5" fmla="*/ 12192000 w 12192000"/>
              <a:gd name="connsiteY5" fmla="*/ 512232 h 512232"/>
              <a:gd name="connsiteX6" fmla="*/ 6066972 w 12192000"/>
              <a:gd name="connsiteY6" fmla="*/ 512232 h 512232"/>
              <a:gd name="connsiteX7" fmla="*/ 12080102 w 12192000"/>
              <a:gd name="connsiteY7" fmla="*/ 25414 h 512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12232">
                <a:moveTo>
                  <a:pt x="0" y="13186"/>
                </a:moveTo>
                <a:lnTo>
                  <a:pt x="53842" y="25414"/>
                </a:lnTo>
                <a:cubicBezTo>
                  <a:pt x="1422267" y="320943"/>
                  <a:pt x="3606305" y="512232"/>
                  <a:pt x="6066972" y="512232"/>
                </a:cubicBezTo>
                <a:lnTo>
                  <a:pt x="0" y="512232"/>
                </a:lnTo>
                <a:close/>
                <a:moveTo>
                  <a:pt x="12192000" y="0"/>
                </a:moveTo>
                <a:lnTo>
                  <a:pt x="12192000" y="512232"/>
                </a:lnTo>
                <a:lnTo>
                  <a:pt x="6066972" y="512232"/>
                </a:lnTo>
                <a:cubicBezTo>
                  <a:pt x="8527639" y="512232"/>
                  <a:pt x="10711677" y="320943"/>
                  <a:pt x="12080102" y="25414"/>
                </a:cubicBezTo>
                <a:close/>
              </a:path>
            </a:pathLst>
          </a:custGeom>
          <a:solidFill>
            <a:srgbClr val="F9D27F">
              <a:alpha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M" panose="00020600040101010101" charset="-122"/>
              <a:ea typeface="OPPOSans M" panose="00020600040101010101" charset="-122"/>
              <a:cs typeface="+mn-cs"/>
            </a:endParaRPr>
          </a:p>
        </p:txBody>
      </p:sp>
      <p:sp>
        <p:nvSpPr>
          <p:cNvPr id="78" name="任意多边形: 形状 77"/>
          <p:cNvSpPr/>
          <p:nvPr/>
        </p:nvSpPr>
        <p:spPr>
          <a:xfrm>
            <a:off x="0" y="6023429"/>
            <a:ext cx="12192000" cy="834571"/>
          </a:xfrm>
          <a:custGeom>
            <a:avLst/>
            <a:gdLst>
              <a:gd name="connsiteX0" fmla="*/ 0 w 12192000"/>
              <a:gd name="connsiteY0" fmla="*/ 13186 h 512232"/>
              <a:gd name="connsiteX1" fmla="*/ 53842 w 12192000"/>
              <a:gd name="connsiteY1" fmla="*/ 25414 h 512232"/>
              <a:gd name="connsiteX2" fmla="*/ 6066972 w 12192000"/>
              <a:gd name="connsiteY2" fmla="*/ 512232 h 512232"/>
              <a:gd name="connsiteX3" fmla="*/ 0 w 12192000"/>
              <a:gd name="connsiteY3" fmla="*/ 512232 h 512232"/>
              <a:gd name="connsiteX4" fmla="*/ 12192000 w 12192000"/>
              <a:gd name="connsiteY4" fmla="*/ 0 h 512232"/>
              <a:gd name="connsiteX5" fmla="*/ 12192000 w 12192000"/>
              <a:gd name="connsiteY5" fmla="*/ 512232 h 512232"/>
              <a:gd name="connsiteX6" fmla="*/ 6066972 w 12192000"/>
              <a:gd name="connsiteY6" fmla="*/ 512232 h 512232"/>
              <a:gd name="connsiteX7" fmla="*/ 12080102 w 12192000"/>
              <a:gd name="connsiteY7" fmla="*/ 25414 h 512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12232">
                <a:moveTo>
                  <a:pt x="0" y="13186"/>
                </a:moveTo>
                <a:lnTo>
                  <a:pt x="53842" y="25414"/>
                </a:lnTo>
                <a:cubicBezTo>
                  <a:pt x="1422267" y="320943"/>
                  <a:pt x="3606305" y="512232"/>
                  <a:pt x="6066972" y="512232"/>
                </a:cubicBezTo>
                <a:lnTo>
                  <a:pt x="0" y="512232"/>
                </a:lnTo>
                <a:close/>
                <a:moveTo>
                  <a:pt x="12192000" y="0"/>
                </a:moveTo>
                <a:lnTo>
                  <a:pt x="12192000" y="512232"/>
                </a:lnTo>
                <a:lnTo>
                  <a:pt x="6066972" y="512232"/>
                </a:lnTo>
                <a:cubicBezTo>
                  <a:pt x="8527639" y="512232"/>
                  <a:pt x="10711677" y="320943"/>
                  <a:pt x="12080102" y="25414"/>
                </a:cubicBezTo>
                <a:close/>
              </a:path>
            </a:pathLst>
          </a:custGeom>
          <a:gradFill>
            <a:gsLst>
              <a:gs pos="0">
                <a:srgbClr val="F9D27F"/>
              </a:gs>
              <a:gs pos="100000">
                <a:srgbClr val="F7C34F"/>
              </a:gs>
            </a:gsLst>
            <a:lin ang="27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M" panose="00020600040101010101" charset="-122"/>
              <a:ea typeface="OPPOSans M" panose="00020600040101010101" charset="-122"/>
              <a:cs typeface="+mn-c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矩形 37"/>
          <p:cNvSpPr/>
          <p:nvPr/>
        </p:nvSpPr>
        <p:spPr>
          <a:xfrm>
            <a:off x="582653" y="471941"/>
            <a:ext cx="4526557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9D27F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rPr>
              <a:t>請輸入標題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F9D27F"/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cs typeface="+mn-cs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0863828" y="381622"/>
            <a:ext cx="76708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F9D27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思源黑体 CN Heavy" panose="020B0A00000000000000" pitchFamily="34" charset="-122"/>
                <a:ea typeface="思源黑体 CN Heavy" panose="020B0A00000000000000" pitchFamily="34" charset="-122"/>
                <a:cs typeface="Arial" panose="020B0604020202020204" pitchFamily="34" charset="0"/>
              </a:rPr>
              <a:t>LOGO</a:t>
            </a:r>
            <a:endParaRPr kumimoji="0" lang="zh-CN" altLang="en-US" sz="1600" b="1" i="0" u="none" strike="noStrike" kern="1200" cap="none" spc="0" normalizeH="0" baseline="0" noProof="0" dirty="0">
              <a:ln>
                <a:noFill/>
              </a:ln>
              <a:solidFill>
                <a:srgbClr val="F9D27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思源黑体 CN Heavy" panose="020B0A00000000000000" pitchFamily="34" charset="-122"/>
              <a:ea typeface="思源黑体 CN Heavy" panose="020B0A00000000000000" pitchFamily="34" charset="-122"/>
              <a:cs typeface="Arial" panose="020B0604020202020204" pitchFamily="34" charset="0"/>
            </a:endParaRPr>
          </a:p>
        </p:txBody>
      </p:sp>
      <p:sp>
        <p:nvSpPr>
          <p:cNvPr id="74" name="Freeform 5"/>
          <p:cNvSpPr>
            <a:spLocks noEditPoints="1"/>
          </p:cNvSpPr>
          <p:nvPr/>
        </p:nvSpPr>
        <p:spPr bwMode="auto">
          <a:xfrm>
            <a:off x="590631" y="506046"/>
            <a:ext cx="444834" cy="447288"/>
          </a:xfrm>
          <a:custGeom>
            <a:avLst/>
            <a:gdLst>
              <a:gd name="T0" fmla="*/ 133 w 249"/>
              <a:gd name="T1" fmla="*/ 241 h 250"/>
              <a:gd name="T2" fmla="*/ 129 w 249"/>
              <a:gd name="T3" fmla="*/ 241 h 250"/>
              <a:gd name="T4" fmla="*/ 49 w 249"/>
              <a:gd name="T5" fmla="*/ 205 h 250"/>
              <a:gd name="T6" fmla="*/ 17 w 249"/>
              <a:gd name="T7" fmla="*/ 125 h 250"/>
              <a:gd name="T8" fmla="*/ 49 w 249"/>
              <a:gd name="T9" fmla="*/ 45 h 250"/>
              <a:gd name="T10" fmla="*/ 129 w 249"/>
              <a:gd name="T11" fmla="*/ 9 h 250"/>
              <a:gd name="T12" fmla="*/ 133 w 249"/>
              <a:gd name="T13" fmla="*/ 9 h 250"/>
              <a:gd name="T14" fmla="*/ 213 w 249"/>
              <a:gd name="T15" fmla="*/ 41 h 250"/>
              <a:gd name="T16" fmla="*/ 249 w 249"/>
              <a:gd name="T17" fmla="*/ 125 h 250"/>
              <a:gd name="T18" fmla="*/ 213 w 249"/>
              <a:gd name="T19" fmla="*/ 209 h 250"/>
              <a:gd name="T20" fmla="*/ 133 w 249"/>
              <a:gd name="T21" fmla="*/ 241 h 250"/>
              <a:gd name="T22" fmla="*/ 124 w 249"/>
              <a:gd name="T23" fmla="*/ 0 h 250"/>
              <a:gd name="T24" fmla="*/ 38 w 249"/>
              <a:gd name="T25" fmla="*/ 35 h 250"/>
              <a:gd name="T26" fmla="*/ 0 w 249"/>
              <a:gd name="T27" fmla="*/ 125 h 250"/>
              <a:gd name="T28" fmla="*/ 38 w 249"/>
              <a:gd name="T29" fmla="*/ 216 h 250"/>
              <a:gd name="T30" fmla="*/ 124 w 249"/>
              <a:gd name="T31" fmla="*/ 250 h 250"/>
              <a:gd name="T32" fmla="*/ 129 w 249"/>
              <a:gd name="T33" fmla="*/ 250 h 250"/>
              <a:gd name="T34" fmla="*/ 215 w 249"/>
              <a:gd name="T35" fmla="*/ 211 h 250"/>
              <a:gd name="T36" fmla="*/ 249 w 249"/>
              <a:gd name="T37" fmla="*/ 125 h 250"/>
              <a:gd name="T38" fmla="*/ 215 w 249"/>
              <a:gd name="T39" fmla="*/ 39 h 250"/>
              <a:gd name="T40" fmla="*/ 129 w 249"/>
              <a:gd name="T41" fmla="*/ 1 h 250"/>
              <a:gd name="T42" fmla="*/ 124 w 249"/>
              <a:gd name="T43" fmla="*/ 0 h 2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249" h="250">
                <a:moveTo>
                  <a:pt x="133" y="241"/>
                </a:moveTo>
                <a:cubicBezTo>
                  <a:pt x="131" y="241"/>
                  <a:pt x="130" y="241"/>
                  <a:pt x="129" y="241"/>
                </a:cubicBezTo>
                <a:cubicBezTo>
                  <a:pt x="98" y="240"/>
                  <a:pt x="69" y="227"/>
                  <a:pt x="49" y="205"/>
                </a:cubicBezTo>
                <a:cubicBezTo>
                  <a:pt x="28" y="184"/>
                  <a:pt x="17" y="155"/>
                  <a:pt x="17" y="125"/>
                </a:cubicBezTo>
                <a:cubicBezTo>
                  <a:pt x="17" y="96"/>
                  <a:pt x="28" y="67"/>
                  <a:pt x="49" y="45"/>
                </a:cubicBezTo>
                <a:cubicBezTo>
                  <a:pt x="69" y="24"/>
                  <a:pt x="98" y="10"/>
                  <a:pt x="129" y="9"/>
                </a:cubicBezTo>
                <a:cubicBezTo>
                  <a:pt x="130" y="9"/>
                  <a:pt x="131" y="9"/>
                  <a:pt x="133" y="9"/>
                </a:cubicBezTo>
                <a:cubicBezTo>
                  <a:pt x="162" y="9"/>
                  <a:pt x="191" y="20"/>
                  <a:pt x="213" y="41"/>
                </a:cubicBezTo>
                <a:cubicBezTo>
                  <a:pt x="236" y="62"/>
                  <a:pt x="249" y="94"/>
                  <a:pt x="249" y="125"/>
                </a:cubicBezTo>
                <a:cubicBezTo>
                  <a:pt x="249" y="157"/>
                  <a:pt x="236" y="188"/>
                  <a:pt x="213" y="209"/>
                </a:cubicBezTo>
                <a:cubicBezTo>
                  <a:pt x="191" y="230"/>
                  <a:pt x="162" y="241"/>
                  <a:pt x="133" y="241"/>
                </a:cubicBezTo>
                <a:moveTo>
                  <a:pt x="124" y="0"/>
                </a:moveTo>
                <a:cubicBezTo>
                  <a:pt x="93" y="0"/>
                  <a:pt x="61" y="13"/>
                  <a:pt x="38" y="35"/>
                </a:cubicBezTo>
                <a:cubicBezTo>
                  <a:pt x="14" y="58"/>
                  <a:pt x="0" y="91"/>
                  <a:pt x="0" y="125"/>
                </a:cubicBezTo>
                <a:cubicBezTo>
                  <a:pt x="0" y="159"/>
                  <a:pt x="14" y="193"/>
                  <a:pt x="38" y="216"/>
                </a:cubicBezTo>
                <a:cubicBezTo>
                  <a:pt x="61" y="238"/>
                  <a:pt x="93" y="250"/>
                  <a:pt x="124" y="250"/>
                </a:cubicBezTo>
                <a:cubicBezTo>
                  <a:pt x="126" y="250"/>
                  <a:pt x="127" y="250"/>
                  <a:pt x="129" y="250"/>
                </a:cubicBezTo>
                <a:cubicBezTo>
                  <a:pt x="161" y="249"/>
                  <a:pt x="193" y="234"/>
                  <a:pt x="215" y="211"/>
                </a:cubicBezTo>
                <a:cubicBezTo>
                  <a:pt x="237" y="188"/>
                  <a:pt x="249" y="157"/>
                  <a:pt x="249" y="125"/>
                </a:cubicBezTo>
                <a:cubicBezTo>
                  <a:pt x="249" y="94"/>
                  <a:pt x="237" y="62"/>
                  <a:pt x="215" y="39"/>
                </a:cubicBezTo>
                <a:cubicBezTo>
                  <a:pt x="193" y="16"/>
                  <a:pt x="161" y="1"/>
                  <a:pt x="129" y="1"/>
                </a:cubicBezTo>
                <a:cubicBezTo>
                  <a:pt x="127" y="0"/>
                  <a:pt x="126" y="0"/>
                  <a:pt x="124" y="0"/>
                </a:cubicBezTo>
              </a:path>
            </a:pathLst>
          </a:custGeom>
          <a:solidFill>
            <a:srgbClr val="F9D27F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Microsoft YaHei" panose="020B0503020204020204" charset="-122"/>
              <a:cs typeface="+mn-cs"/>
            </a:endParaRPr>
          </a:p>
        </p:txBody>
      </p:sp>
      <p:sp>
        <p:nvSpPr>
          <p:cNvPr id="77" name="任意多边形: 形状 76"/>
          <p:cNvSpPr/>
          <p:nvPr/>
        </p:nvSpPr>
        <p:spPr>
          <a:xfrm>
            <a:off x="0" y="5696857"/>
            <a:ext cx="12192000" cy="1161143"/>
          </a:xfrm>
          <a:custGeom>
            <a:avLst/>
            <a:gdLst>
              <a:gd name="connsiteX0" fmla="*/ 0 w 12192000"/>
              <a:gd name="connsiteY0" fmla="*/ 13186 h 512232"/>
              <a:gd name="connsiteX1" fmla="*/ 53842 w 12192000"/>
              <a:gd name="connsiteY1" fmla="*/ 25414 h 512232"/>
              <a:gd name="connsiteX2" fmla="*/ 6066972 w 12192000"/>
              <a:gd name="connsiteY2" fmla="*/ 512232 h 512232"/>
              <a:gd name="connsiteX3" fmla="*/ 0 w 12192000"/>
              <a:gd name="connsiteY3" fmla="*/ 512232 h 512232"/>
              <a:gd name="connsiteX4" fmla="*/ 12192000 w 12192000"/>
              <a:gd name="connsiteY4" fmla="*/ 0 h 512232"/>
              <a:gd name="connsiteX5" fmla="*/ 12192000 w 12192000"/>
              <a:gd name="connsiteY5" fmla="*/ 512232 h 512232"/>
              <a:gd name="connsiteX6" fmla="*/ 6066972 w 12192000"/>
              <a:gd name="connsiteY6" fmla="*/ 512232 h 512232"/>
              <a:gd name="connsiteX7" fmla="*/ 12080102 w 12192000"/>
              <a:gd name="connsiteY7" fmla="*/ 25414 h 512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12232">
                <a:moveTo>
                  <a:pt x="0" y="13186"/>
                </a:moveTo>
                <a:lnTo>
                  <a:pt x="53842" y="25414"/>
                </a:lnTo>
                <a:cubicBezTo>
                  <a:pt x="1422267" y="320943"/>
                  <a:pt x="3606305" y="512232"/>
                  <a:pt x="6066972" y="512232"/>
                </a:cubicBezTo>
                <a:lnTo>
                  <a:pt x="0" y="512232"/>
                </a:lnTo>
                <a:close/>
                <a:moveTo>
                  <a:pt x="12192000" y="0"/>
                </a:moveTo>
                <a:lnTo>
                  <a:pt x="12192000" y="512232"/>
                </a:lnTo>
                <a:lnTo>
                  <a:pt x="6066972" y="512232"/>
                </a:lnTo>
                <a:cubicBezTo>
                  <a:pt x="8527639" y="512232"/>
                  <a:pt x="10711677" y="320943"/>
                  <a:pt x="12080102" y="25414"/>
                </a:cubicBezTo>
                <a:close/>
              </a:path>
            </a:pathLst>
          </a:custGeom>
          <a:solidFill>
            <a:srgbClr val="F9D27F">
              <a:alpha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M" panose="00020600040101010101" charset="-122"/>
              <a:ea typeface="OPPOSans M" panose="00020600040101010101" charset="-122"/>
              <a:cs typeface="+mn-cs"/>
            </a:endParaRPr>
          </a:p>
        </p:txBody>
      </p:sp>
      <p:sp>
        <p:nvSpPr>
          <p:cNvPr id="78" name="任意多边形: 形状 77"/>
          <p:cNvSpPr/>
          <p:nvPr/>
        </p:nvSpPr>
        <p:spPr>
          <a:xfrm>
            <a:off x="0" y="6023429"/>
            <a:ext cx="12192000" cy="834571"/>
          </a:xfrm>
          <a:custGeom>
            <a:avLst/>
            <a:gdLst>
              <a:gd name="connsiteX0" fmla="*/ 0 w 12192000"/>
              <a:gd name="connsiteY0" fmla="*/ 13186 h 512232"/>
              <a:gd name="connsiteX1" fmla="*/ 53842 w 12192000"/>
              <a:gd name="connsiteY1" fmla="*/ 25414 h 512232"/>
              <a:gd name="connsiteX2" fmla="*/ 6066972 w 12192000"/>
              <a:gd name="connsiteY2" fmla="*/ 512232 h 512232"/>
              <a:gd name="connsiteX3" fmla="*/ 0 w 12192000"/>
              <a:gd name="connsiteY3" fmla="*/ 512232 h 512232"/>
              <a:gd name="connsiteX4" fmla="*/ 12192000 w 12192000"/>
              <a:gd name="connsiteY4" fmla="*/ 0 h 512232"/>
              <a:gd name="connsiteX5" fmla="*/ 12192000 w 12192000"/>
              <a:gd name="connsiteY5" fmla="*/ 512232 h 512232"/>
              <a:gd name="connsiteX6" fmla="*/ 6066972 w 12192000"/>
              <a:gd name="connsiteY6" fmla="*/ 512232 h 512232"/>
              <a:gd name="connsiteX7" fmla="*/ 12080102 w 12192000"/>
              <a:gd name="connsiteY7" fmla="*/ 25414 h 512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12232">
                <a:moveTo>
                  <a:pt x="0" y="13186"/>
                </a:moveTo>
                <a:lnTo>
                  <a:pt x="53842" y="25414"/>
                </a:lnTo>
                <a:cubicBezTo>
                  <a:pt x="1422267" y="320943"/>
                  <a:pt x="3606305" y="512232"/>
                  <a:pt x="6066972" y="512232"/>
                </a:cubicBezTo>
                <a:lnTo>
                  <a:pt x="0" y="512232"/>
                </a:lnTo>
                <a:close/>
                <a:moveTo>
                  <a:pt x="12192000" y="0"/>
                </a:moveTo>
                <a:lnTo>
                  <a:pt x="12192000" y="512232"/>
                </a:lnTo>
                <a:lnTo>
                  <a:pt x="6066972" y="512232"/>
                </a:lnTo>
                <a:cubicBezTo>
                  <a:pt x="8527639" y="512232"/>
                  <a:pt x="10711677" y="320943"/>
                  <a:pt x="12080102" y="25414"/>
                </a:cubicBezTo>
                <a:close/>
              </a:path>
            </a:pathLst>
          </a:custGeom>
          <a:gradFill>
            <a:gsLst>
              <a:gs pos="0">
                <a:srgbClr val="F9D27F"/>
              </a:gs>
              <a:gs pos="100000">
                <a:srgbClr val="F7C34F"/>
              </a:gs>
            </a:gsLst>
            <a:lin ang="27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M" panose="00020600040101010101" charset="-122"/>
              <a:ea typeface="OPPOSans M" panose="00020600040101010101" charset="-122"/>
              <a:cs typeface="+mn-cs"/>
            </a:endParaRPr>
          </a:p>
        </p:txBody>
      </p:sp>
      <p:sp>
        <p:nvSpPr>
          <p:cNvPr id="43" name="矩形: 圆角 42"/>
          <p:cNvSpPr/>
          <p:nvPr/>
        </p:nvSpPr>
        <p:spPr>
          <a:xfrm>
            <a:off x="802104" y="1352491"/>
            <a:ext cx="3259356" cy="2315268"/>
          </a:xfrm>
          <a:prstGeom prst="roundRect">
            <a:avLst>
              <a:gd name="adj" fmla="val 4242"/>
            </a:avLst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>
            <a:outerShdw blurRad="381000" sx="95000" sy="95000" algn="ctr" rotWithShape="0">
              <a:srgbClr val="DC322D">
                <a:alpha val="12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-DIN" panose="020B0504030202030204" pitchFamily="34" charset="0"/>
              <a:ea typeface="MiSans"/>
              <a:cs typeface="+mn-cs"/>
            </a:endParaRPr>
          </a:p>
        </p:txBody>
      </p:sp>
      <p:sp>
        <p:nvSpPr>
          <p:cNvPr id="46" name="文本框 45"/>
          <p:cNvSpPr txBox="1"/>
          <p:nvPr/>
        </p:nvSpPr>
        <p:spPr>
          <a:xfrm>
            <a:off x="1326581" y="2828353"/>
            <a:ext cx="2210402" cy="6515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Regular"/>
                <a:ea typeface="思源黑体 CN Regular" panose="020B0500000000000000" pitchFamily="34" charset="-122"/>
                <a:cs typeface="+mn-cs"/>
              </a:rPr>
              <a:t>請輸入內容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Regular"/>
                <a:ea typeface="思源黑体 CN Regular" panose="020B0500000000000000" pitchFamily="34" charset="-122"/>
                <a:cs typeface="+mn-cs"/>
              </a:rPr>
              <a:t>1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 Regular"/>
              <a:ea typeface="思源黑体 CN Regular" panose="020B0500000000000000" pitchFamily="34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Regular"/>
                <a:ea typeface="思源黑体 CN Regular" panose="020B0500000000000000" pitchFamily="34" charset="-122"/>
                <a:cs typeface="+mn-cs"/>
              </a:rPr>
              <a:t>請輸入內容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Regular"/>
                <a:ea typeface="思源黑体 CN Regular" panose="020B0500000000000000" pitchFamily="34" charset="-122"/>
                <a:cs typeface="+mn-cs"/>
              </a:rPr>
              <a:t>2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 Regular"/>
              <a:ea typeface="思源黑体 CN Regular" panose="020B0500000000000000" pitchFamily="34" charset="-122"/>
              <a:cs typeface="+mn-cs"/>
            </a:endParaRPr>
          </a:p>
        </p:txBody>
      </p:sp>
      <p:sp>
        <p:nvSpPr>
          <p:cNvPr id="47" name="文本框 46"/>
          <p:cNvSpPr txBox="1"/>
          <p:nvPr/>
        </p:nvSpPr>
        <p:spPr>
          <a:xfrm>
            <a:off x="1681739" y="2331863"/>
            <a:ext cx="1500086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9D27F"/>
                </a:solidFill>
                <a:effectLst/>
                <a:uLnTx/>
                <a:uFillTx/>
                <a:latin typeface="Roboto Regular"/>
                <a:ea typeface="思源黑体 CN Regular" panose="020B0500000000000000" pitchFamily="34" charset="-122"/>
                <a:cs typeface="+mn-cs"/>
              </a:rPr>
              <a:t>標題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F9D27F"/>
                </a:solidFill>
                <a:effectLst/>
                <a:uLnTx/>
                <a:uFillTx/>
                <a:latin typeface="Roboto Regular"/>
                <a:ea typeface="思源黑体 CN Regular" panose="020B0500000000000000" pitchFamily="34" charset="-122"/>
                <a:cs typeface="+mn-cs"/>
              </a:rPr>
              <a:t>1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F9D27F"/>
              </a:solidFill>
              <a:effectLst/>
              <a:uLnTx/>
              <a:uFillTx/>
              <a:latin typeface="Roboto Regular"/>
              <a:ea typeface="思源黑体 CN Regular" panose="020B0500000000000000" pitchFamily="34" charset="-122"/>
              <a:cs typeface="+mn-cs"/>
            </a:endParaRPr>
          </a:p>
        </p:txBody>
      </p:sp>
      <p:cxnSp>
        <p:nvCxnSpPr>
          <p:cNvPr id="49" name="直接连接符 48"/>
          <p:cNvCxnSpPr/>
          <p:nvPr/>
        </p:nvCxnSpPr>
        <p:spPr>
          <a:xfrm>
            <a:off x="2291005" y="2747541"/>
            <a:ext cx="281554" cy="0"/>
          </a:xfrm>
          <a:prstGeom prst="line">
            <a:avLst/>
          </a:prstGeom>
          <a:noFill/>
          <a:ln w="34925" cap="rnd" cmpd="sng" algn="ctr">
            <a:solidFill>
              <a:srgbClr val="F9D27F"/>
            </a:solidFill>
            <a:prstDash val="solid"/>
            <a:miter lim="800000"/>
          </a:ln>
          <a:effectLst/>
        </p:spPr>
      </p:cxnSp>
      <p:grpSp>
        <p:nvGrpSpPr>
          <p:cNvPr id="56" name="组合 55"/>
          <p:cNvGrpSpPr/>
          <p:nvPr/>
        </p:nvGrpSpPr>
        <p:grpSpPr>
          <a:xfrm>
            <a:off x="2155538" y="1624076"/>
            <a:ext cx="552488" cy="554605"/>
            <a:chOff x="3433729" y="1044249"/>
            <a:chExt cx="824696" cy="827856"/>
          </a:xfrm>
          <a:solidFill>
            <a:srgbClr val="F9D27F"/>
          </a:solidFill>
        </p:grpSpPr>
        <p:sp>
          <p:nvSpPr>
            <p:cNvPr id="57" name="任意多边形: 形状 56"/>
            <p:cNvSpPr/>
            <p:nvPr/>
          </p:nvSpPr>
          <p:spPr>
            <a:xfrm>
              <a:off x="3928546" y="1046429"/>
              <a:ext cx="328782" cy="453740"/>
            </a:xfrm>
            <a:custGeom>
              <a:avLst/>
              <a:gdLst>
                <a:gd name="connsiteX0" fmla="*/ 300603 w 328782"/>
                <a:gd name="connsiteY0" fmla="*/ 27508 h 453740"/>
                <a:gd name="connsiteX1" fmla="*/ 231878 w 328782"/>
                <a:gd name="connsiteY1" fmla="*/ 19 h 453740"/>
                <a:gd name="connsiteX2" fmla="*/ 13746 w 328782"/>
                <a:gd name="connsiteY2" fmla="*/ 19 h 453740"/>
                <a:gd name="connsiteX3" fmla="*/ 3987 w 328782"/>
                <a:gd name="connsiteY3" fmla="*/ 4005 h 453740"/>
                <a:gd name="connsiteX4" fmla="*/ 1 w 328782"/>
                <a:gd name="connsiteY4" fmla="*/ 13763 h 453740"/>
                <a:gd name="connsiteX5" fmla="*/ 1 w 328782"/>
                <a:gd name="connsiteY5" fmla="*/ 93759 h 453740"/>
                <a:gd name="connsiteX6" fmla="*/ 13746 w 328782"/>
                <a:gd name="connsiteY6" fmla="*/ 117813 h 453740"/>
                <a:gd name="connsiteX7" fmla="*/ 41236 w 328782"/>
                <a:gd name="connsiteY7" fmla="*/ 117813 h 453740"/>
                <a:gd name="connsiteX8" fmla="*/ 79034 w 328782"/>
                <a:gd name="connsiteY8" fmla="*/ 110940 h 453740"/>
                <a:gd name="connsiteX9" fmla="*/ 123217 w 328782"/>
                <a:gd name="connsiteY9" fmla="*/ 174919 h 453740"/>
                <a:gd name="connsiteX10" fmla="*/ 111885 w 328782"/>
                <a:gd name="connsiteY10" fmla="*/ 199595 h 453740"/>
                <a:gd name="connsiteX11" fmla="*/ 69550 w 328782"/>
                <a:gd name="connsiteY11" fmla="*/ 219937 h 453740"/>
                <a:gd name="connsiteX12" fmla="*/ 42061 w 328782"/>
                <a:gd name="connsiteY12" fmla="*/ 212515 h 453740"/>
                <a:gd name="connsiteX13" fmla="*/ 14571 w 328782"/>
                <a:gd name="connsiteY13" fmla="*/ 212515 h 453740"/>
                <a:gd name="connsiteX14" fmla="*/ 826 w 328782"/>
                <a:gd name="connsiteY14" fmla="*/ 236706 h 453740"/>
                <a:gd name="connsiteX15" fmla="*/ 1 w 328782"/>
                <a:gd name="connsiteY15" fmla="*/ 316152 h 453740"/>
                <a:gd name="connsiteX16" fmla="*/ 3987 w 328782"/>
                <a:gd name="connsiteY16" fmla="*/ 325911 h 453740"/>
                <a:gd name="connsiteX17" fmla="*/ 13609 w 328782"/>
                <a:gd name="connsiteY17" fmla="*/ 330034 h 453740"/>
                <a:gd name="connsiteX18" fmla="*/ 92504 w 328782"/>
                <a:gd name="connsiteY18" fmla="*/ 330034 h 453740"/>
                <a:gd name="connsiteX19" fmla="*/ 122690 w 328782"/>
                <a:gd name="connsiteY19" fmla="*/ 442689 h 453740"/>
                <a:gd name="connsiteX20" fmla="*/ 164116 w 328782"/>
                <a:gd name="connsiteY20" fmla="*/ 453739 h 453740"/>
                <a:gd name="connsiteX21" fmla="*/ 181847 w 328782"/>
                <a:gd name="connsiteY21" fmla="*/ 451814 h 453740"/>
                <a:gd name="connsiteX22" fmla="*/ 245073 w 328782"/>
                <a:gd name="connsiteY22" fmla="*/ 386526 h 453740"/>
                <a:gd name="connsiteX23" fmla="*/ 235039 w 328782"/>
                <a:gd name="connsiteY23" fmla="*/ 329897 h 453740"/>
                <a:gd name="connsiteX24" fmla="*/ 315035 w 328782"/>
                <a:gd name="connsiteY24" fmla="*/ 329897 h 453740"/>
                <a:gd name="connsiteX25" fmla="*/ 328780 w 328782"/>
                <a:gd name="connsiteY25" fmla="*/ 316152 h 453740"/>
                <a:gd name="connsiteX26" fmla="*/ 328780 w 328782"/>
                <a:gd name="connsiteY26" fmla="*/ 96233 h 453740"/>
                <a:gd name="connsiteX27" fmla="*/ 300603 w 328782"/>
                <a:gd name="connsiteY27" fmla="*/ 27508 h 453740"/>
                <a:gd name="connsiteX28" fmla="*/ 301565 w 328782"/>
                <a:gd name="connsiteY28" fmla="*/ 302407 h 453740"/>
                <a:gd name="connsiteX29" fmla="*/ 235177 w 328782"/>
                <a:gd name="connsiteY29" fmla="*/ 302407 h 453740"/>
                <a:gd name="connsiteX30" fmla="*/ 211261 w 328782"/>
                <a:gd name="connsiteY30" fmla="*/ 316152 h 453740"/>
                <a:gd name="connsiteX31" fmla="*/ 211261 w 328782"/>
                <a:gd name="connsiteY31" fmla="*/ 343642 h 453740"/>
                <a:gd name="connsiteX32" fmla="*/ 217996 w 328782"/>
                <a:gd name="connsiteY32" fmla="*/ 381440 h 453740"/>
                <a:gd name="connsiteX33" fmla="*/ 153937 w 328782"/>
                <a:gd name="connsiteY33" fmla="*/ 425508 h 453740"/>
                <a:gd name="connsiteX34" fmla="*/ 129478 w 328782"/>
                <a:gd name="connsiteY34" fmla="*/ 414291 h 453740"/>
                <a:gd name="connsiteX35" fmla="*/ 129478 w 328782"/>
                <a:gd name="connsiteY35" fmla="*/ 414016 h 453740"/>
                <a:gd name="connsiteX36" fmla="*/ 115733 w 328782"/>
                <a:gd name="connsiteY36" fmla="*/ 343917 h 453740"/>
                <a:gd name="connsiteX37" fmla="*/ 115733 w 328782"/>
                <a:gd name="connsiteY37" fmla="*/ 316427 h 453740"/>
                <a:gd name="connsiteX38" fmla="*/ 91405 w 328782"/>
                <a:gd name="connsiteY38" fmla="*/ 302682 h 453740"/>
                <a:gd name="connsiteX39" fmla="*/ 27491 w 328782"/>
                <a:gd name="connsiteY39" fmla="*/ 302407 h 453740"/>
                <a:gd name="connsiteX40" fmla="*/ 28178 w 328782"/>
                <a:gd name="connsiteY40" fmla="*/ 235744 h 453740"/>
                <a:gd name="connsiteX41" fmla="*/ 68726 w 328782"/>
                <a:gd name="connsiteY41" fmla="*/ 247427 h 453740"/>
                <a:gd name="connsiteX42" fmla="*/ 153309 w 328782"/>
                <a:gd name="connsiteY42" fmla="*/ 167128 h 453740"/>
                <a:gd name="connsiteX43" fmla="*/ 84120 w 328782"/>
                <a:gd name="connsiteY43" fmla="*/ 83588 h 453740"/>
                <a:gd name="connsiteX44" fmla="*/ 27766 w 328782"/>
                <a:gd name="connsiteY44" fmla="*/ 93621 h 453740"/>
                <a:gd name="connsiteX45" fmla="*/ 27491 w 328782"/>
                <a:gd name="connsiteY45" fmla="*/ 27508 h 453740"/>
                <a:gd name="connsiteX46" fmla="*/ 232840 w 328782"/>
                <a:gd name="connsiteY46" fmla="*/ 27508 h 453740"/>
                <a:gd name="connsiteX47" fmla="*/ 301565 w 328782"/>
                <a:gd name="connsiteY47" fmla="*/ 96233 h 453740"/>
                <a:gd name="connsiteX48" fmla="*/ 301565 w 328782"/>
                <a:gd name="connsiteY48" fmla="*/ 302407 h 453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28782" h="453740">
                  <a:moveTo>
                    <a:pt x="300603" y="27508"/>
                  </a:moveTo>
                  <a:cubicBezTo>
                    <a:pt x="282355" y="9429"/>
                    <a:pt x="257560" y="-488"/>
                    <a:pt x="231878" y="19"/>
                  </a:cubicBezTo>
                  <a:lnTo>
                    <a:pt x="13746" y="19"/>
                  </a:lnTo>
                  <a:cubicBezTo>
                    <a:pt x="10093" y="-2"/>
                    <a:pt x="6581" y="1433"/>
                    <a:pt x="3987" y="4005"/>
                  </a:cubicBezTo>
                  <a:cubicBezTo>
                    <a:pt x="1415" y="6599"/>
                    <a:pt x="-20" y="10111"/>
                    <a:pt x="1" y="13763"/>
                  </a:cubicBezTo>
                  <a:lnTo>
                    <a:pt x="1" y="93759"/>
                  </a:lnTo>
                  <a:cubicBezTo>
                    <a:pt x="-88" y="103667"/>
                    <a:pt x="5164" y="112858"/>
                    <a:pt x="13746" y="117813"/>
                  </a:cubicBezTo>
                  <a:cubicBezTo>
                    <a:pt x="22251" y="122723"/>
                    <a:pt x="32731" y="122723"/>
                    <a:pt x="41236" y="117813"/>
                  </a:cubicBezTo>
                  <a:cubicBezTo>
                    <a:pt x="52563" y="110956"/>
                    <a:pt x="66018" y="108509"/>
                    <a:pt x="79034" y="110940"/>
                  </a:cubicBezTo>
                  <a:cubicBezTo>
                    <a:pt x="108902" y="116407"/>
                    <a:pt x="128685" y="145052"/>
                    <a:pt x="123217" y="174919"/>
                  </a:cubicBezTo>
                  <a:cubicBezTo>
                    <a:pt x="121563" y="183962"/>
                    <a:pt x="117666" y="192446"/>
                    <a:pt x="111885" y="199595"/>
                  </a:cubicBezTo>
                  <a:cubicBezTo>
                    <a:pt x="101526" y="212366"/>
                    <a:pt x="85995" y="219829"/>
                    <a:pt x="69550" y="219937"/>
                  </a:cubicBezTo>
                  <a:cubicBezTo>
                    <a:pt x="59895" y="219920"/>
                    <a:pt x="50412" y="217360"/>
                    <a:pt x="42061" y="212515"/>
                  </a:cubicBezTo>
                  <a:cubicBezTo>
                    <a:pt x="33556" y="207605"/>
                    <a:pt x="23075" y="207605"/>
                    <a:pt x="14571" y="212515"/>
                  </a:cubicBezTo>
                  <a:cubicBezTo>
                    <a:pt x="5946" y="217494"/>
                    <a:pt x="687" y="226748"/>
                    <a:pt x="826" y="236706"/>
                  </a:cubicBezTo>
                  <a:lnTo>
                    <a:pt x="1" y="316152"/>
                  </a:lnTo>
                  <a:cubicBezTo>
                    <a:pt x="-20" y="319805"/>
                    <a:pt x="1415" y="323316"/>
                    <a:pt x="3987" y="325911"/>
                  </a:cubicBezTo>
                  <a:cubicBezTo>
                    <a:pt x="6525" y="328500"/>
                    <a:pt x="9983" y="329983"/>
                    <a:pt x="13609" y="330034"/>
                  </a:cubicBezTo>
                  <a:lnTo>
                    <a:pt x="92504" y="330034"/>
                  </a:lnTo>
                  <a:cubicBezTo>
                    <a:pt x="69731" y="369479"/>
                    <a:pt x="83246" y="419916"/>
                    <a:pt x="122690" y="442689"/>
                  </a:cubicBezTo>
                  <a:cubicBezTo>
                    <a:pt x="135284" y="449961"/>
                    <a:pt x="149575" y="453771"/>
                    <a:pt x="164116" y="453739"/>
                  </a:cubicBezTo>
                  <a:cubicBezTo>
                    <a:pt x="170081" y="453780"/>
                    <a:pt x="176029" y="453134"/>
                    <a:pt x="181847" y="451814"/>
                  </a:cubicBezTo>
                  <a:cubicBezTo>
                    <a:pt x="214094" y="444676"/>
                    <a:pt x="238972" y="418986"/>
                    <a:pt x="245073" y="386526"/>
                  </a:cubicBezTo>
                  <a:cubicBezTo>
                    <a:pt x="248798" y="367058"/>
                    <a:pt x="245226" y="346899"/>
                    <a:pt x="235039" y="329897"/>
                  </a:cubicBezTo>
                  <a:lnTo>
                    <a:pt x="315035" y="329897"/>
                  </a:lnTo>
                  <a:cubicBezTo>
                    <a:pt x="322626" y="329897"/>
                    <a:pt x="328780" y="323743"/>
                    <a:pt x="328780" y="316152"/>
                  </a:cubicBezTo>
                  <a:lnTo>
                    <a:pt x="328780" y="96233"/>
                  </a:lnTo>
                  <a:cubicBezTo>
                    <a:pt x="328965" y="70477"/>
                    <a:pt x="318815" y="45722"/>
                    <a:pt x="300603" y="27508"/>
                  </a:cubicBezTo>
                  <a:close/>
                  <a:moveTo>
                    <a:pt x="301565" y="302407"/>
                  </a:moveTo>
                  <a:lnTo>
                    <a:pt x="235177" y="302407"/>
                  </a:lnTo>
                  <a:cubicBezTo>
                    <a:pt x="225317" y="302367"/>
                    <a:pt x="216190" y="307613"/>
                    <a:pt x="211261" y="316152"/>
                  </a:cubicBezTo>
                  <a:cubicBezTo>
                    <a:pt x="206142" y="324600"/>
                    <a:pt x="206142" y="335194"/>
                    <a:pt x="211261" y="343642"/>
                  </a:cubicBezTo>
                  <a:cubicBezTo>
                    <a:pt x="218071" y="354986"/>
                    <a:pt x="220468" y="368441"/>
                    <a:pt x="217996" y="381440"/>
                  </a:cubicBezTo>
                  <a:cubicBezTo>
                    <a:pt x="212475" y="411299"/>
                    <a:pt x="183797" y="431029"/>
                    <a:pt x="153937" y="425508"/>
                  </a:cubicBezTo>
                  <a:cubicBezTo>
                    <a:pt x="144981" y="423852"/>
                    <a:pt x="136576" y="419998"/>
                    <a:pt x="129478" y="414291"/>
                  </a:cubicBezTo>
                  <a:lnTo>
                    <a:pt x="129478" y="414016"/>
                  </a:lnTo>
                  <a:cubicBezTo>
                    <a:pt x="108273" y="397214"/>
                    <a:pt x="102444" y="367482"/>
                    <a:pt x="115733" y="343917"/>
                  </a:cubicBezTo>
                  <a:cubicBezTo>
                    <a:pt x="120852" y="335469"/>
                    <a:pt x="120852" y="324875"/>
                    <a:pt x="115733" y="316427"/>
                  </a:cubicBezTo>
                  <a:cubicBezTo>
                    <a:pt x="110627" y="307864"/>
                    <a:pt x="101375" y="302637"/>
                    <a:pt x="91405" y="302682"/>
                  </a:cubicBezTo>
                  <a:lnTo>
                    <a:pt x="27491" y="302407"/>
                  </a:lnTo>
                  <a:lnTo>
                    <a:pt x="28178" y="235744"/>
                  </a:lnTo>
                  <a:cubicBezTo>
                    <a:pt x="40418" y="243166"/>
                    <a:pt x="54412" y="247199"/>
                    <a:pt x="68726" y="247427"/>
                  </a:cubicBezTo>
                  <a:cubicBezTo>
                    <a:pt x="114258" y="248609"/>
                    <a:pt x="152127" y="212658"/>
                    <a:pt x="153309" y="167128"/>
                  </a:cubicBezTo>
                  <a:cubicBezTo>
                    <a:pt x="154379" y="125898"/>
                    <a:pt x="124827" y="90216"/>
                    <a:pt x="84120" y="83588"/>
                  </a:cubicBezTo>
                  <a:cubicBezTo>
                    <a:pt x="64740" y="79933"/>
                    <a:pt x="44693" y="83502"/>
                    <a:pt x="27766" y="93621"/>
                  </a:cubicBezTo>
                  <a:lnTo>
                    <a:pt x="27491" y="27508"/>
                  </a:lnTo>
                  <a:lnTo>
                    <a:pt x="232840" y="27508"/>
                  </a:lnTo>
                  <a:cubicBezTo>
                    <a:pt x="270795" y="27508"/>
                    <a:pt x="301565" y="58278"/>
                    <a:pt x="301565" y="96233"/>
                  </a:cubicBezTo>
                  <a:lnTo>
                    <a:pt x="301565" y="302407"/>
                  </a:lnTo>
                  <a:close/>
                </a:path>
              </a:pathLst>
            </a:custGeom>
            <a:grpFill/>
            <a:ln w="169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-DIN" panose="020B0504030202030204" pitchFamily="34" charset="0"/>
                <a:ea typeface="MiSans"/>
                <a:cs typeface="+mn-cs"/>
              </a:endParaRPr>
            </a:p>
          </p:txBody>
        </p:sp>
        <p:sp>
          <p:nvSpPr>
            <p:cNvPr id="58" name="任意多边形: 形状 57"/>
            <p:cNvSpPr/>
            <p:nvPr/>
          </p:nvSpPr>
          <p:spPr>
            <a:xfrm>
              <a:off x="3747663" y="1044249"/>
              <a:ext cx="141847" cy="141847"/>
            </a:xfrm>
            <a:custGeom>
              <a:avLst/>
              <a:gdLst>
                <a:gd name="connsiteX0" fmla="*/ 128103 w 141847"/>
                <a:gd name="connsiteY0" fmla="*/ 57179 h 141847"/>
                <a:gd name="connsiteX1" fmla="*/ 84669 w 141847"/>
                <a:gd name="connsiteY1" fmla="*/ 13745 h 141847"/>
                <a:gd name="connsiteX2" fmla="*/ 70924 w 141847"/>
                <a:gd name="connsiteY2" fmla="*/ 0 h 141847"/>
                <a:gd name="connsiteX3" fmla="*/ 57179 w 141847"/>
                <a:gd name="connsiteY3" fmla="*/ 13745 h 141847"/>
                <a:gd name="connsiteX4" fmla="*/ 13745 w 141847"/>
                <a:gd name="connsiteY4" fmla="*/ 57179 h 141847"/>
                <a:gd name="connsiteX5" fmla="*/ 0 w 141847"/>
                <a:gd name="connsiteY5" fmla="*/ 70924 h 141847"/>
                <a:gd name="connsiteX6" fmla="*/ 13745 w 141847"/>
                <a:gd name="connsiteY6" fmla="*/ 84669 h 141847"/>
                <a:gd name="connsiteX7" fmla="*/ 57179 w 141847"/>
                <a:gd name="connsiteY7" fmla="*/ 128103 h 141847"/>
                <a:gd name="connsiteX8" fmla="*/ 70924 w 141847"/>
                <a:gd name="connsiteY8" fmla="*/ 141848 h 141847"/>
                <a:gd name="connsiteX9" fmla="*/ 84669 w 141847"/>
                <a:gd name="connsiteY9" fmla="*/ 128103 h 141847"/>
                <a:gd name="connsiteX10" fmla="*/ 128103 w 141847"/>
                <a:gd name="connsiteY10" fmla="*/ 84669 h 141847"/>
                <a:gd name="connsiteX11" fmla="*/ 141848 w 141847"/>
                <a:gd name="connsiteY11" fmla="*/ 70924 h 141847"/>
                <a:gd name="connsiteX12" fmla="*/ 128103 w 141847"/>
                <a:gd name="connsiteY12" fmla="*/ 57179 h 141847"/>
                <a:gd name="connsiteX13" fmla="*/ 70924 w 141847"/>
                <a:gd name="connsiteY13" fmla="*/ 90579 h 141847"/>
                <a:gd name="connsiteX14" fmla="*/ 51269 w 141847"/>
                <a:gd name="connsiteY14" fmla="*/ 70924 h 141847"/>
                <a:gd name="connsiteX15" fmla="*/ 70924 w 141847"/>
                <a:gd name="connsiteY15" fmla="*/ 51269 h 141847"/>
                <a:gd name="connsiteX16" fmla="*/ 90579 w 141847"/>
                <a:gd name="connsiteY16" fmla="*/ 70924 h 141847"/>
                <a:gd name="connsiteX17" fmla="*/ 70924 w 141847"/>
                <a:gd name="connsiteY17" fmla="*/ 90579 h 141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41847" h="141847">
                  <a:moveTo>
                    <a:pt x="128103" y="57179"/>
                  </a:moveTo>
                  <a:cubicBezTo>
                    <a:pt x="105884" y="53368"/>
                    <a:pt x="88480" y="35964"/>
                    <a:pt x="84669" y="13745"/>
                  </a:cubicBezTo>
                  <a:cubicBezTo>
                    <a:pt x="84669" y="6154"/>
                    <a:pt x="78514" y="0"/>
                    <a:pt x="70924" y="0"/>
                  </a:cubicBezTo>
                  <a:cubicBezTo>
                    <a:pt x="63333" y="0"/>
                    <a:pt x="57179" y="6154"/>
                    <a:pt x="57179" y="13745"/>
                  </a:cubicBezTo>
                  <a:cubicBezTo>
                    <a:pt x="53368" y="35964"/>
                    <a:pt x="35964" y="53368"/>
                    <a:pt x="13745" y="57179"/>
                  </a:cubicBezTo>
                  <a:cubicBezTo>
                    <a:pt x="6154" y="57179"/>
                    <a:pt x="0" y="63333"/>
                    <a:pt x="0" y="70924"/>
                  </a:cubicBezTo>
                  <a:cubicBezTo>
                    <a:pt x="0" y="78514"/>
                    <a:pt x="6154" y="84669"/>
                    <a:pt x="13745" y="84669"/>
                  </a:cubicBezTo>
                  <a:cubicBezTo>
                    <a:pt x="35964" y="88480"/>
                    <a:pt x="53368" y="105884"/>
                    <a:pt x="57179" y="128103"/>
                  </a:cubicBezTo>
                  <a:cubicBezTo>
                    <a:pt x="57179" y="135693"/>
                    <a:pt x="63333" y="141848"/>
                    <a:pt x="70924" y="141848"/>
                  </a:cubicBezTo>
                  <a:cubicBezTo>
                    <a:pt x="78514" y="141848"/>
                    <a:pt x="84669" y="135693"/>
                    <a:pt x="84669" y="128103"/>
                  </a:cubicBezTo>
                  <a:cubicBezTo>
                    <a:pt x="88480" y="105884"/>
                    <a:pt x="105884" y="88480"/>
                    <a:pt x="128103" y="84669"/>
                  </a:cubicBezTo>
                  <a:cubicBezTo>
                    <a:pt x="135693" y="84669"/>
                    <a:pt x="141848" y="78514"/>
                    <a:pt x="141848" y="70924"/>
                  </a:cubicBezTo>
                  <a:cubicBezTo>
                    <a:pt x="141848" y="63333"/>
                    <a:pt x="135693" y="57179"/>
                    <a:pt x="128103" y="57179"/>
                  </a:cubicBezTo>
                  <a:close/>
                  <a:moveTo>
                    <a:pt x="70924" y="90579"/>
                  </a:moveTo>
                  <a:cubicBezTo>
                    <a:pt x="65591" y="82911"/>
                    <a:pt x="58937" y="76257"/>
                    <a:pt x="51269" y="70924"/>
                  </a:cubicBezTo>
                  <a:cubicBezTo>
                    <a:pt x="58937" y="65591"/>
                    <a:pt x="65591" y="58937"/>
                    <a:pt x="70924" y="51269"/>
                  </a:cubicBezTo>
                  <a:cubicBezTo>
                    <a:pt x="76257" y="58937"/>
                    <a:pt x="82911" y="65591"/>
                    <a:pt x="90579" y="70924"/>
                  </a:cubicBezTo>
                  <a:cubicBezTo>
                    <a:pt x="82911" y="76257"/>
                    <a:pt x="76257" y="82911"/>
                    <a:pt x="70924" y="90579"/>
                  </a:cubicBezTo>
                  <a:close/>
                </a:path>
              </a:pathLst>
            </a:custGeom>
            <a:grpFill/>
            <a:ln w="169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-DIN" panose="020B0504030202030204" pitchFamily="34" charset="0"/>
                <a:ea typeface="MiSans"/>
                <a:cs typeface="+mn-cs"/>
              </a:endParaRPr>
            </a:p>
          </p:txBody>
        </p:sp>
        <p:sp>
          <p:nvSpPr>
            <p:cNvPr id="59" name="任意多边形: 形状 58"/>
            <p:cNvSpPr/>
            <p:nvPr/>
          </p:nvSpPr>
          <p:spPr>
            <a:xfrm>
              <a:off x="3433729" y="1238877"/>
              <a:ext cx="632679" cy="633228"/>
            </a:xfrm>
            <a:custGeom>
              <a:avLst/>
              <a:gdLst>
                <a:gd name="connsiteX0" fmla="*/ 628693 w 632679"/>
                <a:gd name="connsiteY0" fmla="*/ 306375 h 633228"/>
                <a:gd name="connsiteX1" fmla="*/ 618522 w 632679"/>
                <a:gd name="connsiteY1" fmla="*/ 302388 h 633228"/>
                <a:gd name="connsiteX2" fmla="*/ 538526 w 632679"/>
                <a:gd name="connsiteY2" fmla="*/ 302388 h 633228"/>
                <a:gd name="connsiteX3" fmla="*/ 514473 w 632679"/>
                <a:gd name="connsiteY3" fmla="*/ 316133 h 633228"/>
                <a:gd name="connsiteX4" fmla="*/ 514473 w 632679"/>
                <a:gd name="connsiteY4" fmla="*/ 343623 h 633228"/>
                <a:gd name="connsiteX5" fmla="*/ 521345 w 632679"/>
                <a:gd name="connsiteY5" fmla="*/ 381422 h 633228"/>
                <a:gd name="connsiteX6" fmla="*/ 457366 w 632679"/>
                <a:gd name="connsiteY6" fmla="*/ 425605 h 633228"/>
                <a:gd name="connsiteX7" fmla="*/ 432690 w 632679"/>
                <a:gd name="connsiteY7" fmla="*/ 414272 h 633228"/>
                <a:gd name="connsiteX8" fmla="*/ 412348 w 632679"/>
                <a:gd name="connsiteY8" fmla="*/ 371938 h 633228"/>
                <a:gd name="connsiteX9" fmla="*/ 419770 w 632679"/>
                <a:gd name="connsiteY9" fmla="*/ 344448 h 633228"/>
                <a:gd name="connsiteX10" fmla="*/ 419770 w 632679"/>
                <a:gd name="connsiteY10" fmla="*/ 316958 h 633228"/>
                <a:gd name="connsiteX11" fmla="*/ 395579 w 632679"/>
                <a:gd name="connsiteY11" fmla="*/ 303213 h 633228"/>
                <a:gd name="connsiteX12" fmla="*/ 329878 w 632679"/>
                <a:gd name="connsiteY12" fmla="*/ 302388 h 633228"/>
                <a:gd name="connsiteX13" fmla="*/ 329878 w 632679"/>
                <a:gd name="connsiteY13" fmla="*/ 236275 h 633228"/>
                <a:gd name="connsiteX14" fmla="*/ 371113 w 632679"/>
                <a:gd name="connsiteY14" fmla="*/ 247409 h 633228"/>
                <a:gd name="connsiteX15" fmla="*/ 453988 w 632679"/>
                <a:gd name="connsiteY15" fmla="*/ 165346 h 633228"/>
                <a:gd name="connsiteX16" fmla="*/ 386507 w 632679"/>
                <a:gd name="connsiteY16" fmla="*/ 83844 h 633228"/>
                <a:gd name="connsiteX17" fmla="*/ 330153 w 632679"/>
                <a:gd name="connsiteY17" fmla="*/ 93878 h 633228"/>
                <a:gd name="connsiteX18" fmla="*/ 329878 w 632679"/>
                <a:gd name="connsiteY18" fmla="*/ 13745 h 633228"/>
                <a:gd name="connsiteX19" fmla="*/ 316133 w 632679"/>
                <a:gd name="connsiteY19" fmla="*/ 0 h 633228"/>
                <a:gd name="connsiteX20" fmla="*/ 96215 w 632679"/>
                <a:gd name="connsiteY20" fmla="*/ 0 h 633228"/>
                <a:gd name="connsiteX21" fmla="*/ 0 w 632679"/>
                <a:gd name="connsiteY21" fmla="*/ 96215 h 633228"/>
                <a:gd name="connsiteX22" fmla="*/ 0 w 632679"/>
                <a:gd name="connsiteY22" fmla="*/ 315309 h 633228"/>
                <a:gd name="connsiteX23" fmla="*/ 1237 w 632679"/>
                <a:gd name="connsiteY23" fmla="*/ 320669 h 633228"/>
                <a:gd name="connsiteX24" fmla="*/ 1237 w 632679"/>
                <a:gd name="connsiteY24" fmla="*/ 537014 h 633228"/>
                <a:gd name="connsiteX25" fmla="*/ 97452 w 632679"/>
                <a:gd name="connsiteY25" fmla="*/ 633229 h 633228"/>
                <a:gd name="connsiteX26" fmla="*/ 316133 w 632679"/>
                <a:gd name="connsiteY26" fmla="*/ 633229 h 633228"/>
                <a:gd name="connsiteX27" fmla="*/ 322456 w 632679"/>
                <a:gd name="connsiteY27" fmla="*/ 631442 h 633228"/>
                <a:gd name="connsiteX28" fmla="*/ 536465 w 632679"/>
                <a:gd name="connsiteY28" fmla="*/ 631442 h 633228"/>
                <a:gd name="connsiteX29" fmla="*/ 632679 w 632679"/>
                <a:gd name="connsiteY29" fmla="*/ 535228 h 633228"/>
                <a:gd name="connsiteX30" fmla="*/ 632679 w 632679"/>
                <a:gd name="connsiteY30" fmla="*/ 316133 h 633228"/>
                <a:gd name="connsiteX31" fmla="*/ 628693 w 632679"/>
                <a:gd name="connsiteY31" fmla="*/ 306375 h 633228"/>
                <a:gd name="connsiteX32" fmla="*/ 27490 w 632679"/>
                <a:gd name="connsiteY32" fmla="*/ 96215 h 633228"/>
                <a:gd name="connsiteX33" fmla="*/ 96215 w 632679"/>
                <a:gd name="connsiteY33" fmla="*/ 27490 h 633228"/>
                <a:gd name="connsiteX34" fmla="*/ 302388 w 632679"/>
                <a:gd name="connsiteY34" fmla="*/ 27490 h 633228"/>
                <a:gd name="connsiteX35" fmla="*/ 302388 w 632679"/>
                <a:gd name="connsiteY35" fmla="*/ 93740 h 633228"/>
                <a:gd name="connsiteX36" fmla="*/ 316133 w 632679"/>
                <a:gd name="connsiteY36" fmla="*/ 117794 h 633228"/>
                <a:gd name="connsiteX37" fmla="*/ 343623 w 632679"/>
                <a:gd name="connsiteY37" fmla="*/ 117794 h 633228"/>
                <a:gd name="connsiteX38" fmla="*/ 381422 w 632679"/>
                <a:gd name="connsiteY38" fmla="*/ 110922 h 633228"/>
                <a:gd name="connsiteX39" fmla="*/ 425605 w 632679"/>
                <a:gd name="connsiteY39" fmla="*/ 174901 h 633228"/>
                <a:gd name="connsiteX40" fmla="*/ 414272 w 632679"/>
                <a:gd name="connsiteY40" fmla="*/ 199576 h 633228"/>
                <a:gd name="connsiteX41" fmla="*/ 371938 w 632679"/>
                <a:gd name="connsiteY41" fmla="*/ 219919 h 633228"/>
                <a:gd name="connsiteX42" fmla="*/ 344448 w 632679"/>
                <a:gd name="connsiteY42" fmla="*/ 212497 h 633228"/>
                <a:gd name="connsiteX43" fmla="*/ 316958 w 632679"/>
                <a:gd name="connsiteY43" fmla="*/ 212497 h 633228"/>
                <a:gd name="connsiteX44" fmla="*/ 303213 w 632679"/>
                <a:gd name="connsiteY44" fmla="*/ 236825 h 633228"/>
                <a:gd name="connsiteX45" fmla="*/ 303213 w 632679"/>
                <a:gd name="connsiteY45" fmla="*/ 301151 h 633228"/>
                <a:gd name="connsiteX46" fmla="*/ 238475 w 632679"/>
                <a:gd name="connsiteY46" fmla="*/ 301151 h 633228"/>
                <a:gd name="connsiteX47" fmla="*/ 230365 w 632679"/>
                <a:gd name="connsiteY47" fmla="*/ 209610 h 633228"/>
                <a:gd name="connsiteX48" fmla="*/ 216620 w 632679"/>
                <a:gd name="connsiteY48" fmla="*/ 195865 h 633228"/>
                <a:gd name="connsiteX49" fmla="*/ 100646 w 632679"/>
                <a:gd name="connsiteY49" fmla="*/ 208217 h 633228"/>
                <a:gd name="connsiteX50" fmla="*/ 83707 w 632679"/>
                <a:gd name="connsiteY50" fmla="*/ 245072 h 633228"/>
                <a:gd name="connsiteX51" fmla="*/ 93740 w 632679"/>
                <a:gd name="connsiteY51" fmla="*/ 301426 h 633228"/>
                <a:gd name="connsiteX52" fmla="*/ 27490 w 632679"/>
                <a:gd name="connsiteY52" fmla="*/ 301426 h 633228"/>
                <a:gd name="connsiteX53" fmla="*/ 27490 w 632679"/>
                <a:gd name="connsiteY53" fmla="*/ 96215 h 633228"/>
                <a:gd name="connsiteX54" fmla="*/ 97314 w 632679"/>
                <a:gd name="connsiteY54" fmla="*/ 604777 h 633228"/>
                <a:gd name="connsiteX55" fmla="*/ 28589 w 632679"/>
                <a:gd name="connsiteY55" fmla="*/ 536052 h 633228"/>
                <a:gd name="connsiteX56" fmla="*/ 28589 w 632679"/>
                <a:gd name="connsiteY56" fmla="*/ 329878 h 633228"/>
                <a:gd name="connsiteX57" fmla="*/ 94977 w 632679"/>
                <a:gd name="connsiteY57" fmla="*/ 329878 h 633228"/>
                <a:gd name="connsiteX58" fmla="*/ 118894 w 632679"/>
                <a:gd name="connsiteY58" fmla="*/ 316133 h 633228"/>
                <a:gd name="connsiteX59" fmla="*/ 118894 w 632679"/>
                <a:gd name="connsiteY59" fmla="*/ 288644 h 633228"/>
                <a:gd name="connsiteX60" fmla="*/ 139628 w 632679"/>
                <a:gd name="connsiteY60" fmla="*/ 213706 h 633228"/>
                <a:gd name="connsiteX61" fmla="*/ 208648 w 632679"/>
                <a:gd name="connsiteY61" fmla="*/ 225967 h 633228"/>
                <a:gd name="connsiteX62" fmla="*/ 219919 w 632679"/>
                <a:gd name="connsiteY62" fmla="*/ 259504 h 633228"/>
                <a:gd name="connsiteX63" fmla="*/ 212497 w 632679"/>
                <a:gd name="connsiteY63" fmla="*/ 286994 h 633228"/>
                <a:gd name="connsiteX64" fmla="*/ 212497 w 632679"/>
                <a:gd name="connsiteY64" fmla="*/ 314484 h 633228"/>
                <a:gd name="connsiteX65" fmla="*/ 217170 w 632679"/>
                <a:gd name="connsiteY65" fmla="*/ 320532 h 633228"/>
                <a:gd name="connsiteX66" fmla="*/ 237925 w 632679"/>
                <a:gd name="connsiteY66" fmla="*/ 330016 h 633228"/>
                <a:gd name="connsiteX67" fmla="*/ 302388 w 632679"/>
                <a:gd name="connsiteY67" fmla="*/ 329878 h 633228"/>
                <a:gd name="connsiteX68" fmla="*/ 302388 w 632679"/>
                <a:gd name="connsiteY68" fmla="*/ 394754 h 633228"/>
                <a:gd name="connsiteX69" fmla="*/ 261154 w 632679"/>
                <a:gd name="connsiteY69" fmla="*/ 383758 h 633228"/>
                <a:gd name="connsiteX70" fmla="*/ 178684 w 632679"/>
                <a:gd name="connsiteY70" fmla="*/ 466228 h 633228"/>
                <a:gd name="connsiteX71" fmla="*/ 180608 w 632679"/>
                <a:gd name="connsiteY71" fmla="*/ 485471 h 633228"/>
                <a:gd name="connsiteX72" fmla="*/ 245759 w 632679"/>
                <a:gd name="connsiteY72" fmla="*/ 549797 h 633228"/>
                <a:gd name="connsiteX73" fmla="*/ 302114 w 632679"/>
                <a:gd name="connsiteY73" fmla="*/ 539763 h 633228"/>
                <a:gd name="connsiteX74" fmla="*/ 302388 w 632679"/>
                <a:gd name="connsiteY74" fmla="*/ 604777 h 633228"/>
                <a:gd name="connsiteX75" fmla="*/ 97314 w 632679"/>
                <a:gd name="connsiteY75" fmla="*/ 604777 h 633228"/>
                <a:gd name="connsiteX76" fmla="*/ 604777 w 632679"/>
                <a:gd name="connsiteY76" fmla="*/ 534953 h 633228"/>
                <a:gd name="connsiteX77" fmla="*/ 536052 w 632679"/>
                <a:gd name="connsiteY77" fmla="*/ 603677 h 633228"/>
                <a:gd name="connsiteX78" fmla="*/ 329878 w 632679"/>
                <a:gd name="connsiteY78" fmla="*/ 603677 h 633228"/>
                <a:gd name="connsiteX79" fmla="*/ 329878 w 632679"/>
                <a:gd name="connsiteY79" fmla="*/ 537289 h 633228"/>
                <a:gd name="connsiteX80" fmla="*/ 316133 w 632679"/>
                <a:gd name="connsiteY80" fmla="*/ 513373 h 633228"/>
                <a:gd name="connsiteX81" fmla="*/ 288644 w 632679"/>
                <a:gd name="connsiteY81" fmla="*/ 513373 h 633228"/>
                <a:gd name="connsiteX82" fmla="*/ 250845 w 632679"/>
                <a:gd name="connsiteY82" fmla="*/ 520108 h 633228"/>
                <a:gd name="connsiteX83" fmla="*/ 207136 w 632679"/>
                <a:gd name="connsiteY83" fmla="*/ 478873 h 633228"/>
                <a:gd name="connsiteX84" fmla="*/ 206174 w 632679"/>
                <a:gd name="connsiteY84" fmla="*/ 467328 h 633228"/>
                <a:gd name="connsiteX85" fmla="*/ 261154 w 632679"/>
                <a:gd name="connsiteY85" fmla="*/ 413722 h 633228"/>
                <a:gd name="connsiteX86" fmla="*/ 288644 w 632679"/>
                <a:gd name="connsiteY86" fmla="*/ 421007 h 633228"/>
                <a:gd name="connsiteX87" fmla="*/ 316133 w 632679"/>
                <a:gd name="connsiteY87" fmla="*/ 421007 h 633228"/>
                <a:gd name="connsiteX88" fmla="*/ 329878 w 632679"/>
                <a:gd name="connsiteY88" fmla="*/ 396816 h 633228"/>
                <a:gd name="connsiteX89" fmla="*/ 329878 w 632679"/>
                <a:gd name="connsiteY89" fmla="*/ 329878 h 633228"/>
                <a:gd name="connsiteX90" fmla="*/ 396266 w 632679"/>
                <a:gd name="connsiteY90" fmla="*/ 330566 h 633228"/>
                <a:gd name="connsiteX91" fmla="*/ 426356 w 632679"/>
                <a:gd name="connsiteY91" fmla="*/ 443247 h 633228"/>
                <a:gd name="connsiteX92" fmla="*/ 539037 w 632679"/>
                <a:gd name="connsiteY92" fmla="*/ 413157 h 633228"/>
                <a:gd name="connsiteX93" fmla="*/ 548835 w 632679"/>
                <a:gd name="connsiteY93" fmla="*/ 386370 h 633228"/>
                <a:gd name="connsiteX94" fmla="*/ 538801 w 632679"/>
                <a:gd name="connsiteY94" fmla="*/ 330016 h 633228"/>
                <a:gd name="connsiteX95" fmla="*/ 604777 w 632679"/>
                <a:gd name="connsiteY95" fmla="*/ 329878 h 633228"/>
                <a:gd name="connsiteX96" fmla="*/ 604777 w 632679"/>
                <a:gd name="connsiteY96" fmla="*/ 534953 h 633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</a:cxnLst>
              <a:rect l="l" t="t" r="r" b="b"/>
              <a:pathLst>
                <a:path w="632679" h="633228">
                  <a:moveTo>
                    <a:pt x="628693" y="306375"/>
                  </a:moveTo>
                  <a:cubicBezTo>
                    <a:pt x="625999" y="303698"/>
                    <a:pt x="622317" y="302254"/>
                    <a:pt x="618522" y="302388"/>
                  </a:cubicBezTo>
                  <a:lnTo>
                    <a:pt x="538526" y="302388"/>
                  </a:lnTo>
                  <a:cubicBezTo>
                    <a:pt x="528618" y="302299"/>
                    <a:pt x="519428" y="307551"/>
                    <a:pt x="514473" y="316133"/>
                  </a:cubicBezTo>
                  <a:cubicBezTo>
                    <a:pt x="509562" y="324638"/>
                    <a:pt x="509562" y="335119"/>
                    <a:pt x="514473" y="343623"/>
                  </a:cubicBezTo>
                  <a:cubicBezTo>
                    <a:pt x="521330" y="354951"/>
                    <a:pt x="523776" y="368405"/>
                    <a:pt x="521345" y="381422"/>
                  </a:cubicBezTo>
                  <a:cubicBezTo>
                    <a:pt x="515878" y="411290"/>
                    <a:pt x="487234" y="431072"/>
                    <a:pt x="457366" y="425605"/>
                  </a:cubicBezTo>
                  <a:cubicBezTo>
                    <a:pt x="448324" y="423950"/>
                    <a:pt x="439839" y="420054"/>
                    <a:pt x="432690" y="414272"/>
                  </a:cubicBezTo>
                  <a:cubicBezTo>
                    <a:pt x="419920" y="403914"/>
                    <a:pt x="412456" y="388382"/>
                    <a:pt x="412348" y="371938"/>
                  </a:cubicBezTo>
                  <a:cubicBezTo>
                    <a:pt x="412365" y="362282"/>
                    <a:pt x="414925" y="352800"/>
                    <a:pt x="419770" y="344448"/>
                  </a:cubicBezTo>
                  <a:cubicBezTo>
                    <a:pt x="424888" y="336000"/>
                    <a:pt x="424888" y="325406"/>
                    <a:pt x="419770" y="316958"/>
                  </a:cubicBezTo>
                  <a:cubicBezTo>
                    <a:pt x="414791" y="308333"/>
                    <a:pt x="405537" y="303074"/>
                    <a:pt x="395579" y="303213"/>
                  </a:cubicBezTo>
                  <a:lnTo>
                    <a:pt x="329878" y="302388"/>
                  </a:lnTo>
                  <a:lnTo>
                    <a:pt x="329878" y="236275"/>
                  </a:lnTo>
                  <a:cubicBezTo>
                    <a:pt x="342381" y="243605"/>
                    <a:pt x="356621" y="247448"/>
                    <a:pt x="371113" y="247409"/>
                  </a:cubicBezTo>
                  <a:cubicBezTo>
                    <a:pt x="416659" y="247632"/>
                    <a:pt x="453763" y="210892"/>
                    <a:pt x="453988" y="165346"/>
                  </a:cubicBezTo>
                  <a:cubicBezTo>
                    <a:pt x="454184" y="125428"/>
                    <a:pt x="425763" y="91100"/>
                    <a:pt x="386507" y="83844"/>
                  </a:cubicBezTo>
                  <a:cubicBezTo>
                    <a:pt x="367127" y="80190"/>
                    <a:pt x="347080" y="83758"/>
                    <a:pt x="330153" y="93878"/>
                  </a:cubicBezTo>
                  <a:lnTo>
                    <a:pt x="329878" y="13745"/>
                  </a:lnTo>
                  <a:cubicBezTo>
                    <a:pt x="329878" y="6154"/>
                    <a:pt x="323724" y="0"/>
                    <a:pt x="316133" y="0"/>
                  </a:cubicBezTo>
                  <a:lnTo>
                    <a:pt x="96215" y="0"/>
                  </a:lnTo>
                  <a:cubicBezTo>
                    <a:pt x="43077" y="0"/>
                    <a:pt x="0" y="43077"/>
                    <a:pt x="0" y="96215"/>
                  </a:cubicBezTo>
                  <a:lnTo>
                    <a:pt x="0" y="315309"/>
                  </a:lnTo>
                  <a:cubicBezTo>
                    <a:pt x="0" y="317166"/>
                    <a:pt x="423" y="318999"/>
                    <a:pt x="1237" y="320669"/>
                  </a:cubicBezTo>
                  <a:lnTo>
                    <a:pt x="1237" y="537014"/>
                  </a:lnTo>
                  <a:cubicBezTo>
                    <a:pt x="1237" y="590152"/>
                    <a:pt x="44314" y="633229"/>
                    <a:pt x="97452" y="633229"/>
                  </a:cubicBezTo>
                  <a:lnTo>
                    <a:pt x="316133" y="633229"/>
                  </a:lnTo>
                  <a:cubicBezTo>
                    <a:pt x="318360" y="633188"/>
                    <a:pt x="320537" y="632573"/>
                    <a:pt x="322456" y="631442"/>
                  </a:cubicBezTo>
                  <a:lnTo>
                    <a:pt x="536465" y="631442"/>
                  </a:lnTo>
                  <a:cubicBezTo>
                    <a:pt x="589603" y="631442"/>
                    <a:pt x="632679" y="588365"/>
                    <a:pt x="632679" y="535228"/>
                  </a:cubicBezTo>
                  <a:lnTo>
                    <a:pt x="632679" y="316133"/>
                  </a:lnTo>
                  <a:cubicBezTo>
                    <a:pt x="632700" y="312481"/>
                    <a:pt x="631265" y="308969"/>
                    <a:pt x="628693" y="306375"/>
                  </a:cubicBezTo>
                  <a:close/>
                  <a:moveTo>
                    <a:pt x="27490" y="96215"/>
                  </a:moveTo>
                  <a:cubicBezTo>
                    <a:pt x="27490" y="58260"/>
                    <a:pt x="58260" y="27490"/>
                    <a:pt x="96215" y="27490"/>
                  </a:cubicBezTo>
                  <a:lnTo>
                    <a:pt x="302388" y="27490"/>
                  </a:lnTo>
                  <a:lnTo>
                    <a:pt x="302388" y="93740"/>
                  </a:lnTo>
                  <a:cubicBezTo>
                    <a:pt x="302299" y="103649"/>
                    <a:pt x="307551" y="112839"/>
                    <a:pt x="316133" y="117794"/>
                  </a:cubicBezTo>
                  <a:cubicBezTo>
                    <a:pt x="324638" y="122704"/>
                    <a:pt x="335119" y="122704"/>
                    <a:pt x="343623" y="117794"/>
                  </a:cubicBezTo>
                  <a:cubicBezTo>
                    <a:pt x="354951" y="110937"/>
                    <a:pt x="368405" y="108490"/>
                    <a:pt x="381422" y="110922"/>
                  </a:cubicBezTo>
                  <a:cubicBezTo>
                    <a:pt x="411290" y="116389"/>
                    <a:pt x="431072" y="145033"/>
                    <a:pt x="425605" y="174901"/>
                  </a:cubicBezTo>
                  <a:cubicBezTo>
                    <a:pt x="423950" y="183943"/>
                    <a:pt x="420054" y="192427"/>
                    <a:pt x="414272" y="199576"/>
                  </a:cubicBezTo>
                  <a:cubicBezTo>
                    <a:pt x="403914" y="212347"/>
                    <a:pt x="388382" y="219811"/>
                    <a:pt x="371938" y="219919"/>
                  </a:cubicBezTo>
                  <a:cubicBezTo>
                    <a:pt x="362282" y="219902"/>
                    <a:pt x="352800" y="217342"/>
                    <a:pt x="344448" y="212497"/>
                  </a:cubicBezTo>
                  <a:cubicBezTo>
                    <a:pt x="335943" y="207586"/>
                    <a:pt x="325463" y="207586"/>
                    <a:pt x="316958" y="212497"/>
                  </a:cubicBezTo>
                  <a:cubicBezTo>
                    <a:pt x="308395" y="217603"/>
                    <a:pt x="303168" y="226855"/>
                    <a:pt x="303213" y="236825"/>
                  </a:cubicBezTo>
                  <a:lnTo>
                    <a:pt x="303213" y="301151"/>
                  </a:lnTo>
                  <a:lnTo>
                    <a:pt x="238475" y="301151"/>
                  </a:lnTo>
                  <a:cubicBezTo>
                    <a:pt x="254599" y="271820"/>
                    <a:pt x="251395" y="235652"/>
                    <a:pt x="230365" y="209610"/>
                  </a:cubicBezTo>
                  <a:cubicBezTo>
                    <a:pt x="226329" y="204513"/>
                    <a:pt x="221718" y="199901"/>
                    <a:pt x="216620" y="195865"/>
                  </a:cubicBezTo>
                  <a:cubicBezTo>
                    <a:pt x="181184" y="167250"/>
                    <a:pt x="129261" y="172781"/>
                    <a:pt x="100646" y="208217"/>
                  </a:cubicBezTo>
                  <a:cubicBezTo>
                    <a:pt x="92019" y="218900"/>
                    <a:pt x="86196" y="231568"/>
                    <a:pt x="83707" y="245072"/>
                  </a:cubicBezTo>
                  <a:cubicBezTo>
                    <a:pt x="80052" y="264452"/>
                    <a:pt x="83621" y="284499"/>
                    <a:pt x="93740" y="301426"/>
                  </a:cubicBezTo>
                  <a:lnTo>
                    <a:pt x="27490" y="301426"/>
                  </a:lnTo>
                  <a:lnTo>
                    <a:pt x="27490" y="96215"/>
                  </a:lnTo>
                  <a:close/>
                  <a:moveTo>
                    <a:pt x="97314" y="604777"/>
                  </a:moveTo>
                  <a:cubicBezTo>
                    <a:pt x="59359" y="604777"/>
                    <a:pt x="28589" y="574007"/>
                    <a:pt x="28589" y="536052"/>
                  </a:cubicBezTo>
                  <a:lnTo>
                    <a:pt x="28589" y="329878"/>
                  </a:lnTo>
                  <a:lnTo>
                    <a:pt x="94977" y="329878"/>
                  </a:lnTo>
                  <a:cubicBezTo>
                    <a:pt x="104838" y="329918"/>
                    <a:pt x="113964" y="324672"/>
                    <a:pt x="118894" y="316133"/>
                  </a:cubicBezTo>
                  <a:cubicBezTo>
                    <a:pt x="124075" y="307703"/>
                    <a:pt x="124075" y="297074"/>
                    <a:pt x="118894" y="288644"/>
                  </a:cubicBezTo>
                  <a:cubicBezTo>
                    <a:pt x="103925" y="262224"/>
                    <a:pt x="113208" y="228674"/>
                    <a:pt x="139628" y="213706"/>
                  </a:cubicBezTo>
                  <a:cubicBezTo>
                    <a:pt x="162594" y="200695"/>
                    <a:pt x="191567" y="205841"/>
                    <a:pt x="208648" y="225967"/>
                  </a:cubicBezTo>
                  <a:cubicBezTo>
                    <a:pt x="215998" y="235598"/>
                    <a:pt x="219960" y="247388"/>
                    <a:pt x="219919" y="259504"/>
                  </a:cubicBezTo>
                  <a:cubicBezTo>
                    <a:pt x="219902" y="269160"/>
                    <a:pt x="217342" y="278642"/>
                    <a:pt x="212497" y="286994"/>
                  </a:cubicBezTo>
                  <a:cubicBezTo>
                    <a:pt x="207586" y="295499"/>
                    <a:pt x="207586" y="305979"/>
                    <a:pt x="212497" y="314484"/>
                  </a:cubicBezTo>
                  <a:cubicBezTo>
                    <a:pt x="213775" y="316700"/>
                    <a:pt x="215347" y="318735"/>
                    <a:pt x="217170" y="320532"/>
                  </a:cubicBezTo>
                  <a:cubicBezTo>
                    <a:pt x="222388" y="326550"/>
                    <a:pt x="229960" y="330011"/>
                    <a:pt x="237925" y="330016"/>
                  </a:cubicBezTo>
                  <a:lnTo>
                    <a:pt x="302388" y="329878"/>
                  </a:lnTo>
                  <a:lnTo>
                    <a:pt x="302388" y="394754"/>
                  </a:lnTo>
                  <a:cubicBezTo>
                    <a:pt x="289759" y="387750"/>
                    <a:pt x="275594" y="383972"/>
                    <a:pt x="261154" y="383758"/>
                  </a:cubicBezTo>
                  <a:cubicBezTo>
                    <a:pt x="215606" y="383758"/>
                    <a:pt x="178684" y="420681"/>
                    <a:pt x="178684" y="466228"/>
                  </a:cubicBezTo>
                  <a:cubicBezTo>
                    <a:pt x="178650" y="472692"/>
                    <a:pt x="179296" y="479141"/>
                    <a:pt x="180608" y="485471"/>
                  </a:cubicBezTo>
                  <a:cubicBezTo>
                    <a:pt x="187337" y="518107"/>
                    <a:pt x="213041" y="543487"/>
                    <a:pt x="245759" y="549797"/>
                  </a:cubicBezTo>
                  <a:cubicBezTo>
                    <a:pt x="265140" y="553440"/>
                    <a:pt x="285182" y="549871"/>
                    <a:pt x="302114" y="539763"/>
                  </a:cubicBezTo>
                  <a:lnTo>
                    <a:pt x="302388" y="604777"/>
                  </a:lnTo>
                  <a:lnTo>
                    <a:pt x="97314" y="604777"/>
                  </a:lnTo>
                  <a:close/>
                  <a:moveTo>
                    <a:pt x="604777" y="534953"/>
                  </a:moveTo>
                  <a:cubicBezTo>
                    <a:pt x="604777" y="572908"/>
                    <a:pt x="574007" y="603677"/>
                    <a:pt x="536052" y="603677"/>
                  </a:cubicBezTo>
                  <a:lnTo>
                    <a:pt x="329878" y="603677"/>
                  </a:lnTo>
                  <a:lnTo>
                    <a:pt x="329878" y="537289"/>
                  </a:lnTo>
                  <a:cubicBezTo>
                    <a:pt x="329918" y="527429"/>
                    <a:pt x="324672" y="518302"/>
                    <a:pt x="316133" y="513373"/>
                  </a:cubicBezTo>
                  <a:cubicBezTo>
                    <a:pt x="307703" y="508193"/>
                    <a:pt x="297074" y="508193"/>
                    <a:pt x="288644" y="513373"/>
                  </a:cubicBezTo>
                  <a:cubicBezTo>
                    <a:pt x="277299" y="520184"/>
                    <a:pt x="263844" y="522581"/>
                    <a:pt x="250845" y="520108"/>
                  </a:cubicBezTo>
                  <a:cubicBezTo>
                    <a:pt x="229389" y="516246"/>
                    <a:pt x="212241" y="500068"/>
                    <a:pt x="207136" y="478873"/>
                  </a:cubicBezTo>
                  <a:cubicBezTo>
                    <a:pt x="206485" y="475059"/>
                    <a:pt x="206164" y="471197"/>
                    <a:pt x="206174" y="467328"/>
                  </a:cubicBezTo>
                  <a:cubicBezTo>
                    <a:pt x="206920" y="437501"/>
                    <a:pt x="231319" y="413714"/>
                    <a:pt x="261154" y="413722"/>
                  </a:cubicBezTo>
                  <a:cubicBezTo>
                    <a:pt x="270803" y="413659"/>
                    <a:pt x="280293" y="416174"/>
                    <a:pt x="288644" y="421007"/>
                  </a:cubicBezTo>
                  <a:cubicBezTo>
                    <a:pt x="297074" y="426187"/>
                    <a:pt x="307703" y="426187"/>
                    <a:pt x="316133" y="421007"/>
                  </a:cubicBezTo>
                  <a:cubicBezTo>
                    <a:pt x="324758" y="416028"/>
                    <a:pt x="330018" y="406774"/>
                    <a:pt x="329878" y="396816"/>
                  </a:cubicBezTo>
                  <a:lnTo>
                    <a:pt x="329878" y="329878"/>
                  </a:lnTo>
                  <a:lnTo>
                    <a:pt x="396266" y="330566"/>
                  </a:lnTo>
                  <a:cubicBezTo>
                    <a:pt x="373458" y="369991"/>
                    <a:pt x="386930" y="420440"/>
                    <a:pt x="426356" y="443247"/>
                  </a:cubicBezTo>
                  <a:cubicBezTo>
                    <a:pt x="465781" y="466053"/>
                    <a:pt x="516230" y="452583"/>
                    <a:pt x="539037" y="413157"/>
                  </a:cubicBezTo>
                  <a:cubicBezTo>
                    <a:pt x="543834" y="404865"/>
                    <a:pt x="547150" y="395801"/>
                    <a:pt x="548835" y="386370"/>
                  </a:cubicBezTo>
                  <a:cubicBezTo>
                    <a:pt x="552489" y="366990"/>
                    <a:pt x="548921" y="346943"/>
                    <a:pt x="538801" y="330016"/>
                  </a:cubicBezTo>
                  <a:lnTo>
                    <a:pt x="604777" y="329878"/>
                  </a:lnTo>
                  <a:lnTo>
                    <a:pt x="604777" y="534953"/>
                  </a:lnTo>
                  <a:close/>
                </a:path>
              </a:pathLst>
            </a:custGeom>
            <a:grpFill/>
            <a:ln w="169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-DIN" panose="020B0504030202030204" pitchFamily="34" charset="0"/>
                <a:ea typeface="MiSans"/>
                <a:cs typeface="+mn-cs"/>
              </a:endParaRPr>
            </a:p>
          </p:txBody>
        </p:sp>
        <p:sp>
          <p:nvSpPr>
            <p:cNvPr id="60" name="任意多边形: 形状 59"/>
            <p:cNvSpPr/>
            <p:nvPr/>
          </p:nvSpPr>
          <p:spPr>
            <a:xfrm>
              <a:off x="4093486" y="1541265"/>
              <a:ext cx="96214" cy="96214"/>
            </a:xfrm>
            <a:custGeom>
              <a:avLst/>
              <a:gdLst>
                <a:gd name="connsiteX0" fmla="*/ 68725 w 96214"/>
                <a:gd name="connsiteY0" fmla="*/ 0 h 96214"/>
                <a:gd name="connsiteX1" fmla="*/ 0 w 96214"/>
                <a:gd name="connsiteY1" fmla="*/ 68725 h 96214"/>
                <a:gd name="connsiteX2" fmla="*/ 0 w 96214"/>
                <a:gd name="connsiteY2" fmla="*/ 96215 h 96214"/>
                <a:gd name="connsiteX3" fmla="*/ 96215 w 96214"/>
                <a:gd name="connsiteY3" fmla="*/ 0 h 96214"/>
                <a:gd name="connsiteX4" fmla="*/ 68725 w 96214"/>
                <a:gd name="connsiteY4" fmla="*/ 0 h 96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214" h="96214">
                  <a:moveTo>
                    <a:pt x="68725" y="0"/>
                  </a:moveTo>
                  <a:cubicBezTo>
                    <a:pt x="68725" y="37955"/>
                    <a:pt x="37955" y="68725"/>
                    <a:pt x="0" y="68725"/>
                  </a:cubicBezTo>
                  <a:lnTo>
                    <a:pt x="0" y="96215"/>
                  </a:lnTo>
                  <a:cubicBezTo>
                    <a:pt x="53138" y="96215"/>
                    <a:pt x="96215" y="53138"/>
                    <a:pt x="96215" y="0"/>
                  </a:cubicBezTo>
                  <a:lnTo>
                    <a:pt x="68725" y="0"/>
                  </a:lnTo>
                  <a:close/>
                </a:path>
              </a:pathLst>
            </a:custGeom>
            <a:grpFill/>
            <a:ln w="169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-DIN" panose="020B0504030202030204" pitchFamily="34" charset="0"/>
                <a:ea typeface="MiSans"/>
                <a:cs typeface="+mn-cs"/>
              </a:endParaRPr>
            </a:p>
          </p:txBody>
        </p:sp>
        <p:sp>
          <p:nvSpPr>
            <p:cNvPr id="61" name="任意多边形: 形状 60"/>
            <p:cNvSpPr/>
            <p:nvPr/>
          </p:nvSpPr>
          <p:spPr>
            <a:xfrm>
              <a:off x="4093486" y="1541265"/>
              <a:ext cx="164939" cy="164939"/>
            </a:xfrm>
            <a:custGeom>
              <a:avLst/>
              <a:gdLst>
                <a:gd name="connsiteX0" fmla="*/ 137449 w 164939"/>
                <a:gd name="connsiteY0" fmla="*/ 0 h 164939"/>
                <a:gd name="connsiteX1" fmla="*/ 0 w 164939"/>
                <a:gd name="connsiteY1" fmla="*/ 137449 h 164939"/>
                <a:gd name="connsiteX2" fmla="*/ 0 w 164939"/>
                <a:gd name="connsiteY2" fmla="*/ 164939 h 164939"/>
                <a:gd name="connsiteX3" fmla="*/ 164939 w 164939"/>
                <a:gd name="connsiteY3" fmla="*/ 0 h 164939"/>
                <a:gd name="connsiteX4" fmla="*/ 137449 w 164939"/>
                <a:gd name="connsiteY4" fmla="*/ 0 h 164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4939" h="164939">
                  <a:moveTo>
                    <a:pt x="137449" y="0"/>
                  </a:moveTo>
                  <a:cubicBezTo>
                    <a:pt x="137449" y="75912"/>
                    <a:pt x="75912" y="137449"/>
                    <a:pt x="0" y="137449"/>
                  </a:cubicBezTo>
                  <a:lnTo>
                    <a:pt x="0" y="164939"/>
                  </a:lnTo>
                  <a:cubicBezTo>
                    <a:pt x="91093" y="164939"/>
                    <a:pt x="164939" y="91093"/>
                    <a:pt x="164939" y="0"/>
                  </a:cubicBezTo>
                  <a:lnTo>
                    <a:pt x="137449" y="0"/>
                  </a:lnTo>
                  <a:close/>
                </a:path>
              </a:pathLst>
            </a:custGeom>
            <a:grpFill/>
            <a:ln w="169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-DIN" panose="020B0504030202030204" pitchFamily="34" charset="0"/>
                <a:ea typeface="MiSans"/>
                <a:cs typeface="+mn-cs"/>
              </a:endParaRPr>
            </a:p>
          </p:txBody>
        </p:sp>
      </p:grpSp>
      <p:sp>
        <p:nvSpPr>
          <p:cNvPr id="62" name="矩形: 圆角 61"/>
          <p:cNvSpPr/>
          <p:nvPr/>
        </p:nvSpPr>
        <p:spPr>
          <a:xfrm>
            <a:off x="802104" y="3902756"/>
            <a:ext cx="3259356" cy="2315268"/>
          </a:xfrm>
          <a:prstGeom prst="roundRect">
            <a:avLst>
              <a:gd name="adj" fmla="val 4242"/>
            </a:avLst>
          </a:prstGeom>
          <a:gradFill flip="none" rotWithShape="1">
            <a:gsLst>
              <a:gs pos="0">
                <a:srgbClr val="F7C85D"/>
              </a:gs>
              <a:gs pos="100000">
                <a:srgbClr val="F9D27F"/>
              </a:gs>
            </a:gsLst>
            <a:lin ang="5400000" scaled="1"/>
            <a:tileRect/>
          </a:gradFill>
          <a:ln w="12700" cap="flat" cmpd="sng" algn="ctr">
            <a:noFill/>
            <a:prstDash val="solid"/>
            <a:miter lim="800000"/>
          </a:ln>
          <a:effectLst>
            <a:outerShdw blurRad="381000" sx="95000" sy="95000" algn="ctr" rotWithShape="0">
              <a:srgbClr val="DC322D">
                <a:alpha val="12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-DIN" panose="020B0504030202030204" pitchFamily="34" charset="0"/>
              <a:ea typeface="MiSans"/>
              <a:cs typeface="+mn-cs"/>
            </a:endParaRPr>
          </a:p>
        </p:txBody>
      </p:sp>
      <p:sp>
        <p:nvSpPr>
          <p:cNvPr id="63" name="文本框 62"/>
          <p:cNvSpPr txBox="1"/>
          <p:nvPr/>
        </p:nvSpPr>
        <p:spPr>
          <a:xfrm>
            <a:off x="1326581" y="5464278"/>
            <a:ext cx="2210402" cy="6515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4000"/>
              </a:lnSpc>
              <a:defRPr/>
            </a:pPr>
            <a:r>
              <a:rPr lang="zh-CN" altLang="en-US" sz="1600" dirty="0">
                <a:solidFill>
                  <a:srgbClr val="634605"/>
                </a:solidFill>
                <a:latin typeface="Roboto Regular"/>
                <a:ea typeface="思源黑体 CN Regular" panose="020B0500000000000000" pitchFamily="34" charset="-122"/>
              </a:rPr>
              <a:t>請輸入內容</a:t>
            </a:r>
            <a:r>
              <a:rPr lang="en-US" altLang="zh-CN" sz="1600" dirty="0">
                <a:solidFill>
                  <a:srgbClr val="634605"/>
                </a:solidFill>
                <a:latin typeface="Roboto Regular"/>
                <a:ea typeface="思源黑体 CN Regular" panose="020B0500000000000000" pitchFamily="34" charset="-122"/>
              </a:rPr>
              <a:t>1</a:t>
            </a:r>
            <a:endParaRPr lang="en-US" altLang="zh-CN" sz="1600" dirty="0">
              <a:solidFill>
                <a:srgbClr val="634605"/>
              </a:solidFill>
              <a:latin typeface="Roboto Regular"/>
              <a:ea typeface="思源黑体 CN Regular" panose="020B0500000000000000" pitchFamily="34" charset="-122"/>
            </a:endParaRPr>
          </a:p>
          <a:p>
            <a:pPr algn="ctr">
              <a:lnSpc>
                <a:spcPct val="114000"/>
              </a:lnSpc>
              <a:defRPr/>
            </a:pPr>
            <a:r>
              <a:rPr lang="zh-CN" altLang="en-US" sz="1600" dirty="0">
                <a:solidFill>
                  <a:srgbClr val="634605"/>
                </a:solidFill>
                <a:latin typeface="Roboto Regular"/>
                <a:ea typeface="思源黑体 CN Regular" panose="020B0500000000000000" pitchFamily="34" charset="-122"/>
              </a:rPr>
              <a:t>請輸入內容</a:t>
            </a:r>
            <a:r>
              <a:rPr lang="en-US" altLang="zh-CN" sz="1600" dirty="0">
                <a:solidFill>
                  <a:srgbClr val="634605"/>
                </a:solidFill>
                <a:latin typeface="Roboto Regular"/>
                <a:ea typeface="思源黑体 CN Regular" panose="020B0500000000000000" pitchFamily="34" charset="-122"/>
              </a:rPr>
              <a:t>2</a:t>
            </a:r>
            <a:endParaRPr lang="zh-CN" altLang="en-US" sz="1600" dirty="0">
              <a:solidFill>
                <a:srgbClr val="634605"/>
              </a:solidFill>
              <a:latin typeface="Roboto Regular"/>
              <a:ea typeface="思源黑体 CN Regular" panose="020B0500000000000000" pitchFamily="34" charset="-122"/>
            </a:endParaRPr>
          </a:p>
        </p:txBody>
      </p:sp>
      <p:sp>
        <p:nvSpPr>
          <p:cNvPr id="64" name="文本框 63"/>
          <p:cNvSpPr txBox="1"/>
          <p:nvPr/>
        </p:nvSpPr>
        <p:spPr>
          <a:xfrm>
            <a:off x="1681739" y="4967788"/>
            <a:ext cx="1500086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b="1" dirty="0">
                <a:solidFill>
                  <a:srgbClr val="634605"/>
                </a:solidFill>
                <a:latin typeface="Roboto Regular"/>
                <a:ea typeface="思源黑体 CN Regular" panose="020B0500000000000000" pitchFamily="34" charset="-122"/>
              </a:rPr>
              <a:t>標題</a:t>
            </a:r>
            <a:r>
              <a:rPr lang="en-US" altLang="zh-CN" b="1" dirty="0">
                <a:solidFill>
                  <a:srgbClr val="634605"/>
                </a:solidFill>
                <a:latin typeface="Roboto Regular"/>
                <a:ea typeface="思源黑体 CN Regular" panose="020B0500000000000000" pitchFamily="34" charset="-122"/>
              </a:rPr>
              <a:t>4</a:t>
            </a:r>
            <a:endParaRPr lang="zh-CN" altLang="en-US" b="1" dirty="0">
              <a:solidFill>
                <a:srgbClr val="634605"/>
              </a:solidFill>
              <a:latin typeface="Roboto Regular"/>
              <a:ea typeface="思源黑体 CN Regular" panose="020B0500000000000000" pitchFamily="34" charset="-122"/>
            </a:endParaRPr>
          </a:p>
        </p:txBody>
      </p:sp>
      <p:cxnSp>
        <p:nvCxnSpPr>
          <p:cNvPr id="65" name="直接连接符 64"/>
          <p:cNvCxnSpPr/>
          <p:nvPr/>
        </p:nvCxnSpPr>
        <p:spPr>
          <a:xfrm>
            <a:off x="2291005" y="5383466"/>
            <a:ext cx="281554" cy="0"/>
          </a:xfrm>
          <a:prstGeom prst="line">
            <a:avLst/>
          </a:prstGeom>
          <a:noFill/>
          <a:ln w="34925" cap="rnd" cmpd="sng" algn="ctr">
            <a:solidFill>
              <a:srgbClr val="634605"/>
            </a:solidFill>
            <a:prstDash val="solid"/>
            <a:miter lim="800000"/>
          </a:ln>
          <a:effectLst/>
        </p:spPr>
      </p:cxnSp>
      <p:grpSp>
        <p:nvGrpSpPr>
          <p:cNvPr id="66" name="组合 65"/>
          <p:cNvGrpSpPr/>
          <p:nvPr/>
        </p:nvGrpSpPr>
        <p:grpSpPr>
          <a:xfrm>
            <a:off x="2155539" y="4251447"/>
            <a:ext cx="552487" cy="552487"/>
            <a:chOff x="3537076" y="3919194"/>
            <a:chExt cx="824695" cy="824695"/>
          </a:xfrm>
          <a:solidFill>
            <a:srgbClr val="F2F8FF"/>
          </a:solidFill>
        </p:grpSpPr>
        <p:sp>
          <p:nvSpPr>
            <p:cNvPr id="67" name="任意多边形: 形状 66"/>
            <p:cNvSpPr/>
            <p:nvPr/>
          </p:nvSpPr>
          <p:spPr>
            <a:xfrm>
              <a:off x="3537076" y="3974173"/>
              <a:ext cx="123704" cy="27489"/>
            </a:xfrm>
            <a:custGeom>
              <a:avLst/>
              <a:gdLst>
                <a:gd name="connsiteX0" fmla="*/ 0 w 123704"/>
                <a:gd name="connsiteY0" fmla="*/ 0 h 27489"/>
                <a:gd name="connsiteX1" fmla="*/ 123704 w 123704"/>
                <a:gd name="connsiteY1" fmla="*/ 0 h 27489"/>
                <a:gd name="connsiteX2" fmla="*/ 123704 w 123704"/>
                <a:gd name="connsiteY2" fmla="*/ 27490 h 27489"/>
                <a:gd name="connsiteX3" fmla="*/ 0 w 123704"/>
                <a:gd name="connsiteY3" fmla="*/ 27490 h 27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704" h="27489">
                  <a:moveTo>
                    <a:pt x="0" y="0"/>
                  </a:moveTo>
                  <a:lnTo>
                    <a:pt x="123704" y="0"/>
                  </a:lnTo>
                  <a:lnTo>
                    <a:pt x="123704" y="27490"/>
                  </a:lnTo>
                  <a:lnTo>
                    <a:pt x="0" y="27490"/>
                  </a:lnTo>
                  <a:close/>
                </a:path>
              </a:pathLst>
            </a:custGeom>
            <a:grpFill/>
            <a:ln w="170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-DIN" panose="020B0504030202030204" pitchFamily="34" charset="0"/>
                <a:ea typeface="MiSans"/>
                <a:cs typeface="+mn-cs"/>
              </a:endParaRPr>
            </a:p>
          </p:txBody>
        </p:sp>
        <p:sp>
          <p:nvSpPr>
            <p:cNvPr id="68" name="任意多边形: 形状 67"/>
            <p:cNvSpPr/>
            <p:nvPr/>
          </p:nvSpPr>
          <p:spPr>
            <a:xfrm>
              <a:off x="3537076" y="4029153"/>
              <a:ext cx="123704" cy="27489"/>
            </a:xfrm>
            <a:custGeom>
              <a:avLst/>
              <a:gdLst>
                <a:gd name="connsiteX0" fmla="*/ 0 w 123704"/>
                <a:gd name="connsiteY0" fmla="*/ 0 h 27489"/>
                <a:gd name="connsiteX1" fmla="*/ 123704 w 123704"/>
                <a:gd name="connsiteY1" fmla="*/ 0 h 27489"/>
                <a:gd name="connsiteX2" fmla="*/ 123704 w 123704"/>
                <a:gd name="connsiteY2" fmla="*/ 27490 h 27489"/>
                <a:gd name="connsiteX3" fmla="*/ 0 w 123704"/>
                <a:gd name="connsiteY3" fmla="*/ 27490 h 27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704" h="27489">
                  <a:moveTo>
                    <a:pt x="0" y="0"/>
                  </a:moveTo>
                  <a:lnTo>
                    <a:pt x="123704" y="0"/>
                  </a:lnTo>
                  <a:lnTo>
                    <a:pt x="123704" y="27490"/>
                  </a:lnTo>
                  <a:lnTo>
                    <a:pt x="0" y="27490"/>
                  </a:lnTo>
                  <a:close/>
                </a:path>
              </a:pathLst>
            </a:custGeom>
            <a:grpFill/>
            <a:ln w="170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-DIN" panose="020B0504030202030204" pitchFamily="34" charset="0"/>
                <a:ea typeface="MiSans"/>
                <a:cs typeface="+mn-cs"/>
              </a:endParaRPr>
            </a:p>
          </p:txBody>
        </p:sp>
        <p:sp>
          <p:nvSpPr>
            <p:cNvPr id="69" name="任意多边形: 形状 68"/>
            <p:cNvSpPr/>
            <p:nvPr/>
          </p:nvSpPr>
          <p:spPr>
            <a:xfrm>
              <a:off x="4238067" y="3919194"/>
              <a:ext cx="123704" cy="27489"/>
            </a:xfrm>
            <a:custGeom>
              <a:avLst/>
              <a:gdLst>
                <a:gd name="connsiteX0" fmla="*/ 0 w 123704"/>
                <a:gd name="connsiteY0" fmla="*/ 0 h 27489"/>
                <a:gd name="connsiteX1" fmla="*/ 123704 w 123704"/>
                <a:gd name="connsiteY1" fmla="*/ 0 h 27489"/>
                <a:gd name="connsiteX2" fmla="*/ 123704 w 123704"/>
                <a:gd name="connsiteY2" fmla="*/ 27490 h 27489"/>
                <a:gd name="connsiteX3" fmla="*/ 0 w 123704"/>
                <a:gd name="connsiteY3" fmla="*/ 27490 h 27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704" h="27489">
                  <a:moveTo>
                    <a:pt x="0" y="0"/>
                  </a:moveTo>
                  <a:lnTo>
                    <a:pt x="123704" y="0"/>
                  </a:lnTo>
                  <a:lnTo>
                    <a:pt x="123704" y="27490"/>
                  </a:lnTo>
                  <a:lnTo>
                    <a:pt x="0" y="27490"/>
                  </a:lnTo>
                  <a:close/>
                </a:path>
              </a:pathLst>
            </a:custGeom>
            <a:grpFill/>
            <a:ln w="170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-DIN" panose="020B0504030202030204" pitchFamily="34" charset="0"/>
                <a:ea typeface="MiSans"/>
                <a:cs typeface="+mn-cs"/>
              </a:endParaRPr>
            </a:p>
          </p:txBody>
        </p:sp>
        <p:sp>
          <p:nvSpPr>
            <p:cNvPr id="70" name="任意多边形: 形状 69"/>
            <p:cNvSpPr/>
            <p:nvPr/>
          </p:nvSpPr>
          <p:spPr>
            <a:xfrm>
              <a:off x="4238067" y="3974173"/>
              <a:ext cx="123704" cy="27489"/>
            </a:xfrm>
            <a:custGeom>
              <a:avLst/>
              <a:gdLst>
                <a:gd name="connsiteX0" fmla="*/ 0 w 123704"/>
                <a:gd name="connsiteY0" fmla="*/ 0 h 27489"/>
                <a:gd name="connsiteX1" fmla="*/ 123704 w 123704"/>
                <a:gd name="connsiteY1" fmla="*/ 0 h 27489"/>
                <a:gd name="connsiteX2" fmla="*/ 123704 w 123704"/>
                <a:gd name="connsiteY2" fmla="*/ 27490 h 27489"/>
                <a:gd name="connsiteX3" fmla="*/ 0 w 123704"/>
                <a:gd name="connsiteY3" fmla="*/ 27490 h 27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704" h="27489">
                  <a:moveTo>
                    <a:pt x="0" y="0"/>
                  </a:moveTo>
                  <a:lnTo>
                    <a:pt x="123704" y="0"/>
                  </a:lnTo>
                  <a:lnTo>
                    <a:pt x="123704" y="27490"/>
                  </a:lnTo>
                  <a:lnTo>
                    <a:pt x="0" y="27490"/>
                  </a:lnTo>
                  <a:close/>
                </a:path>
              </a:pathLst>
            </a:custGeom>
            <a:grpFill/>
            <a:ln w="170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-DIN" panose="020B0504030202030204" pitchFamily="34" charset="0"/>
                <a:ea typeface="MiSans"/>
                <a:cs typeface="+mn-cs"/>
              </a:endParaRPr>
            </a:p>
          </p:txBody>
        </p:sp>
        <p:sp>
          <p:nvSpPr>
            <p:cNvPr id="71" name="任意多边形: 形状 70"/>
            <p:cNvSpPr/>
            <p:nvPr/>
          </p:nvSpPr>
          <p:spPr>
            <a:xfrm>
              <a:off x="3990658" y="3946683"/>
              <a:ext cx="343623" cy="343623"/>
            </a:xfrm>
            <a:custGeom>
              <a:avLst/>
              <a:gdLst>
                <a:gd name="connsiteX0" fmla="*/ 270775 w 343623"/>
                <a:gd name="connsiteY0" fmla="*/ 123705 h 343623"/>
                <a:gd name="connsiteX1" fmla="*/ 310635 w 343623"/>
                <a:gd name="connsiteY1" fmla="*/ 93741 h 343623"/>
                <a:gd name="connsiteX2" fmla="*/ 294142 w 343623"/>
                <a:gd name="connsiteY2" fmla="*/ 71474 h 343623"/>
                <a:gd name="connsiteX3" fmla="*/ 252907 w 343623"/>
                <a:gd name="connsiteY3" fmla="*/ 102675 h 343623"/>
                <a:gd name="connsiteX4" fmla="*/ 13745 w 343623"/>
                <a:gd name="connsiteY4" fmla="*/ 1 h 343623"/>
                <a:gd name="connsiteX5" fmla="*/ 0 w 343623"/>
                <a:gd name="connsiteY5" fmla="*/ 13745 h 343623"/>
                <a:gd name="connsiteX6" fmla="*/ 0 w 343623"/>
                <a:gd name="connsiteY6" fmla="*/ 329879 h 343623"/>
                <a:gd name="connsiteX7" fmla="*/ 13745 w 343623"/>
                <a:gd name="connsiteY7" fmla="*/ 343624 h 343623"/>
                <a:gd name="connsiteX8" fmla="*/ 329878 w 343623"/>
                <a:gd name="connsiteY8" fmla="*/ 343624 h 343623"/>
                <a:gd name="connsiteX9" fmla="*/ 343623 w 343623"/>
                <a:gd name="connsiteY9" fmla="*/ 329879 h 343623"/>
                <a:gd name="connsiteX10" fmla="*/ 270775 w 343623"/>
                <a:gd name="connsiteY10" fmla="*/ 123705 h 343623"/>
                <a:gd name="connsiteX11" fmla="*/ 27490 w 343623"/>
                <a:gd name="connsiteY11" fmla="*/ 316134 h 343623"/>
                <a:gd name="connsiteX12" fmla="*/ 27490 w 343623"/>
                <a:gd name="connsiteY12" fmla="*/ 27490 h 343623"/>
                <a:gd name="connsiteX13" fmla="*/ 230365 w 343623"/>
                <a:gd name="connsiteY13" fmla="*/ 119032 h 343623"/>
                <a:gd name="connsiteX14" fmla="*/ 184182 w 343623"/>
                <a:gd name="connsiteY14" fmla="*/ 153944 h 343623"/>
                <a:gd name="connsiteX15" fmla="*/ 200676 w 343623"/>
                <a:gd name="connsiteY15" fmla="*/ 175936 h 343623"/>
                <a:gd name="connsiteX16" fmla="*/ 248646 w 343623"/>
                <a:gd name="connsiteY16" fmla="*/ 139924 h 343623"/>
                <a:gd name="connsiteX17" fmla="*/ 316133 w 343623"/>
                <a:gd name="connsiteY17" fmla="*/ 316134 h 343623"/>
                <a:gd name="connsiteX18" fmla="*/ 27490 w 343623"/>
                <a:gd name="connsiteY18" fmla="*/ 316134 h 343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3623" h="343623">
                  <a:moveTo>
                    <a:pt x="270775" y="123705"/>
                  </a:moveTo>
                  <a:lnTo>
                    <a:pt x="310635" y="93741"/>
                  </a:lnTo>
                  <a:lnTo>
                    <a:pt x="294142" y="71474"/>
                  </a:lnTo>
                  <a:lnTo>
                    <a:pt x="252907" y="102675"/>
                  </a:lnTo>
                  <a:cubicBezTo>
                    <a:pt x="190723" y="36983"/>
                    <a:pt x="104202" y="-163"/>
                    <a:pt x="13745" y="1"/>
                  </a:cubicBezTo>
                  <a:cubicBezTo>
                    <a:pt x="6154" y="1"/>
                    <a:pt x="0" y="6155"/>
                    <a:pt x="0" y="13745"/>
                  </a:cubicBezTo>
                  <a:lnTo>
                    <a:pt x="0" y="329879"/>
                  </a:lnTo>
                  <a:cubicBezTo>
                    <a:pt x="0" y="337470"/>
                    <a:pt x="6154" y="343624"/>
                    <a:pt x="13745" y="343624"/>
                  </a:cubicBezTo>
                  <a:lnTo>
                    <a:pt x="329878" y="343624"/>
                  </a:lnTo>
                  <a:cubicBezTo>
                    <a:pt x="337469" y="343624"/>
                    <a:pt x="343623" y="337470"/>
                    <a:pt x="343623" y="329879"/>
                  </a:cubicBezTo>
                  <a:cubicBezTo>
                    <a:pt x="343620" y="254849"/>
                    <a:pt x="317910" y="182083"/>
                    <a:pt x="270775" y="123705"/>
                  </a:cubicBezTo>
                  <a:close/>
                  <a:moveTo>
                    <a:pt x="27490" y="316134"/>
                  </a:moveTo>
                  <a:lnTo>
                    <a:pt x="27490" y="27490"/>
                  </a:lnTo>
                  <a:cubicBezTo>
                    <a:pt x="104317" y="31006"/>
                    <a:pt x="176894" y="63755"/>
                    <a:pt x="230365" y="119032"/>
                  </a:cubicBezTo>
                  <a:lnTo>
                    <a:pt x="184182" y="153944"/>
                  </a:lnTo>
                  <a:lnTo>
                    <a:pt x="200676" y="175936"/>
                  </a:lnTo>
                  <a:lnTo>
                    <a:pt x="248646" y="139924"/>
                  </a:lnTo>
                  <a:cubicBezTo>
                    <a:pt x="289472" y="189895"/>
                    <a:pt x="313134" y="251675"/>
                    <a:pt x="316133" y="316134"/>
                  </a:cubicBezTo>
                  <a:lnTo>
                    <a:pt x="27490" y="316134"/>
                  </a:lnTo>
                  <a:close/>
                </a:path>
              </a:pathLst>
            </a:custGeom>
            <a:grpFill/>
            <a:ln w="170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-DIN" panose="020B0504030202030204" pitchFamily="34" charset="0"/>
                <a:ea typeface="MiSans"/>
                <a:cs typeface="+mn-cs"/>
              </a:endParaRPr>
            </a:p>
          </p:txBody>
        </p:sp>
        <p:sp>
          <p:nvSpPr>
            <p:cNvPr id="72" name="任意多边形: 形状 71"/>
            <p:cNvSpPr/>
            <p:nvPr/>
          </p:nvSpPr>
          <p:spPr>
            <a:xfrm>
              <a:off x="4238067" y="4551460"/>
              <a:ext cx="123704" cy="27489"/>
            </a:xfrm>
            <a:custGeom>
              <a:avLst/>
              <a:gdLst>
                <a:gd name="connsiteX0" fmla="*/ 0 w 123704"/>
                <a:gd name="connsiteY0" fmla="*/ 0 h 27489"/>
                <a:gd name="connsiteX1" fmla="*/ 123704 w 123704"/>
                <a:gd name="connsiteY1" fmla="*/ 0 h 27489"/>
                <a:gd name="connsiteX2" fmla="*/ 123704 w 123704"/>
                <a:gd name="connsiteY2" fmla="*/ 27490 h 27489"/>
                <a:gd name="connsiteX3" fmla="*/ 0 w 123704"/>
                <a:gd name="connsiteY3" fmla="*/ 27490 h 27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704" h="27489">
                  <a:moveTo>
                    <a:pt x="0" y="0"/>
                  </a:moveTo>
                  <a:lnTo>
                    <a:pt x="123704" y="0"/>
                  </a:lnTo>
                  <a:lnTo>
                    <a:pt x="123704" y="27490"/>
                  </a:lnTo>
                  <a:lnTo>
                    <a:pt x="0" y="27490"/>
                  </a:lnTo>
                  <a:close/>
                </a:path>
              </a:pathLst>
            </a:custGeom>
            <a:grpFill/>
            <a:ln w="170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-DIN" panose="020B0504030202030204" pitchFamily="34" charset="0"/>
                <a:ea typeface="MiSans"/>
                <a:cs typeface="+mn-cs"/>
              </a:endParaRPr>
            </a:p>
          </p:txBody>
        </p:sp>
        <p:sp>
          <p:nvSpPr>
            <p:cNvPr id="73" name="任意多边形: 形状 72"/>
            <p:cNvSpPr/>
            <p:nvPr/>
          </p:nvSpPr>
          <p:spPr>
            <a:xfrm>
              <a:off x="4238067" y="4606440"/>
              <a:ext cx="123704" cy="27489"/>
            </a:xfrm>
            <a:custGeom>
              <a:avLst/>
              <a:gdLst>
                <a:gd name="connsiteX0" fmla="*/ 0 w 123704"/>
                <a:gd name="connsiteY0" fmla="*/ 0 h 27489"/>
                <a:gd name="connsiteX1" fmla="*/ 123704 w 123704"/>
                <a:gd name="connsiteY1" fmla="*/ 0 h 27489"/>
                <a:gd name="connsiteX2" fmla="*/ 123704 w 123704"/>
                <a:gd name="connsiteY2" fmla="*/ 27490 h 27489"/>
                <a:gd name="connsiteX3" fmla="*/ 0 w 123704"/>
                <a:gd name="connsiteY3" fmla="*/ 27490 h 27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704" h="27489">
                  <a:moveTo>
                    <a:pt x="0" y="0"/>
                  </a:moveTo>
                  <a:lnTo>
                    <a:pt x="123704" y="0"/>
                  </a:lnTo>
                  <a:lnTo>
                    <a:pt x="123704" y="27490"/>
                  </a:lnTo>
                  <a:lnTo>
                    <a:pt x="0" y="27490"/>
                  </a:lnTo>
                  <a:close/>
                </a:path>
              </a:pathLst>
            </a:custGeom>
            <a:grpFill/>
            <a:ln w="170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-DIN" panose="020B0504030202030204" pitchFamily="34" charset="0"/>
                <a:ea typeface="MiSans"/>
                <a:cs typeface="+mn-cs"/>
              </a:endParaRPr>
            </a:p>
          </p:txBody>
        </p:sp>
        <p:sp>
          <p:nvSpPr>
            <p:cNvPr id="75" name="任意多边形: 形状 74"/>
            <p:cNvSpPr/>
            <p:nvPr/>
          </p:nvSpPr>
          <p:spPr>
            <a:xfrm>
              <a:off x="3583533" y="4001663"/>
              <a:ext cx="717760" cy="668505"/>
            </a:xfrm>
            <a:custGeom>
              <a:avLst/>
              <a:gdLst>
                <a:gd name="connsiteX0" fmla="*/ 668279 w 717760"/>
                <a:gd name="connsiteY0" fmla="*/ 460730 h 668505"/>
                <a:gd name="connsiteX1" fmla="*/ 695769 w 717760"/>
                <a:gd name="connsiteY1" fmla="*/ 329878 h 668505"/>
                <a:gd name="connsiteX2" fmla="*/ 682024 w 717760"/>
                <a:gd name="connsiteY2" fmla="*/ 316133 h 668505"/>
                <a:gd name="connsiteX3" fmla="*/ 379635 w 717760"/>
                <a:gd name="connsiteY3" fmla="*/ 316133 h 668505"/>
                <a:gd name="connsiteX4" fmla="*/ 379635 w 717760"/>
                <a:gd name="connsiteY4" fmla="*/ 13745 h 668505"/>
                <a:gd name="connsiteX5" fmla="*/ 365890 w 717760"/>
                <a:gd name="connsiteY5" fmla="*/ 0 h 668505"/>
                <a:gd name="connsiteX6" fmla="*/ 92366 w 717760"/>
                <a:gd name="connsiteY6" fmla="*/ 145696 h 668505"/>
                <a:gd name="connsiteX7" fmla="*/ 17044 w 717760"/>
                <a:gd name="connsiteY7" fmla="*/ 85493 h 668505"/>
                <a:gd name="connsiteX8" fmla="*/ 0 w 717760"/>
                <a:gd name="connsiteY8" fmla="*/ 106936 h 668505"/>
                <a:gd name="connsiteX9" fmla="*/ 77934 w 717760"/>
                <a:gd name="connsiteY9" fmla="*/ 169338 h 668505"/>
                <a:gd name="connsiteX10" fmla="*/ 191852 w 717760"/>
                <a:gd name="connsiteY10" fmla="*/ 621733 h 668505"/>
                <a:gd name="connsiteX11" fmla="*/ 644247 w 717760"/>
                <a:gd name="connsiteY11" fmla="*/ 507815 h 668505"/>
                <a:gd name="connsiteX12" fmla="*/ 656458 w 717760"/>
                <a:gd name="connsiteY12" fmla="*/ 485471 h 668505"/>
                <a:gd name="connsiteX13" fmla="*/ 701267 w 717760"/>
                <a:gd name="connsiteY13" fmla="*/ 519558 h 668505"/>
                <a:gd name="connsiteX14" fmla="*/ 717760 w 717760"/>
                <a:gd name="connsiteY14" fmla="*/ 497567 h 668505"/>
                <a:gd name="connsiteX15" fmla="*/ 668279 w 717760"/>
                <a:gd name="connsiteY15" fmla="*/ 460730 h 668505"/>
                <a:gd name="connsiteX16" fmla="*/ 142281 w 717760"/>
                <a:gd name="connsiteY16" fmla="*/ 532913 h 668505"/>
                <a:gd name="connsiteX17" fmla="*/ 63502 w 717760"/>
                <a:gd name="connsiteY17" fmla="*/ 329878 h 668505"/>
                <a:gd name="connsiteX18" fmla="*/ 99651 w 717760"/>
                <a:gd name="connsiteY18" fmla="*/ 186794 h 668505"/>
                <a:gd name="connsiteX19" fmla="*/ 137449 w 717760"/>
                <a:gd name="connsiteY19" fmla="*/ 216895 h 668505"/>
                <a:gd name="connsiteX20" fmla="*/ 154493 w 717760"/>
                <a:gd name="connsiteY20" fmla="*/ 195453 h 668505"/>
                <a:gd name="connsiteX21" fmla="*/ 113258 w 717760"/>
                <a:gd name="connsiteY21" fmla="*/ 163015 h 668505"/>
                <a:gd name="connsiteX22" fmla="*/ 352145 w 717760"/>
                <a:gd name="connsiteY22" fmla="*/ 27490 h 668505"/>
                <a:gd name="connsiteX23" fmla="*/ 352145 w 717760"/>
                <a:gd name="connsiteY23" fmla="*/ 329878 h 668505"/>
                <a:gd name="connsiteX24" fmla="*/ 356131 w 717760"/>
                <a:gd name="connsiteY24" fmla="*/ 339637 h 668505"/>
                <a:gd name="connsiteX25" fmla="*/ 569453 w 717760"/>
                <a:gd name="connsiteY25" fmla="*/ 552959 h 668505"/>
                <a:gd name="connsiteX26" fmla="*/ 142281 w 717760"/>
                <a:gd name="connsiteY26" fmla="*/ 532913 h 668505"/>
                <a:gd name="connsiteX27" fmla="*/ 646012 w 717760"/>
                <a:gd name="connsiteY27" fmla="*/ 443549 h 668505"/>
                <a:gd name="connsiteX28" fmla="*/ 607801 w 717760"/>
                <a:gd name="connsiteY28" fmla="*/ 415097 h 668505"/>
                <a:gd name="connsiteX29" fmla="*/ 591307 w 717760"/>
                <a:gd name="connsiteY29" fmla="*/ 437089 h 668505"/>
                <a:gd name="connsiteX30" fmla="*/ 633916 w 717760"/>
                <a:gd name="connsiteY30" fmla="*/ 469115 h 668505"/>
                <a:gd name="connsiteX31" fmla="*/ 588970 w 717760"/>
                <a:gd name="connsiteY31" fmla="*/ 533441 h 668505"/>
                <a:gd name="connsiteX32" fmla="*/ 399015 w 717760"/>
                <a:gd name="connsiteY32" fmla="*/ 343623 h 668505"/>
                <a:gd name="connsiteX33" fmla="*/ 668279 w 717760"/>
                <a:gd name="connsiteY33" fmla="*/ 343623 h 668505"/>
                <a:gd name="connsiteX34" fmla="*/ 646012 w 717760"/>
                <a:gd name="connsiteY34" fmla="*/ 443549 h 668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17760" h="668505">
                  <a:moveTo>
                    <a:pt x="668279" y="460730"/>
                  </a:moveTo>
                  <a:cubicBezTo>
                    <a:pt x="686278" y="419447"/>
                    <a:pt x="695633" y="374915"/>
                    <a:pt x="695769" y="329878"/>
                  </a:cubicBezTo>
                  <a:cubicBezTo>
                    <a:pt x="695769" y="322288"/>
                    <a:pt x="689614" y="316133"/>
                    <a:pt x="682024" y="316133"/>
                  </a:cubicBezTo>
                  <a:lnTo>
                    <a:pt x="379635" y="316133"/>
                  </a:lnTo>
                  <a:lnTo>
                    <a:pt x="379635" y="13745"/>
                  </a:lnTo>
                  <a:cubicBezTo>
                    <a:pt x="379635" y="6154"/>
                    <a:pt x="373481" y="0"/>
                    <a:pt x="365890" y="0"/>
                  </a:cubicBezTo>
                  <a:cubicBezTo>
                    <a:pt x="256157" y="50"/>
                    <a:pt x="153634" y="54660"/>
                    <a:pt x="92366" y="145696"/>
                  </a:cubicBezTo>
                  <a:lnTo>
                    <a:pt x="17044" y="85493"/>
                  </a:lnTo>
                  <a:lnTo>
                    <a:pt x="0" y="106936"/>
                  </a:lnTo>
                  <a:lnTo>
                    <a:pt x="77934" y="169338"/>
                  </a:lnTo>
                  <a:cubicBezTo>
                    <a:pt x="-15535" y="325721"/>
                    <a:pt x="35469" y="528266"/>
                    <a:pt x="191852" y="621733"/>
                  </a:cubicBezTo>
                  <a:cubicBezTo>
                    <a:pt x="348235" y="715202"/>
                    <a:pt x="550780" y="664198"/>
                    <a:pt x="644247" y="507815"/>
                  </a:cubicBezTo>
                  <a:cubicBezTo>
                    <a:pt x="648603" y="500527"/>
                    <a:pt x="652676" y="493074"/>
                    <a:pt x="656458" y="485471"/>
                  </a:cubicBezTo>
                  <a:lnTo>
                    <a:pt x="701267" y="519558"/>
                  </a:lnTo>
                  <a:lnTo>
                    <a:pt x="717760" y="497567"/>
                  </a:lnTo>
                  <a:lnTo>
                    <a:pt x="668279" y="460730"/>
                  </a:lnTo>
                  <a:close/>
                  <a:moveTo>
                    <a:pt x="142281" y="532913"/>
                  </a:moveTo>
                  <a:cubicBezTo>
                    <a:pt x="91715" y="477368"/>
                    <a:pt x="63632" y="404993"/>
                    <a:pt x="63502" y="329878"/>
                  </a:cubicBezTo>
                  <a:cubicBezTo>
                    <a:pt x="63479" y="279921"/>
                    <a:pt x="75905" y="230747"/>
                    <a:pt x="99651" y="186794"/>
                  </a:cubicBezTo>
                  <a:lnTo>
                    <a:pt x="137449" y="216895"/>
                  </a:lnTo>
                  <a:lnTo>
                    <a:pt x="154493" y="195453"/>
                  </a:lnTo>
                  <a:lnTo>
                    <a:pt x="113258" y="163015"/>
                  </a:lnTo>
                  <a:cubicBezTo>
                    <a:pt x="166595" y="82196"/>
                    <a:pt x="255410" y="31811"/>
                    <a:pt x="352145" y="27490"/>
                  </a:cubicBezTo>
                  <a:lnTo>
                    <a:pt x="352145" y="329878"/>
                  </a:lnTo>
                  <a:cubicBezTo>
                    <a:pt x="352125" y="333531"/>
                    <a:pt x="353559" y="337043"/>
                    <a:pt x="356131" y="339637"/>
                  </a:cubicBezTo>
                  <a:lnTo>
                    <a:pt x="569453" y="552959"/>
                  </a:lnTo>
                  <a:cubicBezTo>
                    <a:pt x="445956" y="665384"/>
                    <a:pt x="254706" y="656408"/>
                    <a:pt x="142281" y="532913"/>
                  </a:cubicBezTo>
                  <a:close/>
                  <a:moveTo>
                    <a:pt x="646012" y="443549"/>
                  </a:moveTo>
                  <a:lnTo>
                    <a:pt x="607801" y="415097"/>
                  </a:lnTo>
                  <a:lnTo>
                    <a:pt x="591307" y="437089"/>
                  </a:lnTo>
                  <a:lnTo>
                    <a:pt x="633916" y="469115"/>
                  </a:lnTo>
                  <a:cubicBezTo>
                    <a:pt x="621731" y="492381"/>
                    <a:pt x="606628" y="513999"/>
                    <a:pt x="588970" y="533441"/>
                  </a:cubicBezTo>
                  <a:lnTo>
                    <a:pt x="399015" y="343623"/>
                  </a:lnTo>
                  <a:lnTo>
                    <a:pt x="668279" y="343623"/>
                  </a:lnTo>
                  <a:cubicBezTo>
                    <a:pt x="666590" y="377955"/>
                    <a:pt x="659059" y="411748"/>
                    <a:pt x="646012" y="443549"/>
                  </a:cubicBezTo>
                  <a:close/>
                </a:path>
              </a:pathLst>
            </a:custGeom>
            <a:grpFill/>
            <a:ln w="170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-DIN" panose="020B0504030202030204" pitchFamily="34" charset="0"/>
                <a:ea typeface="MiSans"/>
                <a:cs typeface="+mn-cs"/>
              </a:endParaRPr>
            </a:p>
          </p:txBody>
        </p:sp>
        <p:sp>
          <p:nvSpPr>
            <p:cNvPr id="76" name="任意多边形: 形状 75"/>
            <p:cNvSpPr/>
            <p:nvPr/>
          </p:nvSpPr>
          <p:spPr>
            <a:xfrm>
              <a:off x="3798229" y="4716400"/>
              <a:ext cx="27489" cy="27489"/>
            </a:xfrm>
            <a:custGeom>
              <a:avLst/>
              <a:gdLst>
                <a:gd name="connsiteX0" fmla="*/ 0 w 27489"/>
                <a:gd name="connsiteY0" fmla="*/ 0 h 27489"/>
                <a:gd name="connsiteX1" fmla="*/ 27490 w 27489"/>
                <a:gd name="connsiteY1" fmla="*/ 0 h 27489"/>
                <a:gd name="connsiteX2" fmla="*/ 27490 w 27489"/>
                <a:gd name="connsiteY2" fmla="*/ 27490 h 27489"/>
                <a:gd name="connsiteX3" fmla="*/ 0 w 27489"/>
                <a:gd name="connsiteY3" fmla="*/ 27490 h 27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489" h="27489">
                  <a:moveTo>
                    <a:pt x="0" y="0"/>
                  </a:moveTo>
                  <a:lnTo>
                    <a:pt x="27490" y="0"/>
                  </a:lnTo>
                  <a:lnTo>
                    <a:pt x="27490" y="27490"/>
                  </a:lnTo>
                  <a:lnTo>
                    <a:pt x="0" y="27490"/>
                  </a:lnTo>
                  <a:close/>
                </a:path>
              </a:pathLst>
            </a:custGeom>
            <a:grpFill/>
            <a:ln w="170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-DIN" panose="020B0504030202030204" pitchFamily="34" charset="0"/>
                <a:ea typeface="MiSans"/>
                <a:cs typeface="+mn-cs"/>
              </a:endParaRPr>
            </a:p>
          </p:txBody>
        </p:sp>
        <p:sp>
          <p:nvSpPr>
            <p:cNvPr id="79" name="任意多边形: 形状 78"/>
            <p:cNvSpPr/>
            <p:nvPr/>
          </p:nvSpPr>
          <p:spPr>
            <a:xfrm>
              <a:off x="3853209" y="4716400"/>
              <a:ext cx="27489" cy="27489"/>
            </a:xfrm>
            <a:custGeom>
              <a:avLst/>
              <a:gdLst>
                <a:gd name="connsiteX0" fmla="*/ 0 w 27489"/>
                <a:gd name="connsiteY0" fmla="*/ 0 h 27489"/>
                <a:gd name="connsiteX1" fmla="*/ 27490 w 27489"/>
                <a:gd name="connsiteY1" fmla="*/ 0 h 27489"/>
                <a:gd name="connsiteX2" fmla="*/ 27490 w 27489"/>
                <a:gd name="connsiteY2" fmla="*/ 27490 h 27489"/>
                <a:gd name="connsiteX3" fmla="*/ 0 w 27489"/>
                <a:gd name="connsiteY3" fmla="*/ 27490 h 27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489" h="27489">
                  <a:moveTo>
                    <a:pt x="0" y="0"/>
                  </a:moveTo>
                  <a:lnTo>
                    <a:pt x="27490" y="0"/>
                  </a:lnTo>
                  <a:lnTo>
                    <a:pt x="27490" y="27490"/>
                  </a:lnTo>
                  <a:lnTo>
                    <a:pt x="0" y="27490"/>
                  </a:lnTo>
                  <a:close/>
                </a:path>
              </a:pathLst>
            </a:custGeom>
            <a:grpFill/>
            <a:ln w="170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-DIN" panose="020B0504030202030204" pitchFamily="34" charset="0"/>
                <a:ea typeface="MiSans"/>
                <a:cs typeface="+mn-cs"/>
              </a:endParaRPr>
            </a:p>
          </p:txBody>
        </p:sp>
        <p:sp>
          <p:nvSpPr>
            <p:cNvPr id="80" name="任意多边形: 形状 79"/>
            <p:cNvSpPr/>
            <p:nvPr/>
          </p:nvSpPr>
          <p:spPr>
            <a:xfrm>
              <a:off x="3908189" y="4716400"/>
              <a:ext cx="27489" cy="27489"/>
            </a:xfrm>
            <a:custGeom>
              <a:avLst/>
              <a:gdLst>
                <a:gd name="connsiteX0" fmla="*/ 0 w 27489"/>
                <a:gd name="connsiteY0" fmla="*/ 0 h 27489"/>
                <a:gd name="connsiteX1" fmla="*/ 27490 w 27489"/>
                <a:gd name="connsiteY1" fmla="*/ 0 h 27489"/>
                <a:gd name="connsiteX2" fmla="*/ 27490 w 27489"/>
                <a:gd name="connsiteY2" fmla="*/ 27490 h 27489"/>
                <a:gd name="connsiteX3" fmla="*/ 0 w 27489"/>
                <a:gd name="connsiteY3" fmla="*/ 27490 h 27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489" h="27489">
                  <a:moveTo>
                    <a:pt x="0" y="0"/>
                  </a:moveTo>
                  <a:lnTo>
                    <a:pt x="27490" y="0"/>
                  </a:lnTo>
                  <a:lnTo>
                    <a:pt x="27490" y="27490"/>
                  </a:lnTo>
                  <a:lnTo>
                    <a:pt x="0" y="27490"/>
                  </a:lnTo>
                  <a:close/>
                </a:path>
              </a:pathLst>
            </a:custGeom>
            <a:grpFill/>
            <a:ln w="170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-DIN" panose="020B0504030202030204" pitchFamily="34" charset="0"/>
                <a:ea typeface="MiSans"/>
                <a:cs typeface="+mn-cs"/>
              </a:endParaRPr>
            </a:p>
          </p:txBody>
        </p:sp>
        <p:sp>
          <p:nvSpPr>
            <p:cNvPr id="81" name="任意多边形: 形状 80"/>
            <p:cNvSpPr/>
            <p:nvPr/>
          </p:nvSpPr>
          <p:spPr>
            <a:xfrm>
              <a:off x="3963168" y="4716400"/>
              <a:ext cx="27489" cy="27489"/>
            </a:xfrm>
            <a:custGeom>
              <a:avLst/>
              <a:gdLst>
                <a:gd name="connsiteX0" fmla="*/ 0 w 27489"/>
                <a:gd name="connsiteY0" fmla="*/ 0 h 27489"/>
                <a:gd name="connsiteX1" fmla="*/ 27490 w 27489"/>
                <a:gd name="connsiteY1" fmla="*/ 0 h 27489"/>
                <a:gd name="connsiteX2" fmla="*/ 27490 w 27489"/>
                <a:gd name="connsiteY2" fmla="*/ 27490 h 27489"/>
                <a:gd name="connsiteX3" fmla="*/ 0 w 27489"/>
                <a:gd name="connsiteY3" fmla="*/ 27490 h 27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489" h="27489">
                  <a:moveTo>
                    <a:pt x="0" y="0"/>
                  </a:moveTo>
                  <a:lnTo>
                    <a:pt x="27490" y="0"/>
                  </a:lnTo>
                  <a:lnTo>
                    <a:pt x="27490" y="27490"/>
                  </a:lnTo>
                  <a:lnTo>
                    <a:pt x="0" y="27490"/>
                  </a:lnTo>
                  <a:close/>
                </a:path>
              </a:pathLst>
            </a:custGeom>
            <a:grpFill/>
            <a:ln w="170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-DIN" panose="020B0504030202030204" pitchFamily="34" charset="0"/>
                <a:ea typeface="MiSans"/>
                <a:cs typeface="+mn-cs"/>
              </a:endParaRPr>
            </a:p>
          </p:txBody>
        </p:sp>
        <p:sp>
          <p:nvSpPr>
            <p:cNvPr id="106" name="任意多边形: 形状 105"/>
            <p:cNvSpPr/>
            <p:nvPr/>
          </p:nvSpPr>
          <p:spPr>
            <a:xfrm>
              <a:off x="4018148" y="4716400"/>
              <a:ext cx="27489" cy="27489"/>
            </a:xfrm>
            <a:custGeom>
              <a:avLst/>
              <a:gdLst>
                <a:gd name="connsiteX0" fmla="*/ 0 w 27489"/>
                <a:gd name="connsiteY0" fmla="*/ 0 h 27489"/>
                <a:gd name="connsiteX1" fmla="*/ 27490 w 27489"/>
                <a:gd name="connsiteY1" fmla="*/ 0 h 27489"/>
                <a:gd name="connsiteX2" fmla="*/ 27490 w 27489"/>
                <a:gd name="connsiteY2" fmla="*/ 27490 h 27489"/>
                <a:gd name="connsiteX3" fmla="*/ 0 w 27489"/>
                <a:gd name="connsiteY3" fmla="*/ 27490 h 27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489" h="27489">
                  <a:moveTo>
                    <a:pt x="0" y="0"/>
                  </a:moveTo>
                  <a:lnTo>
                    <a:pt x="27490" y="0"/>
                  </a:lnTo>
                  <a:lnTo>
                    <a:pt x="27490" y="27490"/>
                  </a:lnTo>
                  <a:lnTo>
                    <a:pt x="0" y="27490"/>
                  </a:lnTo>
                  <a:close/>
                </a:path>
              </a:pathLst>
            </a:custGeom>
            <a:grpFill/>
            <a:ln w="170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-DIN" panose="020B0504030202030204" pitchFamily="34" charset="0"/>
                <a:ea typeface="MiSans"/>
                <a:cs typeface="+mn-cs"/>
              </a:endParaRPr>
            </a:p>
          </p:txBody>
        </p:sp>
        <p:sp>
          <p:nvSpPr>
            <p:cNvPr id="107" name="任意多边形: 形状 106"/>
            <p:cNvSpPr/>
            <p:nvPr/>
          </p:nvSpPr>
          <p:spPr>
            <a:xfrm>
              <a:off x="4073128" y="4716400"/>
              <a:ext cx="27489" cy="27489"/>
            </a:xfrm>
            <a:custGeom>
              <a:avLst/>
              <a:gdLst>
                <a:gd name="connsiteX0" fmla="*/ 0 w 27489"/>
                <a:gd name="connsiteY0" fmla="*/ 0 h 27489"/>
                <a:gd name="connsiteX1" fmla="*/ 27490 w 27489"/>
                <a:gd name="connsiteY1" fmla="*/ 0 h 27489"/>
                <a:gd name="connsiteX2" fmla="*/ 27490 w 27489"/>
                <a:gd name="connsiteY2" fmla="*/ 27490 h 27489"/>
                <a:gd name="connsiteX3" fmla="*/ 0 w 27489"/>
                <a:gd name="connsiteY3" fmla="*/ 27490 h 27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489" h="27489">
                  <a:moveTo>
                    <a:pt x="0" y="0"/>
                  </a:moveTo>
                  <a:lnTo>
                    <a:pt x="27490" y="0"/>
                  </a:lnTo>
                  <a:lnTo>
                    <a:pt x="27490" y="27490"/>
                  </a:lnTo>
                  <a:lnTo>
                    <a:pt x="0" y="27490"/>
                  </a:lnTo>
                  <a:close/>
                </a:path>
              </a:pathLst>
            </a:custGeom>
            <a:grpFill/>
            <a:ln w="170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-DIN" panose="020B0504030202030204" pitchFamily="34" charset="0"/>
                <a:ea typeface="MiSans"/>
                <a:cs typeface="+mn-cs"/>
              </a:endParaRPr>
            </a:p>
          </p:txBody>
        </p:sp>
        <p:sp>
          <p:nvSpPr>
            <p:cNvPr id="108" name="任意多边形: 形状 107"/>
            <p:cNvSpPr/>
            <p:nvPr/>
          </p:nvSpPr>
          <p:spPr>
            <a:xfrm>
              <a:off x="3537076" y="4578950"/>
              <a:ext cx="123704" cy="27489"/>
            </a:xfrm>
            <a:custGeom>
              <a:avLst/>
              <a:gdLst>
                <a:gd name="connsiteX0" fmla="*/ 0 w 123704"/>
                <a:gd name="connsiteY0" fmla="*/ 0 h 27489"/>
                <a:gd name="connsiteX1" fmla="*/ 123704 w 123704"/>
                <a:gd name="connsiteY1" fmla="*/ 0 h 27489"/>
                <a:gd name="connsiteX2" fmla="*/ 123704 w 123704"/>
                <a:gd name="connsiteY2" fmla="*/ 27490 h 27489"/>
                <a:gd name="connsiteX3" fmla="*/ 0 w 123704"/>
                <a:gd name="connsiteY3" fmla="*/ 27490 h 27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704" h="27489">
                  <a:moveTo>
                    <a:pt x="0" y="0"/>
                  </a:moveTo>
                  <a:lnTo>
                    <a:pt x="123704" y="0"/>
                  </a:lnTo>
                  <a:lnTo>
                    <a:pt x="123704" y="27490"/>
                  </a:lnTo>
                  <a:lnTo>
                    <a:pt x="0" y="27490"/>
                  </a:lnTo>
                  <a:close/>
                </a:path>
              </a:pathLst>
            </a:custGeom>
            <a:grpFill/>
            <a:ln w="170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-DIN" panose="020B0504030202030204" pitchFamily="34" charset="0"/>
                <a:ea typeface="MiSans"/>
                <a:cs typeface="+mn-cs"/>
              </a:endParaRPr>
            </a:p>
          </p:txBody>
        </p:sp>
        <p:sp>
          <p:nvSpPr>
            <p:cNvPr id="109" name="任意多边形: 形状 108"/>
            <p:cNvSpPr/>
            <p:nvPr/>
          </p:nvSpPr>
          <p:spPr>
            <a:xfrm>
              <a:off x="3537076" y="4633930"/>
              <a:ext cx="96214" cy="27489"/>
            </a:xfrm>
            <a:custGeom>
              <a:avLst/>
              <a:gdLst>
                <a:gd name="connsiteX0" fmla="*/ 0 w 96214"/>
                <a:gd name="connsiteY0" fmla="*/ 0 h 27489"/>
                <a:gd name="connsiteX1" fmla="*/ 96215 w 96214"/>
                <a:gd name="connsiteY1" fmla="*/ 0 h 27489"/>
                <a:gd name="connsiteX2" fmla="*/ 96215 w 96214"/>
                <a:gd name="connsiteY2" fmla="*/ 27490 h 27489"/>
                <a:gd name="connsiteX3" fmla="*/ 0 w 96214"/>
                <a:gd name="connsiteY3" fmla="*/ 27490 h 27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6214" h="27489">
                  <a:moveTo>
                    <a:pt x="0" y="0"/>
                  </a:moveTo>
                  <a:lnTo>
                    <a:pt x="96215" y="0"/>
                  </a:lnTo>
                  <a:lnTo>
                    <a:pt x="96215" y="27490"/>
                  </a:lnTo>
                  <a:lnTo>
                    <a:pt x="0" y="27490"/>
                  </a:lnTo>
                  <a:close/>
                </a:path>
              </a:pathLst>
            </a:custGeom>
            <a:grpFill/>
            <a:ln w="170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-DIN" panose="020B0504030202030204" pitchFamily="34" charset="0"/>
                <a:ea typeface="MiSans"/>
                <a:cs typeface="+mn-cs"/>
              </a:endParaRPr>
            </a:p>
          </p:txBody>
        </p:sp>
        <p:sp>
          <p:nvSpPr>
            <p:cNvPr id="110" name="任意多边形: 形状 109"/>
            <p:cNvSpPr/>
            <p:nvPr/>
          </p:nvSpPr>
          <p:spPr>
            <a:xfrm>
              <a:off x="3537076" y="4523971"/>
              <a:ext cx="123704" cy="27489"/>
            </a:xfrm>
            <a:custGeom>
              <a:avLst/>
              <a:gdLst>
                <a:gd name="connsiteX0" fmla="*/ 0 w 123704"/>
                <a:gd name="connsiteY0" fmla="*/ 0 h 27489"/>
                <a:gd name="connsiteX1" fmla="*/ 123704 w 123704"/>
                <a:gd name="connsiteY1" fmla="*/ 0 h 27489"/>
                <a:gd name="connsiteX2" fmla="*/ 123704 w 123704"/>
                <a:gd name="connsiteY2" fmla="*/ 27490 h 27489"/>
                <a:gd name="connsiteX3" fmla="*/ 0 w 123704"/>
                <a:gd name="connsiteY3" fmla="*/ 27490 h 27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704" h="27489">
                  <a:moveTo>
                    <a:pt x="0" y="0"/>
                  </a:moveTo>
                  <a:lnTo>
                    <a:pt x="123704" y="0"/>
                  </a:lnTo>
                  <a:lnTo>
                    <a:pt x="123704" y="27490"/>
                  </a:lnTo>
                  <a:lnTo>
                    <a:pt x="0" y="27490"/>
                  </a:lnTo>
                  <a:close/>
                </a:path>
              </a:pathLst>
            </a:custGeom>
            <a:grpFill/>
            <a:ln w="170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-DIN" panose="020B0504030202030204" pitchFamily="34" charset="0"/>
                <a:ea typeface="MiSans"/>
                <a:cs typeface="+mn-cs"/>
              </a:endParaRPr>
            </a:p>
          </p:txBody>
        </p:sp>
      </p:grpSp>
      <p:sp>
        <p:nvSpPr>
          <p:cNvPr id="111" name="矩形: 圆角 110"/>
          <p:cNvSpPr/>
          <p:nvPr/>
        </p:nvSpPr>
        <p:spPr>
          <a:xfrm>
            <a:off x="4466322" y="1352491"/>
            <a:ext cx="3259356" cy="2315268"/>
          </a:xfrm>
          <a:prstGeom prst="roundRect">
            <a:avLst>
              <a:gd name="adj" fmla="val 4242"/>
            </a:avLst>
          </a:prstGeom>
          <a:gradFill flip="none" rotWithShape="1">
            <a:gsLst>
              <a:gs pos="0">
                <a:srgbClr val="F9D27F"/>
              </a:gs>
              <a:gs pos="100000">
                <a:srgbClr val="F7C85D"/>
              </a:gs>
            </a:gsLst>
            <a:lin ang="5400000" scaled="1"/>
            <a:tileRect/>
          </a:gradFill>
          <a:ln w="12700" cap="flat" cmpd="sng" algn="ctr">
            <a:noFill/>
            <a:prstDash val="solid"/>
            <a:miter lim="800000"/>
          </a:ln>
          <a:effectLst>
            <a:outerShdw blurRad="381000" sx="95000" sy="95000" algn="ctr" rotWithShape="0">
              <a:srgbClr val="DC322D">
                <a:alpha val="12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-DIN" panose="020B0504030202030204" pitchFamily="34" charset="0"/>
              <a:ea typeface="MiSans"/>
              <a:cs typeface="+mn-cs"/>
            </a:endParaRPr>
          </a:p>
        </p:txBody>
      </p:sp>
      <p:sp>
        <p:nvSpPr>
          <p:cNvPr id="112" name="文本框 111"/>
          <p:cNvSpPr txBox="1"/>
          <p:nvPr/>
        </p:nvSpPr>
        <p:spPr>
          <a:xfrm>
            <a:off x="4988622" y="2828399"/>
            <a:ext cx="2210402" cy="6515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indent="0" algn="ctr" fontAlgn="auto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600" dirty="0">
                <a:solidFill>
                  <a:srgbClr val="634605"/>
                </a:solidFill>
                <a:latin typeface="Roboto Regular"/>
                <a:ea typeface="思源黑体 CN Regular" panose="020B0500000000000000" pitchFamily="34" charset="-122"/>
              </a:rPr>
              <a:t>請輸入內容</a:t>
            </a:r>
            <a:r>
              <a:rPr lang="en-US" altLang="zh-CN" sz="1600" dirty="0">
                <a:solidFill>
                  <a:srgbClr val="634605"/>
                </a:solidFill>
                <a:latin typeface="Roboto Regular"/>
                <a:ea typeface="思源黑体 CN Regular" panose="020B0500000000000000" pitchFamily="34" charset="-122"/>
              </a:rPr>
              <a:t>1</a:t>
            </a:r>
            <a:endParaRPr lang="en-US" altLang="zh-CN" sz="1600" dirty="0">
              <a:solidFill>
                <a:srgbClr val="634605"/>
              </a:solidFill>
              <a:latin typeface="Roboto Regular"/>
              <a:ea typeface="思源黑体 CN Regular" panose="020B0500000000000000" pitchFamily="34" charset="-122"/>
            </a:endParaRPr>
          </a:p>
          <a:p>
            <a:pPr marR="0" lvl="0" indent="0" algn="ctr" fontAlgn="auto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600" dirty="0">
                <a:solidFill>
                  <a:srgbClr val="634605"/>
                </a:solidFill>
                <a:latin typeface="Roboto Regular"/>
                <a:ea typeface="思源黑体 CN Regular" panose="020B0500000000000000" pitchFamily="34" charset="-122"/>
              </a:rPr>
              <a:t>請輸入內容</a:t>
            </a:r>
            <a:r>
              <a:rPr lang="en-US" altLang="zh-CN" sz="1600" dirty="0">
                <a:solidFill>
                  <a:srgbClr val="634605"/>
                </a:solidFill>
                <a:latin typeface="Roboto Regular"/>
                <a:ea typeface="思源黑体 CN Regular" panose="020B0500000000000000" pitchFamily="34" charset="-122"/>
              </a:rPr>
              <a:t>2</a:t>
            </a:r>
            <a:endParaRPr lang="zh-CN" altLang="en-US" sz="1600" dirty="0">
              <a:solidFill>
                <a:srgbClr val="634605"/>
              </a:solidFill>
              <a:latin typeface="Roboto Regular"/>
              <a:ea typeface="思源黑体 CN Regular" panose="020B0500000000000000" pitchFamily="34" charset="-122"/>
            </a:endParaRPr>
          </a:p>
        </p:txBody>
      </p:sp>
      <p:sp>
        <p:nvSpPr>
          <p:cNvPr id="113" name="文本框 112"/>
          <p:cNvSpPr txBox="1"/>
          <p:nvPr/>
        </p:nvSpPr>
        <p:spPr>
          <a:xfrm>
            <a:off x="5529995" y="2331909"/>
            <a:ext cx="1127656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634605"/>
                </a:solidFill>
                <a:effectLst/>
                <a:uLnTx/>
                <a:uFillTx/>
                <a:latin typeface="Roboto Regular"/>
                <a:ea typeface="思源黑体 CN Regular" panose="020B0500000000000000" pitchFamily="34" charset="-122"/>
                <a:cs typeface="+mn-cs"/>
              </a:rPr>
              <a:t>標題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634605"/>
                </a:solidFill>
                <a:effectLst/>
                <a:uLnTx/>
                <a:uFillTx/>
                <a:latin typeface="Roboto Regular"/>
                <a:ea typeface="思源黑体 CN Regular" panose="020B0500000000000000" pitchFamily="34" charset="-122"/>
                <a:cs typeface="+mn-cs"/>
              </a:rPr>
              <a:t>2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634605"/>
              </a:solidFill>
              <a:effectLst/>
              <a:uLnTx/>
              <a:uFillTx/>
              <a:latin typeface="Roboto Regular"/>
              <a:ea typeface="思源黑体 CN Regular" panose="020B0500000000000000" pitchFamily="34" charset="-122"/>
              <a:cs typeface="+mn-cs"/>
            </a:endParaRPr>
          </a:p>
        </p:txBody>
      </p:sp>
      <p:cxnSp>
        <p:nvCxnSpPr>
          <p:cNvPr id="114" name="直接连接符 113"/>
          <p:cNvCxnSpPr/>
          <p:nvPr/>
        </p:nvCxnSpPr>
        <p:spPr>
          <a:xfrm>
            <a:off x="5953046" y="2747541"/>
            <a:ext cx="281554" cy="0"/>
          </a:xfrm>
          <a:prstGeom prst="line">
            <a:avLst/>
          </a:prstGeom>
          <a:noFill/>
          <a:ln w="34925" cap="rnd" cmpd="sng" algn="ctr">
            <a:solidFill>
              <a:srgbClr val="634605"/>
            </a:solidFill>
            <a:prstDash val="solid"/>
            <a:miter lim="800000"/>
          </a:ln>
          <a:effectLst/>
        </p:spPr>
      </p:cxnSp>
      <p:grpSp>
        <p:nvGrpSpPr>
          <p:cNvPr id="115" name="组合 114"/>
          <p:cNvGrpSpPr/>
          <p:nvPr/>
        </p:nvGrpSpPr>
        <p:grpSpPr>
          <a:xfrm>
            <a:off x="5817212" y="1624898"/>
            <a:ext cx="553222" cy="552961"/>
            <a:chOff x="7587031" y="1189547"/>
            <a:chExt cx="825792" cy="825402"/>
          </a:xfrm>
          <a:solidFill>
            <a:srgbClr val="F2F8FF"/>
          </a:solidFill>
        </p:grpSpPr>
        <p:sp>
          <p:nvSpPr>
            <p:cNvPr id="116" name="任意多边形: 形状 115"/>
            <p:cNvSpPr/>
            <p:nvPr/>
          </p:nvSpPr>
          <p:spPr>
            <a:xfrm>
              <a:off x="7738589" y="1478191"/>
              <a:ext cx="27489" cy="27489"/>
            </a:xfrm>
            <a:custGeom>
              <a:avLst/>
              <a:gdLst>
                <a:gd name="connsiteX0" fmla="*/ 27490 w 27489"/>
                <a:gd name="connsiteY0" fmla="*/ 13745 h 27489"/>
                <a:gd name="connsiteX1" fmla="*/ 13745 w 27489"/>
                <a:gd name="connsiteY1" fmla="*/ 27490 h 27489"/>
                <a:gd name="connsiteX2" fmla="*/ 0 w 27489"/>
                <a:gd name="connsiteY2" fmla="*/ 13745 h 27489"/>
                <a:gd name="connsiteX3" fmla="*/ 13745 w 27489"/>
                <a:gd name="connsiteY3" fmla="*/ 0 h 27489"/>
                <a:gd name="connsiteX4" fmla="*/ 27490 w 27489"/>
                <a:gd name="connsiteY4" fmla="*/ 13745 h 27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489" h="27489">
                  <a:moveTo>
                    <a:pt x="27490" y="13745"/>
                  </a:moveTo>
                  <a:cubicBezTo>
                    <a:pt x="27490" y="21336"/>
                    <a:pt x="21336" y="27490"/>
                    <a:pt x="13745" y="27490"/>
                  </a:cubicBezTo>
                  <a:cubicBezTo>
                    <a:pt x="6154" y="27490"/>
                    <a:pt x="0" y="21336"/>
                    <a:pt x="0" y="13745"/>
                  </a:cubicBezTo>
                  <a:cubicBezTo>
                    <a:pt x="0" y="6154"/>
                    <a:pt x="6154" y="0"/>
                    <a:pt x="13745" y="0"/>
                  </a:cubicBezTo>
                  <a:cubicBezTo>
                    <a:pt x="21336" y="0"/>
                    <a:pt x="27490" y="6154"/>
                    <a:pt x="27490" y="13745"/>
                  </a:cubicBezTo>
                  <a:close/>
                </a:path>
              </a:pathLst>
            </a:custGeom>
            <a:grpFill/>
            <a:ln w="170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-DIN" panose="020B0504030202030204" pitchFamily="34" charset="0"/>
                <a:ea typeface="MiSans"/>
                <a:cs typeface="+mn-cs"/>
              </a:endParaRPr>
            </a:p>
          </p:txBody>
        </p:sp>
        <p:sp>
          <p:nvSpPr>
            <p:cNvPr id="117" name="任意多边形: 形状 116"/>
            <p:cNvSpPr/>
            <p:nvPr/>
          </p:nvSpPr>
          <p:spPr>
            <a:xfrm>
              <a:off x="8219662" y="1478191"/>
              <a:ext cx="27489" cy="27489"/>
            </a:xfrm>
            <a:custGeom>
              <a:avLst/>
              <a:gdLst>
                <a:gd name="connsiteX0" fmla="*/ 27490 w 27489"/>
                <a:gd name="connsiteY0" fmla="*/ 13745 h 27489"/>
                <a:gd name="connsiteX1" fmla="*/ 13745 w 27489"/>
                <a:gd name="connsiteY1" fmla="*/ 27490 h 27489"/>
                <a:gd name="connsiteX2" fmla="*/ 0 w 27489"/>
                <a:gd name="connsiteY2" fmla="*/ 13745 h 27489"/>
                <a:gd name="connsiteX3" fmla="*/ 13745 w 27489"/>
                <a:gd name="connsiteY3" fmla="*/ 0 h 27489"/>
                <a:gd name="connsiteX4" fmla="*/ 27490 w 27489"/>
                <a:gd name="connsiteY4" fmla="*/ 13745 h 27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489" h="27489">
                  <a:moveTo>
                    <a:pt x="27490" y="13745"/>
                  </a:moveTo>
                  <a:cubicBezTo>
                    <a:pt x="27490" y="21336"/>
                    <a:pt x="21336" y="27490"/>
                    <a:pt x="13745" y="27490"/>
                  </a:cubicBezTo>
                  <a:cubicBezTo>
                    <a:pt x="6154" y="27490"/>
                    <a:pt x="0" y="21336"/>
                    <a:pt x="0" y="13745"/>
                  </a:cubicBezTo>
                  <a:cubicBezTo>
                    <a:pt x="0" y="6154"/>
                    <a:pt x="6154" y="0"/>
                    <a:pt x="13745" y="0"/>
                  </a:cubicBezTo>
                  <a:cubicBezTo>
                    <a:pt x="21336" y="0"/>
                    <a:pt x="27490" y="6154"/>
                    <a:pt x="27490" y="13745"/>
                  </a:cubicBezTo>
                  <a:close/>
                </a:path>
              </a:pathLst>
            </a:custGeom>
            <a:grpFill/>
            <a:ln w="170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-DIN" panose="020B0504030202030204" pitchFamily="34" charset="0"/>
                <a:ea typeface="MiSans"/>
                <a:cs typeface="+mn-cs"/>
              </a:endParaRPr>
            </a:p>
          </p:txBody>
        </p:sp>
        <p:sp>
          <p:nvSpPr>
            <p:cNvPr id="118" name="任意多边形: 形状 117"/>
            <p:cNvSpPr/>
            <p:nvPr/>
          </p:nvSpPr>
          <p:spPr>
            <a:xfrm>
              <a:off x="7876038" y="1244527"/>
              <a:ext cx="247408" cy="27489"/>
            </a:xfrm>
            <a:custGeom>
              <a:avLst/>
              <a:gdLst>
                <a:gd name="connsiteX0" fmla="*/ 0 w 247408"/>
                <a:gd name="connsiteY0" fmla="*/ 0 h 27489"/>
                <a:gd name="connsiteX1" fmla="*/ 247409 w 247408"/>
                <a:gd name="connsiteY1" fmla="*/ 0 h 27489"/>
                <a:gd name="connsiteX2" fmla="*/ 247409 w 247408"/>
                <a:gd name="connsiteY2" fmla="*/ 27490 h 27489"/>
                <a:gd name="connsiteX3" fmla="*/ 0 w 247408"/>
                <a:gd name="connsiteY3" fmla="*/ 27490 h 27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7408" h="27489">
                  <a:moveTo>
                    <a:pt x="0" y="0"/>
                  </a:moveTo>
                  <a:lnTo>
                    <a:pt x="247409" y="0"/>
                  </a:lnTo>
                  <a:lnTo>
                    <a:pt x="247409" y="27490"/>
                  </a:lnTo>
                  <a:lnTo>
                    <a:pt x="0" y="27490"/>
                  </a:lnTo>
                  <a:close/>
                </a:path>
              </a:pathLst>
            </a:custGeom>
            <a:grpFill/>
            <a:ln w="170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-DIN" panose="020B0504030202030204" pitchFamily="34" charset="0"/>
                <a:ea typeface="MiSans"/>
                <a:cs typeface="+mn-cs"/>
              </a:endParaRPr>
            </a:p>
          </p:txBody>
        </p:sp>
        <p:sp>
          <p:nvSpPr>
            <p:cNvPr id="119" name="任意多边形: 形状 118"/>
            <p:cNvSpPr/>
            <p:nvPr/>
          </p:nvSpPr>
          <p:spPr>
            <a:xfrm>
              <a:off x="7876038" y="1299507"/>
              <a:ext cx="54979" cy="27489"/>
            </a:xfrm>
            <a:custGeom>
              <a:avLst/>
              <a:gdLst>
                <a:gd name="connsiteX0" fmla="*/ 0 w 54979"/>
                <a:gd name="connsiteY0" fmla="*/ 0 h 27489"/>
                <a:gd name="connsiteX1" fmla="*/ 54980 w 54979"/>
                <a:gd name="connsiteY1" fmla="*/ 0 h 27489"/>
                <a:gd name="connsiteX2" fmla="*/ 54980 w 54979"/>
                <a:gd name="connsiteY2" fmla="*/ 27490 h 27489"/>
                <a:gd name="connsiteX3" fmla="*/ 0 w 54979"/>
                <a:gd name="connsiteY3" fmla="*/ 27490 h 27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979" h="27489">
                  <a:moveTo>
                    <a:pt x="0" y="0"/>
                  </a:moveTo>
                  <a:lnTo>
                    <a:pt x="54980" y="0"/>
                  </a:lnTo>
                  <a:lnTo>
                    <a:pt x="54980" y="27490"/>
                  </a:lnTo>
                  <a:lnTo>
                    <a:pt x="0" y="27490"/>
                  </a:lnTo>
                  <a:close/>
                </a:path>
              </a:pathLst>
            </a:custGeom>
            <a:grpFill/>
            <a:ln w="170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-DIN" panose="020B0504030202030204" pitchFamily="34" charset="0"/>
                <a:ea typeface="MiSans"/>
                <a:cs typeface="+mn-cs"/>
              </a:endParaRPr>
            </a:p>
          </p:txBody>
        </p:sp>
        <p:sp>
          <p:nvSpPr>
            <p:cNvPr id="120" name="任意多边形: 形状 119"/>
            <p:cNvSpPr/>
            <p:nvPr/>
          </p:nvSpPr>
          <p:spPr>
            <a:xfrm>
              <a:off x="7958508" y="1299507"/>
              <a:ext cx="164939" cy="27489"/>
            </a:xfrm>
            <a:custGeom>
              <a:avLst/>
              <a:gdLst>
                <a:gd name="connsiteX0" fmla="*/ 0 w 164939"/>
                <a:gd name="connsiteY0" fmla="*/ 0 h 27489"/>
                <a:gd name="connsiteX1" fmla="*/ 164939 w 164939"/>
                <a:gd name="connsiteY1" fmla="*/ 0 h 27489"/>
                <a:gd name="connsiteX2" fmla="*/ 164939 w 164939"/>
                <a:gd name="connsiteY2" fmla="*/ 27490 h 27489"/>
                <a:gd name="connsiteX3" fmla="*/ 0 w 164939"/>
                <a:gd name="connsiteY3" fmla="*/ 27490 h 27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4939" h="27489">
                  <a:moveTo>
                    <a:pt x="0" y="0"/>
                  </a:moveTo>
                  <a:lnTo>
                    <a:pt x="164939" y="0"/>
                  </a:lnTo>
                  <a:lnTo>
                    <a:pt x="164939" y="27490"/>
                  </a:lnTo>
                  <a:lnTo>
                    <a:pt x="0" y="27490"/>
                  </a:lnTo>
                  <a:close/>
                </a:path>
              </a:pathLst>
            </a:custGeom>
            <a:grpFill/>
            <a:ln w="170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-DIN" panose="020B0504030202030204" pitchFamily="34" charset="0"/>
                <a:ea typeface="MiSans"/>
                <a:cs typeface="+mn-cs"/>
              </a:endParaRPr>
            </a:p>
          </p:txBody>
        </p:sp>
        <p:sp>
          <p:nvSpPr>
            <p:cNvPr id="121" name="任意多边形: 形状 120"/>
            <p:cNvSpPr/>
            <p:nvPr/>
          </p:nvSpPr>
          <p:spPr>
            <a:xfrm>
              <a:off x="7821059" y="1189547"/>
              <a:ext cx="357369" cy="343623"/>
            </a:xfrm>
            <a:custGeom>
              <a:avLst/>
              <a:gdLst>
                <a:gd name="connsiteX0" fmla="*/ 302389 w 357369"/>
                <a:gd name="connsiteY0" fmla="*/ 0 h 343623"/>
                <a:gd name="connsiteX1" fmla="*/ 54980 w 357369"/>
                <a:gd name="connsiteY1" fmla="*/ 0 h 343623"/>
                <a:gd name="connsiteX2" fmla="*/ 0 w 357369"/>
                <a:gd name="connsiteY2" fmla="*/ 54980 h 343623"/>
                <a:gd name="connsiteX3" fmla="*/ 0 w 357369"/>
                <a:gd name="connsiteY3" fmla="*/ 137449 h 343623"/>
                <a:gd name="connsiteX4" fmla="*/ 41235 w 357369"/>
                <a:gd name="connsiteY4" fmla="*/ 190642 h 343623"/>
                <a:gd name="connsiteX5" fmla="*/ 41235 w 357369"/>
                <a:gd name="connsiteY5" fmla="*/ 219919 h 343623"/>
                <a:gd name="connsiteX6" fmla="*/ 48245 w 357369"/>
                <a:gd name="connsiteY6" fmla="*/ 231877 h 343623"/>
                <a:gd name="connsiteX7" fmla="*/ 54980 w 357369"/>
                <a:gd name="connsiteY7" fmla="*/ 233664 h 343623"/>
                <a:gd name="connsiteX8" fmla="*/ 61990 w 357369"/>
                <a:gd name="connsiteY8" fmla="*/ 231740 h 343623"/>
                <a:gd name="connsiteX9" fmla="*/ 68725 w 357369"/>
                <a:gd name="connsiteY9" fmla="*/ 227754 h 343623"/>
                <a:gd name="connsiteX10" fmla="*/ 68725 w 357369"/>
                <a:gd name="connsiteY10" fmla="*/ 247409 h 343623"/>
                <a:gd name="connsiteX11" fmla="*/ 123704 w 357369"/>
                <a:gd name="connsiteY11" fmla="*/ 302389 h 343623"/>
                <a:gd name="connsiteX12" fmla="*/ 161091 w 357369"/>
                <a:gd name="connsiteY12" fmla="*/ 302389 h 343623"/>
                <a:gd name="connsiteX13" fmla="*/ 226654 w 357369"/>
                <a:gd name="connsiteY13" fmla="*/ 341699 h 343623"/>
                <a:gd name="connsiteX14" fmla="*/ 233664 w 357369"/>
                <a:gd name="connsiteY14" fmla="*/ 343623 h 343623"/>
                <a:gd name="connsiteX15" fmla="*/ 240399 w 357369"/>
                <a:gd name="connsiteY15" fmla="*/ 341836 h 343623"/>
                <a:gd name="connsiteX16" fmla="*/ 247409 w 357369"/>
                <a:gd name="connsiteY16" fmla="*/ 329878 h 343623"/>
                <a:gd name="connsiteX17" fmla="*/ 247409 w 357369"/>
                <a:gd name="connsiteY17" fmla="*/ 302389 h 343623"/>
                <a:gd name="connsiteX18" fmla="*/ 261154 w 357369"/>
                <a:gd name="connsiteY18" fmla="*/ 302389 h 343623"/>
                <a:gd name="connsiteX19" fmla="*/ 316133 w 357369"/>
                <a:gd name="connsiteY19" fmla="*/ 247409 h 343623"/>
                <a:gd name="connsiteX20" fmla="*/ 316133 w 357369"/>
                <a:gd name="connsiteY20" fmla="*/ 219919 h 343623"/>
                <a:gd name="connsiteX21" fmla="*/ 308161 w 357369"/>
                <a:gd name="connsiteY21" fmla="*/ 192429 h 343623"/>
                <a:gd name="connsiteX22" fmla="*/ 357368 w 357369"/>
                <a:gd name="connsiteY22" fmla="*/ 137449 h 343623"/>
                <a:gd name="connsiteX23" fmla="*/ 357368 w 357369"/>
                <a:gd name="connsiteY23" fmla="*/ 54980 h 343623"/>
                <a:gd name="connsiteX24" fmla="*/ 302389 w 357369"/>
                <a:gd name="connsiteY24" fmla="*/ 0 h 343623"/>
                <a:gd name="connsiteX25" fmla="*/ 288644 w 357369"/>
                <a:gd name="connsiteY25" fmla="*/ 247409 h 343623"/>
                <a:gd name="connsiteX26" fmla="*/ 261154 w 357369"/>
                <a:gd name="connsiteY26" fmla="*/ 274899 h 343623"/>
                <a:gd name="connsiteX27" fmla="*/ 233664 w 357369"/>
                <a:gd name="connsiteY27" fmla="*/ 274899 h 343623"/>
                <a:gd name="connsiteX28" fmla="*/ 219919 w 357369"/>
                <a:gd name="connsiteY28" fmla="*/ 288644 h 343623"/>
                <a:gd name="connsiteX29" fmla="*/ 219919 w 357369"/>
                <a:gd name="connsiteY29" fmla="*/ 305550 h 343623"/>
                <a:gd name="connsiteX30" fmla="*/ 171949 w 357369"/>
                <a:gd name="connsiteY30" fmla="*/ 276823 h 343623"/>
                <a:gd name="connsiteX31" fmla="*/ 164939 w 357369"/>
                <a:gd name="connsiteY31" fmla="*/ 274899 h 343623"/>
                <a:gd name="connsiteX32" fmla="*/ 123704 w 357369"/>
                <a:gd name="connsiteY32" fmla="*/ 274899 h 343623"/>
                <a:gd name="connsiteX33" fmla="*/ 96215 w 357369"/>
                <a:gd name="connsiteY33" fmla="*/ 247409 h 343623"/>
                <a:gd name="connsiteX34" fmla="*/ 96215 w 357369"/>
                <a:gd name="connsiteY34" fmla="*/ 211260 h 343623"/>
                <a:gd name="connsiteX35" fmla="*/ 127553 w 357369"/>
                <a:gd name="connsiteY35" fmla="*/ 192429 h 343623"/>
                <a:gd name="connsiteX36" fmla="*/ 261154 w 357369"/>
                <a:gd name="connsiteY36" fmla="*/ 192429 h 343623"/>
                <a:gd name="connsiteX37" fmla="*/ 288644 w 357369"/>
                <a:gd name="connsiteY37" fmla="*/ 219919 h 343623"/>
                <a:gd name="connsiteX38" fmla="*/ 288644 w 357369"/>
                <a:gd name="connsiteY38" fmla="*/ 247409 h 343623"/>
                <a:gd name="connsiteX39" fmla="*/ 329878 w 357369"/>
                <a:gd name="connsiteY39" fmla="*/ 137449 h 343623"/>
                <a:gd name="connsiteX40" fmla="*/ 302389 w 357369"/>
                <a:gd name="connsiteY40" fmla="*/ 164939 h 343623"/>
                <a:gd name="connsiteX41" fmla="*/ 123704 w 357369"/>
                <a:gd name="connsiteY41" fmla="*/ 164939 h 343623"/>
                <a:gd name="connsiteX42" fmla="*/ 116694 w 357369"/>
                <a:gd name="connsiteY42" fmla="*/ 166863 h 343623"/>
                <a:gd name="connsiteX43" fmla="*/ 68725 w 357369"/>
                <a:gd name="connsiteY43" fmla="*/ 195590 h 343623"/>
                <a:gd name="connsiteX44" fmla="*/ 68725 w 357369"/>
                <a:gd name="connsiteY44" fmla="*/ 178684 h 343623"/>
                <a:gd name="connsiteX45" fmla="*/ 54980 w 357369"/>
                <a:gd name="connsiteY45" fmla="*/ 164939 h 343623"/>
                <a:gd name="connsiteX46" fmla="*/ 27490 w 357369"/>
                <a:gd name="connsiteY46" fmla="*/ 137449 h 343623"/>
                <a:gd name="connsiteX47" fmla="*/ 27490 w 357369"/>
                <a:gd name="connsiteY47" fmla="*/ 54980 h 343623"/>
                <a:gd name="connsiteX48" fmla="*/ 54980 w 357369"/>
                <a:gd name="connsiteY48" fmla="*/ 27490 h 343623"/>
                <a:gd name="connsiteX49" fmla="*/ 302389 w 357369"/>
                <a:gd name="connsiteY49" fmla="*/ 27490 h 343623"/>
                <a:gd name="connsiteX50" fmla="*/ 329878 w 357369"/>
                <a:gd name="connsiteY50" fmla="*/ 54980 h 343623"/>
                <a:gd name="connsiteX51" fmla="*/ 329878 w 357369"/>
                <a:gd name="connsiteY51" fmla="*/ 137449 h 343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57369" h="343623">
                  <a:moveTo>
                    <a:pt x="302389" y="0"/>
                  </a:moveTo>
                  <a:lnTo>
                    <a:pt x="54980" y="0"/>
                  </a:lnTo>
                  <a:cubicBezTo>
                    <a:pt x="24615" y="0"/>
                    <a:pt x="0" y="24615"/>
                    <a:pt x="0" y="54980"/>
                  </a:cubicBezTo>
                  <a:lnTo>
                    <a:pt x="0" y="137449"/>
                  </a:lnTo>
                  <a:cubicBezTo>
                    <a:pt x="19" y="162505"/>
                    <a:pt x="16975" y="184378"/>
                    <a:pt x="41235" y="190642"/>
                  </a:cubicBezTo>
                  <a:lnTo>
                    <a:pt x="41235" y="219919"/>
                  </a:lnTo>
                  <a:cubicBezTo>
                    <a:pt x="41243" y="224877"/>
                    <a:pt x="43922" y="229448"/>
                    <a:pt x="48245" y="231877"/>
                  </a:cubicBezTo>
                  <a:cubicBezTo>
                    <a:pt x="50300" y="233042"/>
                    <a:pt x="52619" y="233657"/>
                    <a:pt x="54980" y="233664"/>
                  </a:cubicBezTo>
                  <a:cubicBezTo>
                    <a:pt x="57447" y="233664"/>
                    <a:pt x="59868" y="232999"/>
                    <a:pt x="61990" y="231740"/>
                  </a:cubicBezTo>
                  <a:lnTo>
                    <a:pt x="68725" y="227754"/>
                  </a:lnTo>
                  <a:lnTo>
                    <a:pt x="68725" y="247409"/>
                  </a:lnTo>
                  <a:cubicBezTo>
                    <a:pt x="68725" y="277773"/>
                    <a:pt x="93340" y="302389"/>
                    <a:pt x="123704" y="302389"/>
                  </a:cubicBezTo>
                  <a:lnTo>
                    <a:pt x="161091" y="302389"/>
                  </a:lnTo>
                  <a:lnTo>
                    <a:pt x="226654" y="341699"/>
                  </a:lnTo>
                  <a:cubicBezTo>
                    <a:pt x="228776" y="342958"/>
                    <a:pt x="231197" y="343623"/>
                    <a:pt x="233664" y="343623"/>
                  </a:cubicBezTo>
                  <a:cubicBezTo>
                    <a:pt x="236025" y="343616"/>
                    <a:pt x="238344" y="343001"/>
                    <a:pt x="240399" y="341836"/>
                  </a:cubicBezTo>
                  <a:cubicBezTo>
                    <a:pt x="244722" y="339407"/>
                    <a:pt x="247400" y="334837"/>
                    <a:pt x="247409" y="329878"/>
                  </a:cubicBezTo>
                  <a:lnTo>
                    <a:pt x="247409" y="302389"/>
                  </a:lnTo>
                  <a:lnTo>
                    <a:pt x="261154" y="302389"/>
                  </a:lnTo>
                  <a:cubicBezTo>
                    <a:pt x="291518" y="302389"/>
                    <a:pt x="316133" y="277773"/>
                    <a:pt x="316133" y="247409"/>
                  </a:cubicBezTo>
                  <a:lnTo>
                    <a:pt x="316133" y="219919"/>
                  </a:lnTo>
                  <a:cubicBezTo>
                    <a:pt x="315989" y="210206"/>
                    <a:pt x="313237" y="200712"/>
                    <a:pt x="308161" y="192429"/>
                  </a:cubicBezTo>
                  <a:cubicBezTo>
                    <a:pt x="336251" y="189464"/>
                    <a:pt x="357525" y="165695"/>
                    <a:pt x="357368" y="137449"/>
                  </a:cubicBezTo>
                  <a:lnTo>
                    <a:pt x="357368" y="54980"/>
                  </a:lnTo>
                  <a:cubicBezTo>
                    <a:pt x="357368" y="24614"/>
                    <a:pt x="332753" y="0"/>
                    <a:pt x="302389" y="0"/>
                  </a:cubicBezTo>
                  <a:close/>
                  <a:moveTo>
                    <a:pt x="288644" y="247409"/>
                  </a:moveTo>
                  <a:cubicBezTo>
                    <a:pt x="288644" y="262592"/>
                    <a:pt x="276337" y="274899"/>
                    <a:pt x="261154" y="274899"/>
                  </a:cubicBezTo>
                  <a:lnTo>
                    <a:pt x="233664" y="274899"/>
                  </a:lnTo>
                  <a:cubicBezTo>
                    <a:pt x="226073" y="274899"/>
                    <a:pt x="219919" y="281053"/>
                    <a:pt x="219919" y="288644"/>
                  </a:cubicBezTo>
                  <a:lnTo>
                    <a:pt x="219919" y="305550"/>
                  </a:lnTo>
                  <a:lnTo>
                    <a:pt x="171949" y="276823"/>
                  </a:lnTo>
                  <a:cubicBezTo>
                    <a:pt x="169827" y="275564"/>
                    <a:pt x="167406" y="274899"/>
                    <a:pt x="164939" y="274899"/>
                  </a:cubicBezTo>
                  <a:lnTo>
                    <a:pt x="123704" y="274899"/>
                  </a:lnTo>
                  <a:cubicBezTo>
                    <a:pt x="108521" y="274899"/>
                    <a:pt x="96215" y="262592"/>
                    <a:pt x="96215" y="247409"/>
                  </a:cubicBezTo>
                  <a:lnTo>
                    <a:pt x="96215" y="211260"/>
                  </a:lnTo>
                  <a:lnTo>
                    <a:pt x="127553" y="192429"/>
                  </a:lnTo>
                  <a:lnTo>
                    <a:pt x="261154" y="192429"/>
                  </a:lnTo>
                  <a:cubicBezTo>
                    <a:pt x="276337" y="192429"/>
                    <a:pt x="288644" y="204736"/>
                    <a:pt x="288644" y="219919"/>
                  </a:cubicBezTo>
                  <a:lnTo>
                    <a:pt x="288644" y="247409"/>
                  </a:lnTo>
                  <a:close/>
                  <a:moveTo>
                    <a:pt x="329878" y="137449"/>
                  </a:moveTo>
                  <a:cubicBezTo>
                    <a:pt x="329878" y="152632"/>
                    <a:pt x="317572" y="164939"/>
                    <a:pt x="302389" y="164939"/>
                  </a:cubicBezTo>
                  <a:lnTo>
                    <a:pt x="123704" y="164939"/>
                  </a:lnTo>
                  <a:cubicBezTo>
                    <a:pt x="121237" y="164939"/>
                    <a:pt x="118816" y="165604"/>
                    <a:pt x="116694" y="166863"/>
                  </a:cubicBezTo>
                  <a:lnTo>
                    <a:pt x="68725" y="195590"/>
                  </a:lnTo>
                  <a:lnTo>
                    <a:pt x="68725" y="178684"/>
                  </a:lnTo>
                  <a:cubicBezTo>
                    <a:pt x="68725" y="171093"/>
                    <a:pt x="62570" y="164939"/>
                    <a:pt x="54980" y="164939"/>
                  </a:cubicBezTo>
                  <a:cubicBezTo>
                    <a:pt x="39797" y="164939"/>
                    <a:pt x="27490" y="152632"/>
                    <a:pt x="27490" y="137449"/>
                  </a:cubicBezTo>
                  <a:lnTo>
                    <a:pt x="27490" y="54980"/>
                  </a:lnTo>
                  <a:cubicBezTo>
                    <a:pt x="27490" y="39797"/>
                    <a:pt x="39797" y="27490"/>
                    <a:pt x="54980" y="27490"/>
                  </a:cubicBezTo>
                  <a:lnTo>
                    <a:pt x="302389" y="27490"/>
                  </a:lnTo>
                  <a:cubicBezTo>
                    <a:pt x="317572" y="27490"/>
                    <a:pt x="329878" y="39797"/>
                    <a:pt x="329878" y="54980"/>
                  </a:cubicBezTo>
                  <a:lnTo>
                    <a:pt x="329878" y="137449"/>
                  </a:lnTo>
                  <a:close/>
                </a:path>
              </a:pathLst>
            </a:custGeom>
            <a:grpFill/>
            <a:ln w="170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-DIN" panose="020B0504030202030204" pitchFamily="34" charset="0"/>
                <a:ea typeface="MiSans"/>
                <a:cs typeface="+mn-cs"/>
              </a:endParaRPr>
            </a:p>
          </p:txBody>
        </p:sp>
        <p:sp>
          <p:nvSpPr>
            <p:cNvPr id="122" name="任意多边形: 形状 121"/>
            <p:cNvSpPr/>
            <p:nvPr/>
          </p:nvSpPr>
          <p:spPr>
            <a:xfrm>
              <a:off x="7944763" y="1409466"/>
              <a:ext cx="82469" cy="27489"/>
            </a:xfrm>
            <a:custGeom>
              <a:avLst/>
              <a:gdLst>
                <a:gd name="connsiteX0" fmla="*/ 0 w 82469"/>
                <a:gd name="connsiteY0" fmla="*/ 0 h 27489"/>
                <a:gd name="connsiteX1" fmla="*/ 82470 w 82469"/>
                <a:gd name="connsiteY1" fmla="*/ 0 h 27489"/>
                <a:gd name="connsiteX2" fmla="*/ 82470 w 82469"/>
                <a:gd name="connsiteY2" fmla="*/ 27490 h 27489"/>
                <a:gd name="connsiteX3" fmla="*/ 0 w 82469"/>
                <a:gd name="connsiteY3" fmla="*/ 27490 h 27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469" h="27489">
                  <a:moveTo>
                    <a:pt x="0" y="0"/>
                  </a:moveTo>
                  <a:lnTo>
                    <a:pt x="82470" y="0"/>
                  </a:lnTo>
                  <a:lnTo>
                    <a:pt x="82470" y="27490"/>
                  </a:lnTo>
                  <a:lnTo>
                    <a:pt x="0" y="27490"/>
                  </a:lnTo>
                  <a:close/>
                </a:path>
              </a:pathLst>
            </a:custGeom>
            <a:grpFill/>
            <a:ln w="170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-DIN" panose="020B0504030202030204" pitchFamily="34" charset="0"/>
                <a:ea typeface="MiSans"/>
                <a:cs typeface="+mn-cs"/>
              </a:endParaRPr>
            </a:p>
          </p:txBody>
        </p:sp>
        <p:sp>
          <p:nvSpPr>
            <p:cNvPr id="123" name="任意多边形: 形状 122"/>
            <p:cNvSpPr/>
            <p:nvPr/>
          </p:nvSpPr>
          <p:spPr>
            <a:xfrm>
              <a:off x="8054722" y="1409466"/>
              <a:ext cx="27489" cy="27489"/>
            </a:xfrm>
            <a:custGeom>
              <a:avLst/>
              <a:gdLst>
                <a:gd name="connsiteX0" fmla="*/ 0 w 27489"/>
                <a:gd name="connsiteY0" fmla="*/ 0 h 27489"/>
                <a:gd name="connsiteX1" fmla="*/ 27490 w 27489"/>
                <a:gd name="connsiteY1" fmla="*/ 0 h 27489"/>
                <a:gd name="connsiteX2" fmla="*/ 27490 w 27489"/>
                <a:gd name="connsiteY2" fmla="*/ 27490 h 27489"/>
                <a:gd name="connsiteX3" fmla="*/ 0 w 27489"/>
                <a:gd name="connsiteY3" fmla="*/ 27490 h 27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489" h="27489">
                  <a:moveTo>
                    <a:pt x="0" y="0"/>
                  </a:moveTo>
                  <a:lnTo>
                    <a:pt x="27490" y="0"/>
                  </a:lnTo>
                  <a:lnTo>
                    <a:pt x="27490" y="27490"/>
                  </a:lnTo>
                  <a:lnTo>
                    <a:pt x="0" y="27490"/>
                  </a:lnTo>
                  <a:close/>
                </a:path>
              </a:pathLst>
            </a:custGeom>
            <a:grpFill/>
            <a:ln w="170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-DIN" panose="020B0504030202030204" pitchFamily="34" charset="0"/>
                <a:ea typeface="MiSans"/>
                <a:cs typeface="+mn-cs"/>
              </a:endParaRPr>
            </a:p>
          </p:txBody>
        </p:sp>
        <p:sp>
          <p:nvSpPr>
            <p:cNvPr id="124" name="任意多边形: 形状 123"/>
            <p:cNvSpPr/>
            <p:nvPr/>
          </p:nvSpPr>
          <p:spPr>
            <a:xfrm>
              <a:off x="7587031" y="1381975"/>
              <a:ext cx="825792" cy="632974"/>
            </a:xfrm>
            <a:custGeom>
              <a:avLst/>
              <a:gdLst>
                <a:gd name="connsiteX0" fmla="*/ 816464 w 825792"/>
                <a:gd name="connsiteY0" fmla="*/ 605487 h 632974"/>
                <a:gd name="connsiteX1" fmla="*/ 816400 w 825792"/>
                <a:gd name="connsiteY1" fmla="*/ 605464 h 632974"/>
                <a:gd name="connsiteX2" fmla="*/ 742590 w 825792"/>
                <a:gd name="connsiteY2" fmla="*/ 581136 h 632974"/>
                <a:gd name="connsiteX3" fmla="*/ 742590 w 825792"/>
                <a:gd name="connsiteY3" fmla="*/ 536052 h 632974"/>
                <a:gd name="connsiteX4" fmla="*/ 770080 w 825792"/>
                <a:gd name="connsiteY4" fmla="*/ 536052 h 632974"/>
                <a:gd name="connsiteX5" fmla="*/ 825060 w 825792"/>
                <a:gd name="connsiteY5" fmla="*/ 481073 h 632974"/>
                <a:gd name="connsiteX6" fmla="*/ 825060 w 825792"/>
                <a:gd name="connsiteY6" fmla="*/ 288644 h 632974"/>
                <a:gd name="connsiteX7" fmla="*/ 783825 w 825792"/>
                <a:gd name="connsiteY7" fmla="*/ 247409 h 632974"/>
                <a:gd name="connsiteX8" fmla="*/ 765819 w 825792"/>
                <a:gd name="connsiteY8" fmla="*/ 251807 h 632974"/>
                <a:gd name="connsiteX9" fmla="*/ 728845 w 825792"/>
                <a:gd name="connsiteY9" fmla="*/ 212222 h 632974"/>
                <a:gd name="connsiteX10" fmla="*/ 756335 w 825792"/>
                <a:gd name="connsiteY10" fmla="*/ 151194 h 632974"/>
                <a:gd name="connsiteX11" fmla="*/ 756335 w 825792"/>
                <a:gd name="connsiteY11" fmla="*/ 82470 h 632974"/>
                <a:gd name="connsiteX12" fmla="*/ 673865 w 825792"/>
                <a:gd name="connsiteY12" fmla="*/ 0 h 632974"/>
                <a:gd name="connsiteX13" fmla="*/ 598268 w 825792"/>
                <a:gd name="connsiteY13" fmla="*/ 0 h 632974"/>
                <a:gd name="connsiteX14" fmla="*/ 563983 w 825792"/>
                <a:gd name="connsiteY14" fmla="*/ 34440 h 632974"/>
                <a:gd name="connsiteX15" fmla="*/ 587410 w 825792"/>
                <a:gd name="connsiteY15" fmla="*/ 66938 h 632974"/>
                <a:gd name="connsiteX16" fmla="*/ 563906 w 825792"/>
                <a:gd name="connsiteY16" fmla="*/ 147483 h 632974"/>
                <a:gd name="connsiteX17" fmla="*/ 566105 w 825792"/>
                <a:gd name="connsiteY17" fmla="*/ 159441 h 632974"/>
                <a:gd name="connsiteX18" fmla="*/ 577101 w 825792"/>
                <a:gd name="connsiteY18" fmla="*/ 164939 h 632974"/>
                <a:gd name="connsiteX19" fmla="*/ 591946 w 825792"/>
                <a:gd name="connsiteY19" fmla="*/ 164939 h 632974"/>
                <a:gd name="connsiteX20" fmla="*/ 618886 w 825792"/>
                <a:gd name="connsiteY20" fmla="*/ 212084 h 632974"/>
                <a:gd name="connsiteX21" fmla="*/ 577651 w 825792"/>
                <a:gd name="connsiteY21" fmla="*/ 274899 h 632974"/>
                <a:gd name="connsiteX22" fmla="*/ 577651 w 825792"/>
                <a:gd name="connsiteY22" fmla="*/ 302389 h 632974"/>
                <a:gd name="connsiteX23" fmla="*/ 377525 w 825792"/>
                <a:gd name="connsiteY23" fmla="*/ 302389 h 632974"/>
                <a:gd name="connsiteX24" fmla="*/ 411887 w 825792"/>
                <a:gd name="connsiteY24" fmla="*/ 210985 h 632974"/>
                <a:gd name="connsiteX25" fmla="*/ 386046 w 825792"/>
                <a:gd name="connsiteY25" fmla="*/ 201363 h 632974"/>
                <a:gd name="connsiteX26" fmla="*/ 348248 w 825792"/>
                <a:gd name="connsiteY26" fmla="*/ 302389 h 632974"/>
                <a:gd name="connsiteX27" fmla="*/ 247772 w 825792"/>
                <a:gd name="connsiteY27" fmla="*/ 302389 h 632974"/>
                <a:gd name="connsiteX28" fmla="*/ 247772 w 825792"/>
                <a:gd name="connsiteY28" fmla="*/ 274899 h 632974"/>
                <a:gd name="connsiteX29" fmla="*/ 206538 w 825792"/>
                <a:gd name="connsiteY29" fmla="*/ 212084 h 632974"/>
                <a:gd name="connsiteX30" fmla="*/ 232928 w 825792"/>
                <a:gd name="connsiteY30" fmla="*/ 164939 h 632974"/>
                <a:gd name="connsiteX31" fmla="*/ 247772 w 825792"/>
                <a:gd name="connsiteY31" fmla="*/ 164939 h 632974"/>
                <a:gd name="connsiteX32" fmla="*/ 258768 w 825792"/>
                <a:gd name="connsiteY32" fmla="*/ 159441 h 632974"/>
                <a:gd name="connsiteX33" fmla="*/ 260968 w 825792"/>
                <a:gd name="connsiteY33" fmla="*/ 147483 h 632974"/>
                <a:gd name="connsiteX34" fmla="*/ 234028 w 825792"/>
                <a:gd name="connsiteY34" fmla="*/ 54155 h 632974"/>
                <a:gd name="connsiteX35" fmla="*/ 247772 w 825792"/>
                <a:gd name="connsiteY35" fmla="*/ 13745 h 632974"/>
                <a:gd name="connsiteX36" fmla="*/ 234028 w 825792"/>
                <a:gd name="connsiteY36" fmla="*/ 0 h 632974"/>
                <a:gd name="connsiteX37" fmla="*/ 124068 w 825792"/>
                <a:gd name="connsiteY37" fmla="*/ 0 h 632974"/>
                <a:gd name="connsiteX38" fmla="*/ 69088 w 825792"/>
                <a:gd name="connsiteY38" fmla="*/ 54980 h 632974"/>
                <a:gd name="connsiteX39" fmla="*/ 69088 w 825792"/>
                <a:gd name="connsiteY39" fmla="*/ 151194 h 632974"/>
                <a:gd name="connsiteX40" fmla="*/ 96578 w 825792"/>
                <a:gd name="connsiteY40" fmla="*/ 212222 h 632974"/>
                <a:gd name="connsiteX41" fmla="*/ 59879 w 825792"/>
                <a:gd name="connsiteY41" fmla="*/ 251807 h 632974"/>
                <a:gd name="connsiteX42" fmla="*/ 41598 w 825792"/>
                <a:gd name="connsiteY42" fmla="*/ 247409 h 632974"/>
                <a:gd name="connsiteX43" fmla="*/ 364 w 825792"/>
                <a:gd name="connsiteY43" fmla="*/ 288644 h 632974"/>
                <a:gd name="connsiteX44" fmla="*/ 364 w 825792"/>
                <a:gd name="connsiteY44" fmla="*/ 481073 h 632974"/>
                <a:gd name="connsiteX45" fmla="*/ 55343 w 825792"/>
                <a:gd name="connsiteY45" fmla="*/ 536052 h 632974"/>
                <a:gd name="connsiteX46" fmla="*/ 82833 w 825792"/>
                <a:gd name="connsiteY46" fmla="*/ 536052 h 632974"/>
                <a:gd name="connsiteX47" fmla="*/ 82833 w 825792"/>
                <a:gd name="connsiteY47" fmla="*/ 581136 h 632974"/>
                <a:gd name="connsiteX48" fmla="*/ 9710 w 825792"/>
                <a:gd name="connsiteY48" fmla="*/ 605464 h 632974"/>
                <a:gd name="connsiteX49" fmla="*/ 707 w 825792"/>
                <a:gd name="connsiteY49" fmla="*/ 623264 h 632974"/>
                <a:gd name="connsiteX50" fmla="*/ 18507 w 825792"/>
                <a:gd name="connsiteY50" fmla="*/ 632267 h 632974"/>
                <a:gd name="connsiteX51" fmla="*/ 96578 w 825792"/>
                <a:gd name="connsiteY51" fmla="*/ 605464 h 632974"/>
                <a:gd name="connsiteX52" fmla="*/ 174649 w 825792"/>
                <a:gd name="connsiteY52" fmla="*/ 632267 h 632974"/>
                <a:gd name="connsiteX53" fmla="*/ 179048 w 825792"/>
                <a:gd name="connsiteY53" fmla="*/ 632267 h 632974"/>
                <a:gd name="connsiteX54" fmla="*/ 192105 w 825792"/>
                <a:gd name="connsiteY54" fmla="*/ 622920 h 632974"/>
                <a:gd name="connsiteX55" fmla="*/ 183510 w 825792"/>
                <a:gd name="connsiteY55" fmla="*/ 605485 h 632974"/>
                <a:gd name="connsiteX56" fmla="*/ 183446 w 825792"/>
                <a:gd name="connsiteY56" fmla="*/ 605463 h 632974"/>
                <a:gd name="connsiteX57" fmla="*/ 110323 w 825792"/>
                <a:gd name="connsiteY57" fmla="*/ 581134 h 632974"/>
                <a:gd name="connsiteX58" fmla="*/ 110323 w 825792"/>
                <a:gd name="connsiteY58" fmla="*/ 536051 h 632974"/>
                <a:gd name="connsiteX59" fmla="*/ 151558 w 825792"/>
                <a:gd name="connsiteY59" fmla="*/ 536051 h 632974"/>
                <a:gd name="connsiteX60" fmla="*/ 192676 w 825792"/>
                <a:gd name="connsiteY60" fmla="*/ 494701 h 632974"/>
                <a:gd name="connsiteX61" fmla="*/ 190319 w 825792"/>
                <a:gd name="connsiteY61" fmla="*/ 481071 h 632974"/>
                <a:gd name="connsiteX62" fmla="*/ 220283 w 825792"/>
                <a:gd name="connsiteY62" fmla="*/ 481071 h 632974"/>
                <a:gd name="connsiteX63" fmla="*/ 220283 w 825792"/>
                <a:gd name="connsiteY63" fmla="*/ 618520 h 632974"/>
                <a:gd name="connsiteX64" fmla="*/ 234028 w 825792"/>
                <a:gd name="connsiteY64" fmla="*/ 632265 h 632974"/>
                <a:gd name="connsiteX65" fmla="*/ 591396 w 825792"/>
                <a:gd name="connsiteY65" fmla="*/ 632265 h 632974"/>
                <a:gd name="connsiteX66" fmla="*/ 605141 w 825792"/>
                <a:gd name="connsiteY66" fmla="*/ 618520 h 632974"/>
                <a:gd name="connsiteX67" fmla="*/ 605141 w 825792"/>
                <a:gd name="connsiteY67" fmla="*/ 481071 h 632974"/>
                <a:gd name="connsiteX68" fmla="*/ 635105 w 825792"/>
                <a:gd name="connsiteY68" fmla="*/ 481071 h 632974"/>
                <a:gd name="connsiteX69" fmla="*/ 660235 w 825792"/>
                <a:gd name="connsiteY69" fmla="*/ 533692 h 632974"/>
                <a:gd name="connsiteX70" fmla="*/ 673865 w 825792"/>
                <a:gd name="connsiteY70" fmla="*/ 536051 h 632974"/>
                <a:gd name="connsiteX71" fmla="*/ 715100 w 825792"/>
                <a:gd name="connsiteY71" fmla="*/ 536051 h 632974"/>
                <a:gd name="connsiteX72" fmla="*/ 715100 w 825792"/>
                <a:gd name="connsiteY72" fmla="*/ 581134 h 632974"/>
                <a:gd name="connsiteX73" fmla="*/ 641977 w 825792"/>
                <a:gd name="connsiteY73" fmla="*/ 605463 h 632974"/>
                <a:gd name="connsiteX74" fmla="*/ 633318 w 825792"/>
                <a:gd name="connsiteY74" fmla="*/ 622919 h 632974"/>
                <a:gd name="connsiteX75" fmla="*/ 650774 w 825792"/>
                <a:gd name="connsiteY75" fmla="*/ 631578 h 632974"/>
                <a:gd name="connsiteX76" fmla="*/ 728845 w 825792"/>
                <a:gd name="connsiteY76" fmla="*/ 605463 h 632974"/>
                <a:gd name="connsiteX77" fmla="*/ 806916 w 825792"/>
                <a:gd name="connsiteY77" fmla="*/ 632265 h 632974"/>
                <a:gd name="connsiteX78" fmla="*/ 811315 w 825792"/>
                <a:gd name="connsiteY78" fmla="*/ 632265 h 632974"/>
                <a:gd name="connsiteX79" fmla="*/ 825060 w 825792"/>
                <a:gd name="connsiteY79" fmla="*/ 622919 h 632974"/>
                <a:gd name="connsiteX80" fmla="*/ 816464 w 825792"/>
                <a:gd name="connsiteY80" fmla="*/ 605487 h 632974"/>
                <a:gd name="connsiteX81" fmla="*/ 726921 w 825792"/>
                <a:gd name="connsiteY81" fmla="*/ 68726 h 632974"/>
                <a:gd name="connsiteX82" fmla="*/ 728845 w 825792"/>
                <a:gd name="connsiteY82" fmla="*/ 82471 h 632974"/>
                <a:gd name="connsiteX83" fmla="*/ 728845 w 825792"/>
                <a:gd name="connsiteY83" fmla="*/ 85083 h 632974"/>
                <a:gd name="connsiteX84" fmla="*/ 715100 w 825792"/>
                <a:gd name="connsiteY84" fmla="*/ 68726 h 632974"/>
                <a:gd name="connsiteX85" fmla="*/ 726921 w 825792"/>
                <a:gd name="connsiteY85" fmla="*/ 68726 h 632974"/>
                <a:gd name="connsiteX86" fmla="*/ 591396 w 825792"/>
                <a:gd name="connsiteY86" fmla="*/ 34364 h 632974"/>
                <a:gd name="connsiteX87" fmla="*/ 598268 w 825792"/>
                <a:gd name="connsiteY87" fmla="*/ 27492 h 632974"/>
                <a:gd name="connsiteX88" fmla="*/ 673865 w 825792"/>
                <a:gd name="connsiteY88" fmla="*/ 27492 h 632974"/>
                <a:gd name="connsiteX89" fmla="*/ 709877 w 825792"/>
                <a:gd name="connsiteY89" fmla="*/ 41237 h 632974"/>
                <a:gd name="connsiteX90" fmla="*/ 598268 w 825792"/>
                <a:gd name="connsiteY90" fmla="*/ 41237 h 632974"/>
                <a:gd name="connsiteX91" fmla="*/ 591396 w 825792"/>
                <a:gd name="connsiteY91" fmla="*/ 34364 h 632974"/>
                <a:gd name="connsiteX92" fmla="*/ 605141 w 825792"/>
                <a:gd name="connsiteY92" fmla="*/ 137451 h 632974"/>
                <a:gd name="connsiteX93" fmla="*/ 595932 w 825792"/>
                <a:gd name="connsiteY93" fmla="*/ 137451 h 632974"/>
                <a:gd name="connsiteX94" fmla="*/ 615449 w 825792"/>
                <a:gd name="connsiteY94" fmla="*/ 68726 h 632974"/>
                <a:gd name="connsiteX95" fmla="*/ 680051 w 825792"/>
                <a:gd name="connsiteY95" fmla="*/ 68726 h 632974"/>
                <a:gd name="connsiteX96" fmla="*/ 728845 w 825792"/>
                <a:gd name="connsiteY96" fmla="*/ 128654 h 632974"/>
                <a:gd name="connsiteX97" fmla="*/ 728845 w 825792"/>
                <a:gd name="connsiteY97" fmla="*/ 151196 h 632974"/>
                <a:gd name="connsiteX98" fmla="*/ 673865 w 825792"/>
                <a:gd name="connsiteY98" fmla="*/ 206176 h 632974"/>
                <a:gd name="connsiteX99" fmla="*/ 618886 w 825792"/>
                <a:gd name="connsiteY99" fmla="*/ 151196 h 632974"/>
                <a:gd name="connsiteX100" fmla="*/ 605141 w 825792"/>
                <a:gd name="connsiteY100" fmla="*/ 137451 h 632974"/>
                <a:gd name="connsiteX101" fmla="*/ 605141 w 825792"/>
                <a:gd name="connsiteY101" fmla="*/ 274899 h 632974"/>
                <a:gd name="connsiteX102" fmla="*/ 646375 w 825792"/>
                <a:gd name="connsiteY102" fmla="*/ 233664 h 632974"/>
                <a:gd name="connsiteX103" fmla="*/ 660120 w 825792"/>
                <a:gd name="connsiteY103" fmla="*/ 233664 h 632974"/>
                <a:gd name="connsiteX104" fmla="*/ 660120 w 825792"/>
                <a:gd name="connsiteY104" fmla="*/ 357368 h 632974"/>
                <a:gd name="connsiteX105" fmla="*/ 687610 w 825792"/>
                <a:gd name="connsiteY105" fmla="*/ 357368 h 632974"/>
                <a:gd name="connsiteX106" fmla="*/ 687610 w 825792"/>
                <a:gd name="connsiteY106" fmla="*/ 233664 h 632974"/>
                <a:gd name="connsiteX107" fmla="*/ 701355 w 825792"/>
                <a:gd name="connsiteY107" fmla="*/ 233664 h 632974"/>
                <a:gd name="connsiteX108" fmla="*/ 742590 w 825792"/>
                <a:gd name="connsiteY108" fmla="*/ 274899 h 632974"/>
                <a:gd name="connsiteX109" fmla="*/ 742590 w 825792"/>
                <a:gd name="connsiteY109" fmla="*/ 384858 h 632974"/>
                <a:gd name="connsiteX110" fmla="*/ 605141 w 825792"/>
                <a:gd name="connsiteY110" fmla="*/ 384858 h 632974"/>
                <a:gd name="connsiteX111" fmla="*/ 605141 w 825792"/>
                <a:gd name="connsiteY111" fmla="*/ 274899 h 632974"/>
                <a:gd name="connsiteX112" fmla="*/ 247772 w 825792"/>
                <a:gd name="connsiteY112" fmla="*/ 329878 h 632974"/>
                <a:gd name="connsiteX113" fmla="*/ 577651 w 825792"/>
                <a:gd name="connsiteY113" fmla="*/ 329878 h 632974"/>
                <a:gd name="connsiteX114" fmla="*/ 577651 w 825792"/>
                <a:gd name="connsiteY114" fmla="*/ 357368 h 632974"/>
                <a:gd name="connsiteX115" fmla="*/ 247772 w 825792"/>
                <a:gd name="connsiteY115" fmla="*/ 357368 h 632974"/>
                <a:gd name="connsiteX116" fmla="*/ 247772 w 825792"/>
                <a:gd name="connsiteY116" fmla="*/ 329878 h 632974"/>
                <a:gd name="connsiteX117" fmla="*/ 96578 w 825792"/>
                <a:gd name="connsiteY117" fmla="*/ 54981 h 632974"/>
                <a:gd name="connsiteX118" fmla="*/ 124068 w 825792"/>
                <a:gd name="connsiteY118" fmla="*/ 27492 h 632974"/>
                <a:gd name="connsiteX119" fmla="*/ 217946 w 825792"/>
                <a:gd name="connsiteY119" fmla="*/ 27492 h 632974"/>
                <a:gd name="connsiteX120" fmla="*/ 179048 w 825792"/>
                <a:gd name="connsiteY120" fmla="*/ 54981 h 632974"/>
                <a:gd name="connsiteX121" fmla="*/ 124068 w 825792"/>
                <a:gd name="connsiteY121" fmla="*/ 54981 h 632974"/>
                <a:gd name="connsiteX122" fmla="*/ 113072 w 825792"/>
                <a:gd name="connsiteY122" fmla="*/ 60479 h 632974"/>
                <a:gd name="connsiteX123" fmla="*/ 96578 w 825792"/>
                <a:gd name="connsiteY123" fmla="*/ 82471 h 632974"/>
                <a:gd name="connsiteX124" fmla="*/ 96578 w 825792"/>
                <a:gd name="connsiteY124" fmla="*/ 54981 h 632974"/>
                <a:gd name="connsiteX125" fmla="*/ 96578 w 825792"/>
                <a:gd name="connsiteY125" fmla="*/ 128242 h 632974"/>
                <a:gd name="connsiteX126" fmla="*/ 130940 w 825792"/>
                <a:gd name="connsiteY126" fmla="*/ 82471 h 632974"/>
                <a:gd name="connsiteX127" fmla="*/ 179048 w 825792"/>
                <a:gd name="connsiteY127" fmla="*/ 82471 h 632974"/>
                <a:gd name="connsiteX128" fmla="*/ 211348 w 825792"/>
                <a:gd name="connsiteY128" fmla="*/ 73949 h 632974"/>
                <a:gd name="connsiteX129" fmla="*/ 229492 w 825792"/>
                <a:gd name="connsiteY129" fmla="*/ 137451 h 632974"/>
                <a:gd name="connsiteX130" fmla="*/ 220283 w 825792"/>
                <a:gd name="connsiteY130" fmla="*/ 137451 h 632974"/>
                <a:gd name="connsiteX131" fmla="*/ 206538 w 825792"/>
                <a:gd name="connsiteY131" fmla="*/ 151196 h 632974"/>
                <a:gd name="connsiteX132" fmla="*/ 151558 w 825792"/>
                <a:gd name="connsiteY132" fmla="*/ 206176 h 632974"/>
                <a:gd name="connsiteX133" fmla="*/ 96578 w 825792"/>
                <a:gd name="connsiteY133" fmla="*/ 151196 h 632974"/>
                <a:gd name="connsiteX134" fmla="*/ 96578 w 825792"/>
                <a:gd name="connsiteY134" fmla="*/ 128242 h 632974"/>
                <a:gd name="connsiteX135" fmla="*/ 82833 w 825792"/>
                <a:gd name="connsiteY135" fmla="*/ 274899 h 632974"/>
                <a:gd name="connsiteX136" fmla="*/ 124068 w 825792"/>
                <a:gd name="connsiteY136" fmla="*/ 233664 h 632974"/>
                <a:gd name="connsiteX137" fmla="*/ 137813 w 825792"/>
                <a:gd name="connsiteY137" fmla="*/ 233664 h 632974"/>
                <a:gd name="connsiteX138" fmla="*/ 137813 w 825792"/>
                <a:gd name="connsiteY138" fmla="*/ 357368 h 632974"/>
                <a:gd name="connsiteX139" fmla="*/ 165303 w 825792"/>
                <a:gd name="connsiteY139" fmla="*/ 357368 h 632974"/>
                <a:gd name="connsiteX140" fmla="*/ 165303 w 825792"/>
                <a:gd name="connsiteY140" fmla="*/ 233664 h 632974"/>
                <a:gd name="connsiteX141" fmla="*/ 179048 w 825792"/>
                <a:gd name="connsiteY141" fmla="*/ 233664 h 632974"/>
                <a:gd name="connsiteX142" fmla="*/ 220283 w 825792"/>
                <a:gd name="connsiteY142" fmla="*/ 274899 h 632974"/>
                <a:gd name="connsiteX143" fmla="*/ 220283 w 825792"/>
                <a:gd name="connsiteY143" fmla="*/ 384858 h 632974"/>
                <a:gd name="connsiteX144" fmla="*/ 82833 w 825792"/>
                <a:gd name="connsiteY144" fmla="*/ 384858 h 632974"/>
                <a:gd name="connsiteX145" fmla="*/ 82833 w 825792"/>
                <a:gd name="connsiteY145" fmla="*/ 274899 h 632974"/>
                <a:gd name="connsiteX146" fmla="*/ 151558 w 825792"/>
                <a:gd name="connsiteY146" fmla="*/ 508562 h 632974"/>
                <a:gd name="connsiteX147" fmla="*/ 55343 w 825792"/>
                <a:gd name="connsiteY147" fmla="*/ 508562 h 632974"/>
                <a:gd name="connsiteX148" fmla="*/ 27854 w 825792"/>
                <a:gd name="connsiteY148" fmla="*/ 481073 h 632974"/>
                <a:gd name="connsiteX149" fmla="*/ 27854 w 825792"/>
                <a:gd name="connsiteY149" fmla="*/ 288644 h 632974"/>
                <a:gd name="connsiteX150" fmla="*/ 41598 w 825792"/>
                <a:gd name="connsiteY150" fmla="*/ 274899 h 632974"/>
                <a:gd name="connsiteX151" fmla="*/ 55343 w 825792"/>
                <a:gd name="connsiteY151" fmla="*/ 288644 h 632974"/>
                <a:gd name="connsiteX152" fmla="*/ 55343 w 825792"/>
                <a:gd name="connsiteY152" fmla="*/ 398603 h 632974"/>
                <a:gd name="connsiteX153" fmla="*/ 76511 w 825792"/>
                <a:gd name="connsiteY153" fmla="*/ 453583 h 632974"/>
                <a:gd name="connsiteX154" fmla="*/ 69088 w 825792"/>
                <a:gd name="connsiteY154" fmla="*/ 453583 h 632974"/>
                <a:gd name="connsiteX155" fmla="*/ 55343 w 825792"/>
                <a:gd name="connsiteY155" fmla="*/ 467328 h 632974"/>
                <a:gd name="connsiteX156" fmla="*/ 69088 w 825792"/>
                <a:gd name="connsiteY156" fmla="*/ 481073 h 632974"/>
                <a:gd name="connsiteX157" fmla="*/ 151558 w 825792"/>
                <a:gd name="connsiteY157" fmla="*/ 481073 h 632974"/>
                <a:gd name="connsiteX158" fmla="*/ 165303 w 825792"/>
                <a:gd name="connsiteY158" fmla="*/ 494818 h 632974"/>
                <a:gd name="connsiteX159" fmla="*/ 151558 w 825792"/>
                <a:gd name="connsiteY159" fmla="*/ 508562 h 632974"/>
                <a:gd name="connsiteX160" fmla="*/ 247772 w 825792"/>
                <a:gd name="connsiteY160" fmla="*/ 604777 h 632974"/>
                <a:gd name="connsiteX161" fmla="*/ 247772 w 825792"/>
                <a:gd name="connsiteY161" fmla="*/ 467328 h 632974"/>
                <a:gd name="connsiteX162" fmla="*/ 234028 w 825792"/>
                <a:gd name="connsiteY162" fmla="*/ 453583 h 632974"/>
                <a:gd name="connsiteX163" fmla="*/ 137813 w 825792"/>
                <a:gd name="connsiteY163" fmla="*/ 453583 h 632974"/>
                <a:gd name="connsiteX164" fmla="*/ 84620 w 825792"/>
                <a:gd name="connsiteY164" fmla="*/ 412348 h 632974"/>
                <a:gd name="connsiteX165" fmla="*/ 247772 w 825792"/>
                <a:gd name="connsiteY165" fmla="*/ 412348 h 632974"/>
                <a:gd name="connsiteX166" fmla="*/ 289007 w 825792"/>
                <a:gd name="connsiteY166" fmla="*/ 453583 h 632974"/>
                <a:gd name="connsiteX167" fmla="*/ 289007 w 825792"/>
                <a:gd name="connsiteY167" fmla="*/ 577287 h 632974"/>
                <a:gd name="connsiteX168" fmla="*/ 291344 w 825792"/>
                <a:gd name="connsiteY168" fmla="*/ 584847 h 632974"/>
                <a:gd name="connsiteX169" fmla="*/ 305089 w 825792"/>
                <a:gd name="connsiteY169" fmla="*/ 604777 h 632974"/>
                <a:gd name="connsiteX170" fmla="*/ 247772 w 825792"/>
                <a:gd name="connsiteY170" fmla="*/ 604777 h 632974"/>
                <a:gd name="connsiteX171" fmla="*/ 398967 w 825792"/>
                <a:gd name="connsiteY171" fmla="*/ 604777 h 632974"/>
                <a:gd name="connsiteX172" fmla="*/ 337664 w 825792"/>
                <a:gd name="connsiteY172" fmla="*/ 604777 h 632974"/>
                <a:gd name="connsiteX173" fmla="*/ 316497 w 825792"/>
                <a:gd name="connsiteY173" fmla="*/ 573164 h 632974"/>
                <a:gd name="connsiteX174" fmla="*/ 316497 w 825792"/>
                <a:gd name="connsiteY174" fmla="*/ 453583 h 632974"/>
                <a:gd name="connsiteX175" fmla="*/ 247772 w 825792"/>
                <a:gd name="connsiteY175" fmla="*/ 384858 h 632974"/>
                <a:gd name="connsiteX176" fmla="*/ 398967 w 825792"/>
                <a:gd name="connsiteY176" fmla="*/ 384858 h 632974"/>
                <a:gd name="connsiteX177" fmla="*/ 398967 w 825792"/>
                <a:gd name="connsiteY177" fmla="*/ 604777 h 632974"/>
                <a:gd name="connsiteX178" fmla="*/ 508926 w 825792"/>
                <a:gd name="connsiteY178" fmla="*/ 573164 h 632974"/>
                <a:gd name="connsiteX179" fmla="*/ 487759 w 825792"/>
                <a:gd name="connsiteY179" fmla="*/ 604777 h 632974"/>
                <a:gd name="connsiteX180" fmla="*/ 426457 w 825792"/>
                <a:gd name="connsiteY180" fmla="*/ 604777 h 632974"/>
                <a:gd name="connsiteX181" fmla="*/ 426457 w 825792"/>
                <a:gd name="connsiteY181" fmla="*/ 384858 h 632974"/>
                <a:gd name="connsiteX182" fmla="*/ 577651 w 825792"/>
                <a:gd name="connsiteY182" fmla="*/ 384858 h 632974"/>
                <a:gd name="connsiteX183" fmla="*/ 508926 w 825792"/>
                <a:gd name="connsiteY183" fmla="*/ 453583 h 632974"/>
                <a:gd name="connsiteX184" fmla="*/ 508926 w 825792"/>
                <a:gd name="connsiteY184" fmla="*/ 573164 h 632974"/>
                <a:gd name="connsiteX185" fmla="*/ 591396 w 825792"/>
                <a:gd name="connsiteY185" fmla="*/ 453583 h 632974"/>
                <a:gd name="connsiteX186" fmla="*/ 577651 w 825792"/>
                <a:gd name="connsiteY186" fmla="*/ 467328 h 632974"/>
                <a:gd name="connsiteX187" fmla="*/ 577651 w 825792"/>
                <a:gd name="connsiteY187" fmla="*/ 604777 h 632974"/>
                <a:gd name="connsiteX188" fmla="*/ 520884 w 825792"/>
                <a:gd name="connsiteY188" fmla="*/ 604777 h 632974"/>
                <a:gd name="connsiteX189" fmla="*/ 534629 w 825792"/>
                <a:gd name="connsiteY189" fmla="*/ 584847 h 632974"/>
                <a:gd name="connsiteX190" fmla="*/ 536416 w 825792"/>
                <a:gd name="connsiteY190" fmla="*/ 577287 h 632974"/>
                <a:gd name="connsiteX191" fmla="*/ 536416 w 825792"/>
                <a:gd name="connsiteY191" fmla="*/ 453583 h 632974"/>
                <a:gd name="connsiteX192" fmla="*/ 577651 w 825792"/>
                <a:gd name="connsiteY192" fmla="*/ 412348 h 632974"/>
                <a:gd name="connsiteX193" fmla="*/ 740803 w 825792"/>
                <a:gd name="connsiteY193" fmla="*/ 412348 h 632974"/>
                <a:gd name="connsiteX194" fmla="*/ 687610 w 825792"/>
                <a:gd name="connsiteY194" fmla="*/ 453583 h 632974"/>
                <a:gd name="connsiteX195" fmla="*/ 591396 w 825792"/>
                <a:gd name="connsiteY195" fmla="*/ 453583 h 632974"/>
                <a:gd name="connsiteX196" fmla="*/ 673865 w 825792"/>
                <a:gd name="connsiteY196" fmla="*/ 508562 h 632974"/>
                <a:gd name="connsiteX197" fmla="*/ 660120 w 825792"/>
                <a:gd name="connsiteY197" fmla="*/ 494818 h 632974"/>
                <a:gd name="connsiteX198" fmla="*/ 673865 w 825792"/>
                <a:gd name="connsiteY198" fmla="*/ 481073 h 632974"/>
                <a:gd name="connsiteX199" fmla="*/ 756335 w 825792"/>
                <a:gd name="connsiteY199" fmla="*/ 481073 h 632974"/>
                <a:gd name="connsiteX200" fmla="*/ 770080 w 825792"/>
                <a:gd name="connsiteY200" fmla="*/ 467328 h 632974"/>
                <a:gd name="connsiteX201" fmla="*/ 756335 w 825792"/>
                <a:gd name="connsiteY201" fmla="*/ 453583 h 632974"/>
                <a:gd name="connsiteX202" fmla="*/ 748913 w 825792"/>
                <a:gd name="connsiteY202" fmla="*/ 453583 h 632974"/>
                <a:gd name="connsiteX203" fmla="*/ 770080 w 825792"/>
                <a:gd name="connsiteY203" fmla="*/ 398603 h 632974"/>
                <a:gd name="connsiteX204" fmla="*/ 770080 w 825792"/>
                <a:gd name="connsiteY204" fmla="*/ 288644 h 632974"/>
                <a:gd name="connsiteX205" fmla="*/ 783825 w 825792"/>
                <a:gd name="connsiteY205" fmla="*/ 274899 h 632974"/>
                <a:gd name="connsiteX206" fmla="*/ 797570 w 825792"/>
                <a:gd name="connsiteY206" fmla="*/ 288644 h 632974"/>
                <a:gd name="connsiteX207" fmla="*/ 797570 w 825792"/>
                <a:gd name="connsiteY207" fmla="*/ 481073 h 632974"/>
                <a:gd name="connsiteX208" fmla="*/ 770080 w 825792"/>
                <a:gd name="connsiteY208" fmla="*/ 508562 h 632974"/>
                <a:gd name="connsiteX209" fmla="*/ 673865 w 825792"/>
                <a:gd name="connsiteY209" fmla="*/ 508562 h 632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</a:cxnLst>
              <a:rect l="l" t="t" r="r" b="b"/>
              <a:pathLst>
                <a:path w="825792" h="632974">
                  <a:moveTo>
                    <a:pt x="816464" y="605487"/>
                  </a:moveTo>
                  <a:cubicBezTo>
                    <a:pt x="816443" y="605480"/>
                    <a:pt x="816421" y="605473"/>
                    <a:pt x="816400" y="605464"/>
                  </a:cubicBezTo>
                  <a:lnTo>
                    <a:pt x="742590" y="581136"/>
                  </a:lnTo>
                  <a:lnTo>
                    <a:pt x="742590" y="536052"/>
                  </a:lnTo>
                  <a:lnTo>
                    <a:pt x="770080" y="536052"/>
                  </a:lnTo>
                  <a:cubicBezTo>
                    <a:pt x="800444" y="536052"/>
                    <a:pt x="825060" y="511437"/>
                    <a:pt x="825060" y="481073"/>
                  </a:cubicBezTo>
                  <a:lnTo>
                    <a:pt x="825060" y="288644"/>
                  </a:lnTo>
                  <a:cubicBezTo>
                    <a:pt x="825060" y="265870"/>
                    <a:pt x="806598" y="247409"/>
                    <a:pt x="783825" y="247409"/>
                  </a:cubicBezTo>
                  <a:cubicBezTo>
                    <a:pt x="777561" y="247445"/>
                    <a:pt x="771394" y="248952"/>
                    <a:pt x="765819" y="251807"/>
                  </a:cubicBezTo>
                  <a:cubicBezTo>
                    <a:pt x="759433" y="234107"/>
                    <a:pt x="746069" y="219799"/>
                    <a:pt x="728845" y="212222"/>
                  </a:cubicBezTo>
                  <a:cubicBezTo>
                    <a:pt x="746222" y="196680"/>
                    <a:pt x="756209" y="174507"/>
                    <a:pt x="756335" y="151194"/>
                  </a:cubicBezTo>
                  <a:lnTo>
                    <a:pt x="756335" y="82470"/>
                  </a:lnTo>
                  <a:cubicBezTo>
                    <a:pt x="756335" y="36922"/>
                    <a:pt x="719413" y="0"/>
                    <a:pt x="673865" y="0"/>
                  </a:cubicBezTo>
                  <a:lnTo>
                    <a:pt x="598268" y="0"/>
                  </a:lnTo>
                  <a:cubicBezTo>
                    <a:pt x="579290" y="43"/>
                    <a:pt x="563940" y="15463"/>
                    <a:pt x="563983" y="34440"/>
                  </a:cubicBezTo>
                  <a:cubicBezTo>
                    <a:pt x="564016" y="49174"/>
                    <a:pt x="573440" y="62247"/>
                    <a:pt x="587410" y="66938"/>
                  </a:cubicBezTo>
                  <a:lnTo>
                    <a:pt x="563906" y="147483"/>
                  </a:lnTo>
                  <a:cubicBezTo>
                    <a:pt x="562741" y="151595"/>
                    <a:pt x="563554" y="156014"/>
                    <a:pt x="566105" y="159441"/>
                  </a:cubicBezTo>
                  <a:cubicBezTo>
                    <a:pt x="568701" y="162902"/>
                    <a:pt x="572775" y="164939"/>
                    <a:pt x="577101" y="164939"/>
                  </a:cubicBezTo>
                  <a:lnTo>
                    <a:pt x="591946" y="164939"/>
                  </a:lnTo>
                  <a:cubicBezTo>
                    <a:pt x="595274" y="183271"/>
                    <a:pt x="604782" y="199910"/>
                    <a:pt x="618886" y="212084"/>
                  </a:cubicBezTo>
                  <a:cubicBezTo>
                    <a:pt x="593897" y="222989"/>
                    <a:pt x="577720" y="247636"/>
                    <a:pt x="577651" y="274899"/>
                  </a:cubicBezTo>
                  <a:lnTo>
                    <a:pt x="577651" y="302389"/>
                  </a:lnTo>
                  <a:lnTo>
                    <a:pt x="377525" y="302389"/>
                  </a:lnTo>
                  <a:lnTo>
                    <a:pt x="411887" y="210985"/>
                  </a:lnTo>
                  <a:lnTo>
                    <a:pt x="386046" y="201363"/>
                  </a:lnTo>
                  <a:lnTo>
                    <a:pt x="348248" y="302389"/>
                  </a:lnTo>
                  <a:lnTo>
                    <a:pt x="247772" y="302389"/>
                  </a:lnTo>
                  <a:lnTo>
                    <a:pt x="247772" y="274899"/>
                  </a:lnTo>
                  <a:cubicBezTo>
                    <a:pt x="247704" y="247636"/>
                    <a:pt x="231526" y="222989"/>
                    <a:pt x="206538" y="212084"/>
                  </a:cubicBezTo>
                  <a:cubicBezTo>
                    <a:pt x="220439" y="199827"/>
                    <a:pt x="229748" y="183198"/>
                    <a:pt x="232928" y="164939"/>
                  </a:cubicBezTo>
                  <a:lnTo>
                    <a:pt x="247772" y="164939"/>
                  </a:lnTo>
                  <a:cubicBezTo>
                    <a:pt x="252099" y="164939"/>
                    <a:pt x="256172" y="162902"/>
                    <a:pt x="258768" y="159441"/>
                  </a:cubicBezTo>
                  <a:cubicBezTo>
                    <a:pt x="261320" y="156014"/>
                    <a:pt x="262132" y="151595"/>
                    <a:pt x="260968" y="147483"/>
                  </a:cubicBezTo>
                  <a:lnTo>
                    <a:pt x="234028" y="54155"/>
                  </a:lnTo>
                  <a:cubicBezTo>
                    <a:pt x="242835" y="42513"/>
                    <a:pt x="247654" y="28342"/>
                    <a:pt x="247772" y="13745"/>
                  </a:cubicBezTo>
                  <a:cubicBezTo>
                    <a:pt x="247772" y="6154"/>
                    <a:pt x="241618" y="0"/>
                    <a:pt x="234028" y="0"/>
                  </a:cubicBezTo>
                  <a:lnTo>
                    <a:pt x="124068" y="0"/>
                  </a:lnTo>
                  <a:cubicBezTo>
                    <a:pt x="93704" y="0"/>
                    <a:pt x="69088" y="24615"/>
                    <a:pt x="69088" y="54980"/>
                  </a:cubicBezTo>
                  <a:lnTo>
                    <a:pt x="69088" y="151194"/>
                  </a:lnTo>
                  <a:cubicBezTo>
                    <a:pt x="69214" y="174507"/>
                    <a:pt x="79201" y="196680"/>
                    <a:pt x="96578" y="212222"/>
                  </a:cubicBezTo>
                  <a:cubicBezTo>
                    <a:pt x="79459" y="219859"/>
                    <a:pt x="66202" y="234159"/>
                    <a:pt x="59879" y="251807"/>
                  </a:cubicBezTo>
                  <a:cubicBezTo>
                    <a:pt x="54221" y="248909"/>
                    <a:pt x="47955" y="247402"/>
                    <a:pt x="41598" y="247409"/>
                  </a:cubicBezTo>
                  <a:cubicBezTo>
                    <a:pt x="18825" y="247409"/>
                    <a:pt x="364" y="265870"/>
                    <a:pt x="364" y="288644"/>
                  </a:cubicBezTo>
                  <a:lnTo>
                    <a:pt x="364" y="481073"/>
                  </a:lnTo>
                  <a:cubicBezTo>
                    <a:pt x="364" y="511437"/>
                    <a:pt x="24979" y="536052"/>
                    <a:pt x="55343" y="536052"/>
                  </a:cubicBezTo>
                  <a:lnTo>
                    <a:pt x="82833" y="536052"/>
                  </a:lnTo>
                  <a:lnTo>
                    <a:pt x="82833" y="581136"/>
                  </a:lnTo>
                  <a:lnTo>
                    <a:pt x="9710" y="605464"/>
                  </a:lnTo>
                  <a:cubicBezTo>
                    <a:pt x="2309" y="607894"/>
                    <a:pt x="-1722" y="615862"/>
                    <a:pt x="707" y="623264"/>
                  </a:cubicBezTo>
                  <a:cubicBezTo>
                    <a:pt x="3137" y="630666"/>
                    <a:pt x="11105" y="634696"/>
                    <a:pt x="18507" y="632267"/>
                  </a:cubicBezTo>
                  <a:lnTo>
                    <a:pt x="96578" y="605464"/>
                  </a:lnTo>
                  <a:lnTo>
                    <a:pt x="174649" y="632267"/>
                  </a:lnTo>
                  <a:cubicBezTo>
                    <a:pt x="176110" y="632456"/>
                    <a:pt x="177587" y="632456"/>
                    <a:pt x="179048" y="632267"/>
                  </a:cubicBezTo>
                  <a:cubicBezTo>
                    <a:pt x="184956" y="632282"/>
                    <a:pt x="190214" y="628518"/>
                    <a:pt x="192105" y="622920"/>
                  </a:cubicBezTo>
                  <a:cubicBezTo>
                    <a:pt x="194547" y="615732"/>
                    <a:pt x="190698" y="607926"/>
                    <a:pt x="183510" y="605485"/>
                  </a:cubicBezTo>
                  <a:cubicBezTo>
                    <a:pt x="183489" y="605478"/>
                    <a:pt x="183467" y="605471"/>
                    <a:pt x="183446" y="605463"/>
                  </a:cubicBezTo>
                  <a:lnTo>
                    <a:pt x="110323" y="581134"/>
                  </a:lnTo>
                  <a:lnTo>
                    <a:pt x="110323" y="536051"/>
                  </a:lnTo>
                  <a:lnTo>
                    <a:pt x="151558" y="536051"/>
                  </a:lnTo>
                  <a:cubicBezTo>
                    <a:pt x="174332" y="535987"/>
                    <a:pt x="192741" y="517473"/>
                    <a:pt x="192676" y="494701"/>
                  </a:cubicBezTo>
                  <a:cubicBezTo>
                    <a:pt x="192662" y="490057"/>
                    <a:pt x="191865" y="485449"/>
                    <a:pt x="190319" y="481071"/>
                  </a:cubicBezTo>
                  <a:lnTo>
                    <a:pt x="220283" y="481071"/>
                  </a:lnTo>
                  <a:lnTo>
                    <a:pt x="220283" y="618520"/>
                  </a:lnTo>
                  <a:cubicBezTo>
                    <a:pt x="220283" y="626111"/>
                    <a:pt x="226437" y="632265"/>
                    <a:pt x="234028" y="632265"/>
                  </a:cubicBezTo>
                  <a:lnTo>
                    <a:pt x="591396" y="632265"/>
                  </a:lnTo>
                  <a:cubicBezTo>
                    <a:pt x="598986" y="632265"/>
                    <a:pt x="605141" y="626111"/>
                    <a:pt x="605141" y="618520"/>
                  </a:cubicBezTo>
                  <a:lnTo>
                    <a:pt x="605141" y="481071"/>
                  </a:lnTo>
                  <a:lnTo>
                    <a:pt x="635105" y="481071"/>
                  </a:lnTo>
                  <a:cubicBezTo>
                    <a:pt x="627514" y="502542"/>
                    <a:pt x="638766" y="526101"/>
                    <a:pt x="660235" y="533692"/>
                  </a:cubicBezTo>
                  <a:cubicBezTo>
                    <a:pt x="664613" y="535240"/>
                    <a:pt x="669221" y="536037"/>
                    <a:pt x="673865" y="536051"/>
                  </a:cubicBezTo>
                  <a:lnTo>
                    <a:pt x="715100" y="536051"/>
                  </a:lnTo>
                  <a:lnTo>
                    <a:pt x="715100" y="581134"/>
                  </a:lnTo>
                  <a:lnTo>
                    <a:pt x="641977" y="605463"/>
                  </a:lnTo>
                  <a:cubicBezTo>
                    <a:pt x="634766" y="607892"/>
                    <a:pt x="630888" y="615708"/>
                    <a:pt x="633318" y="622919"/>
                  </a:cubicBezTo>
                  <a:cubicBezTo>
                    <a:pt x="635747" y="630130"/>
                    <a:pt x="643563" y="634007"/>
                    <a:pt x="650774" y="631578"/>
                  </a:cubicBezTo>
                  <a:lnTo>
                    <a:pt x="728845" y="605463"/>
                  </a:lnTo>
                  <a:lnTo>
                    <a:pt x="806916" y="632265"/>
                  </a:lnTo>
                  <a:cubicBezTo>
                    <a:pt x="808377" y="632454"/>
                    <a:pt x="809854" y="632454"/>
                    <a:pt x="811315" y="632265"/>
                  </a:cubicBezTo>
                  <a:cubicBezTo>
                    <a:pt x="817474" y="632586"/>
                    <a:pt x="823094" y="628765"/>
                    <a:pt x="825060" y="622919"/>
                  </a:cubicBezTo>
                  <a:cubicBezTo>
                    <a:pt x="827499" y="615733"/>
                    <a:pt x="823651" y="607928"/>
                    <a:pt x="816464" y="605487"/>
                  </a:cubicBezTo>
                  <a:close/>
                  <a:moveTo>
                    <a:pt x="726921" y="68726"/>
                  </a:moveTo>
                  <a:cubicBezTo>
                    <a:pt x="728127" y="73211"/>
                    <a:pt x="728775" y="77827"/>
                    <a:pt x="728845" y="82471"/>
                  </a:cubicBezTo>
                  <a:lnTo>
                    <a:pt x="728845" y="85083"/>
                  </a:lnTo>
                  <a:lnTo>
                    <a:pt x="715100" y="68726"/>
                  </a:lnTo>
                  <a:lnTo>
                    <a:pt x="726921" y="68726"/>
                  </a:lnTo>
                  <a:close/>
                  <a:moveTo>
                    <a:pt x="591396" y="34364"/>
                  </a:moveTo>
                  <a:cubicBezTo>
                    <a:pt x="591396" y="30569"/>
                    <a:pt x="594473" y="27492"/>
                    <a:pt x="598268" y="27492"/>
                  </a:cubicBezTo>
                  <a:lnTo>
                    <a:pt x="673865" y="27492"/>
                  </a:lnTo>
                  <a:cubicBezTo>
                    <a:pt x="687134" y="27577"/>
                    <a:pt x="699926" y="32459"/>
                    <a:pt x="709877" y="41237"/>
                  </a:cubicBezTo>
                  <a:lnTo>
                    <a:pt x="598268" y="41237"/>
                  </a:lnTo>
                  <a:cubicBezTo>
                    <a:pt x="594471" y="41237"/>
                    <a:pt x="591396" y="38159"/>
                    <a:pt x="591396" y="34364"/>
                  </a:cubicBezTo>
                  <a:close/>
                  <a:moveTo>
                    <a:pt x="605141" y="137451"/>
                  </a:moveTo>
                  <a:lnTo>
                    <a:pt x="595932" y="137451"/>
                  </a:lnTo>
                  <a:lnTo>
                    <a:pt x="615449" y="68726"/>
                  </a:lnTo>
                  <a:lnTo>
                    <a:pt x="680051" y="68726"/>
                  </a:lnTo>
                  <a:lnTo>
                    <a:pt x="728845" y="128654"/>
                  </a:lnTo>
                  <a:lnTo>
                    <a:pt x="728845" y="151196"/>
                  </a:lnTo>
                  <a:cubicBezTo>
                    <a:pt x="728845" y="181560"/>
                    <a:pt x="704230" y="206176"/>
                    <a:pt x="673865" y="206176"/>
                  </a:cubicBezTo>
                  <a:cubicBezTo>
                    <a:pt x="643501" y="206176"/>
                    <a:pt x="618886" y="181560"/>
                    <a:pt x="618886" y="151196"/>
                  </a:cubicBezTo>
                  <a:cubicBezTo>
                    <a:pt x="618886" y="143604"/>
                    <a:pt x="612731" y="137451"/>
                    <a:pt x="605141" y="137451"/>
                  </a:cubicBezTo>
                  <a:close/>
                  <a:moveTo>
                    <a:pt x="605141" y="274899"/>
                  </a:moveTo>
                  <a:cubicBezTo>
                    <a:pt x="605141" y="252125"/>
                    <a:pt x="623602" y="233664"/>
                    <a:pt x="646375" y="233664"/>
                  </a:cubicBezTo>
                  <a:lnTo>
                    <a:pt x="660120" y="233664"/>
                  </a:lnTo>
                  <a:lnTo>
                    <a:pt x="660120" y="357368"/>
                  </a:lnTo>
                  <a:lnTo>
                    <a:pt x="687610" y="357368"/>
                  </a:lnTo>
                  <a:lnTo>
                    <a:pt x="687610" y="233664"/>
                  </a:lnTo>
                  <a:lnTo>
                    <a:pt x="701355" y="233664"/>
                  </a:lnTo>
                  <a:cubicBezTo>
                    <a:pt x="724129" y="233664"/>
                    <a:pt x="742590" y="252125"/>
                    <a:pt x="742590" y="274899"/>
                  </a:cubicBezTo>
                  <a:lnTo>
                    <a:pt x="742590" y="384858"/>
                  </a:lnTo>
                  <a:lnTo>
                    <a:pt x="605141" y="384858"/>
                  </a:lnTo>
                  <a:lnTo>
                    <a:pt x="605141" y="274899"/>
                  </a:lnTo>
                  <a:close/>
                  <a:moveTo>
                    <a:pt x="247772" y="329878"/>
                  </a:moveTo>
                  <a:lnTo>
                    <a:pt x="577651" y="329878"/>
                  </a:lnTo>
                  <a:lnTo>
                    <a:pt x="577651" y="357368"/>
                  </a:lnTo>
                  <a:lnTo>
                    <a:pt x="247772" y="357368"/>
                  </a:lnTo>
                  <a:lnTo>
                    <a:pt x="247772" y="329878"/>
                  </a:lnTo>
                  <a:close/>
                  <a:moveTo>
                    <a:pt x="96578" y="54981"/>
                  </a:moveTo>
                  <a:cubicBezTo>
                    <a:pt x="96578" y="39798"/>
                    <a:pt x="108885" y="27492"/>
                    <a:pt x="124068" y="27492"/>
                  </a:cubicBezTo>
                  <a:lnTo>
                    <a:pt x="217946" y="27492"/>
                  </a:lnTo>
                  <a:cubicBezTo>
                    <a:pt x="212118" y="43973"/>
                    <a:pt x="196530" y="54990"/>
                    <a:pt x="179048" y="54981"/>
                  </a:cubicBezTo>
                  <a:lnTo>
                    <a:pt x="124068" y="54981"/>
                  </a:lnTo>
                  <a:cubicBezTo>
                    <a:pt x="119742" y="54981"/>
                    <a:pt x="115668" y="57019"/>
                    <a:pt x="113072" y="60479"/>
                  </a:cubicBezTo>
                  <a:lnTo>
                    <a:pt x="96578" y="82471"/>
                  </a:lnTo>
                  <a:lnTo>
                    <a:pt x="96578" y="54981"/>
                  </a:lnTo>
                  <a:close/>
                  <a:moveTo>
                    <a:pt x="96578" y="128242"/>
                  </a:moveTo>
                  <a:lnTo>
                    <a:pt x="130940" y="82471"/>
                  </a:lnTo>
                  <a:lnTo>
                    <a:pt x="179048" y="82471"/>
                  </a:lnTo>
                  <a:cubicBezTo>
                    <a:pt x="190360" y="82389"/>
                    <a:pt x="201467" y="79458"/>
                    <a:pt x="211348" y="73949"/>
                  </a:cubicBezTo>
                  <a:lnTo>
                    <a:pt x="229492" y="137451"/>
                  </a:lnTo>
                  <a:lnTo>
                    <a:pt x="220283" y="137451"/>
                  </a:lnTo>
                  <a:cubicBezTo>
                    <a:pt x="212692" y="137451"/>
                    <a:pt x="206538" y="143605"/>
                    <a:pt x="206538" y="151196"/>
                  </a:cubicBezTo>
                  <a:cubicBezTo>
                    <a:pt x="206538" y="181560"/>
                    <a:pt x="181922" y="206176"/>
                    <a:pt x="151558" y="206176"/>
                  </a:cubicBezTo>
                  <a:cubicBezTo>
                    <a:pt x="121194" y="206176"/>
                    <a:pt x="96578" y="181560"/>
                    <a:pt x="96578" y="151196"/>
                  </a:cubicBezTo>
                  <a:lnTo>
                    <a:pt x="96578" y="128242"/>
                  </a:lnTo>
                  <a:close/>
                  <a:moveTo>
                    <a:pt x="82833" y="274899"/>
                  </a:moveTo>
                  <a:cubicBezTo>
                    <a:pt x="82833" y="252125"/>
                    <a:pt x="101294" y="233664"/>
                    <a:pt x="124068" y="233664"/>
                  </a:cubicBezTo>
                  <a:lnTo>
                    <a:pt x="137813" y="233664"/>
                  </a:lnTo>
                  <a:lnTo>
                    <a:pt x="137813" y="357368"/>
                  </a:lnTo>
                  <a:lnTo>
                    <a:pt x="165303" y="357368"/>
                  </a:lnTo>
                  <a:lnTo>
                    <a:pt x="165303" y="233664"/>
                  </a:lnTo>
                  <a:lnTo>
                    <a:pt x="179048" y="233664"/>
                  </a:lnTo>
                  <a:cubicBezTo>
                    <a:pt x="201821" y="233664"/>
                    <a:pt x="220283" y="252125"/>
                    <a:pt x="220283" y="274899"/>
                  </a:cubicBezTo>
                  <a:lnTo>
                    <a:pt x="220283" y="384858"/>
                  </a:lnTo>
                  <a:lnTo>
                    <a:pt x="82833" y="384858"/>
                  </a:lnTo>
                  <a:lnTo>
                    <a:pt x="82833" y="274899"/>
                  </a:lnTo>
                  <a:close/>
                  <a:moveTo>
                    <a:pt x="151558" y="508562"/>
                  </a:moveTo>
                  <a:lnTo>
                    <a:pt x="55343" y="508562"/>
                  </a:lnTo>
                  <a:cubicBezTo>
                    <a:pt x="40160" y="508562"/>
                    <a:pt x="27854" y="496256"/>
                    <a:pt x="27854" y="481073"/>
                  </a:cubicBezTo>
                  <a:lnTo>
                    <a:pt x="27854" y="288644"/>
                  </a:lnTo>
                  <a:cubicBezTo>
                    <a:pt x="27854" y="281053"/>
                    <a:pt x="34008" y="274899"/>
                    <a:pt x="41598" y="274899"/>
                  </a:cubicBezTo>
                  <a:cubicBezTo>
                    <a:pt x="49189" y="274899"/>
                    <a:pt x="55343" y="281053"/>
                    <a:pt x="55343" y="288644"/>
                  </a:cubicBezTo>
                  <a:lnTo>
                    <a:pt x="55343" y="398603"/>
                  </a:lnTo>
                  <a:cubicBezTo>
                    <a:pt x="55390" y="418911"/>
                    <a:pt x="62927" y="438487"/>
                    <a:pt x="76511" y="453583"/>
                  </a:cubicBezTo>
                  <a:lnTo>
                    <a:pt x="69088" y="453583"/>
                  </a:lnTo>
                  <a:cubicBezTo>
                    <a:pt x="61498" y="453583"/>
                    <a:pt x="55343" y="459737"/>
                    <a:pt x="55343" y="467328"/>
                  </a:cubicBezTo>
                  <a:cubicBezTo>
                    <a:pt x="55343" y="474918"/>
                    <a:pt x="61498" y="481073"/>
                    <a:pt x="69088" y="481073"/>
                  </a:cubicBezTo>
                  <a:lnTo>
                    <a:pt x="151558" y="481073"/>
                  </a:lnTo>
                  <a:cubicBezTo>
                    <a:pt x="159149" y="481073"/>
                    <a:pt x="165303" y="487227"/>
                    <a:pt x="165303" y="494818"/>
                  </a:cubicBezTo>
                  <a:cubicBezTo>
                    <a:pt x="165303" y="502408"/>
                    <a:pt x="159149" y="508562"/>
                    <a:pt x="151558" y="508562"/>
                  </a:cubicBezTo>
                  <a:close/>
                  <a:moveTo>
                    <a:pt x="247772" y="604777"/>
                  </a:moveTo>
                  <a:lnTo>
                    <a:pt x="247772" y="467328"/>
                  </a:lnTo>
                  <a:cubicBezTo>
                    <a:pt x="247772" y="459737"/>
                    <a:pt x="241618" y="453583"/>
                    <a:pt x="234028" y="453583"/>
                  </a:cubicBezTo>
                  <a:lnTo>
                    <a:pt x="137813" y="453583"/>
                  </a:lnTo>
                  <a:cubicBezTo>
                    <a:pt x="112758" y="453564"/>
                    <a:pt x="90884" y="436608"/>
                    <a:pt x="84620" y="412348"/>
                  </a:cubicBezTo>
                  <a:lnTo>
                    <a:pt x="247772" y="412348"/>
                  </a:lnTo>
                  <a:cubicBezTo>
                    <a:pt x="270546" y="412348"/>
                    <a:pt x="289007" y="430809"/>
                    <a:pt x="289007" y="453583"/>
                  </a:cubicBezTo>
                  <a:lnTo>
                    <a:pt x="289007" y="577287"/>
                  </a:lnTo>
                  <a:cubicBezTo>
                    <a:pt x="289028" y="579981"/>
                    <a:pt x="289841" y="582610"/>
                    <a:pt x="291344" y="584847"/>
                  </a:cubicBezTo>
                  <a:lnTo>
                    <a:pt x="305089" y="604777"/>
                  </a:lnTo>
                  <a:lnTo>
                    <a:pt x="247772" y="604777"/>
                  </a:lnTo>
                  <a:close/>
                  <a:moveTo>
                    <a:pt x="398967" y="604777"/>
                  </a:moveTo>
                  <a:lnTo>
                    <a:pt x="337664" y="604777"/>
                  </a:lnTo>
                  <a:lnTo>
                    <a:pt x="316497" y="573164"/>
                  </a:lnTo>
                  <a:lnTo>
                    <a:pt x="316497" y="453583"/>
                  </a:lnTo>
                  <a:cubicBezTo>
                    <a:pt x="316497" y="415628"/>
                    <a:pt x="285727" y="384858"/>
                    <a:pt x="247772" y="384858"/>
                  </a:cubicBezTo>
                  <a:lnTo>
                    <a:pt x="398967" y="384858"/>
                  </a:lnTo>
                  <a:lnTo>
                    <a:pt x="398967" y="604777"/>
                  </a:lnTo>
                  <a:close/>
                  <a:moveTo>
                    <a:pt x="508926" y="573164"/>
                  </a:moveTo>
                  <a:lnTo>
                    <a:pt x="487759" y="604777"/>
                  </a:lnTo>
                  <a:lnTo>
                    <a:pt x="426457" y="604777"/>
                  </a:lnTo>
                  <a:lnTo>
                    <a:pt x="426457" y="384858"/>
                  </a:lnTo>
                  <a:lnTo>
                    <a:pt x="577651" y="384858"/>
                  </a:lnTo>
                  <a:cubicBezTo>
                    <a:pt x="539696" y="384858"/>
                    <a:pt x="508926" y="415628"/>
                    <a:pt x="508926" y="453583"/>
                  </a:cubicBezTo>
                  <a:lnTo>
                    <a:pt x="508926" y="573164"/>
                  </a:lnTo>
                  <a:close/>
                  <a:moveTo>
                    <a:pt x="591396" y="453583"/>
                  </a:moveTo>
                  <a:cubicBezTo>
                    <a:pt x="583805" y="453583"/>
                    <a:pt x="577651" y="459737"/>
                    <a:pt x="577651" y="467328"/>
                  </a:cubicBezTo>
                  <a:lnTo>
                    <a:pt x="577651" y="604777"/>
                  </a:lnTo>
                  <a:lnTo>
                    <a:pt x="520884" y="604777"/>
                  </a:lnTo>
                  <a:lnTo>
                    <a:pt x="534629" y="584847"/>
                  </a:lnTo>
                  <a:cubicBezTo>
                    <a:pt x="535940" y="582551"/>
                    <a:pt x="536560" y="579926"/>
                    <a:pt x="536416" y="577287"/>
                  </a:cubicBezTo>
                  <a:lnTo>
                    <a:pt x="536416" y="453583"/>
                  </a:lnTo>
                  <a:cubicBezTo>
                    <a:pt x="536416" y="430809"/>
                    <a:pt x="554877" y="412348"/>
                    <a:pt x="577651" y="412348"/>
                  </a:cubicBezTo>
                  <a:lnTo>
                    <a:pt x="740803" y="412348"/>
                  </a:lnTo>
                  <a:cubicBezTo>
                    <a:pt x="734539" y="436608"/>
                    <a:pt x="712666" y="453564"/>
                    <a:pt x="687610" y="453583"/>
                  </a:cubicBezTo>
                  <a:lnTo>
                    <a:pt x="591396" y="453583"/>
                  </a:lnTo>
                  <a:close/>
                  <a:moveTo>
                    <a:pt x="673865" y="508562"/>
                  </a:moveTo>
                  <a:cubicBezTo>
                    <a:pt x="666275" y="508562"/>
                    <a:pt x="660120" y="502408"/>
                    <a:pt x="660120" y="494818"/>
                  </a:cubicBezTo>
                  <a:cubicBezTo>
                    <a:pt x="660120" y="487227"/>
                    <a:pt x="666275" y="481073"/>
                    <a:pt x="673865" y="481073"/>
                  </a:cubicBezTo>
                  <a:lnTo>
                    <a:pt x="756335" y="481073"/>
                  </a:lnTo>
                  <a:cubicBezTo>
                    <a:pt x="763926" y="481073"/>
                    <a:pt x="770080" y="474918"/>
                    <a:pt x="770080" y="467328"/>
                  </a:cubicBezTo>
                  <a:cubicBezTo>
                    <a:pt x="770080" y="459737"/>
                    <a:pt x="763926" y="453583"/>
                    <a:pt x="756335" y="453583"/>
                  </a:cubicBezTo>
                  <a:lnTo>
                    <a:pt x="748913" y="453583"/>
                  </a:lnTo>
                  <a:cubicBezTo>
                    <a:pt x="762498" y="438487"/>
                    <a:pt x="770033" y="418911"/>
                    <a:pt x="770080" y="398603"/>
                  </a:cubicBezTo>
                  <a:lnTo>
                    <a:pt x="770080" y="288644"/>
                  </a:lnTo>
                  <a:cubicBezTo>
                    <a:pt x="770080" y="281053"/>
                    <a:pt x="776234" y="274899"/>
                    <a:pt x="783825" y="274899"/>
                  </a:cubicBezTo>
                  <a:cubicBezTo>
                    <a:pt x="791415" y="274899"/>
                    <a:pt x="797570" y="281053"/>
                    <a:pt x="797570" y="288644"/>
                  </a:cubicBezTo>
                  <a:lnTo>
                    <a:pt x="797570" y="481073"/>
                  </a:lnTo>
                  <a:cubicBezTo>
                    <a:pt x="797570" y="496256"/>
                    <a:pt x="785263" y="508562"/>
                    <a:pt x="770080" y="508562"/>
                  </a:cubicBezTo>
                  <a:lnTo>
                    <a:pt x="673865" y="508562"/>
                  </a:lnTo>
                  <a:close/>
                </a:path>
              </a:pathLst>
            </a:custGeom>
            <a:grpFill/>
            <a:ln w="170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-DIN" panose="020B0504030202030204" pitchFamily="34" charset="0"/>
                <a:ea typeface="MiSans"/>
                <a:cs typeface="+mn-cs"/>
              </a:endParaRPr>
            </a:p>
          </p:txBody>
        </p:sp>
      </p:grpSp>
      <p:sp>
        <p:nvSpPr>
          <p:cNvPr id="125" name="矩形: 圆角 124"/>
          <p:cNvSpPr/>
          <p:nvPr/>
        </p:nvSpPr>
        <p:spPr>
          <a:xfrm>
            <a:off x="4464145" y="3902756"/>
            <a:ext cx="3259356" cy="2315268"/>
          </a:xfrm>
          <a:prstGeom prst="roundRect">
            <a:avLst>
              <a:gd name="adj" fmla="val 4242"/>
            </a:avLst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>
            <a:outerShdw blurRad="381000" sx="95000" sy="95000" algn="ctr" rotWithShape="0">
              <a:srgbClr val="DC322D">
                <a:alpha val="12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-DIN" panose="020B0504030202030204" pitchFamily="34" charset="0"/>
              <a:ea typeface="MiSans"/>
              <a:cs typeface="+mn-cs"/>
            </a:endParaRPr>
          </a:p>
        </p:txBody>
      </p:sp>
      <p:sp>
        <p:nvSpPr>
          <p:cNvPr id="126" name="文本框 125"/>
          <p:cNvSpPr txBox="1"/>
          <p:nvPr/>
        </p:nvSpPr>
        <p:spPr>
          <a:xfrm>
            <a:off x="4988622" y="5464278"/>
            <a:ext cx="2210402" cy="6515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Regular"/>
                <a:ea typeface="思源黑体 CN Regular" panose="020B0500000000000000" pitchFamily="34" charset="-122"/>
                <a:cs typeface="+mn-cs"/>
              </a:rPr>
              <a:t>請輸入內容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Regular"/>
                <a:ea typeface="思源黑体 CN Regular" panose="020B0500000000000000" pitchFamily="34" charset="-122"/>
                <a:cs typeface="+mn-cs"/>
              </a:rPr>
              <a:t>1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 Regular"/>
              <a:ea typeface="思源黑体 CN Regular" panose="020B0500000000000000" pitchFamily="34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Regular"/>
                <a:ea typeface="思源黑体 CN Regular" panose="020B0500000000000000" pitchFamily="34" charset="-122"/>
                <a:cs typeface="+mn-cs"/>
              </a:rPr>
              <a:t>請輸入內容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Regular"/>
                <a:ea typeface="思源黑体 CN Regular" panose="020B0500000000000000" pitchFamily="34" charset="-122"/>
                <a:cs typeface="+mn-cs"/>
              </a:rPr>
              <a:t>2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 Regular"/>
              <a:ea typeface="思源黑体 CN Regular" panose="020B0500000000000000" pitchFamily="34" charset="-122"/>
              <a:cs typeface="+mn-cs"/>
            </a:endParaRPr>
          </a:p>
        </p:txBody>
      </p:sp>
      <p:sp>
        <p:nvSpPr>
          <p:cNvPr id="127" name="文本框 126"/>
          <p:cNvSpPr txBox="1"/>
          <p:nvPr/>
        </p:nvSpPr>
        <p:spPr>
          <a:xfrm>
            <a:off x="5121245" y="4967834"/>
            <a:ext cx="1945156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9D27F"/>
                </a:solidFill>
                <a:effectLst/>
                <a:uLnTx/>
                <a:uFillTx/>
                <a:latin typeface="Roboto Regular"/>
                <a:ea typeface="思源黑体 CN Regular" panose="020B0500000000000000" pitchFamily="34" charset="-122"/>
                <a:cs typeface="+mn-cs"/>
              </a:rPr>
              <a:t>標題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F9D27F"/>
                </a:solidFill>
                <a:effectLst/>
                <a:uLnTx/>
                <a:uFillTx/>
                <a:latin typeface="Roboto Regular"/>
                <a:ea typeface="思源黑体 CN Regular" panose="020B0500000000000000" pitchFamily="34" charset="-122"/>
                <a:cs typeface="+mn-cs"/>
              </a:rPr>
              <a:t>5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F9D27F"/>
              </a:solidFill>
              <a:effectLst/>
              <a:uLnTx/>
              <a:uFillTx/>
              <a:latin typeface="Roboto Regular"/>
              <a:ea typeface="思源黑体 CN Regular" panose="020B0500000000000000" pitchFamily="34" charset="-122"/>
              <a:cs typeface="+mn-cs"/>
            </a:endParaRPr>
          </a:p>
        </p:txBody>
      </p:sp>
      <p:cxnSp>
        <p:nvCxnSpPr>
          <p:cNvPr id="128" name="直接连接符 127"/>
          <p:cNvCxnSpPr/>
          <p:nvPr/>
        </p:nvCxnSpPr>
        <p:spPr>
          <a:xfrm>
            <a:off x="5953046" y="5383466"/>
            <a:ext cx="281554" cy="0"/>
          </a:xfrm>
          <a:prstGeom prst="line">
            <a:avLst/>
          </a:prstGeom>
          <a:noFill/>
          <a:ln w="34925" cap="rnd" cmpd="sng" algn="ctr">
            <a:solidFill>
              <a:srgbClr val="F9D27F"/>
            </a:solidFill>
            <a:prstDash val="solid"/>
            <a:miter lim="800000"/>
          </a:ln>
          <a:effectLst/>
        </p:spPr>
      </p:cxnSp>
      <p:grpSp>
        <p:nvGrpSpPr>
          <p:cNvPr id="129" name="组合 128"/>
          <p:cNvGrpSpPr/>
          <p:nvPr/>
        </p:nvGrpSpPr>
        <p:grpSpPr>
          <a:xfrm>
            <a:off x="5835995" y="4251447"/>
            <a:ext cx="515656" cy="552962"/>
            <a:chOff x="7537132" y="4149272"/>
            <a:chExt cx="769717" cy="825404"/>
          </a:xfrm>
          <a:solidFill>
            <a:srgbClr val="F9D27F"/>
          </a:solidFill>
        </p:grpSpPr>
        <p:sp>
          <p:nvSpPr>
            <p:cNvPr id="130" name="任意多边形: 形状 129"/>
            <p:cNvSpPr/>
            <p:nvPr/>
          </p:nvSpPr>
          <p:spPr>
            <a:xfrm>
              <a:off x="7647092" y="4382935"/>
              <a:ext cx="27489" cy="27489"/>
            </a:xfrm>
            <a:custGeom>
              <a:avLst/>
              <a:gdLst>
                <a:gd name="connsiteX0" fmla="*/ 27490 w 27489"/>
                <a:gd name="connsiteY0" fmla="*/ 13745 h 27489"/>
                <a:gd name="connsiteX1" fmla="*/ 13745 w 27489"/>
                <a:gd name="connsiteY1" fmla="*/ 27490 h 27489"/>
                <a:gd name="connsiteX2" fmla="*/ 0 w 27489"/>
                <a:gd name="connsiteY2" fmla="*/ 13745 h 27489"/>
                <a:gd name="connsiteX3" fmla="*/ 13745 w 27489"/>
                <a:gd name="connsiteY3" fmla="*/ 0 h 27489"/>
                <a:gd name="connsiteX4" fmla="*/ 27490 w 27489"/>
                <a:gd name="connsiteY4" fmla="*/ 13745 h 27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489" h="27489">
                  <a:moveTo>
                    <a:pt x="27490" y="13745"/>
                  </a:moveTo>
                  <a:cubicBezTo>
                    <a:pt x="27490" y="21336"/>
                    <a:pt x="21336" y="27490"/>
                    <a:pt x="13745" y="27490"/>
                  </a:cubicBezTo>
                  <a:cubicBezTo>
                    <a:pt x="6154" y="27490"/>
                    <a:pt x="0" y="21336"/>
                    <a:pt x="0" y="13745"/>
                  </a:cubicBezTo>
                  <a:cubicBezTo>
                    <a:pt x="0" y="6154"/>
                    <a:pt x="6154" y="0"/>
                    <a:pt x="13745" y="0"/>
                  </a:cubicBezTo>
                  <a:cubicBezTo>
                    <a:pt x="21336" y="0"/>
                    <a:pt x="27490" y="6154"/>
                    <a:pt x="27490" y="13745"/>
                  </a:cubicBezTo>
                  <a:close/>
                </a:path>
              </a:pathLst>
            </a:custGeom>
            <a:grpFill/>
            <a:ln w="170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-DIN" panose="020B0504030202030204" pitchFamily="34" charset="0"/>
                <a:ea typeface="MiSans"/>
                <a:cs typeface="+mn-cs"/>
              </a:endParaRPr>
            </a:p>
          </p:txBody>
        </p:sp>
        <p:sp>
          <p:nvSpPr>
            <p:cNvPr id="131" name="任意多边形: 形状 130"/>
            <p:cNvSpPr/>
            <p:nvPr/>
          </p:nvSpPr>
          <p:spPr>
            <a:xfrm>
              <a:off x="7537132" y="4149272"/>
              <a:ext cx="769717" cy="825404"/>
            </a:xfrm>
            <a:custGeom>
              <a:avLst/>
              <a:gdLst>
                <a:gd name="connsiteX0" fmla="*/ 755971 w 769717"/>
                <a:gd name="connsiteY0" fmla="*/ 82470 h 825404"/>
                <a:gd name="connsiteX1" fmla="*/ 769716 w 769717"/>
                <a:gd name="connsiteY1" fmla="*/ 68725 h 825404"/>
                <a:gd name="connsiteX2" fmla="*/ 769716 w 769717"/>
                <a:gd name="connsiteY2" fmla="*/ 13745 h 825404"/>
                <a:gd name="connsiteX3" fmla="*/ 755971 w 769717"/>
                <a:gd name="connsiteY3" fmla="*/ 0 h 825404"/>
                <a:gd name="connsiteX4" fmla="*/ 68725 w 769717"/>
                <a:gd name="connsiteY4" fmla="*/ 0 h 825404"/>
                <a:gd name="connsiteX5" fmla="*/ 54980 w 769717"/>
                <a:gd name="connsiteY5" fmla="*/ 13745 h 825404"/>
                <a:gd name="connsiteX6" fmla="*/ 54980 w 769717"/>
                <a:gd name="connsiteY6" fmla="*/ 68725 h 825404"/>
                <a:gd name="connsiteX7" fmla="*/ 68725 w 769717"/>
                <a:gd name="connsiteY7" fmla="*/ 82470 h 825404"/>
                <a:gd name="connsiteX8" fmla="*/ 82470 w 769717"/>
                <a:gd name="connsiteY8" fmla="*/ 82470 h 825404"/>
                <a:gd name="connsiteX9" fmla="*/ 82470 w 769717"/>
                <a:gd name="connsiteY9" fmla="*/ 137449 h 825404"/>
                <a:gd name="connsiteX10" fmla="*/ 68725 w 769717"/>
                <a:gd name="connsiteY10" fmla="*/ 137449 h 825404"/>
                <a:gd name="connsiteX11" fmla="*/ 13745 w 769717"/>
                <a:gd name="connsiteY11" fmla="*/ 192429 h 825404"/>
                <a:gd name="connsiteX12" fmla="*/ 13745 w 769717"/>
                <a:gd name="connsiteY12" fmla="*/ 288644 h 825404"/>
                <a:gd name="connsiteX13" fmla="*/ 41235 w 769717"/>
                <a:gd name="connsiteY13" fmla="*/ 349671 h 825404"/>
                <a:gd name="connsiteX14" fmla="*/ 0 w 769717"/>
                <a:gd name="connsiteY14" fmla="*/ 412348 h 825404"/>
                <a:gd name="connsiteX15" fmla="*/ 0 w 769717"/>
                <a:gd name="connsiteY15" fmla="*/ 810951 h 825404"/>
                <a:gd name="connsiteX16" fmla="*/ 13745 w 769717"/>
                <a:gd name="connsiteY16" fmla="*/ 824696 h 825404"/>
                <a:gd name="connsiteX17" fmla="*/ 206174 w 769717"/>
                <a:gd name="connsiteY17" fmla="*/ 824696 h 825404"/>
                <a:gd name="connsiteX18" fmla="*/ 218270 w 769717"/>
                <a:gd name="connsiteY18" fmla="*/ 817411 h 825404"/>
                <a:gd name="connsiteX19" fmla="*/ 217582 w 769717"/>
                <a:gd name="connsiteY19" fmla="*/ 803666 h 825404"/>
                <a:gd name="connsiteX20" fmla="*/ 192429 w 769717"/>
                <a:gd name="connsiteY20" fmla="*/ 765593 h 825404"/>
                <a:gd name="connsiteX21" fmla="*/ 192429 w 769717"/>
                <a:gd name="connsiteY21" fmla="*/ 618522 h 825404"/>
                <a:gd name="connsiteX22" fmla="*/ 398603 w 769717"/>
                <a:gd name="connsiteY22" fmla="*/ 618522 h 825404"/>
                <a:gd name="connsiteX23" fmla="*/ 398603 w 769717"/>
                <a:gd name="connsiteY23" fmla="*/ 720647 h 825404"/>
                <a:gd name="connsiteX24" fmla="*/ 267889 w 769717"/>
                <a:gd name="connsiteY24" fmla="*/ 799130 h 825404"/>
                <a:gd name="connsiteX25" fmla="*/ 261025 w 769717"/>
                <a:gd name="connsiteY25" fmla="*/ 817317 h 825404"/>
                <a:gd name="connsiteX26" fmla="*/ 279211 w 769717"/>
                <a:gd name="connsiteY26" fmla="*/ 824181 h 825404"/>
                <a:gd name="connsiteX27" fmla="*/ 281635 w 769717"/>
                <a:gd name="connsiteY27" fmla="*/ 822772 h 825404"/>
                <a:gd name="connsiteX28" fmla="*/ 412350 w 769717"/>
                <a:gd name="connsiteY28" fmla="*/ 744563 h 825404"/>
                <a:gd name="connsiteX29" fmla="*/ 542789 w 769717"/>
                <a:gd name="connsiteY29" fmla="*/ 822772 h 825404"/>
                <a:gd name="connsiteX30" fmla="*/ 549799 w 769717"/>
                <a:gd name="connsiteY30" fmla="*/ 824696 h 825404"/>
                <a:gd name="connsiteX31" fmla="*/ 563541 w 769717"/>
                <a:gd name="connsiteY31" fmla="*/ 810948 h 825404"/>
                <a:gd name="connsiteX32" fmla="*/ 556809 w 769717"/>
                <a:gd name="connsiteY32" fmla="*/ 799130 h 825404"/>
                <a:gd name="connsiteX33" fmla="*/ 426095 w 769717"/>
                <a:gd name="connsiteY33" fmla="*/ 720647 h 825404"/>
                <a:gd name="connsiteX34" fmla="*/ 426095 w 769717"/>
                <a:gd name="connsiteY34" fmla="*/ 618522 h 825404"/>
                <a:gd name="connsiteX35" fmla="*/ 769718 w 769717"/>
                <a:gd name="connsiteY35" fmla="*/ 618522 h 825404"/>
                <a:gd name="connsiteX36" fmla="*/ 769718 w 769717"/>
                <a:gd name="connsiteY36" fmla="*/ 591032 h 825404"/>
                <a:gd name="connsiteX37" fmla="*/ 742228 w 769717"/>
                <a:gd name="connsiteY37" fmla="*/ 591032 h 825404"/>
                <a:gd name="connsiteX38" fmla="*/ 742228 w 769717"/>
                <a:gd name="connsiteY38" fmla="*/ 82470 h 825404"/>
                <a:gd name="connsiteX39" fmla="*/ 755971 w 769717"/>
                <a:gd name="connsiteY39" fmla="*/ 82470 h 825404"/>
                <a:gd name="connsiteX40" fmla="*/ 41235 w 769717"/>
                <a:gd name="connsiteY40" fmla="*/ 192429 h 825404"/>
                <a:gd name="connsiteX41" fmla="*/ 68725 w 769717"/>
                <a:gd name="connsiteY41" fmla="*/ 164939 h 825404"/>
                <a:gd name="connsiteX42" fmla="*/ 171812 w 769717"/>
                <a:gd name="connsiteY42" fmla="*/ 164939 h 825404"/>
                <a:gd name="connsiteX43" fmla="*/ 122055 w 769717"/>
                <a:gd name="connsiteY43" fmla="*/ 192429 h 825404"/>
                <a:gd name="connsiteX44" fmla="*/ 68725 w 769717"/>
                <a:gd name="connsiteY44" fmla="*/ 192429 h 825404"/>
                <a:gd name="connsiteX45" fmla="*/ 57729 w 769717"/>
                <a:gd name="connsiteY45" fmla="*/ 197927 h 825404"/>
                <a:gd name="connsiteX46" fmla="*/ 41235 w 769717"/>
                <a:gd name="connsiteY46" fmla="*/ 219919 h 825404"/>
                <a:gd name="connsiteX47" fmla="*/ 41235 w 769717"/>
                <a:gd name="connsiteY47" fmla="*/ 192429 h 825404"/>
                <a:gd name="connsiteX48" fmla="*/ 41235 w 769717"/>
                <a:gd name="connsiteY48" fmla="*/ 265690 h 825404"/>
                <a:gd name="connsiteX49" fmla="*/ 75597 w 769717"/>
                <a:gd name="connsiteY49" fmla="*/ 219919 h 825404"/>
                <a:gd name="connsiteX50" fmla="*/ 122055 w 769717"/>
                <a:gd name="connsiteY50" fmla="*/ 219919 h 825404"/>
                <a:gd name="connsiteX51" fmla="*/ 156417 w 769717"/>
                <a:gd name="connsiteY51" fmla="*/ 212497 h 825404"/>
                <a:gd name="connsiteX52" fmla="*/ 174148 w 769717"/>
                <a:gd name="connsiteY52" fmla="*/ 274899 h 825404"/>
                <a:gd name="connsiteX53" fmla="*/ 164939 w 769717"/>
                <a:gd name="connsiteY53" fmla="*/ 274899 h 825404"/>
                <a:gd name="connsiteX54" fmla="*/ 151194 w 769717"/>
                <a:gd name="connsiteY54" fmla="*/ 288644 h 825404"/>
                <a:gd name="connsiteX55" fmla="*/ 96215 w 769717"/>
                <a:gd name="connsiteY55" fmla="*/ 343623 h 825404"/>
                <a:gd name="connsiteX56" fmla="*/ 41235 w 769717"/>
                <a:gd name="connsiteY56" fmla="*/ 288644 h 825404"/>
                <a:gd name="connsiteX57" fmla="*/ 41235 w 769717"/>
                <a:gd name="connsiteY57" fmla="*/ 265690 h 825404"/>
                <a:gd name="connsiteX58" fmla="*/ 131127 w 769717"/>
                <a:gd name="connsiteY58" fmla="*/ 797206 h 825404"/>
                <a:gd name="connsiteX59" fmla="*/ 109959 w 769717"/>
                <a:gd name="connsiteY59" fmla="*/ 765593 h 825404"/>
                <a:gd name="connsiteX60" fmla="*/ 109959 w 769717"/>
                <a:gd name="connsiteY60" fmla="*/ 604777 h 825404"/>
                <a:gd name="connsiteX61" fmla="*/ 82470 w 769717"/>
                <a:gd name="connsiteY61" fmla="*/ 604777 h 825404"/>
                <a:gd name="connsiteX62" fmla="*/ 82470 w 769717"/>
                <a:gd name="connsiteY62" fmla="*/ 769716 h 825404"/>
                <a:gd name="connsiteX63" fmla="*/ 84806 w 769717"/>
                <a:gd name="connsiteY63" fmla="*/ 777276 h 825404"/>
                <a:gd name="connsiteX64" fmla="*/ 98551 w 769717"/>
                <a:gd name="connsiteY64" fmla="*/ 797206 h 825404"/>
                <a:gd name="connsiteX65" fmla="*/ 27490 w 769717"/>
                <a:gd name="connsiteY65" fmla="*/ 797206 h 825404"/>
                <a:gd name="connsiteX66" fmla="*/ 27490 w 769717"/>
                <a:gd name="connsiteY66" fmla="*/ 563542 h 825404"/>
                <a:gd name="connsiteX67" fmla="*/ 164939 w 769717"/>
                <a:gd name="connsiteY67" fmla="*/ 563542 h 825404"/>
                <a:gd name="connsiteX68" fmla="*/ 164939 w 769717"/>
                <a:gd name="connsiteY68" fmla="*/ 769716 h 825404"/>
                <a:gd name="connsiteX69" fmla="*/ 167276 w 769717"/>
                <a:gd name="connsiteY69" fmla="*/ 777276 h 825404"/>
                <a:gd name="connsiteX70" fmla="*/ 181021 w 769717"/>
                <a:gd name="connsiteY70" fmla="*/ 797206 h 825404"/>
                <a:gd name="connsiteX71" fmla="*/ 131127 w 769717"/>
                <a:gd name="connsiteY71" fmla="*/ 797206 h 825404"/>
                <a:gd name="connsiteX72" fmla="*/ 188443 w 769717"/>
                <a:gd name="connsiteY72" fmla="*/ 430079 h 825404"/>
                <a:gd name="connsiteX73" fmla="*/ 173461 w 769717"/>
                <a:gd name="connsiteY73" fmla="*/ 427193 h 825404"/>
                <a:gd name="connsiteX74" fmla="*/ 164939 w 769717"/>
                <a:gd name="connsiteY74" fmla="*/ 439838 h 825404"/>
                <a:gd name="connsiteX75" fmla="*/ 164939 w 769717"/>
                <a:gd name="connsiteY75" fmla="*/ 536052 h 825404"/>
                <a:gd name="connsiteX76" fmla="*/ 27490 w 769717"/>
                <a:gd name="connsiteY76" fmla="*/ 536052 h 825404"/>
                <a:gd name="connsiteX77" fmla="*/ 27490 w 769717"/>
                <a:gd name="connsiteY77" fmla="*/ 412348 h 825404"/>
                <a:gd name="connsiteX78" fmla="*/ 68725 w 769717"/>
                <a:gd name="connsiteY78" fmla="*/ 371113 h 825404"/>
                <a:gd name="connsiteX79" fmla="*/ 82470 w 769717"/>
                <a:gd name="connsiteY79" fmla="*/ 371113 h 825404"/>
                <a:gd name="connsiteX80" fmla="*/ 82470 w 769717"/>
                <a:gd name="connsiteY80" fmla="*/ 508563 h 825404"/>
                <a:gd name="connsiteX81" fmla="*/ 109959 w 769717"/>
                <a:gd name="connsiteY81" fmla="*/ 508563 h 825404"/>
                <a:gd name="connsiteX82" fmla="*/ 109959 w 769717"/>
                <a:gd name="connsiteY82" fmla="*/ 371113 h 825404"/>
                <a:gd name="connsiteX83" fmla="*/ 144459 w 769717"/>
                <a:gd name="connsiteY83" fmla="*/ 371113 h 825404"/>
                <a:gd name="connsiteX84" fmla="*/ 193116 w 769717"/>
                <a:gd name="connsiteY84" fmla="*/ 391181 h 825404"/>
                <a:gd name="connsiteX85" fmla="*/ 251395 w 769717"/>
                <a:gd name="connsiteY85" fmla="*/ 449597 h 825404"/>
                <a:gd name="connsiteX86" fmla="*/ 270834 w 769717"/>
                <a:gd name="connsiteY86" fmla="*/ 449676 h 825404"/>
                <a:gd name="connsiteX87" fmla="*/ 270913 w 769717"/>
                <a:gd name="connsiteY87" fmla="*/ 449597 h 825404"/>
                <a:gd name="connsiteX88" fmla="*/ 332765 w 769717"/>
                <a:gd name="connsiteY88" fmla="*/ 387745 h 825404"/>
                <a:gd name="connsiteX89" fmla="*/ 354482 w 769717"/>
                <a:gd name="connsiteY89" fmla="*/ 386214 h 825404"/>
                <a:gd name="connsiteX90" fmla="*/ 356013 w 769717"/>
                <a:gd name="connsiteY90" fmla="*/ 407931 h 825404"/>
                <a:gd name="connsiteX91" fmla="*/ 354482 w 769717"/>
                <a:gd name="connsiteY91" fmla="*/ 409462 h 825404"/>
                <a:gd name="connsiteX92" fmla="*/ 292630 w 769717"/>
                <a:gd name="connsiteY92" fmla="*/ 471314 h 825404"/>
                <a:gd name="connsiteX93" fmla="*/ 229678 w 769717"/>
                <a:gd name="connsiteY93" fmla="*/ 471314 h 825404"/>
                <a:gd name="connsiteX94" fmla="*/ 188443 w 769717"/>
                <a:gd name="connsiteY94" fmla="*/ 430079 h 825404"/>
                <a:gd name="connsiteX95" fmla="*/ 261154 w 769717"/>
                <a:gd name="connsiteY95" fmla="*/ 420458 h 825404"/>
                <a:gd name="connsiteX96" fmla="*/ 261154 w 769717"/>
                <a:gd name="connsiteY96" fmla="*/ 371113 h 825404"/>
                <a:gd name="connsiteX97" fmla="*/ 310498 w 769717"/>
                <a:gd name="connsiteY97" fmla="*/ 371113 h 825404"/>
                <a:gd name="connsiteX98" fmla="*/ 261154 w 769717"/>
                <a:gd name="connsiteY98" fmla="*/ 420458 h 825404"/>
                <a:gd name="connsiteX99" fmla="*/ 329878 w 769717"/>
                <a:gd name="connsiteY99" fmla="*/ 472963 h 825404"/>
                <a:gd name="connsiteX100" fmla="*/ 329878 w 769717"/>
                <a:gd name="connsiteY100" fmla="*/ 508563 h 825404"/>
                <a:gd name="connsiteX101" fmla="*/ 281771 w 769717"/>
                <a:gd name="connsiteY101" fmla="*/ 508563 h 825404"/>
                <a:gd name="connsiteX102" fmla="*/ 312147 w 769717"/>
                <a:gd name="connsiteY102" fmla="*/ 490832 h 825404"/>
                <a:gd name="connsiteX103" fmla="*/ 329878 w 769717"/>
                <a:gd name="connsiteY103" fmla="*/ 472963 h 825404"/>
                <a:gd name="connsiteX104" fmla="*/ 240536 w 769717"/>
                <a:gd name="connsiteY104" fmla="*/ 508563 h 825404"/>
                <a:gd name="connsiteX105" fmla="*/ 192429 w 769717"/>
                <a:gd name="connsiteY105" fmla="*/ 508563 h 825404"/>
                <a:gd name="connsiteX106" fmla="*/ 192429 w 769717"/>
                <a:gd name="connsiteY106" fmla="*/ 472963 h 825404"/>
                <a:gd name="connsiteX107" fmla="*/ 210160 w 769717"/>
                <a:gd name="connsiteY107" fmla="*/ 490832 h 825404"/>
                <a:gd name="connsiteX108" fmla="*/ 240536 w 769717"/>
                <a:gd name="connsiteY108" fmla="*/ 508563 h 825404"/>
                <a:gd name="connsiteX109" fmla="*/ 714737 w 769717"/>
                <a:gd name="connsiteY109" fmla="*/ 591032 h 825404"/>
                <a:gd name="connsiteX110" fmla="*/ 192429 w 769717"/>
                <a:gd name="connsiteY110" fmla="*/ 591032 h 825404"/>
                <a:gd name="connsiteX111" fmla="*/ 192429 w 769717"/>
                <a:gd name="connsiteY111" fmla="*/ 536052 h 825404"/>
                <a:gd name="connsiteX112" fmla="*/ 343623 w 769717"/>
                <a:gd name="connsiteY112" fmla="*/ 536052 h 825404"/>
                <a:gd name="connsiteX113" fmla="*/ 357368 w 769717"/>
                <a:gd name="connsiteY113" fmla="*/ 522307 h 825404"/>
                <a:gd name="connsiteX114" fmla="*/ 357368 w 769717"/>
                <a:gd name="connsiteY114" fmla="*/ 445473 h 825404"/>
                <a:gd name="connsiteX115" fmla="*/ 374000 w 769717"/>
                <a:gd name="connsiteY115" fmla="*/ 428979 h 825404"/>
                <a:gd name="connsiteX116" fmla="*/ 376336 w 769717"/>
                <a:gd name="connsiteY116" fmla="*/ 371113 h 825404"/>
                <a:gd name="connsiteX117" fmla="*/ 563542 w 769717"/>
                <a:gd name="connsiteY117" fmla="*/ 371113 h 825404"/>
                <a:gd name="connsiteX118" fmla="*/ 563542 w 769717"/>
                <a:gd name="connsiteY118" fmla="*/ 426093 h 825404"/>
                <a:gd name="connsiteX119" fmla="*/ 481073 w 769717"/>
                <a:gd name="connsiteY119" fmla="*/ 426093 h 825404"/>
                <a:gd name="connsiteX120" fmla="*/ 467328 w 769717"/>
                <a:gd name="connsiteY120" fmla="*/ 439838 h 825404"/>
                <a:gd name="connsiteX121" fmla="*/ 467328 w 769717"/>
                <a:gd name="connsiteY121" fmla="*/ 522307 h 825404"/>
                <a:gd name="connsiteX122" fmla="*/ 481073 w 769717"/>
                <a:gd name="connsiteY122" fmla="*/ 536052 h 825404"/>
                <a:gd name="connsiteX123" fmla="*/ 673502 w 769717"/>
                <a:gd name="connsiteY123" fmla="*/ 536052 h 825404"/>
                <a:gd name="connsiteX124" fmla="*/ 687247 w 769717"/>
                <a:gd name="connsiteY124" fmla="*/ 522307 h 825404"/>
                <a:gd name="connsiteX125" fmla="*/ 687247 w 769717"/>
                <a:gd name="connsiteY125" fmla="*/ 439838 h 825404"/>
                <a:gd name="connsiteX126" fmla="*/ 673502 w 769717"/>
                <a:gd name="connsiteY126" fmla="*/ 426093 h 825404"/>
                <a:gd name="connsiteX127" fmla="*/ 591032 w 769717"/>
                <a:gd name="connsiteY127" fmla="*/ 426093 h 825404"/>
                <a:gd name="connsiteX128" fmla="*/ 591032 w 769717"/>
                <a:gd name="connsiteY128" fmla="*/ 357368 h 825404"/>
                <a:gd name="connsiteX129" fmla="*/ 577287 w 769717"/>
                <a:gd name="connsiteY129" fmla="*/ 343623 h 825404"/>
                <a:gd name="connsiteX130" fmla="*/ 426093 w 769717"/>
                <a:gd name="connsiteY130" fmla="*/ 343623 h 825404"/>
                <a:gd name="connsiteX131" fmla="*/ 426093 w 769717"/>
                <a:gd name="connsiteY131" fmla="*/ 274899 h 825404"/>
                <a:gd name="connsiteX132" fmla="*/ 508563 w 769717"/>
                <a:gd name="connsiteY132" fmla="*/ 274899 h 825404"/>
                <a:gd name="connsiteX133" fmla="*/ 522307 w 769717"/>
                <a:gd name="connsiteY133" fmla="*/ 261154 h 825404"/>
                <a:gd name="connsiteX134" fmla="*/ 522307 w 769717"/>
                <a:gd name="connsiteY134" fmla="*/ 178684 h 825404"/>
                <a:gd name="connsiteX135" fmla="*/ 508563 w 769717"/>
                <a:gd name="connsiteY135" fmla="*/ 164939 h 825404"/>
                <a:gd name="connsiteX136" fmla="*/ 316133 w 769717"/>
                <a:gd name="connsiteY136" fmla="*/ 164939 h 825404"/>
                <a:gd name="connsiteX137" fmla="*/ 302389 w 769717"/>
                <a:gd name="connsiteY137" fmla="*/ 178684 h 825404"/>
                <a:gd name="connsiteX138" fmla="*/ 302389 w 769717"/>
                <a:gd name="connsiteY138" fmla="*/ 261154 h 825404"/>
                <a:gd name="connsiteX139" fmla="*/ 316133 w 769717"/>
                <a:gd name="connsiteY139" fmla="*/ 274899 h 825404"/>
                <a:gd name="connsiteX140" fmla="*/ 398603 w 769717"/>
                <a:gd name="connsiteY140" fmla="*/ 274899 h 825404"/>
                <a:gd name="connsiteX141" fmla="*/ 398603 w 769717"/>
                <a:gd name="connsiteY141" fmla="*/ 343623 h 825404"/>
                <a:gd name="connsiteX142" fmla="*/ 247409 w 769717"/>
                <a:gd name="connsiteY142" fmla="*/ 343623 h 825404"/>
                <a:gd name="connsiteX143" fmla="*/ 233664 w 769717"/>
                <a:gd name="connsiteY143" fmla="*/ 357368 h 825404"/>
                <a:gd name="connsiteX144" fmla="*/ 233664 w 769717"/>
                <a:gd name="connsiteY144" fmla="*/ 392968 h 825404"/>
                <a:gd name="connsiteX145" fmla="*/ 212497 w 769717"/>
                <a:gd name="connsiteY145" fmla="*/ 371800 h 825404"/>
                <a:gd name="connsiteX146" fmla="*/ 156555 w 769717"/>
                <a:gd name="connsiteY146" fmla="*/ 344311 h 825404"/>
                <a:gd name="connsiteX147" fmla="*/ 177585 w 769717"/>
                <a:gd name="connsiteY147" fmla="*/ 302389 h 825404"/>
                <a:gd name="connsiteX148" fmla="*/ 192429 w 769717"/>
                <a:gd name="connsiteY148" fmla="*/ 302389 h 825404"/>
                <a:gd name="connsiteX149" fmla="*/ 203425 w 769717"/>
                <a:gd name="connsiteY149" fmla="*/ 296891 h 825404"/>
                <a:gd name="connsiteX150" fmla="*/ 205624 w 769717"/>
                <a:gd name="connsiteY150" fmla="*/ 284932 h 825404"/>
                <a:gd name="connsiteX151" fmla="*/ 180471 w 769717"/>
                <a:gd name="connsiteY151" fmla="*/ 196827 h 825404"/>
                <a:gd name="connsiteX152" fmla="*/ 206174 w 769717"/>
                <a:gd name="connsiteY152" fmla="*/ 154493 h 825404"/>
                <a:gd name="connsiteX153" fmla="*/ 203700 w 769717"/>
                <a:gd name="connsiteY153" fmla="*/ 142672 h 825404"/>
                <a:gd name="connsiteX154" fmla="*/ 192429 w 769717"/>
                <a:gd name="connsiteY154" fmla="*/ 137449 h 825404"/>
                <a:gd name="connsiteX155" fmla="*/ 109959 w 769717"/>
                <a:gd name="connsiteY155" fmla="*/ 137449 h 825404"/>
                <a:gd name="connsiteX156" fmla="*/ 109959 w 769717"/>
                <a:gd name="connsiteY156" fmla="*/ 82470 h 825404"/>
                <a:gd name="connsiteX157" fmla="*/ 714737 w 769717"/>
                <a:gd name="connsiteY157" fmla="*/ 82470 h 825404"/>
                <a:gd name="connsiteX158" fmla="*/ 714737 w 769717"/>
                <a:gd name="connsiteY158" fmla="*/ 591032 h 825404"/>
                <a:gd name="connsiteX159" fmla="*/ 659757 w 769717"/>
                <a:gd name="connsiteY159" fmla="*/ 453583 h 825404"/>
                <a:gd name="connsiteX160" fmla="*/ 659757 w 769717"/>
                <a:gd name="connsiteY160" fmla="*/ 508563 h 825404"/>
                <a:gd name="connsiteX161" fmla="*/ 494818 w 769717"/>
                <a:gd name="connsiteY161" fmla="*/ 508563 h 825404"/>
                <a:gd name="connsiteX162" fmla="*/ 494818 w 769717"/>
                <a:gd name="connsiteY162" fmla="*/ 453583 h 825404"/>
                <a:gd name="connsiteX163" fmla="*/ 659757 w 769717"/>
                <a:gd name="connsiteY163" fmla="*/ 453583 h 825404"/>
                <a:gd name="connsiteX164" fmla="*/ 329878 w 769717"/>
                <a:gd name="connsiteY164" fmla="*/ 247409 h 825404"/>
                <a:gd name="connsiteX165" fmla="*/ 329878 w 769717"/>
                <a:gd name="connsiteY165" fmla="*/ 192429 h 825404"/>
                <a:gd name="connsiteX166" fmla="*/ 494818 w 769717"/>
                <a:gd name="connsiteY166" fmla="*/ 192429 h 825404"/>
                <a:gd name="connsiteX167" fmla="*/ 494818 w 769717"/>
                <a:gd name="connsiteY167" fmla="*/ 247409 h 825404"/>
                <a:gd name="connsiteX168" fmla="*/ 329878 w 769717"/>
                <a:gd name="connsiteY168" fmla="*/ 247409 h 825404"/>
                <a:gd name="connsiteX169" fmla="*/ 82470 w 769717"/>
                <a:gd name="connsiteY169" fmla="*/ 54980 h 825404"/>
                <a:gd name="connsiteX170" fmla="*/ 82470 w 769717"/>
                <a:gd name="connsiteY170" fmla="*/ 27490 h 825404"/>
                <a:gd name="connsiteX171" fmla="*/ 742226 w 769717"/>
                <a:gd name="connsiteY171" fmla="*/ 27490 h 825404"/>
                <a:gd name="connsiteX172" fmla="*/ 742226 w 769717"/>
                <a:gd name="connsiteY172" fmla="*/ 54980 h 825404"/>
                <a:gd name="connsiteX173" fmla="*/ 82470 w 769717"/>
                <a:gd name="connsiteY173" fmla="*/ 54980 h 825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</a:cxnLst>
              <a:rect l="l" t="t" r="r" b="b"/>
              <a:pathLst>
                <a:path w="769717" h="825404">
                  <a:moveTo>
                    <a:pt x="755971" y="82470"/>
                  </a:moveTo>
                  <a:cubicBezTo>
                    <a:pt x="763562" y="82470"/>
                    <a:pt x="769716" y="76315"/>
                    <a:pt x="769716" y="68725"/>
                  </a:cubicBezTo>
                  <a:lnTo>
                    <a:pt x="769716" y="13745"/>
                  </a:lnTo>
                  <a:cubicBezTo>
                    <a:pt x="769716" y="6154"/>
                    <a:pt x="763562" y="0"/>
                    <a:pt x="755971" y="0"/>
                  </a:cubicBezTo>
                  <a:lnTo>
                    <a:pt x="68725" y="0"/>
                  </a:lnTo>
                  <a:cubicBezTo>
                    <a:pt x="61134" y="0"/>
                    <a:pt x="54980" y="6154"/>
                    <a:pt x="54980" y="13745"/>
                  </a:cubicBezTo>
                  <a:lnTo>
                    <a:pt x="54980" y="68725"/>
                  </a:lnTo>
                  <a:cubicBezTo>
                    <a:pt x="54980" y="76315"/>
                    <a:pt x="61134" y="82470"/>
                    <a:pt x="68725" y="82470"/>
                  </a:cubicBezTo>
                  <a:lnTo>
                    <a:pt x="82470" y="82470"/>
                  </a:lnTo>
                  <a:lnTo>
                    <a:pt x="82470" y="137449"/>
                  </a:lnTo>
                  <a:lnTo>
                    <a:pt x="68725" y="137449"/>
                  </a:lnTo>
                  <a:cubicBezTo>
                    <a:pt x="38360" y="137449"/>
                    <a:pt x="13745" y="162065"/>
                    <a:pt x="13745" y="192429"/>
                  </a:cubicBezTo>
                  <a:lnTo>
                    <a:pt x="13745" y="288644"/>
                  </a:lnTo>
                  <a:cubicBezTo>
                    <a:pt x="13870" y="311957"/>
                    <a:pt x="23858" y="334129"/>
                    <a:pt x="41235" y="349671"/>
                  </a:cubicBezTo>
                  <a:cubicBezTo>
                    <a:pt x="16293" y="360557"/>
                    <a:pt x="124" y="385135"/>
                    <a:pt x="0" y="412348"/>
                  </a:cubicBezTo>
                  <a:lnTo>
                    <a:pt x="0" y="810951"/>
                  </a:lnTo>
                  <a:cubicBezTo>
                    <a:pt x="0" y="818542"/>
                    <a:pt x="6154" y="824696"/>
                    <a:pt x="13745" y="824696"/>
                  </a:cubicBezTo>
                  <a:lnTo>
                    <a:pt x="206174" y="824696"/>
                  </a:lnTo>
                  <a:cubicBezTo>
                    <a:pt x="211241" y="824682"/>
                    <a:pt x="215888" y="821883"/>
                    <a:pt x="218270" y="817411"/>
                  </a:cubicBezTo>
                  <a:cubicBezTo>
                    <a:pt x="220515" y="813037"/>
                    <a:pt x="220254" y="807795"/>
                    <a:pt x="217582" y="803666"/>
                  </a:cubicBezTo>
                  <a:lnTo>
                    <a:pt x="192429" y="765593"/>
                  </a:lnTo>
                  <a:lnTo>
                    <a:pt x="192429" y="618522"/>
                  </a:lnTo>
                  <a:lnTo>
                    <a:pt x="398603" y="618522"/>
                  </a:lnTo>
                  <a:lnTo>
                    <a:pt x="398603" y="720647"/>
                  </a:lnTo>
                  <a:lnTo>
                    <a:pt x="267889" y="799130"/>
                  </a:lnTo>
                  <a:cubicBezTo>
                    <a:pt x="260972" y="802257"/>
                    <a:pt x="257898" y="810400"/>
                    <a:pt x="261025" y="817317"/>
                  </a:cubicBezTo>
                  <a:cubicBezTo>
                    <a:pt x="264152" y="824234"/>
                    <a:pt x="272294" y="827308"/>
                    <a:pt x="279211" y="824181"/>
                  </a:cubicBezTo>
                  <a:cubicBezTo>
                    <a:pt x="280065" y="823794"/>
                    <a:pt x="280878" y="823323"/>
                    <a:pt x="281635" y="822772"/>
                  </a:cubicBezTo>
                  <a:lnTo>
                    <a:pt x="412350" y="744563"/>
                  </a:lnTo>
                  <a:lnTo>
                    <a:pt x="542789" y="822772"/>
                  </a:lnTo>
                  <a:cubicBezTo>
                    <a:pt x="544911" y="824031"/>
                    <a:pt x="547332" y="824696"/>
                    <a:pt x="549799" y="824696"/>
                  </a:cubicBezTo>
                  <a:cubicBezTo>
                    <a:pt x="557390" y="824694"/>
                    <a:pt x="563542" y="818538"/>
                    <a:pt x="563541" y="810948"/>
                  </a:cubicBezTo>
                  <a:cubicBezTo>
                    <a:pt x="563539" y="806097"/>
                    <a:pt x="560981" y="801606"/>
                    <a:pt x="556809" y="799130"/>
                  </a:cubicBezTo>
                  <a:lnTo>
                    <a:pt x="426095" y="720647"/>
                  </a:lnTo>
                  <a:lnTo>
                    <a:pt x="426095" y="618522"/>
                  </a:lnTo>
                  <a:lnTo>
                    <a:pt x="769718" y="618522"/>
                  </a:lnTo>
                  <a:lnTo>
                    <a:pt x="769718" y="591032"/>
                  </a:lnTo>
                  <a:lnTo>
                    <a:pt x="742228" y="591032"/>
                  </a:lnTo>
                  <a:lnTo>
                    <a:pt x="742228" y="82470"/>
                  </a:lnTo>
                  <a:lnTo>
                    <a:pt x="755971" y="82470"/>
                  </a:lnTo>
                  <a:close/>
                  <a:moveTo>
                    <a:pt x="41235" y="192429"/>
                  </a:moveTo>
                  <a:cubicBezTo>
                    <a:pt x="41235" y="177246"/>
                    <a:pt x="53542" y="164939"/>
                    <a:pt x="68725" y="164939"/>
                  </a:cubicBezTo>
                  <a:lnTo>
                    <a:pt x="171812" y="164939"/>
                  </a:lnTo>
                  <a:cubicBezTo>
                    <a:pt x="161048" y="182040"/>
                    <a:pt x="142262" y="192419"/>
                    <a:pt x="122055" y="192429"/>
                  </a:cubicBezTo>
                  <a:lnTo>
                    <a:pt x="68725" y="192429"/>
                  </a:lnTo>
                  <a:cubicBezTo>
                    <a:pt x="64398" y="192429"/>
                    <a:pt x="60325" y="194467"/>
                    <a:pt x="57729" y="197927"/>
                  </a:cubicBezTo>
                  <a:lnTo>
                    <a:pt x="41235" y="219919"/>
                  </a:lnTo>
                  <a:lnTo>
                    <a:pt x="41235" y="192429"/>
                  </a:lnTo>
                  <a:close/>
                  <a:moveTo>
                    <a:pt x="41235" y="265690"/>
                  </a:moveTo>
                  <a:lnTo>
                    <a:pt x="75597" y="219919"/>
                  </a:lnTo>
                  <a:lnTo>
                    <a:pt x="122055" y="219919"/>
                  </a:lnTo>
                  <a:cubicBezTo>
                    <a:pt x="133898" y="219843"/>
                    <a:pt x="145598" y="217316"/>
                    <a:pt x="156417" y="212497"/>
                  </a:cubicBezTo>
                  <a:lnTo>
                    <a:pt x="174148" y="274899"/>
                  </a:lnTo>
                  <a:lnTo>
                    <a:pt x="164939" y="274899"/>
                  </a:lnTo>
                  <a:cubicBezTo>
                    <a:pt x="157349" y="274899"/>
                    <a:pt x="151194" y="281053"/>
                    <a:pt x="151194" y="288644"/>
                  </a:cubicBezTo>
                  <a:cubicBezTo>
                    <a:pt x="151194" y="319008"/>
                    <a:pt x="126579" y="343623"/>
                    <a:pt x="96215" y="343623"/>
                  </a:cubicBezTo>
                  <a:cubicBezTo>
                    <a:pt x="65850" y="343623"/>
                    <a:pt x="41235" y="319008"/>
                    <a:pt x="41235" y="288644"/>
                  </a:cubicBezTo>
                  <a:lnTo>
                    <a:pt x="41235" y="265690"/>
                  </a:lnTo>
                  <a:close/>
                  <a:moveTo>
                    <a:pt x="131127" y="797206"/>
                  </a:moveTo>
                  <a:lnTo>
                    <a:pt x="109959" y="765593"/>
                  </a:lnTo>
                  <a:lnTo>
                    <a:pt x="109959" y="604777"/>
                  </a:lnTo>
                  <a:lnTo>
                    <a:pt x="82470" y="604777"/>
                  </a:lnTo>
                  <a:lnTo>
                    <a:pt x="82470" y="769716"/>
                  </a:lnTo>
                  <a:cubicBezTo>
                    <a:pt x="82490" y="772410"/>
                    <a:pt x="83303" y="775039"/>
                    <a:pt x="84806" y="777276"/>
                  </a:cubicBezTo>
                  <a:lnTo>
                    <a:pt x="98551" y="797206"/>
                  </a:lnTo>
                  <a:lnTo>
                    <a:pt x="27490" y="797206"/>
                  </a:lnTo>
                  <a:lnTo>
                    <a:pt x="27490" y="563542"/>
                  </a:lnTo>
                  <a:lnTo>
                    <a:pt x="164939" y="563542"/>
                  </a:lnTo>
                  <a:lnTo>
                    <a:pt x="164939" y="769716"/>
                  </a:lnTo>
                  <a:cubicBezTo>
                    <a:pt x="164960" y="772410"/>
                    <a:pt x="165772" y="775039"/>
                    <a:pt x="167276" y="777276"/>
                  </a:cubicBezTo>
                  <a:lnTo>
                    <a:pt x="181021" y="797206"/>
                  </a:lnTo>
                  <a:lnTo>
                    <a:pt x="131127" y="797206"/>
                  </a:lnTo>
                  <a:close/>
                  <a:moveTo>
                    <a:pt x="188443" y="430079"/>
                  </a:moveTo>
                  <a:cubicBezTo>
                    <a:pt x="184491" y="426179"/>
                    <a:pt x="178579" y="425040"/>
                    <a:pt x="173461" y="427193"/>
                  </a:cubicBezTo>
                  <a:cubicBezTo>
                    <a:pt x="168329" y="429301"/>
                    <a:pt x="164967" y="434288"/>
                    <a:pt x="164939" y="439838"/>
                  </a:cubicBezTo>
                  <a:lnTo>
                    <a:pt x="164939" y="536052"/>
                  </a:lnTo>
                  <a:lnTo>
                    <a:pt x="27490" y="536052"/>
                  </a:lnTo>
                  <a:lnTo>
                    <a:pt x="27490" y="412348"/>
                  </a:lnTo>
                  <a:cubicBezTo>
                    <a:pt x="27490" y="389574"/>
                    <a:pt x="45951" y="371113"/>
                    <a:pt x="68725" y="371113"/>
                  </a:cubicBezTo>
                  <a:lnTo>
                    <a:pt x="82470" y="371113"/>
                  </a:lnTo>
                  <a:lnTo>
                    <a:pt x="82470" y="508563"/>
                  </a:lnTo>
                  <a:lnTo>
                    <a:pt x="109959" y="508563"/>
                  </a:lnTo>
                  <a:lnTo>
                    <a:pt x="109959" y="371113"/>
                  </a:lnTo>
                  <a:lnTo>
                    <a:pt x="144459" y="371113"/>
                  </a:lnTo>
                  <a:cubicBezTo>
                    <a:pt x="162699" y="371081"/>
                    <a:pt x="180203" y="378300"/>
                    <a:pt x="193116" y="391181"/>
                  </a:cubicBezTo>
                  <a:lnTo>
                    <a:pt x="251395" y="449597"/>
                  </a:lnTo>
                  <a:cubicBezTo>
                    <a:pt x="256740" y="454986"/>
                    <a:pt x="265444" y="455023"/>
                    <a:pt x="270834" y="449676"/>
                  </a:cubicBezTo>
                  <a:cubicBezTo>
                    <a:pt x="270861" y="449650"/>
                    <a:pt x="270887" y="449623"/>
                    <a:pt x="270913" y="449597"/>
                  </a:cubicBezTo>
                  <a:lnTo>
                    <a:pt x="332765" y="387745"/>
                  </a:lnTo>
                  <a:cubicBezTo>
                    <a:pt x="338338" y="381326"/>
                    <a:pt x="348063" y="380640"/>
                    <a:pt x="354482" y="386214"/>
                  </a:cubicBezTo>
                  <a:cubicBezTo>
                    <a:pt x="360901" y="391787"/>
                    <a:pt x="361586" y="401512"/>
                    <a:pt x="356013" y="407931"/>
                  </a:cubicBezTo>
                  <a:cubicBezTo>
                    <a:pt x="355539" y="408477"/>
                    <a:pt x="355028" y="408987"/>
                    <a:pt x="354482" y="409462"/>
                  </a:cubicBezTo>
                  <a:lnTo>
                    <a:pt x="292630" y="471314"/>
                  </a:lnTo>
                  <a:cubicBezTo>
                    <a:pt x="275062" y="488246"/>
                    <a:pt x="247246" y="488246"/>
                    <a:pt x="229678" y="471314"/>
                  </a:cubicBezTo>
                  <a:lnTo>
                    <a:pt x="188443" y="430079"/>
                  </a:lnTo>
                  <a:close/>
                  <a:moveTo>
                    <a:pt x="261154" y="420458"/>
                  </a:moveTo>
                  <a:lnTo>
                    <a:pt x="261154" y="371113"/>
                  </a:lnTo>
                  <a:lnTo>
                    <a:pt x="310498" y="371113"/>
                  </a:lnTo>
                  <a:lnTo>
                    <a:pt x="261154" y="420458"/>
                  </a:lnTo>
                  <a:close/>
                  <a:moveTo>
                    <a:pt x="329878" y="472963"/>
                  </a:moveTo>
                  <a:lnTo>
                    <a:pt x="329878" y="508563"/>
                  </a:lnTo>
                  <a:lnTo>
                    <a:pt x="281771" y="508563"/>
                  </a:lnTo>
                  <a:cubicBezTo>
                    <a:pt x="293186" y="505207"/>
                    <a:pt x="303612" y="499122"/>
                    <a:pt x="312147" y="490832"/>
                  </a:cubicBezTo>
                  <a:lnTo>
                    <a:pt x="329878" y="472963"/>
                  </a:lnTo>
                  <a:close/>
                  <a:moveTo>
                    <a:pt x="240536" y="508563"/>
                  </a:moveTo>
                  <a:lnTo>
                    <a:pt x="192429" y="508563"/>
                  </a:lnTo>
                  <a:lnTo>
                    <a:pt x="192429" y="472963"/>
                  </a:lnTo>
                  <a:lnTo>
                    <a:pt x="210160" y="490832"/>
                  </a:lnTo>
                  <a:cubicBezTo>
                    <a:pt x="218696" y="499122"/>
                    <a:pt x="229121" y="505207"/>
                    <a:pt x="240536" y="508563"/>
                  </a:cubicBezTo>
                  <a:close/>
                  <a:moveTo>
                    <a:pt x="714737" y="591032"/>
                  </a:moveTo>
                  <a:lnTo>
                    <a:pt x="192429" y="591032"/>
                  </a:lnTo>
                  <a:lnTo>
                    <a:pt x="192429" y="536052"/>
                  </a:lnTo>
                  <a:lnTo>
                    <a:pt x="343623" y="536052"/>
                  </a:lnTo>
                  <a:cubicBezTo>
                    <a:pt x="351214" y="536052"/>
                    <a:pt x="357368" y="529898"/>
                    <a:pt x="357368" y="522307"/>
                  </a:cubicBezTo>
                  <a:lnTo>
                    <a:pt x="357368" y="445473"/>
                  </a:lnTo>
                  <a:lnTo>
                    <a:pt x="374000" y="428979"/>
                  </a:lnTo>
                  <a:cubicBezTo>
                    <a:pt x="389717" y="413236"/>
                    <a:pt x="390732" y="388071"/>
                    <a:pt x="376336" y="371113"/>
                  </a:cubicBezTo>
                  <a:lnTo>
                    <a:pt x="563542" y="371113"/>
                  </a:lnTo>
                  <a:lnTo>
                    <a:pt x="563542" y="426093"/>
                  </a:lnTo>
                  <a:lnTo>
                    <a:pt x="481073" y="426093"/>
                  </a:lnTo>
                  <a:cubicBezTo>
                    <a:pt x="473482" y="426093"/>
                    <a:pt x="467328" y="432247"/>
                    <a:pt x="467328" y="439838"/>
                  </a:cubicBezTo>
                  <a:lnTo>
                    <a:pt x="467328" y="522307"/>
                  </a:lnTo>
                  <a:cubicBezTo>
                    <a:pt x="467328" y="529898"/>
                    <a:pt x="473482" y="536052"/>
                    <a:pt x="481073" y="536052"/>
                  </a:cubicBezTo>
                  <a:lnTo>
                    <a:pt x="673502" y="536052"/>
                  </a:lnTo>
                  <a:cubicBezTo>
                    <a:pt x="681092" y="536052"/>
                    <a:pt x="687247" y="529898"/>
                    <a:pt x="687247" y="522307"/>
                  </a:cubicBezTo>
                  <a:lnTo>
                    <a:pt x="687247" y="439838"/>
                  </a:lnTo>
                  <a:cubicBezTo>
                    <a:pt x="687247" y="432247"/>
                    <a:pt x="681092" y="426093"/>
                    <a:pt x="673502" y="426093"/>
                  </a:cubicBezTo>
                  <a:lnTo>
                    <a:pt x="591032" y="426093"/>
                  </a:lnTo>
                  <a:lnTo>
                    <a:pt x="591032" y="357368"/>
                  </a:lnTo>
                  <a:cubicBezTo>
                    <a:pt x="591032" y="349778"/>
                    <a:pt x="584878" y="343623"/>
                    <a:pt x="577287" y="343623"/>
                  </a:cubicBezTo>
                  <a:lnTo>
                    <a:pt x="426093" y="343623"/>
                  </a:lnTo>
                  <a:lnTo>
                    <a:pt x="426093" y="274899"/>
                  </a:lnTo>
                  <a:lnTo>
                    <a:pt x="508563" y="274899"/>
                  </a:lnTo>
                  <a:cubicBezTo>
                    <a:pt x="516153" y="274899"/>
                    <a:pt x="522307" y="268744"/>
                    <a:pt x="522307" y="261154"/>
                  </a:cubicBezTo>
                  <a:lnTo>
                    <a:pt x="522307" y="178684"/>
                  </a:lnTo>
                  <a:cubicBezTo>
                    <a:pt x="522307" y="171094"/>
                    <a:pt x="516153" y="164939"/>
                    <a:pt x="508563" y="164939"/>
                  </a:cubicBezTo>
                  <a:lnTo>
                    <a:pt x="316133" y="164939"/>
                  </a:lnTo>
                  <a:cubicBezTo>
                    <a:pt x="308543" y="164939"/>
                    <a:pt x="302389" y="171094"/>
                    <a:pt x="302389" y="178684"/>
                  </a:cubicBezTo>
                  <a:lnTo>
                    <a:pt x="302389" y="261154"/>
                  </a:lnTo>
                  <a:cubicBezTo>
                    <a:pt x="302389" y="268744"/>
                    <a:pt x="308543" y="274899"/>
                    <a:pt x="316133" y="274899"/>
                  </a:cubicBezTo>
                  <a:lnTo>
                    <a:pt x="398603" y="274899"/>
                  </a:lnTo>
                  <a:lnTo>
                    <a:pt x="398603" y="343623"/>
                  </a:lnTo>
                  <a:lnTo>
                    <a:pt x="247409" y="343623"/>
                  </a:lnTo>
                  <a:cubicBezTo>
                    <a:pt x="239818" y="343623"/>
                    <a:pt x="233664" y="349778"/>
                    <a:pt x="233664" y="357368"/>
                  </a:cubicBezTo>
                  <a:lnTo>
                    <a:pt x="233664" y="392968"/>
                  </a:lnTo>
                  <a:lnTo>
                    <a:pt x="212497" y="371800"/>
                  </a:lnTo>
                  <a:cubicBezTo>
                    <a:pt x="197460" y="356623"/>
                    <a:pt x="177758" y="346941"/>
                    <a:pt x="156555" y="344311"/>
                  </a:cubicBezTo>
                  <a:cubicBezTo>
                    <a:pt x="167436" y="332639"/>
                    <a:pt x="174734" y="318089"/>
                    <a:pt x="177585" y="302389"/>
                  </a:cubicBezTo>
                  <a:lnTo>
                    <a:pt x="192429" y="302389"/>
                  </a:lnTo>
                  <a:cubicBezTo>
                    <a:pt x="196755" y="302389"/>
                    <a:pt x="200829" y="300351"/>
                    <a:pt x="203425" y="296891"/>
                  </a:cubicBezTo>
                  <a:cubicBezTo>
                    <a:pt x="205976" y="293463"/>
                    <a:pt x="206789" y="289044"/>
                    <a:pt x="205624" y="284932"/>
                  </a:cubicBezTo>
                  <a:lnTo>
                    <a:pt x="180471" y="196827"/>
                  </a:lnTo>
                  <a:cubicBezTo>
                    <a:pt x="192953" y="185498"/>
                    <a:pt x="201880" y="170793"/>
                    <a:pt x="206174" y="154493"/>
                  </a:cubicBezTo>
                  <a:cubicBezTo>
                    <a:pt x="207217" y="150382"/>
                    <a:pt x="206305" y="146019"/>
                    <a:pt x="203700" y="142672"/>
                  </a:cubicBezTo>
                  <a:cubicBezTo>
                    <a:pt x="200989" y="139236"/>
                    <a:pt x="196803" y="137296"/>
                    <a:pt x="192429" y="137449"/>
                  </a:cubicBezTo>
                  <a:lnTo>
                    <a:pt x="109959" y="137449"/>
                  </a:lnTo>
                  <a:lnTo>
                    <a:pt x="109959" y="82470"/>
                  </a:lnTo>
                  <a:lnTo>
                    <a:pt x="714737" y="82470"/>
                  </a:lnTo>
                  <a:lnTo>
                    <a:pt x="714737" y="591032"/>
                  </a:lnTo>
                  <a:close/>
                  <a:moveTo>
                    <a:pt x="659757" y="453583"/>
                  </a:moveTo>
                  <a:lnTo>
                    <a:pt x="659757" y="508563"/>
                  </a:lnTo>
                  <a:lnTo>
                    <a:pt x="494818" y="508563"/>
                  </a:lnTo>
                  <a:lnTo>
                    <a:pt x="494818" y="453583"/>
                  </a:lnTo>
                  <a:lnTo>
                    <a:pt x="659757" y="453583"/>
                  </a:lnTo>
                  <a:close/>
                  <a:moveTo>
                    <a:pt x="329878" y="247409"/>
                  </a:moveTo>
                  <a:lnTo>
                    <a:pt x="329878" y="192429"/>
                  </a:lnTo>
                  <a:lnTo>
                    <a:pt x="494818" y="192429"/>
                  </a:lnTo>
                  <a:lnTo>
                    <a:pt x="494818" y="247409"/>
                  </a:lnTo>
                  <a:lnTo>
                    <a:pt x="329878" y="247409"/>
                  </a:lnTo>
                  <a:close/>
                  <a:moveTo>
                    <a:pt x="82470" y="54980"/>
                  </a:moveTo>
                  <a:lnTo>
                    <a:pt x="82470" y="27490"/>
                  </a:lnTo>
                  <a:lnTo>
                    <a:pt x="742226" y="27490"/>
                  </a:lnTo>
                  <a:lnTo>
                    <a:pt x="742226" y="54980"/>
                  </a:lnTo>
                  <a:lnTo>
                    <a:pt x="82470" y="54980"/>
                  </a:lnTo>
                  <a:close/>
                </a:path>
              </a:pathLst>
            </a:custGeom>
            <a:grpFill/>
            <a:ln w="170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-DIN" panose="020B0504030202030204" pitchFamily="34" charset="0"/>
                <a:ea typeface="MiSans"/>
                <a:cs typeface="+mn-cs"/>
              </a:endParaRPr>
            </a:p>
          </p:txBody>
        </p:sp>
        <p:sp>
          <p:nvSpPr>
            <p:cNvPr id="132" name="任意多边形: 形状 131"/>
            <p:cNvSpPr/>
            <p:nvPr/>
          </p:nvSpPr>
          <p:spPr>
            <a:xfrm>
              <a:off x="7839521" y="4259231"/>
              <a:ext cx="137449" cy="27489"/>
            </a:xfrm>
            <a:custGeom>
              <a:avLst/>
              <a:gdLst>
                <a:gd name="connsiteX0" fmla="*/ 0 w 137449"/>
                <a:gd name="connsiteY0" fmla="*/ 0 h 27489"/>
                <a:gd name="connsiteX1" fmla="*/ 137449 w 137449"/>
                <a:gd name="connsiteY1" fmla="*/ 0 h 27489"/>
                <a:gd name="connsiteX2" fmla="*/ 137449 w 137449"/>
                <a:gd name="connsiteY2" fmla="*/ 27490 h 27489"/>
                <a:gd name="connsiteX3" fmla="*/ 0 w 137449"/>
                <a:gd name="connsiteY3" fmla="*/ 27490 h 27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7449" h="27489">
                  <a:moveTo>
                    <a:pt x="0" y="0"/>
                  </a:moveTo>
                  <a:lnTo>
                    <a:pt x="137449" y="0"/>
                  </a:lnTo>
                  <a:lnTo>
                    <a:pt x="137449" y="27490"/>
                  </a:lnTo>
                  <a:lnTo>
                    <a:pt x="0" y="27490"/>
                  </a:lnTo>
                  <a:close/>
                </a:path>
              </a:pathLst>
            </a:custGeom>
            <a:grpFill/>
            <a:ln w="170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-DIN" panose="020B0504030202030204" pitchFamily="34" charset="0"/>
                <a:ea typeface="MiSans"/>
                <a:cs typeface="+mn-cs"/>
              </a:endParaRPr>
            </a:p>
          </p:txBody>
        </p:sp>
        <p:sp>
          <p:nvSpPr>
            <p:cNvPr id="133" name="任意多边形: 形状 132"/>
            <p:cNvSpPr/>
            <p:nvPr/>
          </p:nvSpPr>
          <p:spPr>
            <a:xfrm>
              <a:off x="8004460" y="4259231"/>
              <a:ext cx="54979" cy="27489"/>
            </a:xfrm>
            <a:custGeom>
              <a:avLst/>
              <a:gdLst>
                <a:gd name="connsiteX0" fmla="*/ 0 w 54979"/>
                <a:gd name="connsiteY0" fmla="*/ 0 h 27489"/>
                <a:gd name="connsiteX1" fmla="*/ 54980 w 54979"/>
                <a:gd name="connsiteY1" fmla="*/ 0 h 27489"/>
                <a:gd name="connsiteX2" fmla="*/ 54980 w 54979"/>
                <a:gd name="connsiteY2" fmla="*/ 27490 h 27489"/>
                <a:gd name="connsiteX3" fmla="*/ 0 w 54979"/>
                <a:gd name="connsiteY3" fmla="*/ 27490 h 27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979" h="27489">
                  <a:moveTo>
                    <a:pt x="0" y="0"/>
                  </a:moveTo>
                  <a:lnTo>
                    <a:pt x="54980" y="0"/>
                  </a:lnTo>
                  <a:lnTo>
                    <a:pt x="54980" y="27490"/>
                  </a:lnTo>
                  <a:lnTo>
                    <a:pt x="0" y="27490"/>
                  </a:lnTo>
                  <a:close/>
                </a:path>
              </a:pathLst>
            </a:custGeom>
            <a:grpFill/>
            <a:ln w="170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-DIN" panose="020B0504030202030204" pitchFamily="34" charset="0"/>
                <a:ea typeface="MiSans"/>
                <a:cs typeface="+mn-cs"/>
              </a:endParaRPr>
            </a:p>
          </p:txBody>
        </p:sp>
      </p:grpSp>
      <p:sp>
        <p:nvSpPr>
          <p:cNvPr id="134" name="矩形: 圆角 133"/>
          <p:cNvSpPr/>
          <p:nvPr/>
        </p:nvSpPr>
        <p:spPr>
          <a:xfrm>
            <a:off x="8126185" y="1352491"/>
            <a:ext cx="3259356" cy="2315268"/>
          </a:xfrm>
          <a:prstGeom prst="roundRect">
            <a:avLst>
              <a:gd name="adj" fmla="val 4242"/>
            </a:avLst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>
            <a:outerShdw blurRad="381000" sx="95000" sy="95000" algn="ctr" rotWithShape="0">
              <a:srgbClr val="DC322D">
                <a:alpha val="12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-DIN" panose="020B0504030202030204" pitchFamily="34" charset="0"/>
              <a:ea typeface="MiSans"/>
              <a:cs typeface="+mn-cs"/>
            </a:endParaRPr>
          </a:p>
        </p:txBody>
      </p:sp>
      <p:sp>
        <p:nvSpPr>
          <p:cNvPr id="135" name="文本框 134"/>
          <p:cNvSpPr txBox="1"/>
          <p:nvPr/>
        </p:nvSpPr>
        <p:spPr>
          <a:xfrm>
            <a:off x="8650662" y="2828445"/>
            <a:ext cx="2210402" cy="6515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Regular"/>
                <a:ea typeface="思源黑体 CN Regular" panose="020B0500000000000000" pitchFamily="34" charset="-122"/>
                <a:cs typeface="+mn-cs"/>
              </a:rPr>
              <a:t>請輸入內容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Regular"/>
                <a:ea typeface="思源黑体 CN Regular" panose="020B0500000000000000" pitchFamily="34" charset="-122"/>
                <a:cs typeface="+mn-cs"/>
              </a:rPr>
              <a:t>1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 Regular"/>
              <a:ea typeface="思源黑体 CN Regular" panose="020B0500000000000000" pitchFamily="34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Regular"/>
                <a:ea typeface="思源黑体 CN Regular" panose="020B0500000000000000" pitchFamily="34" charset="-122"/>
                <a:cs typeface="+mn-cs"/>
              </a:rPr>
              <a:t>請輸入內容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Regular"/>
                <a:ea typeface="思源黑体 CN Regular" panose="020B0500000000000000" pitchFamily="34" charset="-122"/>
                <a:cs typeface="+mn-cs"/>
              </a:rPr>
              <a:t>2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 Regular"/>
              <a:ea typeface="思源黑体 CN Regular" panose="020B0500000000000000" pitchFamily="34" charset="-122"/>
              <a:cs typeface="+mn-cs"/>
            </a:endParaRPr>
          </a:p>
        </p:txBody>
      </p:sp>
      <p:sp>
        <p:nvSpPr>
          <p:cNvPr id="136" name="文本框 135"/>
          <p:cNvSpPr txBox="1"/>
          <p:nvPr/>
        </p:nvSpPr>
        <p:spPr>
          <a:xfrm>
            <a:off x="9192035" y="2331955"/>
            <a:ext cx="1127656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9D27F"/>
                </a:solidFill>
                <a:effectLst/>
                <a:uLnTx/>
                <a:uFillTx/>
                <a:latin typeface="Roboto Regular"/>
                <a:ea typeface="思源黑体 CN Regular" panose="020B0500000000000000" pitchFamily="34" charset="-122"/>
                <a:cs typeface="+mn-cs"/>
              </a:rPr>
              <a:t>標題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F9D27F"/>
                </a:solidFill>
                <a:effectLst/>
                <a:uLnTx/>
                <a:uFillTx/>
                <a:latin typeface="Roboto Regular"/>
                <a:ea typeface="思源黑体 CN Regular" panose="020B0500000000000000" pitchFamily="34" charset="-122"/>
                <a:cs typeface="+mn-cs"/>
              </a:rPr>
              <a:t>3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F9D27F"/>
              </a:solidFill>
              <a:effectLst/>
              <a:uLnTx/>
              <a:uFillTx/>
              <a:latin typeface="Roboto Regular"/>
              <a:ea typeface="思源黑体 CN Regular" panose="020B0500000000000000" pitchFamily="34" charset="-122"/>
              <a:cs typeface="+mn-cs"/>
            </a:endParaRPr>
          </a:p>
        </p:txBody>
      </p:sp>
      <p:cxnSp>
        <p:nvCxnSpPr>
          <p:cNvPr id="137" name="直接连接符 136"/>
          <p:cNvCxnSpPr/>
          <p:nvPr/>
        </p:nvCxnSpPr>
        <p:spPr>
          <a:xfrm>
            <a:off x="9615086" y="2747541"/>
            <a:ext cx="281554" cy="0"/>
          </a:xfrm>
          <a:prstGeom prst="line">
            <a:avLst/>
          </a:prstGeom>
          <a:noFill/>
          <a:ln w="34925" cap="rnd" cmpd="sng" algn="ctr">
            <a:solidFill>
              <a:srgbClr val="F9D27F"/>
            </a:solidFill>
            <a:prstDash val="solid"/>
            <a:miter lim="800000"/>
          </a:ln>
          <a:effectLst/>
        </p:spPr>
      </p:cxnSp>
      <p:grpSp>
        <p:nvGrpSpPr>
          <p:cNvPr id="138" name="组合 137"/>
          <p:cNvGrpSpPr/>
          <p:nvPr/>
        </p:nvGrpSpPr>
        <p:grpSpPr>
          <a:xfrm>
            <a:off x="9478285" y="1625132"/>
            <a:ext cx="555156" cy="552493"/>
            <a:chOff x="10485078" y="1188804"/>
            <a:chExt cx="828679" cy="824704"/>
          </a:xfrm>
          <a:solidFill>
            <a:srgbClr val="F9D27F"/>
          </a:solidFill>
        </p:grpSpPr>
        <p:sp>
          <p:nvSpPr>
            <p:cNvPr id="139" name="任意多边形: 形状 138"/>
            <p:cNvSpPr/>
            <p:nvPr/>
          </p:nvSpPr>
          <p:spPr>
            <a:xfrm>
              <a:off x="10487276" y="1188804"/>
              <a:ext cx="826481" cy="824704"/>
            </a:xfrm>
            <a:custGeom>
              <a:avLst/>
              <a:gdLst>
                <a:gd name="connsiteX0" fmla="*/ 819542 w 826481"/>
                <a:gd name="connsiteY0" fmla="*/ 486648 h 824704"/>
                <a:gd name="connsiteX1" fmla="*/ 744701 w 826481"/>
                <a:gd name="connsiteY1" fmla="*/ 465275 h 824704"/>
                <a:gd name="connsiteX2" fmla="*/ 669654 w 826481"/>
                <a:gd name="connsiteY2" fmla="*/ 497575 h 824704"/>
                <a:gd name="connsiteX3" fmla="*/ 650411 w 826481"/>
                <a:gd name="connsiteY3" fmla="*/ 459089 h 824704"/>
                <a:gd name="connsiteX4" fmla="*/ 646012 w 826481"/>
                <a:gd name="connsiteY4" fmla="*/ 440671 h 824704"/>
                <a:gd name="connsiteX5" fmla="*/ 646012 w 826481"/>
                <a:gd name="connsiteY5" fmla="*/ 288652 h 824704"/>
                <a:gd name="connsiteX6" fmla="*/ 479011 w 826481"/>
                <a:gd name="connsiteY6" fmla="*/ 98148 h 824704"/>
                <a:gd name="connsiteX7" fmla="*/ 533991 w 826481"/>
                <a:gd name="connsiteY7" fmla="*/ 21726 h 824704"/>
                <a:gd name="connsiteX8" fmla="*/ 530782 w 826481"/>
                <a:gd name="connsiteY8" fmla="*/ 2555 h 824704"/>
                <a:gd name="connsiteX9" fmla="*/ 522308 w 826481"/>
                <a:gd name="connsiteY9" fmla="*/ 9 h 824704"/>
                <a:gd name="connsiteX10" fmla="*/ 302389 w 826481"/>
                <a:gd name="connsiteY10" fmla="*/ 9 h 824704"/>
                <a:gd name="connsiteX11" fmla="*/ 288708 w 826481"/>
                <a:gd name="connsiteY11" fmla="*/ 13817 h 824704"/>
                <a:gd name="connsiteX12" fmla="*/ 291256 w 826481"/>
                <a:gd name="connsiteY12" fmla="*/ 21726 h 824704"/>
                <a:gd name="connsiteX13" fmla="*/ 346235 w 826481"/>
                <a:gd name="connsiteY13" fmla="*/ 98148 h 824704"/>
                <a:gd name="connsiteX14" fmla="*/ 178685 w 826481"/>
                <a:gd name="connsiteY14" fmla="*/ 288652 h 824704"/>
                <a:gd name="connsiteX15" fmla="*/ 178685 w 826481"/>
                <a:gd name="connsiteY15" fmla="*/ 443558 h 824704"/>
                <a:gd name="connsiteX16" fmla="*/ 157930 w 826481"/>
                <a:gd name="connsiteY16" fmla="*/ 464313 h 824704"/>
                <a:gd name="connsiteX17" fmla="*/ 97177 w 826481"/>
                <a:gd name="connsiteY17" fmla="*/ 540322 h 824704"/>
                <a:gd name="connsiteX18" fmla="*/ 80134 w 826481"/>
                <a:gd name="connsiteY18" fmla="*/ 514756 h 824704"/>
                <a:gd name="connsiteX19" fmla="*/ 71062 w 826481"/>
                <a:gd name="connsiteY19" fmla="*/ 508571 h 824704"/>
                <a:gd name="connsiteX20" fmla="*/ 60478 w 826481"/>
                <a:gd name="connsiteY20" fmla="*/ 511183 h 824704"/>
                <a:gd name="connsiteX21" fmla="*/ 5499 w 826481"/>
                <a:gd name="connsiteY21" fmla="*/ 552418 h 824704"/>
                <a:gd name="connsiteX22" fmla="*/ 1 w 826481"/>
                <a:gd name="connsiteY22" fmla="*/ 563551 h 824704"/>
                <a:gd name="connsiteX23" fmla="*/ 1 w 826481"/>
                <a:gd name="connsiteY23" fmla="*/ 810960 h 824704"/>
                <a:gd name="connsiteX24" fmla="*/ 13746 w 826481"/>
                <a:gd name="connsiteY24" fmla="*/ 824705 h 824704"/>
                <a:gd name="connsiteX25" fmla="*/ 192430 w 826481"/>
                <a:gd name="connsiteY25" fmla="*/ 824705 h 824704"/>
                <a:gd name="connsiteX26" fmla="*/ 202189 w 826481"/>
                <a:gd name="connsiteY26" fmla="*/ 820719 h 824704"/>
                <a:gd name="connsiteX27" fmla="*/ 243423 w 826481"/>
                <a:gd name="connsiteY27" fmla="*/ 779484 h 824704"/>
                <a:gd name="connsiteX28" fmla="*/ 245073 w 826481"/>
                <a:gd name="connsiteY28" fmla="*/ 762165 h 824704"/>
                <a:gd name="connsiteX29" fmla="*/ 238200 w 826481"/>
                <a:gd name="connsiteY29" fmla="*/ 751856 h 824704"/>
                <a:gd name="connsiteX30" fmla="*/ 556121 w 826481"/>
                <a:gd name="connsiteY30" fmla="*/ 678733 h 824704"/>
                <a:gd name="connsiteX31" fmla="*/ 605740 w 826481"/>
                <a:gd name="connsiteY31" fmla="*/ 660590 h 824704"/>
                <a:gd name="connsiteX32" fmla="*/ 798169 w 826481"/>
                <a:gd name="connsiteY32" fmla="*/ 561489 h 824704"/>
                <a:gd name="connsiteX33" fmla="*/ 819542 w 826481"/>
                <a:gd name="connsiteY33" fmla="*/ 486648 h 824704"/>
                <a:gd name="connsiteX34" fmla="*/ 329054 w 826481"/>
                <a:gd name="connsiteY34" fmla="*/ 27499 h 824704"/>
                <a:gd name="connsiteX35" fmla="*/ 495643 w 826481"/>
                <a:gd name="connsiteY35" fmla="*/ 27499 h 824704"/>
                <a:gd name="connsiteX36" fmla="*/ 446573 w 826481"/>
                <a:gd name="connsiteY36" fmla="*/ 96223 h 824704"/>
                <a:gd name="connsiteX37" fmla="*/ 377849 w 826481"/>
                <a:gd name="connsiteY37" fmla="*/ 96223 h 824704"/>
                <a:gd name="connsiteX38" fmla="*/ 329054 w 826481"/>
                <a:gd name="connsiteY38" fmla="*/ 27499 h 824704"/>
                <a:gd name="connsiteX39" fmla="*/ 206175 w 826481"/>
                <a:gd name="connsiteY39" fmla="*/ 288652 h 824704"/>
                <a:gd name="connsiteX40" fmla="*/ 371114 w 826481"/>
                <a:gd name="connsiteY40" fmla="*/ 123713 h 824704"/>
                <a:gd name="connsiteX41" fmla="*/ 453583 w 826481"/>
                <a:gd name="connsiteY41" fmla="*/ 123713 h 824704"/>
                <a:gd name="connsiteX42" fmla="*/ 618523 w 826481"/>
                <a:gd name="connsiteY42" fmla="*/ 288652 h 824704"/>
                <a:gd name="connsiteX43" fmla="*/ 618523 w 826481"/>
                <a:gd name="connsiteY43" fmla="*/ 440671 h 824704"/>
                <a:gd name="connsiteX44" fmla="*/ 625807 w 826481"/>
                <a:gd name="connsiteY44" fmla="*/ 471322 h 824704"/>
                <a:gd name="connsiteX45" fmla="*/ 644226 w 826481"/>
                <a:gd name="connsiteY45" fmla="*/ 508571 h 824704"/>
                <a:gd name="connsiteX46" fmla="*/ 549798 w 826481"/>
                <a:gd name="connsiteY46" fmla="*/ 548706 h 824704"/>
                <a:gd name="connsiteX47" fmla="*/ 544437 w 826481"/>
                <a:gd name="connsiteY47" fmla="*/ 549806 h 824704"/>
                <a:gd name="connsiteX48" fmla="*/ 302389 w 826481"/>
                <a:gd name="connsiteY48" fmla="*/ 549806 h 824704"/>
                <a:gd name="connsiteX49" fmla="*/ 288644 w 826481"/>
                <a:gd name="connsiteY49" fmla="*/ 536061 h 824704"/>
                <a:gd name="connsiteX50" fmla="*/ 302389 w 826481"/>
                <a:gd name="connsiteY50" fmla="*/ 522316 h 824704"/>
                <a:gd name="connsiteX51" fmla="*/ 412349 w 826481"/>
                <a:gd name="connsiteY51" fmla="*/ 522316 h 824704"/>
                <a:gd name="connsiteX52" fmla="*/ 508563 w 826481"/>
                <a:gd name="connsiteY52" fmla="*/ 426102 h 824704"/>
                <a:gd name="connsiteX53" fmla="*/ 494818 w 826481"/>
                <a:gd name="connsiteY53" fmla="*/ 412357 h 824704"/>
                <a:gd name="connsiteX54" fmla="*/ 477087 w 826481"/>
                <a:gd name="connsiteY54" fmla="*/ 412357 h 824704"/>
                <a:gd name="connsiteX55" fmla="*/ 481073 w 826481"/>
                <a:gd name="connsiteY55" fmla="*/ 393664 h 824704"/>
                <a:gd name="connsiteX56" fmla="*/ 451109 w 826481"/>
                <a:gd name="connsiteY56" fmla="*/ 350367 h 824704"/>
                <a:gd name="connsiteX57" fmla="*/ 426093 w 826481"/>
                <a:gd name="connsiteY57" fmla="*/ 341020 h 824704"/>
                <a:gd name="connsiteX58" fmla="*/ 426093 w 826481"/>
                <a:gd name="connsiteY58" fmla="*/ 288652 h 824704"/>
                <a:gd name="connsiteX59" fmla="*/ 434890 w 826481"/>
                <a:gd name="connsiteY59" fmla="*/ 288652 h 824704"/>
                <a:gd name="connsiteX60" fmla="*/ 453583 w 826481"/>
                <a:gd name="connsiteY60" fmla="*/ 307345 h 824704"/>
                <a:gd name="connsiteX61" fmla="*/ 453583 w 826481"/>
                <a:gd name="connsiteY61" fmla="*/ 316142 h 824704"/>
                <a:gd name="connsiteX62" fmla="*/ 481073 w 826481"/>
                <a:gd name="connsiteY62" fmla="*/ 316142 h 824704"/>
                <a:gd name="connsiteX63" fmla="*/ 481073 w 826481"/>
                <a:gd name="connsiteY63" fmla="*/ 307345 h 824704"/>
                <a:gd name="connsiteX64" fmla="*/ 434890 w 826481"/>
                <a:gd name="connsiteY64" fmla="*/ 261162 h 824704"/>
                <a:gd name="connsiteX65" fmla="*/ 426093 w 826481"/>
                <a:gd name="connsiteY65" fmla="*/ 261162 h 824704"/>
                <a:gd name="connsiteX66" fmla="*/ 426093 w 826481"/>
                <a:gd name="connsiteY66" fmla="*/ 233673 h 824704"/>
                <a:gd name="connsiteX67" fmla="*/ 398604 w 826481"/>
                <a:gd name="connsiteY67" fmla="*/ 233673 h 824704"/>
                <a:gd name="connsiteX68" fmla="*/ 398604 w 826481"/>
                <a:gd name="connsiteY68" fmla="*/ 261162 h 824704"/>
                <a:gd name="connsiteX69" fmla="*/ 389807 w 826481"/>
                <a:gd name="connsiteY69" fmla="*/ 261162 h 824704"/>
                <a:gd name="connsiteX70" fmla="*/ 343476 w 826481"/>
                <a:gd name="connsiteY70" fmla="*/ 307196 h 824704"/>
                <a:gd name="connsiteX71" fmla="*/ 373588 w 826481"/>
                <a:gd name="connsiteY71" fmla="*/ 350642 h 824704"/>
                <a:gd name="connsiteX72" fmla="*/ 398604 w 826481"/>
                <a:gd name="connsiteY72" fmla="*/ 359989 h 824704"/>
                <a:gd name="connsiteX73" fmla="*/ 398604 w 826481"/>
                <a:gd name="connsiteY73" fmla="*/ 412357 h 824704"/>
                <a:gd name="connsiteX74" fmla="*/ 389807 w 826481"/>
                <a:gd name="connsiteY74" fmla="*/ 412357 h 824704"/>
                <a:gd name="connsiteX75" fmla="*/ 371114 w 826481"/>
                <a:gd name="connsiteY75" fmla="*/ 393664 h 824704"/>
                <a:gd name="connsiteX76" fmla="*/ 371114 w 826481"/>
                <a:gd name="connsiteY76" fmla="*/ 384867 h 824704"/>
                <a:gd name="connsiteX77" fmla="*/ 343624 w 826481"/>
                <a:gd name="connsiteY77" fmla="*/ 384867 h 824704"/>
                <a:gd name="connsiteX78" fmla="*/ 343624 w 826481"/>
                <a:gd name="connsiteY78" fmla="*/ 393664 h 824704"/>
                <a:gd name="connsiteX79" fmla="*/ 347610 w 826481"/>
                <a:gd name="connsiteY79" fmla="*/ 412357 h 824704"/>
                <a:gd name="connsiteX80" fmla="*/ 266103 w 826481"/>
                <a:gd name="connsiteY80" fmla="*/ 412357 h 824704"/>
                <a:gd name="connsiteX81" fmla="*/ 206175 w 826481"/>
                <a:gd name="connsiteY81" fmla="*/ 426102 h 824704"/>
                <a:gd name="connsiteX82" fmla="*/ 206175 w 826481"/>
                <a:gd name="connsiteY82" fmla="*/ 288652 h 824704"/>
                <a:gd name="connsiteX83" fmla="*/ 453583 w 826481"/>
                <a:gd name="connsiteY83" fmla="*/ 393664 h 824704"/>
                <a:gd name="connsiteX84" fmla="*/ 434890 w 826481"/>
                <a:gd name="connsiteY84" fmla="*/ 412357 h 824704"/>
                <a:gd name="connsiteX85" fmla="*/ 426093 w 826481"/>
                <a:gd name="connsiteY85" fmla="*/ 412357 h 824704"/>
                <a:gd name="connsiteX86" fmla="*/ 426093 w 826481"/>
                <a:gd name="connsiteY86" fmla="*/ 370297 h 824704"/>
                <a:gd name="connsiteX87" fmla="*/ 441488 w 826481"/>
                <a:gd name="connsiteY87" fmla="*/ 376070 h 824704"/>
                <a:gd name="connsiteX88" fmla="*/ 453583 w 826481"/>
                <a:gd name="connsiteY88" fmla="*/ 393664 h 824704"/>
                <a:gd name="connsiteX89" fmla="*/ 398604 w 826481"/>
                <a:gd name="connsiteY89" fmla="*/ 288652 h 824704"/>
                <a:gd name="connsiteX90" fmla="*/ 398604 w 826481"/>
                <a:gd name="connsiteY90" fmla="*/ 330712 h 824704"/>
                <a:gd name="connsiteX91" fmla="*/ 383209 w 826481"/>
                <a:gd name="connsiteY91" fmla="*/ 324939 h 824704"/>
                <a:gd name="connsiteX92" fmla="*/ 371114 w 826481"/>
                <a:gd name="connsiteY92" fmla="*/ 307345 h 824704"/>
                <a:gd name="connsiteX93" fmla="*/ 389807 w 826481"/>
                <a:gd name="connsiteY93" fmla="*/ 288652 h 824704"/>
                <a:gd name="connsiteX94" fmla="*/ 398604 w 826481"/>
                <a:gd name="connsiteY94" fmla="*/ 288652 h 824704"/>
                <a:gd name="connsiteX95" fmla="*/ 186794 w 826481"/>
                <a:gd name="connsiteY95" fmla="*/ 797215 h 824704"/>
                <a:gd name="connsiteX96" fmla="*/ 27491 w 826481"/>
                <a:gd name="connsiteY96" fmla="*/ 797215 h 824704"/>
                <a:gd name="connsiteX97" fmla="*/ 27491 w 826481"/>
                <a:gd name="connsiteY97" fmla="*/ 570423 h 824704"/>
                <a:gd name="connsiteX98" fmla="*/ 65289 w 826481"/>
                <a:gd name="connsiteY98" fmla="*/ 541971 h 824704"/>
                <a:gd name="connsiteX99" fmla="*/ 216483 w 826481"/>
                <a:gd name="connsiteY99" fmla="*/ 767938 h 824704"/>
                <a:gd name="connsiteX100" fmla="*/ 186794 w 826481"/>
                <a:gd name="connsiteY100" fmla="*/ 797215 h 824704"/>
                <a:gd name="connsiteX101" fmla="*/ 784836 w 826481"/>
                <a:gd name="connsiteY101" fmla="*/ 537573 h 824704"/>
                <a:gd name="connsiteX102" fmla="*/ 593232 w 826481"/>
                <a:gd name="connsiteY102" fmla="*/ 636124 h 824704"/>
                <a:gd name="connsiteX103" fmla="*/ 549798 w 826481"/>
                <a:gd name="connsiteY103" fmla="*/ 651931 h 824704"/>
                <a:gd name="connsiteX104" fmla="*/ 221981 w 826481"/>
                <a:gd name="connsiteY104" fmla="*/ 727390 h 824704"/>
                <a:gd name="connsiteX105" fmla="*/ 113259 w 826481"/>
                <a:gd name="connsiteY105" fmla="*/ 564238 h 824704"/>
                <a:gd name="connsiteX106" fmla="*/ 179372 w 826481"/>
                <a:gd name="connsiteY106" fmla="*/ 481081 h 824704"/>
                <a:gd name="connsiteX107" fmla="*/ 266103 w 826481"/>
                <a:gd name="connsiteY107" fmla="*/ 439847 h 824704"/>
                <a:gd name="connsiteX108" fmla="*/ 479699 w 826481"/>
                <a:gd name="connsiteY108" fmla="*/ 439847 h 824704"/>
                <a:gd name="connsiteX109" fmla="*/ 412349 w 826481"/>
                <a:gd name="connsiteY109" fmla="*/ 494826 h 824704"/>
                <a:gd name="connsiteX110" fmla="*/ 302389 w 826481"/>
                <a:gd name="connsiteY110" fmla="*/ 494826 h 824704"/>
                <a:gd name="connsiteX111" fmla="*/ 261154 w 826481"/>
                <a:gd name="connsiteY111" fmla="*/ 536061 h 824704"/>
                <a:gd name="connsiteX112" fmla="*/ 302389 w 826481"/>
                <a:gd name="connsiteY112" fmla="*/ 577296 h 824704"/>
                <a:gd name="connsiteX113" fmla="*/ 544162 w 826481"/>
                <a:gd name="connsiteY113" fmla="*/ 577296 h 824704"/>
                <a:gd name="connsiteX114" fmla="*/ 560381 w 826481"/>
                <a:gd name="connsiteY114" fmla="*/ 573997 h 824704"/>
                <a:gd name="connsiteX115" fmla="*/ 756659 w 826481"/>
                <a:gd name="connsiteY115" fmla="*/ 490153 h 824704"/>
                <a:gd name="connsiteX116" fmla="*/ 794458 w 826481"/>
                <a:gd name="connsiteY116" fmla="*/ 499774 h 824704"/>
                <a:gd name="connsiteX117" fmla="*/ 784836 w 826481"/>
                <a:gd name="connsiteY117" fmla="*/ 537573 h 824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</a:cxnLst>
              <a:rect l="l" t="t" r="r" b="b"/>
              <a:pathLst>
                <a:path w="826481" h="824704">
                  <a:moveTo>
                    <a:pt x="819542" y="486648"/>
                  </a:moveTo>
                  <a:cubicBezTo>
                    <a:pt x="804777" y="460079"/>
                    <a:pt x="771270" y="450509"/>
                    <a:pt x="744701" y="465275"/>
                  </a:cubicBezTo>
                  <a:lnTo>
                    <a:pt x="669654" y="497575"/>
                  </a:lnTo>
                  <a:lnTo>
                    <a:pt x="650411" y="459089"/>
                  </a:lnTo>
                  <a:cubicBezTo>
                    <a:pt x="647536" y="453375"/>
                    <a:pt x="646030" y="447069"/>
                    <a:pt x="646012" y="440671"/>
                  </a:cubicBezTo>
                  <a:lnTo>
                    <a:pt x="646012" y="288652"/>
                  </a:lnTo>
                  <a:cubicBezTo>
                    <a:pt x="645894" y="192295"/>
                    <a:pt x="574523" y="110881"/>
                    <a:pt x="479011" y="98148"/>
                  </a:cubicBezTo>
                  <a:lnTo>
                    <a:pt x="533991" y="21726"/>
                  </a:lnTo>
                  <a:cubicBezTo>
                    <a:pt x="538398" y="15546"/>
                    <a:pt x="536962" y="6962"/>
                    <a:pt x="530782" y="2555"/>
                  </a:cubicBezTo>
                  <a:cubicBezTo>
                    <a:pt x="528315" y="796"/>
                    <a:pt x="525335" y="-99"/>
                    <a:pt x="522308" y="9"/>
                  </a:cubicBezTo>
                  <a:lnTo>
                    <a:pt x="302389" y="9"/>
                  </a:lnTo>
                  <a:cubicBezTo>
                    <a:pt x="294798" y="43"/>
                    <a:pt x="288673" y="6227"/>
                    <a:pt x="288708" y="13817"/>
                  </a:cubicBezTo>
                  <a:cubicBezTo>
                    <a:pt x="288722" y="16654"/>
                    <a:pt x="289612" y="19417"/>
                    <a:pt x="291256" y="21726"/>
                  </a:cubicBezTo>
                  <a:lnTo>
                    <a:pt x="346235" y="98148"/>
                  </a:lnTo>
                  <a:cubicBezTo>
                    <a:pt x="250505" y="110628"/>
                    <a:pt x="178839" y="192111"/>
                    <a:pt x="178685" y="288652"/>
                  </a:cubicBezTo>
                  <a:lnTo>
                    <a:pt x="178685" y="443558"/>
                  </a:lnTo>
                  <a:cubicBezTo>
                    <a:pt x="171063" y="449736"/>
                    <a:pt x="164108" y="456691"/>
                    <a:pt x="157930" y="464313"/>
                  </a:cubicBezTo>
                  <a:lnTo>
                    <a:pt x="97177" y="540322"/>
                  </a:lnTo>
                  <a:lnTo>
                    <a:pt x="80134" y="514756"/>
                  </a:lnTo>
                  <a:cubicBezTo>
                    <a:pt x="78101" y="511525"/>
                    <a:pt x="74814" y="509282"/>
                    <a:pt x="71062" y="508571"/>
                  </a:cubicBezTo>
                  <a:cubicBezTo>
                    <a:pt x="67328" y="508039"/>
                    <a:pt x="63535" y="508975"/>
                    <a:pt x="60478" y="511183"/>
                  </a:cubicBezTo>
                  <a:lnTo>
                    <a:pt x="5499" y="552418"/>
                  </a:lnTo>
                  <a:cubicBezTo>
                    <a:pt x="1999" y="555043"/>
                    <a:pt x="-42" y="559177"/>
                    <a:pt x="1" y="563551"/>
                  </a:cubicBezTo>
                  <a:lnTo>
                    <a:pt x="1" y="810960"/>
                  </a:lnTo>
                  <a:cubicBezTo>
                    <a:pt x="1" y="818550"/>
                    <a:pt x="6155" y="824705"/>
                    <a:pt x="13746" y="824705"/>
                  </a:cubicBezTo>
                  <a:lnTo>
                    <a:pt x="192430" y="824705"/>
                  </a:lnTo>
                  <a:cubicBezTo>
                    <a:pt x="196082" y="824725"/>
                    <a:pt x="199594" y="823291"/>
                    <a:pt x="202189" y="820719"/>
                  </a:cubicBezTo>
                  <a:lnTo>
                    <a:pt x="243423" y="779484"/>
                  </a:lnTo>
                  <a:cubicBezTo>
                    <a:pt x="248021" y="774838"/>
                    <a:pt x="248712" y="767596"/>
                    <a:pt x="245073" y="762165"/>
                  </a:cubicBezTo>
                  <a:lnTo>
                    <a:pt x="238200" y="751856"/>
                  </a:lnTo>
                  <a:lnTo>
                    <a:pt x="556121" y="678733"/>
                  </a:lnTo>
                  <a:cubicBezTo>
                    <a:pt x="573343" y="674749"/>
                    <a:pt x="590009" y="668655"/>
                    <a:pt x="605740" y="660590"/>
                  </a:cubicBezTo>
                  <a:lnTo>
                    <a:pt x="798169" y="561489"/>
                  </a:lnTo>
                  <a:cubicBezTo>
                    <a:pt x="824738" y="546724"/>
                    <a:pt x="834308" y="513217"/>
                    <a:pt x="819542" y="486648"/>
                  </a:cubicBezTo>
                  <a:close/>
                  <a:moveTo>
                    <a:pt x="329054" y="27499"/>
                  </a:moveTo>
                  <a:lnTo>
                    <a:pt x="495643" y="27499"/>
                  </a:lnTo>
                  <a:lnTo>
                    <a:pt x="446573" y="96223"/>
                  </a:lnTo>
                  <a:lnTo>
                    <a:pt x="377849" y="96223"/>
                  </a:lnTo>
                  <a:lnTo>
                    <a:pt x="329054" y="27499"/>
                  </a:lnTo>
                  <a:close/>
                  <a:moveTo>
                    <a:pt x="206175" y="288652"/>
                  </a:moveTo>
                  <a:cubicBezTo>
                    <a:pt x="206175" y="197560"/>
                    <a:pt x="280021" y="123713"/>
                    <a:pt x="371114" y="123713"/>
                  </a:cubicBezTo>
                  <a:lnTo>
                    <a:pt x="453583" y="123713"/>
                  </a:lnTo>
                  <a:cubicBezTo>
                    <a:pt x="544676" y="123713"/>
                    <a:pt x="618523" y="197560"/>
                    <a:pt x="618523" y="288652"/>
                  </a:cubicBezTo>
                  <a:lnTo>
                    <a:pt x="618523" y="440671"/>
                  </a:lnTo>
                  <a:cubicBezTo>
                    <a:pt x="618545" y="451315"/>
                    <a:pt x="621038" y="461807"/>
                    <a:pt x="625807" y="471322"/>
                  </a:cubicBezTo>
                  <a:lnTo>
                    <a:pt x="644226" y="508571"/>
                  </a:lnTo>
                  <a:lnTo>
                    <a:pt x="549798" y="548706"/>
                  </a:lnTo>
                  <a:cubicBezTo>
                    <a:pt x="548102" y="549428"/>
                    <a:pt x="546279" y="549803"/>
                    <a:pt x="544437" y="549806"/>
                  </a:cubicBezTo>
                  <a:lnTo>
                    <a:pt x="302389" y="549806"/>
                  </a:lnTo>
                  <a:cubicBezTo>
                    <a:pt x="294798" y="549806"/>
                    <a:pt x="288644" y="543652"/>
                    <a:pt x="288644" y="536061"/>
                  </a:cubicBezTo>
                  <a:cubicBezTo>
                    <a:pt x="288644" y="528470"/>
                    <a:pt x="294798" y="522316"/>
                    <a:pt x="302389" y="522316"/>
                  </a:cubicBezTo>
                  <a:lnTo>
                    <a:pt x="412349" y="522316"/>
                  </a:lnTo>
                  <a:cubicBezTo>
                    <a:pt x="465486" y="522316"/>
                    <a:pt x="508563" y="479239"/>
                    <a:pt x="508563" y="426102"/>
                  </a:cubicBezTo>
                  <a:cubicBezTo>
                    <a:pt x="508563" y="418511"/>
                    <a:pt x="502409" y="412357"/>
                    <a:pt x="494818" y="412357"/>
                  </a:cubicBezTo>
                  <a:lnTo>
                    <a:pt x="477087" y="412357"/>
                  </a:lnTo>
                  <a:cubicBezTo>
                    <a:pt x="479671" y="406460"/>
                    <a:pt x="481027" y="400101"/>
                    <a:pt x="481073" y="393664"/>
                  </a:cubicBezTo>
                  <a:cubicBezTo>
                    <a:pt x="481017" y="374419"/>
                    <a:pt x="469101" y="357200"/>
                    <a:pt x="451109" y="350367"/>
                  </a:cubicBezTo>
                  <a:lnTo>
                    <a:pt x="426093" y="341020"/>
                  </a:lnTo>
                  <a:lnTo>
                    <a:pt x="426093" y="288652"/>
                  </a:lnTo>
                  <a:lnTo>
                    <a:pt x="434890" y="288652"/>
                  </a:lnTo>
                  <a:cubicBezTo>
                    <a:pt x="445214" y="288652"/>
                    <a:pt x="453583" y="297021"/>
                    <a:pt x="453583" y="307345"/>
                  </a:cubicBezTo>
                  <a:lnTo>
                    <a:pt x="453583" y="316142"/>
                  </a:lnTo>
                  <a:lnTo>
                    <a:pt x="481073" y="316142"/>
                  </a:lnTo>
                  <a:lnTo>
                    <a:pt x="481073" y="307345"/>
                  </a:lnTo>
                  <a:cubicBezTo>
                    <a:pt x="480998" y="281871"/>
                    <a:pt x="460365" y="261238"/>
                    <a:pt x="434890" y="261162"/>
                  </a:cubicBezTo>
                  <a:lnTo>
                    <a:pt x="426093" y="261162"/>
                  </a:lnTo>
                  <a:lnTo>
                    <a:pt x="426093" y="233673"/>
                  </a:lnTo>
                  <a:lnTo>
                    <a:pt x="398604" y="233673"/>
                  </a:lnTo>
                  <a:lnTo>
                    <a:pt x="398604" y="261162"/>
                  </a:lnTo>
                  <a:lnTo>
                    <a:pt x="389807" y="261162"/>
                  </a:lnTo>
                  <a:cubicBezTo>
                    <a:pt x="364301" y="261080"/>
                    <a:pt x="343557" y="281691"/>
                    <a:pt x="343476" y="307196"/>
                  </a:cubicBezTo>
                  <a:cubicBezTo>
                    <a:pt x="343414" y="326557"/>
                    <a:pt x="355436" y="343904"/>
                    <a:pt x="373588" y="350642"/>
                  </a:cubicBezTo>
                  <a:lnTo>
                    <a:pt x="398604" y="359989"/>
                  </a:lnTo>
                  <a:lnTo>
                    <a:pt x="398604" y="412357"/>
                  </a:lnTo>
                  <a:lnTo>
                    <a:pt x="389807" y="412357"/>
                  </a:lnTo>
                  <a:cubicBezTo>
                    <a:pt x="379483" y="412357"/>
                    <a:pt x="371114" y="403988"/>
                    <a:pt x="371114" y="393664"/>
                  </a:cubicBezTo>
                  <a:lnTo>
                    <a:pt x="371114" y="384867"/>
                  </a:lnTo>
                  <a:lnTo>
                    <a:pt x="343624" y="384867"/>
                  </a:lnTo>
                  <a:lnTo>
                    <a:pt x="343624" y="393664"/>
                  </a:lnTo>
                  <a:cubicBezTo>
                    <a:pt x="343670" y="400101"/>
                    <a:pt x="345026" y="406460"/>
                    <a:pt x="347610" y="412357"/>
                  </a:cubicBezTo>
                  <a:lnTo>
                    <a:pt x="266103" y="412357"/>
                  </a:lnTo>
                  <a:cubicBezTo>
                    <a:pt x="245344" y="412355"/>
                    <a:pt x="224856" y="417054"/>
                    <a:pt x="206175" y="426102"/>
                  </a:cubicBezTo>
                  <a:lnTo>
                    <a:pt x="206175" y="288652"/>
                  </a:lnTo>
                  <a:close/>
                  <a:moveTo>
                    <a:pt x="453583" y="393664"/>
                  </a:moveTo>
                  <a:cubicBezTo>
                    <a:pt x="453583" y="403988"/>
                    <a:pt x="445214" y="412357"/>
                    <a:pt x="434890" y="412357"/>
                  </a:cubicBezTo>
                  <a:lnTo>
                    <a:pt x="426093" y="412357"/>
                  </a:lnTo>
                  <a:lnTo>
                    <a:pt x="426093" y="370297"/>
                  </a:lnTo>
                  <a:lnTo>
                    <a:pt x="441488" y="376070"/>
                  </a:lnTo>
                  <a:cubicBezTo>
                    <a:pt x="448750" y="378893"/>
                    <a:pt x="453547" y="385872"/>
                    <a:pt x="453583" y="393664"/>
                  </a:cubicBezTo>
                  <a:close/>
                  <a:moveTo>
                    <a:pt x="398604" y="288652"/>
                  </a:moveTo>
                  <a:lnTo>
                    <a:pt x="398604" y="330712"/>
                  </a:lnTo>
                  <a:lnTo>
                    <a:pt x="383209" y="324939"/>
                  </a:lnTo>
                  <a:cubicBezTo>
                    <a:pt x="375947" y="322116"/>
                    <a:pt x="371150" y="315137"/>
                    <a:pt x="371114" y="307345"/>
                  </a:cubicBezTo>
                  <a:cubicBezTo>
                    <a:pt x="371114" y="297021"/>
                    <a:pt x="379483" y="288652"/>
                    <a:pt x="389807" y="288652"/>
                  </a:cubicBezTo>
                  <a:lnTo>
                    <a:pt x="398604" y="288652"/>
                  </a:lnTo>
                  <a:close/>
                  <a:moveTo>
                    <a:pt x="186794" y="797215"/>
                  </a:moveTo>
                  <a:lnTo>
                    <a:pt x="27491" y="797215"/>
                  </a:lnTo>
                  <a:lnTo>
                    <a:pt x="27491" y="570423"/>
                  </a:lnTo>
                  <a:lnTo>
                    <a:pt x="65289" y="541971"/>
                  </a:lnTo>
                  <a:lnTo>
                    <a:pt x="216483" y="767938"/>
                  </a:lnTo>
                  <a:lnTo>
                    <a:pt x="186794" y="797215"/>
                  </a:lnTo>
                  <a:close/>
                  <a:moveTo>
                    <a:pt x="784836" y="537573"/>
                  </a:moveTo>
                  <a:lnTo>
                    <a:pt x="593232" y="636124"/>
                  </a:lnTo>
                  <a:cubicBezTo>
                    <a:pt x="579459" y="643160"/>
                    <a:pt x="564871" y="648469"/>
                    <a:pt x="549798" y="651931"/>
                  </a:cubicBezTo>
                  <a:lnTo>
                    <a:pt x="221981" y="727390"/>
                  </a:lnTo>
                  <a:lnTo>
                    <a:pt x="113259" y="564238"/>
                  </a:lnTo>
                  <a:lnTo>
                    <a:pt x="179372" y="481081"/>
                  </a:lnTo>
                  <a:cubicBezTo>
                    <a:pt x="200500" y="454853"/>
                    <a:pt x="232424" y="439675"/>
                    <a:pt x="266103" y="439847"/>
                  </a:cubicBezTo>
                  <a:lnTo>
                    <a:pt x="479699" y="439847"/>
                  </a:lnTo>
                  <a:cubicBezTo>
                    <a:pt x="473166" y="471850"/>
                    <a:pt x="445012" y="494833"/>
                    <a:pt x="412349" y="494826"/>
                  </a:cubicBezTo>
                  <a:lnTo>
                    <a:pt x="302389" y="494826"/>
                  </a:lnTo>
                  <a:cubicBezTo>
                    <a:pt x="279615" y="494826"/>
                    <a:pt x="261154" y="513287"/>
                    <a:pt x="261154" y="536061"/>
                  </a:cubicBezTo>
                  <a:cubicBezTo>
                    <a:pt x="261154" y="558835"/>
                    <a:pt x="279615" y="577296"/>
                    <a:pt x="302389" y="577296"/>
                  </a:cubicBezTo>
                  <a:lnTo>
                    <a:pt x="544162" y="577296"/>
                  </a:lnTo>
                  <a:cubicBezTo>
                    <a:pt x="549736" y="577304"/>
                    <a:pt x="555253" y="576181"/>
                    <a:pt x="560381" y="573997"/>
                  </a:cubicBezTo>
                  <a:lnTo>
                    <a:pt x="756659" y="490153"/>
                  </a:lnTo>
                  <a:cubicBezTo>
                    <a:pt x="769755" y="482372"/>
                    <a:pt x="786676" y="486681"/>
                    <a:pt x="794458" y="499774"/>
                  </a:cubicBezTo>
                  <a:cubicBezTo>
                    <a:pt x="802239" y="512868"/>
                    <a:pt x="797932" y="529792"/>
                    <a:pt x="784836" y="537573"/>
                  </a:cubicBezTo>
                  <a:close/>
                </a:path>
              </a:pathLst>
            </a:custGeom>
            <a:grpFill/>
            <a:ln w="169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-DIN" panose="020B0504030202030204" pitchFamily="34" charset="0"/>
                <a:ea typeface="MiSans"/>
                <a:cs typeface="+mn-cs"/>
              </a:endParaRPr>
            </a:p>
          </p:txBody>
        </p:sp>
        <p:sp>
          <p:nvSpPr>
            <p:cNvPr id="140" name="任意多边形: 形状 139"/>
            <p:cNvSpPr/>
            <p:nvPr/>
          </p:nvSpPr>
          <p:spPr>
            <a:xfrm>
              <a:off x="10583491" y="1889804"/>
              <a:ext cx="82469" cy="82469"/>
            </a:xfrm>
            <a:custGeom>
              <a:avLst/>
              <a:gdLst>
                <a:gd name="connsiteX0" fmla="*/ 41235 w 82469"/>
                <a:gd name="connsiteY0" fmla="*/ 0 h 82469"/>
                <a:gd name="connsiteX1" fmla="*/ 0 w 82469"/>
                <a:gd name="connsiteY1" fmla="*/ 41235 h 82469"/>
                <a:gd name="connsiteX2" fmla="*/ 41235 w 82469"/>
                <a:gd name="connsiteY2" fmla="*/ 82470 h 82469"/>
                <a:gd name="connsiteX3" fmla="*/ 82470 w 82469"/>
                <a:gd name="connsiteY3" fmla="*/ 41235 h 82469"/>
                <a:gd name="connsiteX4" fmla="*/ 41235 w 82469"/>
                <a:gd name="connsiteY4" fmla="*/ 0 h 82469"/>
                <a:gd name="connsiteX5" fmla="*/ 41235 w 82469"/>
                <a:gd name="connsiteY5" fmla="*/ 54980 h 82469"/>
                <a:gd name="connsiteX6" fmla="*/ 27490 w 82469"/>
                <a:gd name="connsiteY6" fmla="*/ 41235 h 82469"/>
                <a:gd name="connsiteX7" fmla="*/ 41235 w 82469"/>
                <a:gd name="connsiteY7" fmla="*/ 27490 h 82469"/>
                <a:gd name="connsiteX8" fmla="*/ 54980 w 82469"/>
                <a:gd name="connsiteY8" fmla="*/ 41235 h 82469"/>
                <a:gd name="connsiteX9" fmla="*/ 41235 w 82469"/>
                <a:gd name="connsiteY9" fmla="*/ 54980 h 82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2469" h="82469">
                  <a:moveTo>
                    <a:pt x="41235" y="0"/>
                  </a:moveTo>
                  <a:cubicBezTo>
                    <a:pt x="18461" y="0"/>
                    <a:pt x="0" y="18461"/>
                    <a:pt x="0" y="41235"/>
                  </a:cubicBezTo>
                  <a:cubicBezTo>
                    <a:pt x="0" y="64008"/>
                    <a:pt x="18461" y="82470"/>
                    <a:pt x="41235" y="82470"/>
                  </a:cubicBezTo>
                  <a:cubicBezTo>
                    <a:pt x="64008" y="82470"/>
                    <a:pt x="82470" y="64008"/>
                    <a:pt x="82470" y="41235"/>
                  </a:cubicBezTo>
                  <a:cubicBezTo>
                    <a:pt x="82470" y="18461"/>
                    <a:pt x="64008" y="0"/>
                    <a:pt x="41235" y="0"/>
                  </a:cubicBezTo>
                  <a:close/>
                  <a:moveTo>
                    <a:pt x="41235" y="54980"/>
                  </a:moveTo>
                  <a:cubicBezTo>
                    <a:pt x="33644" y="54980"/>
                    <a:pt x="27490" y="48825"/>
                    <a:pt x="27490" y="41235"/>
                  </a:cubicBezTo>
                  <a:cubicBezTo>
                    <a:pt x="27490" y="33644"/>
                    <a:pt x="33644" y="27490"/>
                    <a:pt x="41235" y="27490"/>
                  </a:cubicBezTo>
                  <a:cubicBezTo>
                    <a:pt x="48825" y="27490"/>
                    <a:pt x="54980" y="33644"/>
                    <a:pt x="54980" y="41235"/>
                  </a:cubicBezTo>
                  <a:cubicBezTo>
                    <a:pt x="54980" y="48825"/>
                    <a:pt x="48825" y="54980"/>
                    <a:pt x="41235" y="54980"/>
                  </a:cubicBezTo>
                  <a:close/>
                </a:path>
              </a:pathLst>
            </a:custGeom>
            <a:grpFill/>
            <a:ln w="169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-DIN" panose="020B0504030202030204" pitchFamily="34" charset="0"/>
                <a:ea typeface="MiSans"/>
                <a:cs typeface="+mn-cs"/>
              </a:endParaRPr>
            </a:p>
          </p:txBody>
        </p:sp>
        <p:sp>
          <p:nvSpPr>
            <p:cNvPr id="141" name="任意多边形: 形状 140"/>
            <p:cNvSpPr/>
            <p:nvPr/>
          </p:nvSpPr>
          <p:spPr>
            <a:xfrm>
              <a:off x="11103599" y="1214104"/>
              <a:ext cx="141847" cy="141847"/>
            </a:xfrm>
            <a:custGeom>
              <a:avLst/>
              <a:gdLst>
                <a:gd name="connsiteX0" fmla="*/ 128103 w 141847"/>
                <a:gd name="connsiteY0" fmla="*/ 57179 h 141847"/>
                <a:gd name="connsiteX1" fmla="*/ 84669 w 141847"/>
                <a:gd name="connsiteY1" fmla="*/ 13745 h 141847"/>
                <a:gd name="connsiteX2" fmla="*/ 70924 w 141847"/>
                <a:gd name="connsiteY2" fmla="*/ 0 h 141847"/>
                <a:gd name="connsiteX3" fmla="*/ 57179 w 141847"/>
                <a:gd name="connsiteY3" fmla="*/ 13745 h 141847"/>
                <a:gd name="connsiteX4" fmla="*/ 13745 w 141847"/>
                <a:gd name="connsiteY4" fmla="*/ 57179 h 141847"/>
                <a:gd name="connsiteX5" fmla="*/ 0 w 141847"/>
                <a:gd name="connsiteY5" fmla="*/ 70924 h 141847"/>
                <a:gd name="connsiteX6" fmla="*/ 13745 w 141847"/>
                <a:gd name="connsiteY6" fmla="*/ 84669 h 141847"/>
                <a:gd name="connsiteX7" fmla="*/ 57179 w 141847"/>
                <a:gd name="connsiteY7" fmla="*/ 128103 h 141847"/>
                <a:gd name="connsiteX8" fmla="*/ 70924 w 141847"/>
                <a:gd name="connsiteY8" fmla="*/ 141848 h 141847"/>
                <a:gd name="connsiteX9" fmla="*/ 84669 w 141847"/>
                <a:gd name="connsiteY9" fmla="*/ 128103 h 141847"/>
                <a:gd name="connsiteX10" fmla="*/ 128103 w 141847"/>
                <a:gd name="connsiteY10" fmla="*/ 84669 h 141847"/>
                <a:gd name="connsiteX11" fmla="*/ 141848 w 141847"/>
                <a:gd name="connsiteY11" fmla="*/ 70924 h 141847"/>
                <a:gd name="connsiteX12" fmla="*/ 128103 w 141847"/>
                <a:gd name="connsiteY12" fmla="*/ 57179 h 141847"/>
                <a:gd name="connsiteX13" fmla="*/ 70924 w 141847"/>
                <a:gd name="connsiteY13" fmla="*/ 90579 h 141847"/>
                <a:gd name="connsiteX14" fmla="*/ 51269 w 141847"/>
                <a:gd name="connsiteY14" fmla="*/ 70924 h 141847"/>
                <a:gd name="connsiteX15" fmla="*/ 70924 w 141847"/>
                <a:gd name="connsiteY15" fmla="*/ 51269 h 141847"/>
                <a:gd name="connsiteX16" fmla="*/ 90579 w 141847"/>
                <a:gd name="connsiteY16" fmla="*/ 70924 h 141847"/>
                <a:gd name="connsiteX17" fmla="*/ 70924 w 141847"/>
                <a:gd name="connsiteY17" fmla="*/ 90579 h 141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41847" h="141847">
                  <a:moveTo>
                    <a:pt x="128103" y="57179"/>
                  </a:moveTo>
                  <a:cubicBezTo>
                    <a:pt x="105884" y="53368"/>
                    <a:pt x="88480" y="35964"/>
                    <a:pt x="84669" y="13745"/>
                  </a:cubicBezTo>
                  <a:cubicBezTo>
                    <a:pt x="84669" y="6154"/>
                    <a:pt x="78514" y="0"/>
                    <a:pt x="70924" y="0"/>
                  </a:cubicBezTo>
                  <a:cubicBezTo>
                    <a:pt x="63333" y="0"/>
                    <a:pt x="57179" y="6154"/>
                    <a:pt x="57179" y="13745"/>
                  </a:cubicBezTo>
                  <a:cubicBezTo>
                    <a:pt x="53368" y="35964"/>
                    <a:pt x="35964" y="53368"/>
                    <a:pt x="13745" y="57179"/>
                  </a:cubicBezTo>
                  <a:cubicBezTo>
                    <a:pt x="6154" y="57179"/>
                    <a:pt x="0" y="63333"/>
                    <a:pt x="0" y="70924"/>
                  </a:cubicBezTo>
                  <a:cubicBezTo>
                    <a:pt x="0" y="78514"/>
                    <a:pt x="6154" y="84669"/>
                    <a:pt x="13745" y="84669"/>
                  </a:cubicBezTo>
                  <a:cubicBezTo>
                    <a:pt x="35964" y="88480"/>
                    <a:pt x="53368" y="105884"/>
                    <a:pt x="57179" y="128103"/>
                  </a:cubicBezTo>
                  <a:cubicBezTo>
                    <a:pt x="57179" y="135693"/>
                    <a:pt x="63333" y="141848"/>
                    <a:pt x="70924" y="141848"/>
                  </a:cubicBezTo>
                  <a:cubicBezTo>
                    <a:pt x="78514" y="141848"/>
                    <a:pt x="84669" y="135693"/>
                    <a:pt x="84669" y="128103"/>
                  </a:cubicBezTo>
                  <a:cubicBezTo>
                    <a:pt x="88480" y="105884"/>
                    <a:pt x="105884" y="88480"/>
                    <a:pt x="128103" y="84669"/>
                  </a:cubicBezTo>
                  <a:cubicBezTo>
                    <a:pt x="135693" y="84669"/>
                    <a:pt x="141848" y="78514"/>
                    <a:pt x="141848" y="70924"/>
                  </a:cubicBezTo>
                  <a:cubicBezTo>
                    <a:pt x="141848" y="63333"/>
                    <a:pt x="135693" y="57179"/>
                    <a:pt x="128103" y="57179"/>
                  </a:cubicBezTo>
                  <a:close/>
                  <a:moveTo>
                    <a:pt x="70924" y="90579"/>
                  </a:moveTo>
                  <a:cubicBezTo>
                    <a:pt x="65591" y="82911"/>
                    <a:pt x="58937" y="76257"/>
                    <a:pt x="51269" y="70924"/>
                  </a:cubicBezTo>
                  <a:cubicBezTo>
                    <a:pt x="58937" y="65591"/>
                    <a:pt x="65591" y="58937"/>
                    <a:pt x="70924" y="51269"/>
                  </a:cubicBezTo>
                  <a:cubicBezTo>
                    <a:pt x="76257" y="58937"/>
                    <a:pt x="82911" y="65591"/>
                    <a:pt x="90579" y="70924"/>
                  </a:cubicBezTo>
                  <a:cubicBezTo>
                    <a:pt x="82911" y="76257"/>
                    <a:pt x="76257" y="82911"/>
                    <a:pt x="70924" y="90579"/>
                  </a:cubicBezTo>
                  <a:close/>
                </a:path>
              </a:pathLst>
            </a:custGeom>
            <a:grpFill/>
            <a:ln w="169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-DIN" panose="020B0504030202030204" pitchFamily="34" charset="0"/>
                <a:ea typeface="MiSans"/>
                <a:cs typeface="+mn-cs"/>
              </a:endParaRPr>
            </a:p>
          </p:txBody>
        </p:sp>
        <p:sp>
          <p:nvSpPr>
            <p:cNvPr id="142" name="任意多边形: 形状 141"/>
            <p:cNvSpPr/>
            <p:nvPr/>
          </p:nvSpPr>
          <p:spPr>
            <a:xfrm>
              <a:off x="10485078" y="1489002"/>
              <a:ext cx="141847" cy="141847"/>
            </a:xfrm>
            <a:custGeom>
              <a:avLst/>
              <a:gdLst>
                <a:gd name="connsiteX0" fmla="*/ 128103 w 141847"/>
                <a:gd name="connsiteY0" fmla="*/ 57179 h 141847"/>
                <a:gd name="connsiteX1" fmla="*/ 84669 w 141847"/>
                <a:gd name="connsiteY1" fmla="*/ 13745 h 141847"/>
                <a:gd name="connsiteX2" fmla="*/ 70924 w 141847"/>
                <a:gd name="connsiteY2" fmla="*/ 0 h 141847"/>
                <a:gd name="connsiteX3" fmla="*/ 57179 w 141847"/>
                <a:gd name="connsiteY3" fmla="*/ 13745 h 141847"/>
                <a:gd name="connsiteX4" fmla="*/ 13745 w 141847"/>
                <a:gd name="connsiteY4" fmla="*/ 57179 h 141847"/>
                <a:gd name="connsiteX5" fmla="*/ 0 w 141847"/>
                <a:gd name="connsiteY5" fmla="*/ 70924 h 141847"/>
                <a:gd name="connsiteX6" fmla="*/ 13745 w 141847"/>
                <a:gd name="connsiteY6" fmla="*/ 84669 h 141847"/>
                <a:gd name="connsiteX7" fmla="*/ 57179 w 141847"/>
                <a:gd name="connsiteY7" fmla="*/ 128103 h 141847"/>
                <a:gd name="connsiteX8" fmla="*/ 70924 w 141847"/>
                <a:gd name="connsiteY8" fmla="*/ 141848 h 141847"/>
                <a:gd name="connsiteX9" fmla="*/ 84669 w 141847"/>
                <a:gd name="connsiteY9" fmla="*/ 128103 h 141847"/>
                <a:gd name="connsiteX10" fmla="*/ 128103 w 141847"/>
                <a:gd name="connsiteY10" fmla="*/ 84669 h 141847"/>
                <a:gd name="connsiteX11" fmla="*/ 141848 w 141847"/>
                <a:gd name="connsiteY11" fmla="*/ 70924 h 141847"/>
                <a:gd name="connsiteX12" fmla="*/ 128103 w 141847"/>
                <a:gd name="connsiteY12" fmla="*/ 57179 h 141847"/>
                <a:gd name="connsiteX13" fmla="*/ 70924 w 141847"/>
                <a:gd name="connsiteY13" fmla="*/ 90579 h 141847"/>
                <a:gd name="connsiteX14" fmla="*/ 51269 w 141847"/>
                <a:gd name="connsiteY14" fmla="*/ 70924 h 141847"/>
                <a:gd name="connsiteX15" fmla="*/ 70924 w 141847"/>
                <a:gd name="connsiteY15" fmla="*/ 51269 h 141847"/>
                <a:gd name="connsiteX16" fmla="*/ 90579 w 141847"/>
                <a:gd name="connsiteY16" fmla="*/ 70924 h 141847"/>
                <a:gd name="connsiteX17" fmla="*/ 70924 w 141847"/>
                <a:gd name="connsiteY17" fmla="*/ 90579 h 141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41847" h="141847">
                  <a:moveTo>
                    <a:pt x="128103" y="57179"/>
                  </a:moveTo>
                  <a:cubicBezTo>
                    <a:pt x="105884" y="53368"/>
                    <a:pt x="88480" y="35964"/>
                    <a:pt x="84669" y="13745"/>
                  </a:cubicBezTo>
                  <a:cubicBezTo>
                    <a:pt x="84669" y="6154"/>
                    <a:pt x="78514" y="0"/>
                    <a:pt x="70924" y="0"/>
                  </a:cubicBezTo>
                  <a:cubicBezTo>
                    <a:pt x="63333" y="0"/>
                    <a:pt x="57179" y="6154"/>
                    <a:pt x="57179" y="13745"/>
                  </a:cubicBezTo>
                  <a:cubicBezTo>
                    <a:pt x="53368" y="35964"/>
                    <a:pt x="35964" y="53368"/>
                    <a:pt x="13745" y="57179"/>
                  </a:cubicBezTo>
                  <a:cubicBezTo>
                    <a:pt x="6154" y="57179"/>
                    <a:pt x="0" y="63333"/>
                    <a:pt x="0" y="70924"/>
                  </a:cubicBezTo>
                  <a:cubicBezTo>
                    <a:pt x="0" y="78514"/>
                    <a:pt x="6154" y="84669"/>
                    <a:pt x="13745" y="84669"/>
                  </a:cubicBezTo>
                  <a:cubicBezTo>
                    <a:pt x="35964" y="88480"/>
                    <a:pt x="53368" y="105884"/>
                    <a:pt x="57179" y="128103"/>
                  </a:cubicBezTo>
                  <a:cubicBezTo>
                    <a:pt x="57179" y="135693"/>
                    <a:pt x="63333" y="141848"/>
                    <a:pt x="70924" y="141848"/>
                  </a:cubicBezTo>
                  <a:cubicBezTo>
                    <a:pt x="78514" y="141848"/>
                    <a:pt x="84669" y="135693"/>
                    <a:pt x="84669" y="128103"/>
                  </a:cubicBezTo>
                  <a:cubicBezTo>
                    <a:pt x="88480" y="105884"/>
                    <a:pt x="105884" y="88480"/>
                    <a:pt x="128103" y="84669"/>
                  </a:cubicBezTo>
                  <a:cubicBezTo>
                    <a:pt x="135693" y="84669"/>
                    <a:pt x="141848" y="78514"/>
                    <a:pt x="141848" y="70924"/>
                  </a:cubicBezTo>
                  <a:cubicBezTo>
                    <a:pt x="141848" y="63333"/>
                    <a:pt x="135693" y="57179"/>
                    <a:pt x="128103" y="57179"/>
                  </a:cubicBezTo>
                  <a:close/>
                  <a:moveTo>
                    <a:pt x="70924" y="90579"/>
                  </a:moveTo>
                  <a:cubicBezTo>
                    <a:pt x="65591" y="82911"/>
                    <a:pt x="58937" y="76257"/>
                    <a:pt x="51269" y="70924"/>
                  </a:cubicBezTo>
                  <a:cubicBezTo>
                    <a:pt x="58937" y="65591"/>
                    <a:pt x="65591" y="58937"/>
                    <a:pt x="70924" y="51269"/>
                  </a:cubicBezTo>
                  <a:cubicBezTo>
                    <a:pt x="76257" y="58937"/>
                    <a:pt x="82911" y="65591"/>
                    <a:pt x="90579" y="70924"/>
                  </a:cubicBezTo>
                  <a:cubicBezTo>
                    <a:pt x="82911" y="76257"/>
                    <a:pt x="76257" y="82911"/>
                    <a:pt x="70924" y="90579"/>
                  </a:cubicBezTo>
                  <a:close/>
                </a:path>
              </a:pathLst>
            </a:custGeom>
            <a:grpFill/>
            <a:ln w="169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-DIN" panose="020B0504030202030204" pitchFamily="34" charset="0"/>
                <a:ea typeface="MiSans"/>
                <a:cs typeface="+mn-cs"/>
              </a:endParaRPr>
            </a:p>
          </p:txBody>
        </p:sp>
      </p:grpSp>
      <p:sp>
        <p:nvSpPr>
          <p:cNvPr id="143" name="矩形: 圆角 142"/>
          <p:cNvSpPr/>
          <p:nvPr/>
        </p:nvSpPr>
        <p:spPr>
          <a:xfrm>
            <a:off x="8126185" y="3902756"/>
            <a:ext cx="3259356" cy="2315268"/>
          </a:xfrm>
          <a:prstGeom prst="roundRect">
            <a:avLst>
              <a:gd name="adj" fmla="val 4242"/>
            </a:avLst>
          </a:prstGeom>
          <a:gradFill flip="none" rotWithShape="1">
            <a:gsLst>
              <a:gs pos="0">
                <a:srgbClr val="F9D27F"/>
              </a:gs>
              <a:gs pos="100000">
                <a:srgbClr val="F7C85D"/>
              </a:gs>
            </a:gsLst>
            <a:lin ang="5400000" scaled="1"/>
            <a:tileRect/>
          </a:gradFill>
          <a:ln w="12700" cap="flat" cmpd="sng" algn="ctr">
            <a:noFill/>
            <a:prstDash val="solid"/>
            <a:miter lim="800000"/>
          </a:ln>
          <a:effectLst>
            <a:outerShdw blurRad="381000" sx="95000" sy="95000" algn="ctr" rotWithShape="0">
              <a:srgbClr val="DC322D">
                <a:alpha val="12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-DIN" panose="020B0504030202030204" pitchFamily="34" charset="0"/>
              <a:ea typeface="MiSans"/>
              <a:cs typeface="+mn-cs"/>
            </a:endParaRPr>
          </a:p>
        </p:txBody>
      </p:sp>
      <p:sp>
        <p:nvSpPr>
          <p:cNvPr id="144" name="文本框 143"/>
          <p:cNvSpPr txBox="1"/>
          <p:nvPr/>
        </p:nvSpPr>
        <p:spPr>
          <a:xfrm>
            <a:off x="8650662" y="5464278"/>
            <a:ext cx="2210402" cy="6515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4000"/>
              </a:lnSpc>
              <a:defRPr/>
            </a:pPr>
            <a:r>
              <a:rPr lang="zh-CN" altLang="en-US" sz="1600" dirty="0">
                <a:solidFill>
                  <a:srgbClr val="634605"/>
                </a:solidFill>
                <a:latin typeface="Roboto Regular"/>
                <a:ea typeface="思源黑体 CN Regular" panose="020B0500000000000000" pitchFamily="34" charset="-122"/>
              </a:rPr>
              <a:t>請輸入內容</a:t>
            </a:r>
            <a:r>
              <a:rPr lang="en-US" altLang="zh-CN" sz="1600" dirty="0">
                <a:solidFill>
                  <a:srgbClr val="634605"/>
                </a:solidFill>
                <a:latin typeface="Roboto Regular"/>
                <a:ea typeface="思源黑体 CN Regular" panose="020B0500000000000000" pitchFamily="34" charset="-122"/>
              </a:rPr>
              <a:t>1</a:t>
            </a:r>
            <a:endParaRPr lang="en-US" altLang="zh-CN" sz="1600" dirty="0">
              <a:solidFill>
                <a:srgbClr val="634605"/>
              </a:solidFill>
              <a:latin typeface="Roboto Regular"/>
              <a:ea typeface="思源黑体 CN Regular" panose="020B0500000000000000" pitchFamily="34" charset="-122"/>
            </a:endParaRPr>
          </a:p>
          <a:p>
            <a:pPr algn="ctr">
              <a:lnSpc>
                <a:spcPct val="114000"/>
              </a:lnSpc>
              <a:defRPr/>
            </a:pPr>
            <a:r>
              <a:rPr lang="zh-CN" altLang="en-US" sz="1600" dirty="0">
                <a:solidFill>
                  <a:srgbClr val="634605"/>
                </a:solidFill>
                <a:latin typeface="Roboto Regular"/>
                <a:ea typeface="思源黑体 CN Regular" panose="020B0500000000000000" pitchFamily="34" charset="-122"/>
              </a:rPr>
              <a:t>請輸入內容</a:t>
            </a:r>
            <a:r>
              <a:rPr lang="en-US" altLang="zh-CN" sz="1600" dirty="0">
                <a:solidFill>
                  <a:srgbClr val="634605"/>
                </a:solidFill>
                <a:latin typeface="Roboto Regular"/>
                <a:ea typeface="思源黑体 CN Regular" panose="020B0500000000000000" pitchFamily="34" charset="-122"/>
              </a:rPr>
              <a:t>2</a:t>
            </a:r>
            <a:endParaRPr lang="en-US" altLang="zh-CN" sz="1600" dirty="0">
              <a:solidFill>
                <a:srgbClr val="634605"/>
              </a:solidFill>
              <a:latin typeface="Roboto Regular"/>
              <a:ea typeface="思源黑体 CN Regular" panose="020B0500000000000000" pitchFamily="34" charset="-122"/>
            </a:endParaRPr>
          </a:p>
        </p:txBody>
      </p:sp>
      <p:sp>
        <p:nvSpPr>
          <p:cNvPr id="145" name="文本框 144"/>
          <p:cNvSpPr txBox="1"/>
          <p:nvPr/>
        </p:nvSpPr>
        <p:spPr>
          <a:xfrm>
            <a:off x="8650662" y="4967834"/>
            <a:ext cx="2210402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CN" altLang="en-US" b="1" dirty="0">
                <a:solidFill>
                  <a:srgbClr val="634605"/>
                </a:solidFill>
                <a:latin typeface="Roboto Regular"/>
                <a:ea typeface="思源黑体 CN Regular" panose="020B0500000000000000" pitchFamily="34" charset="-122"/>
              </a:rPr>
              <a:t>標題</a:t>
            </a:r>
            <a:r>
              <a:rPr lang="en-US" altLang="zh-CN" b="1" dirty="0">
                <a:solidFill>
                  <a:srgbClr val="634605"/>
                </a:solidFill>
                <a:latin typeface="Roboto Regular"/>
                <a:ea typeface="思源黑体 CN Regular" panose="020B0500000000000000" pitchFamily="34" charset="-122"/>
              </a:rPr>
              <a:t>6</a:t>
            </a:r>
            <a:endParaRPr lang="zh-CN" altLang="en-US" b="1" dirty="0">
              <a:solidFill>
                <a:srgbClr val="634605"/>
              </a:solidFill>
              <a:latin typeface="Roboto Regular"/>
              <a:ea typeface="思源黑体 CN Regular" panose="020B0500000000000000" pitchFamily="34" charset="-122"/>
            </a:endParaRPr>
          </a:p>
        </p:txBody>
      </p:sp>
      <p:cxnSp>
        <p:nvCxnSpPr>
          <p:cNvPr id="146" name="直接连接符 145"/>
          <p:cNvCxnSpPr/>
          <p:nvPr/>
        </p:nvCxnSpPr>
        <p:spPr>
          <a:xfrm>
            <a:off x="9615086" y="5383466"/>
            <a:ext cx="281554" cy="0"/>
          </a:xfrm>
          <a:prstGeom prst="line">
            <a:avLst/>
          </a:prstGeom>
          <a:noFill/>
          <a:ln w="34925" cap="rnd" cmpd="sng" algn="ctr">
            <a:solidFill>
              <a:srgbClr val="634605"/>
            </a:solidFill>
            <a:prstDash val="solid"/>
            <a:miter lim="800000"/>
          </a:ln>
          <a:effectLst/>
        </p:spPr>
      </p:cxnSp>
      <p:grpSp>
        <p:nvGrpSpPr>
          <p:cNvPr id="147" name="组合 146"/>
          <p:cNvGrpSpPr/>
          <p:nvPr/>
        </p:nvGrpSpPr>
        <p:grpSpPr>
          <a:xfrm>
            <a:off x="9479619" y="4251447"/>
            <a:ext cx="552488" cy="552488"/>
            <a:chOff x="11204006" y="3825303"/>
            <a:chExt cx="824696" cy="824696"/>
          </a:xfrm>
          <a:solidFill>
            <a:srgbClr val="F2F8FF"/>
          </a:solidFill>
        </p:grpSpPr>
        <p:sp>
          <p:nvSpPr>
            <p:cNvPr id="148" name="任意多边形: 形状 147"/>
            <p:cNvSpPr/>
            <p:nvPr/>
          </p:nvSpPr>
          <p:spPr>
            <a:xfrm>
              <a:off x="11904997" y="4086457"/>
              <a:ext cx="82469" cy="82469"/>
            </a:xfrm>
            <a:custGeom>
              <a:avLst/>
              <a:gdLst>
                <a:gd name="connsiteX0" fmla="*/ 41235 w 82469"/>
                <a:gd name="connsiteY0" fmla="*/ 0 h 82469"/>
                <a:gd name="connsiteX1" fmla="*/ 0 w 82469"/>
                <a:gd name="connsiteY1" fmla="*/ 41235 h 82469"/>
                <a:gd name="connsiteX2" fmla="*/ 41235 w 82469"/>
                <a:gd name="connsiteY2" fmla="*/ 82470 h 82469"/>
                <a:gd name="connsiteX3" fmla="*/ 82470 w 82469"/>
                <a:gd name="connsiteY3" fmla="*/ 41235 h 82469"/>
                <a:gd name="connsiteX4" fmla="*/ 41235 w 82469"/>
                <a:gd name="connsiteY4" fmla="*/ 0 h 82469"/>
                <a:gd name="connsiteX5" fmla="*/ 41235 w 82469"/>
                <a:gd name="connsiteY5" fmla="*/ 54980 h 82469"/>
                <a:gd name="connsiteX6" fmla="*/ 27490 w 82469"/>
                <a:gd name="connsiteY6" fmla="*/ 41235 h 82469"/>
                <a:gd name="connsiteX7" fmla="*/ 41235 w 82469"/>
                <a:gd name="connsiteY7" fmla="*/ 27490 h 82469"/>
                <a:gd name="connsiteX8" fmla="*/ 54980 w 82469"/>
                <a:gd name="connsiteY8" fmla="*/ 41235 h 82469"/>
                <a:gd name="connsiteX9" fmla="*/ 41235 w 82469"/>
                <a:gd name="connsiteY9" fmla="*/ 54980 h 82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2469" h="82469">
                  <a:moveTo>
                    <a:pt x="41235" y="0"/>
                  </a:moveTo>
                  <a:cubicBezTo>
                    <a:pt x="18461" y="0"/>
                    <a:pt x="0" y="18461"/>
                    <a:pt x="0" y="41235"/>
                  </a:cubicBezTo>
                  <a:cubicBezTo>
                    <a:pt x="0" y="64008"/>
                    <a:pt x="18461" y="82470"/>
                    <a:pt x="41235" y="82470"/>
                  </a:cubicBezTo>
                  <a:cubicBezTo>
                    <a:pt x="64008" y="82470"/>
                    <a:pt x="82470" y="64008"/>
                    <a:pt x="82470" y="41235"/>
                  </a:cubicBezTo>
                  <a:cubicBezTo>
                    <a:pt x="82470" y="18461"/>
                    <a:pt x="64008" y="0"/>
                    <a:pt x="41235" y="0"/>
                  </a:cubicBezTo>
                  <a:close/>
                  <a:moveTo>
                    <a:pt x="41235" y="54980"/>
                  </a:moveTo>
                  <a:cubicBezTo>
                    <a:pt x="33644" y="54980"/>
                    <a:pt x="27490" y="48825"/>
                    <a:pt x="27490" y="41235"/>
                  </a:cubicBezTo>
                  <a:cubicBezTo>
                    <a:pt x="27490" y="33644"/>
                    <a:pt x="33644" y="27490"/>
                    <a:pt x="41235" y="27490"/>
                  </a:cubicBezTo>
                  <a:cubicBezTo>
                    <a:pt x="48825" y="27490"/>
                    <a:pt x="54980" y="33644"/>
                    <a:pt x="54980" y="41235"/>
                  </a:cubicBezTo>
                  <a:cubicBezTo>
                    <a:pt x="54980" y="48825"/>
                    <a:pt x="48825" y="54980"/>
                    <a:pt x="41235" y="54980"/>
                  </a:cubicBezTo>
                  <a:close/>
                </a:path>
              </a:pathLst>
            </a:custGeom>
            <a:grpFill/>
            <a:ln w="170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-DIN" panose="020B0504030202030204" pitchFamily="34" charset="0"/>
                <a:ea typeface="MiSans"/>
                <a:cs typeface="+mn-cs"/>
              </a:endParaRPr>
            </a:p>
          </p:txBody>
        </p:sp>
        <p:sp>
          <p:nvSpPr>
            <p:cNvPr id="149" name="任意多边形: 形状 148"/>
            <p:cNvSpPr/>
            <p:nvPr/>
          </p:nvSpPr>
          <p:spPr>
            <a:xfrm>
              <a:off x="11204006" y="3825303"/>
              <a:ext cx="824696" cy="824696"/>
            </a:xfrm>
            <a:custGeom>
              <a:avLst/>
              <a:gdLst>
                <a:gd name="connsiteX0" fmla="*/ 810951 w 824696"/>
                <a:gd name="connsiteY0" fmla="*/ 0 h 824696"/>
                <a:gd name="connsiteX1" fmla="*/ 755971 w 824696"/>
                <a:gd name="connsiteY1" fmla="*/ 0 h 824696"/>
                <a:gd name="connsiteX2" fmla="*/ 746212 w 824696"/>
                <a:gd name="connsiteY2" fmla="*/ 3986 h 824696"/>
                <a:gd name="connsiteX3" fmla="*/ 540038 w 824696"/>
                <a:gd name="connsiteY3" fmla="*/ 210160 h 824696"/>
                <a:gd name="connsiteX4" fmla="*/ 539959 w 824696"/>
                <a:gd name="connsiteY4" fmla="*/ 229599 h 824696"/>
                <a:gd name="connsiteX5" fmla="*/ 540038 w 824696"/>
                <a:gd name="connsiteY5" fmla="*/ 229678 h 824696"/>
                <a:gd name="connsiteX6" fmla="*/ 571652 w 824696"/>
                <a:gd name="connsiteY6" fmla="*/ 261154 h 824696"/>
                <a:gd name="connsiteX7" fmla="*/ 529180 w 824696"/>
                <a:gd name="connsiteY7" fmla="*/ 303626 h 824696"/>
                <a:gd name="connsiteX8" fmla="*/ 412348 w 824696"/>
                <a:gd name="connsiteY8" fmla="*/ 329879 h 824696"/>
                <a:gd name="connsiteX9" fmla="*/ 295516 w 824696"/>
                <a:gd name="connsiteY9" fmla="*/ 303901 h 824696"/>
                <a:gd name="connsiteX10" fmla="*/ 253044 w 824696"/>
                <a:gd name="connsiteY10" fmla="*/ 261154 h 824696"/>
                <a:gd name="connsiteX11" fmla="*/ 284658 w 824696"/>
                <a:gd name="connsiteY11" fmla="*/ 229678 h 824696"/>
                <a:gd name="connsiteX12" fmla="*/ 284737 w 824696"/>
                <a:gd name="connsiteY12" fmla="*/ 210239 h 824696"/>
                <a:gd name="connsiteX13" fmla="*/ 284658 w 824696"/>
                <a:gd name="connsiteY13" fmla="*/ 210160 h 824696"/>
                <a:gd name="connsiteX14" fmla="*/ 78484 w 824696"/>
                <a:gd name="connsiteY14" fmla="*/ 3986 h 824696"/>
                <a:gd name="connsiteX15" fmla="*/ 68725 w 824696"/>
                <a:gd name="connsiteY15" fmla="*/ 0 h 824696"/>
                <a:gd name="connsiteX16" fmla="*/ 13745 w 824696"/>
                <a:gd name="connsiteY16" fmla="*/ 0 h 824696"/>
                <a:gd name="connsiteX17" fmla="*/ 0 w 824696"/>
                <a:gd name="connsiteY17" fmla="*/ 13745 h 824696"/>
                <a:gd name="connsiteX18" fmla="*/ 0 w 824696"/>
                <a:gd name="connsiteY18" fmla="*/ 481073 h 824696"/>
                <a:gd name="connsiteX19" fmla="*/ 8522 w 824696"/>
                <a:gd name="connsiteY19" fmla="*/ 493718 h 824696"/>
                <a:gd name="connsiteX20" fmla="*/ 13745 w 824696"/>
                <a:gd name="connsiteY20" fmla="*/ 494818 h 824696"/>
                <a:gd name="connsiteX21" fmla="*/ 23504 w 824696"/>
                <a:gd name="connsiteY21" fmla="*/ 490832 h 824696"/>
                <a:gd name="connsiteX22" fmla="*/ 54980 w 824696"/>
                <a:gd name="connsiteY22" fmla="*/ 459218 h 824696"/>
                <a:gd name="connsiteX23" fmla="*/ 100201 w 824696"/>
                <a:gd name="connsiteY23" fmla="*/ 504577 h 824696"/>
                <a:gd name="connsiteX24" fmla="*/ 203837 w 824696"/>
                <a:gd name="connsiteY24" fmla="*/ 608076 h 824696"/>
                <a:gd name="connsiteX25" fmla="*/ 216070 w 824696"/>
                <a:gd name="connsiteY25" fmla="*/ 687934 h 824696"/>
                <a:gd name="connsiteX26" fmla="*/ 332627 w 824696"/>
                <a:gd name="connsiteY26" fmla="*/ 804629 h 824696"/>
                <a:gd name="connsiteX27" fmla="*/ 381284 w 824696"/>
                <a:gd name="connsiteY27" fmla="*/ 824696 h 824696"/>
                <a:gd name="connsiteX28" fmla="*/ 426093 w 824696"/>
                <a:gd name="connsiteY28" fmla="*/ 807515 h 824696"/>
                <a:gd name="connsiteX29" fmla="*/ 457569 w 824696"/>
                <a:gd name="connsiteY29" fmla="*/ 818786 h 824696"/>
                <a:gd name="connsiteX30" fmla="*/ 487120 w 824696"/>
                <a:gd name="connsiteY30" fmla="*/ 808477 h 824696"/>
                <a:gd name="connsiteX31" fmla="*/ 504851 w 824696"/>
                <a:gd name="connsiteY31" fmla="*/ 773565 h 824696"/>
                <a:gd name="connsiteX32" fmla="*/ 504851 w 824696"/>
                <a:gd name="connsiteY32" fmla="*/ 770679 h 824696"/>
                <a:gd name="connsiteX33" fmla="*/ 539351 w 824696"/>
                <a:gd name="connsiteY33" fmla="*/ 756934 h 824696"/>
                <a:gd name="connsiteX34" fmla="*/ 553096 w 824696"/>
                <a:gd name="connsiteY34" fmla="*/ 722984 h 824696"/>
                <a:gd name="connsiteX35" fmla="*/ 587596 w 824696"/>
                <a:gd name="connsiteY35" fmla="*/ 709239 h 824696"/>
                <a:gd name="connsiteX36" fmla="*/ 601341 w 824696"/>
                <a:gd name="connsiteY36" fmla="*/ 674739 h 824696"/>
                <a:gd name="connsiteX37" fmla="*/ 604777 w 824696"/>
                <a:gd name="connsiteY37" fmla="*/ 674739 h 824696"/>
                <a:gd name="connsiteX38" fmla="*/ 639689 w 824696"/>
                <a:gd name="connsiteY38" fmla="*/ 657146 h 824696"/>
                <a:gd name="connsiteX39" fmla="*/ 636803 w 824696"/>
                <a:gd name="connsiteY39" fmla="*/ 593369 h 824696"/>
                <a:gd name="connsiteX40" fmla="*/ 724221 w 824696"/>
                <a:gd name="connsiteY40" fmla="*/ 505951 h 824696"/>
                <a:gd name="connsiteX41" fmla="*/ 769716 w 824696"/>
                <a:gd name="connsiteY41" fmla="*/ 459218 h 824696"/>
                <a:gd name="connsiteX42" fmla="*/ 801192 w 824696"/>
                <a:gd name="connsiteY42" fmla="*/ 490832 h 824696"/>
                <a:gd name="connsiteX43" fmla="*/ 810951 w 824696"/>
                <a:gd name="connsiteY43" fmla="*/ 494818 h 824696"/>
                <a:gd name="connsiteX44" fmla="*/ 816174 w 824696"/>
                <a:gd name="connsiteY44" fmla="*/ 493718 h 824696"/>
                <a:gd name="connsiteX45" fmla="*/ 824696 w 824696"/>
                <a:gd name="connsiteY45" fmla="*/ 481073 h 824696"/>
                <a:gd name="connsiteX46" fmla="*/ 824696 w 824696"/>
                <a:gd name="connsiteY46" fmla="*/ 13745 h 824696"/>
                <a:gd name="connsiteX47" fmla="*/ 810951 w 824696"/>
                <a:gd name="connsiteY47" fmla="*/ 0 h 824696"/>
                <a:gd name="connsiteX48" fmla="*/ 27490 w 824696"/>
                <a:gd name="connsiteY48" fmla="*/ 447948 h 824696"/>
                <a:gd name="connsiteX49" fmla="*/ 27490 w 824696"/>
                <a:gd name="connsiteY49" fmla="*/ 27490 h 824696"/>
                <a:gd name="connsiteX50" fmla="*/ 63089 w 824696"/>
                <a:gd name="connsiteY50" fmla="*/ 27490 h 824696"/>
                <a:gd name="connsiteX51" fmla="*/ 255518 w 824696"/>
                <a:gd name="connsiteY51" fmla="*/ 219919 h 824696"/>
                <a:gd name="connsiteX52" fmla="*/ 27490 w 824696"/>
                <a:gd name="connsiteY52" fmla="*/ 447948 h 824696"/>
                <a:gd name="connsiteX53" fmla="*/ 74360 w 824696"/>
                <a:gd name="connsiteY53" fmla="*/ 439838 h 824696"/>
                <a:gd name="connsiteX54" fmla="*/ 233664 w 824696"/>
                <a:gd name="connsiteY54" fmla="*/ 280534 h 824696"/>
                <a:gd name="connsiteX55" fmla="*/ 269263 w 824696"/>
                <a:gd name="connsiteY55" fmla="*/ 316134 h 824696"/>
                <a:gd name="connsiteX56" fmla="*/ 109959 w 824696"/>
                <a:gd name="connsiteY56" fmla="*/ 475437 h 824696"/>
                <a:gd name="connsiteX57" fmla="*/ 74360 w 824696"/>
                <a:gd name="connsiteY57" fmla="*/ 439838 h 824696"/>
                <a:gd name="connsiteX58" fmla="*/ 129340 w 824696"/>
                <a:gd name="connsiteY58" fmla="*/ 494818 h 824696"/>
                <a:gd name="connsiteX59" fmla="*/ 293042 w 824696"/>
                <a:gd name="connsiteY59" fmla="*/ 331253 h 824696"/>
                <a:gd name="connsiteX60" fmla="*/ 384858 w 824696"/>
                <a:gd name="connsiteY60" fmla="*/ 351596 h 824696"/>
                <a:gd name="connsiteX61" fmla="*/ 237650 w 824696"/>
                <a:gd name="connsiteY61" fmla="*/ 498804 h 824696"/>
                <a:gd name="connsiteX62" fmla="*/ 237571 w 824696"/>
                <a:gd name="connsiteY62" fmla="*/ 518243 h 824696"/>
                <a:gd name="connsiteX63" fmla="*/ 237650 w 824696"/>
                <a:gd name="connsiteY63" fmla="*/ 518322 h 824696"/>
                <a:gd name="connsiteX64" fmla="*/ 280672 w 824696"/>
                <a:gd name="connsiteY64" fmla="*/ 543337 h 824696"/>
                <a:gd name="connsiteX65" fmla="*/ 248646 w 824696"/>
                <a:gd name="connsiteY65" fmla="*/ 558182 h 824696"/>
                <a:gd name="connsiteX66" fmla="*/ 221156 w 824696"/>
                <a:gd name="connsiteY66" fmla="*/ 585672 h 824696"/>
                <a:gd name="connsiteX67" fmla="*/ 129340 w 824696"/>
                <a:gd name="connsiteY67" fmla="*/ 494818 h 824696"/>
                <a:gd name="connsiteX68" fmla="*/ 223355 w 824696"/>
                <a:gd name="connsiteY68" fmla="*/ 639277 h 824696"/>
                <a:gd name="connsiteX69" fmla="*/ 235451 w 824696"/>
                <a:gd name="connsiteY69" fmla="*/ 610138 h 824696"/>
                <a:gd name="connsiteX70" fmla="*/ 268164 w 824696"/>
                <a:gd name="connsiteY70" fmla="*/ 577287 h 824696"/>
                <a:gd name="connsiteX71" fmla="*/ 284795 w 824696"/>
                <a:gd name="connsiteY71" fmla="*/ 570278 h 824696"/>
                <a:gd name="connsiteX72" fmla="*/ 297028 w 824696"/>
                <a:gd name="connsiteY72" fmla="*/ 574401 h 824696"/>
                <a:gd name="connsiteX73" fmla="*/ 304725 w 824696"/>
                <a:gd name="connsiteY73" fmla="*/ 589383 h 824696"/>
                <a:gd name="connsiteX74" fmla="*/ 298677 w 824696"/>
                <a:gd name="connsiteY74" fmla="*/ 604777 h 824696"/>
                <a:gd name="connsiteX75" fmla="*/ 297303 w 824696"/>
                <a:gd name="connsiteY75" fmla="*/ 606977 h 824696"/>
                <a:gd name="connsiteX76" fmla="*/ 234626 w 824696"/>
                <a:gd name="connsiteY76" fmla="*/ 666767 h 824696"/>
                <a:gd name="connsiteX77" fmla="*/ 223355 w 824696"/>
                <a:gd name="connsiteY77" fmla="*/ 639277 h 824696"/>
                <a:gd name="connsiteX78" fmla="*/ 253869 w 824696"/>
                <a:gd name="connsiteY78" fmla="*/ 687247 h 824696"/>
                <a:gd name="connsiteX79" fmla="*/ 320807 w 824696"/>
                <a:gd name="connsiteY79" fmla="*/ 623196 h 824696"/>
                <a:gd name="connsiteX80" fmla="*/ 349300 w 824696"/>
                <a:gd name="connsiteY80" fmla="*/ 627164 h 824696"/>
                <a:gd name="connsiteX81" fmla="*/ 349121 w 824696"/>
                <a:gd name="connsiteY81" fmla="*/ 651922 h 824696"/>
                <a:gd name="connsiteX82" fmla="*/ 349121 w 824696"/>
                <a:gd name="connsiteY82" fmla="*/ 651648 h 824696"/>
                <a:gd name="connsiteX83" fmla="*/ 282458 w 824696"/>
                <a:gd name="connsiteY83" fmla="*/ 715424 h 824696"/>
                <a:gd name="connsiteX84" fmla="*/ 253869 w 824696"/>
                <a:gd name="connsiteY84" fmla="*/ 687247 h 824696"/>
                <a:gd name="connsiteX85" fmla="*/ 329878 w 824696"/>
                <a:gd name="connsiteY85" fmla="*/ 763669 h 824696"/>
                <a:gd name="connsiteX86" fmla="*/ 302389 w 824696"/>
                <a:gd name="connsiteY86" fmla="*/ 734804 h 824696"/>
                <a:gd name="connsiteX87" fmla="*/ 365615 w 824696"/>
                <a:gd name="connsiteY87" fmla="*/ 674464 h 824696"/>
                <a:gd name="connsiteX88" fmla="*/ 367265 w 824696"/>
                <a:gd name="connsiteY88" fmla="*/ 673365 h 824696"/>
                <a:gd name="connsiteX89" fmla="*/ 396404 w 824696"/>
                <a:gd name="connsiteY89" fmla="*/ 673365 h 824696"/>
                <a:gd name="connsiteX90" fmla="*/ 398603 w 824696"/>
                <a:gd name="connsiteY90" fmla="*/ 697968 h 824696"/>
                <a:gd name="connsiteX91" fmla="*/ 329878 w 824696"/>
                <a:gd name="connsiteY91" fmla="*/ 763669 h 824696"/>
                <a:gd name="connsiteX92" fmla="*/ 410424 w 824696"/>
                <a:gd name="connsiteY92" fmla="*/ 785523 h 824696"/>
                <a:gd name="connsiteX93" fmla="*/ 352145 w 824696"/>
                <a:gd name="connsiteY93" fmla="*/ 785111 h 824696"/>
                <a:gd name="connsiteX94" fmla="*/ 350083 w 824696"/>
                <a:gd name="connsiteY94" fmla="*/ 783461 h 824696"/>
                <a:gd name="connsiteX95" fmla="*/ 410424 w 824696"/>
                <a:gd name="connsiteY95" fmla="*/ 725458 h 824696"/>
                <a:gd name="connsiteX96" fmla="*/ 415234 w 824696"/>
                <a:gd name="connsiteY96" fmla="*/ 722434 h 824696"/>
                <a:gd name="connsiteX97" fmla="*/ 430904 w 824696"/>
                <a:gd name="connsiteY97" fmla="*/ 716386 h 824696"/>
                <a:gd name="connsiteX98" fmla="*/ 445886 w 824696"/>
                <a:gd name="connsiteY98" fmla="*/ 723946 h 824696"/>
                <a:gd name="connsiteX99" fmla="*/ 442999 w 824696"/>
                <a:gd name="connsiteY99" fmla="*/ 752948 h 824696"/>
                <a:gd name="connsiteX100" fmla="*/ 410424 w 824696"/>
                <a:gd name="connsiteY100" fmla="*/ 785523 h 824696"/>
                <a:gd name="connsiteX101" fmla="*/ 470544 w 824696"/>
                <a:gd name="connsiteY101" fmla="*/ 787073 h 824696"/>
                <a:gd name="connsiteX102" fmla="*/ 469939 w 824696"/>
                <a:gd name="connsiteY102" fmla="*/ 787585 h 824696"/>
                <a:gd name="connsiteX103" fmla="*/ 469939 w 824696"/>
                <a:gd name="connsiteY103" fmla="*/ 787173 h 824696"/>
                <a:gd name="connsiteX104" fmla="*/ 446298 w 824696"/>
                <a:gd name="connsiteY104" fmla="*/ 788135 h 824696"/>
                <a:gd name="connsiteX105" fmla="*/ 462517 w 824696"/>
                <a:gd name="connsiteY105" fmla="*/ 771916 h 824696"/>
                <a:gd name="connsiteX106" fmla="*/ 472413 w 824696"/>
                <a:gd name="connsiteY106" fmla="*/ 758171 h 824696"/>
                <a:gd name="connsiteX107" fmla="*/ 470544 w 824696"/>
                <a:gd name="connsiteY107" fmla="*/ 787073 h 824696"/>
                <a:gd name="connsiteX108" fmla="*/ 618522 w 824696"/>
                <a:gd name="connsiteY108" fmla="*/ 638315 h 824696"/>
                <a:gd name="connsiteX109" fmla="*/ 603403 w 824696"/>
                <a:gd name="connsiteY109" fmla="*/ 645875 h 824696"/>
                <a:gd name="connsiteX110" fmla="*/ 587871 w 824696"/>
                <a:gd name="connsiteY110" fmla="*/ 639964 h 824696"/>
                <a:gd name="connsiteX111" fmla="*/ 585672 w 824696"/>
                <a:gd name="connsiteY111" fmla="*/ 638452 h 824696"/>
                <a:gd name="connsiteX112" fmla="*/ 518184 w 824696"/>
                <a:gd name="connsiteY112" fmla="*/ 567803 h 824696"/>
                <a:gd name="connsiteX113" fmla="*/ 498391 w 824696"/>
                <a:gd name="connsiteY113" fmla="*/ 586771 h 824696"/>
                <a:gd name="connsiteX114" fmla="*/ 570277 w 824696"/>
                <a:gd name="connsiteY114" fmla="*/ 662094 h 824696"/>
                <a:gd name="connsiteX115" fmla="*/ 566881 w 824696"/>
                <a:gd name="connsiteY115" fmla="*/ 690661 h 824696"/>
                <a:gd name="connsiteX116" fmla="*/ 540451 w 824696"/>
                <a:gd name="connsiteY116" fmla="*/ 689584 h 824696"/>
                <a:gd name="connsiteX117" fmla="*/ 463204 w 824696"/>
                <a:gd name="connsiteY117" fmla="*/ 609313 h 824696"/>
                <a:gd name="connsiteX118" fmla="*/ 443412 w 824696"/>
                <a:gd name="connsiteY118" fmla="*/ 628281 h 824696"/>
                <a:gd name="connsiteX119" fmla="*/ 518871 w 824696"/>
                <a:gd name="connsiteY119" fmla="*/ 706902 h 824696"/>
                <a:gd name="connsiteX120" fmla="*/ 519833 w 824696"/>
                <a:gd name="connsiteY120" fmla="*/ 708277 h 824696"/>
                <a:gd name="connsiteX121" fmla="*/ 525881 w 824696"/>
                <a:gd name="connsiteY121" fmla="*/ 722846 h 824696"/>
                <a:gd name="connsiteX122" fmla="*/ 519833 w 824696"/>
                <a:gd name="connsiteY122" fmla="*/ 737416 h 824696"/>
                <a:gd name="connsiteX123" fmla="*/ 490694 w 824696"/>
                <a:gd name="connsiteY123" fmla="*/ 737416 h 824696"/>
                <a:gd name="connsiteX124" fmla="*/ 476949 w 824696"/>
                <a:gd name="connsiteY124" fmla="*/ 734117 h 824696"/>
                <a:gd name="connsiteX125" fmla="*/ 466915 w 824696"/>
                <a:gd name="connsiteY125" fmla="*/ 706627 h 824696"/>
                <a:gd name="connsiteX126" fmla="*/ 432003 w 824696"/>
                <a:gd name="connsiteY126" fmla="*/ 688896 h 824696"/>
                <a:gd name="connsiteX127" fmla="*/ 429117 w 824696"/>
                <a:gd name="connsiteY127" fmla="*/ 688896 h 824696"/>
                <a:gd name="connsiteX128" fmla="*/ 415372 w 824696"/>
                <a:gd name="connsiteY128" fmla="*/ 654397 h 824696"/>
                <a:gd name="connsiteX129" fmla="*/ 380872 w 824696"/>
                <a:gd name="connsiteY129" fmla="*/ 640652 h 824696"/>
                <a:gd name="connsiteX130" fmla="*/ 367127 w 824696"/>
                <a:gd name="connsiteY130" fmla="*/ 606702 h 824696"/>
                <a:gd name="connsiteX131" fmla="*/ 332627 w 824696"/>
                <a:gd name="connsiteY131" fmla="*/ 592957 h 824696"/>
                <a:gd name="connsiteX132" fmla="*/ 332627 w 824696"/>
                <a:gd name="connsiteY132" fmla="*/ 589933 h 824696"/>
                <a:gd name="connsiteX133" fmla="*/ 315034 w 824696"/>
                <a:gd name="connsiteY133" fmla="*/ 555021 h 824696"/>
                <a:gd name="connsiteX134" fmla="*/ 303213 w 824696"/>
                <a:gd name="connsiteY134" fmla="*/ 548423 h 824696"/>
                <a:gd name="connsiteX135" fmla="*/ 367952 w 824696"/>
                <a:gd name="connsiteY135" fmla="*/ 523132 h 824696"/>
                <a:gd name="connsiteX136" fmla="*/ 413723 w 824696"/>
                <a:gd name="connsiteY136" fmla="*/ 474475 h 824696"/>
                <a:gd name="connsiteX137" fmla="*/ 508563 w 824696"/>
                <a:gd name="connsiteY137" fmla="*/ 501965 h 824696"/>
                <a:gd name="connsiteX138" fmla="*/ 583335 w 824696"/>
                <a:gd name="connsiteY138" fmla="*/ 577287 h 824696"/>
                <a:gd name="connsiteX139" fmla="*/ 615911 w 824696"/>
                <a:gd name="connsiteY139" fmla="*/ 609863 h 824696"/>
                <a:gd name="connsiteX140" fmla="*/ 618522 w 824696"/>
                <a:gd name="connsiteY140" fmla="*/ 638315 h 824696"/>
                <a:gd name="connsiteX141" fmla="*/ 618522 w 824696"/>
                <a:gd name="connsiteY141" fmla="*/ 572202 h 824696"/>
                <a:gd name="connsiteX142" fmla="*/ 538939 w 824696"/>
                <a:gd name="connsiteY142" fmla="*/ 491519 h 824696"/>
                <a:gd name="connsiteX143" fmla="*/ 542925 w 824696"/>
                <a:gd name="connsiteY143" fmla="*/ 490007 h 824696"/>
                <a:gd name="connsiteX144" fmla="*/ 545124 w 824696"/>
                <a:gd name="connsiteY144" fmla="*/ 488633 h 824696"/>
                <a:gd name="connsiteX145" fmla="*/ 558869 w 824696"/>
                <a:gd name="connsiteY145" fmla="*/ 478324 h 824696"/>
                <a:gd name="connsiteX146" fmla="*/ 542375 w 824696"/>
                <a:gd name="connsiteY146" fmla="*/ 456332 h 824696"/>
                <a:gd name="connsiteX147" fmla="*/ 529730 w 824696"/>
                <a:gd name="connsiteY147" fmla="*/ 465953 h 824696"/>
                <a:gd name="connsiteX148" fmla="*/ 422932 w 824696"/>
                <a:gd name="connsiteY148" fmla="*/ 443824 h 824696"/>
                <a:gd name="connsiteX149" fmla="*/ 403496 w 824696"/>
                <a:gd name="connsiteY149" fmla="*/ 443467 h 824696"/>
                <a:gd name="connsiteX150" fmla="*/ 403139 w 824696"/>
                <a:gd name="connsiteY150" fmla="*/ 443824 h 824696"/>
                <a:gd name="connsiteX151" fmla="*/ 348159 w 824696"/>
                <a:gd name="connsiteY151" fmla="*/ 501965 h 824696"/>
                <a:gd name="connsiteX152" fmla="*/ 302389 w 824696"/>
                <a:gd name="connsiteY152" fmla="*/ 519284 h 824696"/>
                <a:gd name="connsiteX153" fmla="*/ 267202 w 824696"/>
                <a:gd name="connsiteY153" fmla="*/ 507601 h 824696"/>
                <a:gd name="connsiteX154" fmla="*/ 418396 w 824696"/>
                <a:gd name="connsiteY154" fmla="*/ 356406 h 824696"/>
                <a:gd name="connsiteX155" fmla="*/ 530829 w 824696"/>
                <a:gd name="connsiteY155" fmla="*/ 331528 h 824696"/>
                <a:gd name="connsiteX156" fmla="*/ 695356 w 824696"/>
                <a:gd name="connsiteY156" fmla="*/ 494818 h 824696"/>
                <a:gd name="connsiteX157" fmla="*/ 618522 w 824696"/>
                <a:gd name="connsiteY157" fmla="*/ 572202 h 824696"/>
                <a:gd name="connsiteX158" fmla="*/ 714737 w 824696"/>
                <a:gd name="connsiteY158" fmla="*/ 475987 h 824696"/>
                <a:gd name="connsiteX159" fmla="*/ 555433 w 824696"/>
                <a:gd name="connsiteY159" fmla="*/ 316134 h 824696"/>
                <a:gd name="connsiteX160" fmla="*/ 591032 w 824696"/>
                <a:gd name="connsiteY160" fmla="*/ 280534 h 824696"/>
                <a:gd name="connsiteX161" fmla="*/ 750336 w 824696"/>
                <a:gd name="connsiteY161" fmla="*/ 439838 h 824696"/>
                <a:gd name="connsiteX162" fmla="*/ 714737 w 824696"/>
                <a:gd name="connsiteY162" fmla="*/ 475987 h 824696"/>
                <a:gd name="connsiteX163" fmla="*/ 797206 w 824696"/>
                <a:gd name="connsiteY163" fmla="*/ 448497 h 824696"/>
                <a:gd name="connsiteX164" fmla="*/ 779475 w 824696"/>
                <a:gd name="connsiteY164" fmla="*/ 430629 h 824696"/>
                <a:gd name="connsiteX165" fmla="*/ 600791 w 824696"/>
                <a:gd name="connsiteY165" fmla="*/ 251945 h 824696"/>
                <a:gd name="connsiteX166" fmla="*/ 569178 w 824696"/>
                <a:gd name="connsiteY166" fmla="*/ 219919 h 824696"/>
                <a:gd name="connsiteX167" fmla="*/ 761607 w 824696"/>
                <a:gd name="connsiteY167" fmla="*/ 27490 h 824696"/>
                <a:gd name="connsiteX168" fmla="*/ 797206 w 824696"/>
                <a:gd name="connsiteY168" fmla="*/ 27490 h 824696"/>
                <a:gd name="connsiteX169" fmla="*/ 797206 w 824696"/>
                <a:gd name="connsiteY169" fmla="*/ 448497 h 824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</a:cxnLst>
              <a:rect l="l" t="t" r="r" b="b"/>
              <a:pathLst>
                <a:path w="824696" h="824696">
                  <a:moveTo>
                    <a:pt x="810951" y="0"/>
                  </a:moveTo>
                  <a:lnTo>
                    <a:pt x="755971" y="0"/>
                  </a:lnTo>
                  <a:cubicBezTo>
                    <a:pt x="752319" y="-20"/>
                    <a:pt x="748807" y="1414"/>
                    <a:pt x="746212" y="3986"/>
                  </a:cubicBezTo>
                  <a:lnTo>
                    <a:pt x="540038" y="210160"/>
                  </a:lnTo>
                  <a:cubicBezTo>
                    <a:pt x="534649" y="215505"/>
                    <a:pt x="534613" y="224209"/>
                    <a:pt x="539959" y="229599"/>
                  </a:cubicBezTo>
                  <a:cubicBezTo>
                    <a:pt x="539985" y="229627"/>
                    <a:pt x="540013" y="229652"/>
                    <a:pt x="540038" y="229678"/>
                  </a:cubicBezTo>
                  <a:lnTo>
                    <a:pt x="571652" y="261154"/>
                  </a:lnTo>
                  <a:lnTo>
                    <a:pt x="529180" y="303626"/>
                  </a:lnTo>
                  <a:lnTo>
                    <a:pt x="412348" y="329879"/>
                  </a:lnTo>
                  <a:lnTo>
                    <a:pt x="295516" y="303901"/>
                  </a:lnTo>
                  <a:lnTo>
                    <a:pt x="253044" y="261154"/>
                  </a:lnTo>
                  <a:lnTo>
                    <a:pt x="284658" y="229678"/>
                  </a:lnTo>
                  <a:cubicBezTo>
                    <a:pt x="290047" y="224333"/>
                    <a:pt x="290083" y="215629"/>
                    <a:pt x="284737" y="210239"/>
                  </a:cubicBezTo>
                  <a:cubicBezTo>
                    <a:pt x="284711" y="210212"/>
                    <a:pt x="284683" y="210186"/>
                    <a:pt x="284658" y="210160"/>
                  </a:cubicBezTo>
                  <a:lnTo>
                    <a:pt x="78484" y="3986"/>
                  </a:lnTo>
                  <a:cubicBezTo>
                    <a:pt x="75889" y="1414"/>
                    <a:pt x="72379" y="-20"/>
                    <a:pt x="68725" y="0"/>
                  </a:cubicBezTo>
                  <a:lnTo>
                    <a:pt x="13745" y="0"/>
                  </a:lnTo>
                  <a:cubicBezTo>
                    <a:pt x="6154" y="0"/>
                    <a:pt x="0" y="6155"/>
                    <a:pt x="0" y="13745"/>
                  </a:cubicBezTo>
                  <a:lnTo>
                    <a:pt x="0" y="481073"/>
                  </a:lnTo>
                  <a:cubicBezTo>
                    <a:pt x="27" y="486622"/>
                    <a:pt x="3390" y="491610"/>
                    <a:pt x="8522" y="493718"/>
                  </a:cubicBezTo>
                  <a:cubicBezTo>
                    <a:pt x="10154" y="494488"/>
                    <a:pt x="11943" y="494864"/>
                    <a:pt x="13745" y="494818"/>
                  </a:cubicBezTo>
                  <a:cubicBezTo>
                    <a:pt x="17398" y="494838"/>
                    <a:pt x="20909" y="493404"/>
                    <a:pt x="23504" y="490832"/>
                  </a:cubicBezTo>
                  <a:lnTo>
                    <a:pt x="54980" y="459218"/>
                  </a:lnTo>
                  <a:lnTo>
                    <a:pt x="100201" y="504577"/>
                  </a:lnTo>
                  <a:lnTo>
                    <a:pt x="203837" y="608076"/>
                  </a:lnTo>
                  <a:cubicBezTo>
                    <a:pt x="189725" y="634458"/>
                    <a:pt x="194707" y="666987"/>
                    <a:pt x="216070" y="687934"/>
                  </a:cubicBezTo>
                  <a:lnTo>
                    <a:pt x="332627" y="804629"/>
                  </a:lnTo>
                  <a:cubicBezTo>
                    <a:pt x="345541" y="817509"/>
                    <a:pt x="363045" y="824729"/>
                    <a:pt x="381284" y="824696"/>
                  </a:cubicBezTo>
                  <a:cubicBezTo>
                    <a:pt x="397820" y="824640"/>
                    <a:pt x="413760" y="818528"/>
                    <a:pt x="426093" y="807515"/>
                  </a:cubicBezTo>
                  <a:cubicBezTo>
                    <a:pt x="435020" y="814702"/>
                    <a:pt x="446109" y="818673"/>
                    <a:pt x="457569" y="818786"/>
                  </a:cubicBezTo>
                  <a:cubicBezTo>
                    <a:pt x="468314" y="818860"/>
                    <a:pt x="478753" y="815217"/>
                    <a:pt x="487120" y="808477"/>
                  </a:cubicBezTo>
                  <a:cubicBezTo>
                    <a:pt x="497673" y="799847"/>
                    <a:pt x="504107" y="787176"/>
                    <a:pt x="504851" y="773565"/>
                  </a:cubicBezTo>
                  <a:lnTo>
                    <a:pt x="504851" y="770679"/>
                  </a:lnTo>
                  <a:cubicBezTo>
                    <a:pt x="517684" y="770665"/>
                    <a:pt x="530025" y="765748"/>
                    <a:pt x="539351" y="756934"/>
                  </a:cubicBezTo>
                  <a:cubicBezTo>
                    <a:pt x="548256" y="747890"/>
                    <a:pt x="553201" y="735675"/>
                    <a:pt x="553096" y="722984"/>
                  </a:cubicBezTo>
                  <a:cubicBezTo>
                    <a:pt x="566001" y="723363"/>
                    <a:pt x="578488" y="718390"/>
                    <a:pt x="587596" y="709239"/>
                  </a:cubicBezTo>
                  <a:cubicBezTo>
                    <a:pt x="596611" y="700042"/>
                    <a:pt x="601561" y="687615"/>
                    <a:pt x="601341" y="674739"/>
                  </a:cubicBezTo>
                  <a:lnTo>
                    <a:pt x="604777" y="674739"/>
                  </a:lnTo>
                  <a:cubicBezTo>
                    <a:pt x="618371" y="674047"/>
                    <a:pt x="631045" y="667660"/>
                    <a:pt x="639689" y="657146"/>
                  </a:cubicBezTo>
                  <a:cubicBezTo>
                    <a:pt x="654403" y="638026"/>
                    <a:pt x="653185" y="611081"/>
                    <a:pt x="636803" y="593369"/>
                  </a:cubicBezTo>
                  <a:lnTo>
                    <a:pt x="724221" y="505951"/>
                  </a:lnTo>
                  <a:lnTo>
                    <a:pt x="769716" y="459218"/>
                  </a:lnTo>
                  <a:lnTo>
                    <a:pt x="801192" y="490832"/>
                  </a:lnTo>
                  <a:cubicBezTo>
                    <a:pt x="803787" y="493404"/>
                    <a:pt x="807298" y="494838"/>
                    <a:pt x="810951" y="494818"/>
                  </a:cubicBezTo>
                  <a:cubicBezTo>
                    <a:pt x="812753" y="494864"/>
                    <a:pt x="814544" y="494488"/>
                    <a:pt x="816174" y="493718"/>
                  </a:cubicBezTo>
                  <a:cubicBezTo>
                    <a:pt x="821306" y="491610"/>
                    <a:pt x="824669" y="486622"/>
                    <a:pt x="824696" y="481073"/>
                  </a:cubicBezTo>
                  <a:lnTo>
                    <a:pt x="824696" y="13745"/>
                  </a:lnTo>
                  <a:cubicBezTo>
                    <a:pt x="824696" y="6155"/>
                    <a:pt x="818542" y="0"/>
                    <a:pt x="810951" y="0"/>
                  </a:cubicBezTo>
                  <a:close/>
                  <a:moveTo>
                    <a:pt x="27490" y="447948"/>
                  </a:moveTo>
                  <a:lnTo>
                    <a:pt x="27490" y="27490"/>
                  </a:lnTo>
                  <a:lnTo>
                    <a:pt x="63089" y="27490"/>
                  </a:lnTo>
                  <a:lnTo>
                    <a:pt x="255518" y="219919"/>
                  </a:lnTo>
                  <a:lnTo>
                    <a:pt x="27490" y="447948"/>
                  </a:lnTo>
                  <a:close/>
                  <a:moveTo>
                    <a:pt x="74360" y="439838"/>
                  </a:moveTo>
                  <a:lnTo>
                    <a:pt x="233664" y="280534"/>
                  </a:lnTo>
                  <a:lnTo>
                    <a:pt x="269263" y="316134"/>
                  </a:lnTo>
                  <a:lnTo>
                    <a:pt x="109959" y="475437"/>
                  </a:lnTo>
                  <a:lnTo>
                    <a:pt x="74360" y="439838"/>
                  </a:lnTo>
                  <a:close/>
                  <a:moveTo>
                    <a:pt x="129340" y="494818"/>
                  </a:moveTo>
                  <a:lnTo>
                    <a:pt x="293042" y="331253"/>
                  </a:lnTo>
                  <a:lnTo>
                    <a:pt x="384858" y="351596"/>
                  </a:lnTo>
                  <a:lnTo>
                    <a:pt x="237650" y="498804"/>
                  </a:lnTo>
                  <a:cubicBezTo>
                    <a:pt x="232260" y="504149"/>
                    <a:pt x="232224" y="512853"/>
                    <a:pt x="237571" y="518243"/>
                  </a:cubicBezTo>
                  <a:cubicBezTo>
                    <a:pt x="237597" y="518270"/>
                    <a:pt x="237624" y="518296"/>
                    <a:pt x="237650" y="518322"/>
                  </a:cubicBezTo>
                  <a:cubicBezTo>
                    <a:pt x="249606" y="530213"/>
                    <a:pt x="264422" y="538827"/>
                    <a:pt x="280672" y="543337"/>
                  </a:cubicBezTo>
                  <a:cubicBezTo>
                    <a:pt x="268579" y="544351"/>
                    <a:pt x="257235" y="549609"/>
                    <a:pt x="248646" y="558182"/>
                  </a:cubicBezTo>
                  <a:lnTo>
                    <a:pt x="221156" y="585672"/>
                  </a:lnTo>
                  <a:lnTo>
                    <a:pt x="129340" y="494818"/>
                  </a:lnTo>
                  <a:close/>
                  <a:moveTo>
                    <a:pt x="223355" y="639277"/>
                  </a:moveTo>
                  <a:cubicBezTo>
                    <a:pt x="223365" y="628345"/>
                    <a:pt x="227716" y="617864"/>
                    <a:pt x="235451" y="610138"/>
                  </a:cubicBezTo>
                  <a:lnTo>
                    <a:pt x="268164" y="577287"/>
                  </a:lnTo>
                  <a:cubicBezTo>
                    <a:pt x="272553" y="572831"/>
                    <a:pt x="278539" y="570308"/>
                    <a:pt x="284795" y="570278"/>
                  </a:cubicBezTo>
                  <a:cubicBezTo>
                    <a:pt x="289221" y="570236"/>
                    <a:pt x="293532" y="571688"/>
                    <a:pt x="297028" y="574401"/>
                  </a:cubicBezTo>
                  <a:cubicBezTo>
                    <a:pt x="301555" y="578116"/>
                    <a:pt x="304342" y="583540"/>
                    <a:pt x="304725" y="589383"/>
                  </a:cubicBezTo>
                  <a:cubicBezTo>
                    <a:pt x="304930" y="595130"/>
                    <a:pt x="302739" y="600705"/>
                    <a:pt x="298677" y="604777"/>
                  </a:cubicBezTo>
                  <a:cubicBezTo>
                    <a:pt x="298093" y="605423"/>
                    <a:pt x="297628" y="606169"/>
                    <a:pt x="297303" y="606977"/>
                  </a:cubicBezTo>
                  <a:lnTo>
                    <a:pt x="234626" y="666767"/>
                  </a:lnTo>
                  <a:cubicBezTo>
                    <a:pt x="227583" y="659322"/>
                    <a:pt x="223567" y="649522"/>
                    <a:pt x="223355" y="639277"/>
                  </a:cubicBezTo>
                  <a:close/>
                  <a:moveTo>
                    <a:pt x="253869" y="687247"/>
                  </a:moveTo>
                  <a:lnTo>
                    <a:pt x="320807" y="623196"/>
                  </a:lnTo>
                  <a:cubicBezTo>
                    <a:pt x="329770" y="616423"/>
                    <a:pt x="342527" y="618201"/>
                    <a:pt x="349300" y="627164"/>
                  </a:cubicBezTo>
                  <a:cubicBezTo>
                    <a:pt x="354848" y="634508"/>
                    <a:pt x="354774" y="644660"/>
                    <a:pt x="349121" y="651922"/>
                  </a:cubicBezTo>
                  <a:lnTo>
                    <a:pt x="349121" y="651648"/>
                  </a:lnTo>
                  <a:lnTo>
                    <a:pt x="282458" y="715424"/>
                  </a:lnTo>
                  <a:lnTo>
                    <a:pt x="253869" y="687247"/>
                  </a:lnTo>
                  <a:close/>
                  <a:moveTo>
                    <a:pt x="329878" y="763669"/>
                  </a:moveTo>
                  <a:lnTo>
                    <a:pt x="302389" y="734804"/>
                  </a:lnTo>
                  <a:lnTo>
                    <a:pt x="365615" y="674464"/>
                  </a:lnTo>
                  <a:lnTo>
                    <a:pt x="367265" y="673365"/>
                  </a:lnTo>
                  <a:cubicBezTo>
                    <a:pt x="375345" y="665399"/>
                    <a:pt x="388324" y="665399"/>
                    <a:pt x="396404" y="673365"/>
                  </a:cubicBezTo>
                  <a:cubicBezTo>
                    <a:pt x="402603" y="680130"/>
                    <a:pt x="403503" y="690209"/>
                    <a:pt x="398603" y="697968"/>
                  </a:cubicBezTo>
                  <a:lnTo>
                    <a:pt x="329878" y="763669"/>
                  </a:lnTo>
                  <a:close/>
                  <a:moveTo>
                    <a:pt x="410424" y="785523"/>
                  </a:moveTo>
                  <a:cubicBezTo>
                    <a:pt x="393980" y="800907"/>
                    <a:pt x="368369" y="800727"/>
                    <a:pt x="352145" y="785111"/>
                  </a:cubicBezTo>
                  <a:lnTo>
                    <a:pt x="350083" y="783461"/>
                  </a:lnTo>
                  <a:lnTo>
                    <a:pt x="410424" y="725458"/>
                  </a:lnTo>
                  <a:cubicBezTo>
                    <a:pt x="412221" y="724796"/>
                    <a:pt x="413858" y="723765"/>
                    <a:pt x="415234" y="722434"/>
                  </a:cubicBezTo>
                  <a:cubicBezTo>
                    <a:pt x="419312" y="718207"/>
                    <a:pt x="425045" y="715996"/>
                    <a:pt x="430904" y="716386"/>
                  </a:cubicBezTo>
                  <a:cubicBezTo>
                    <a:pt x="436749" y="716651"/>
                    <a:pt x="442200" y="719401"/>
                    <a:pt x="445886" y="723946"/>
                  </a:cubicBezTo>
                  <a:cubicBezTo>
                    <a:pt x="452387" y="732954"/>
                    <a:pt x="451148" y="745397"/>
                    <a:pt x="442999" y="752948"/>
                  </a:cubicBezTo>
                  <a:lnTo>
                    <a:pt x="410424" y="785523"/>
                  </a:lnTo>
                  <a:close/>
                  <a:moveTo>
                    <a:pt x="470544" y="787073"/>
                  </a:moveTo>
                  <a:cubicBezTo>
                    <a:pt x="470345" y="787248"/>
                    <a:pt x="470144" y="787418"/>
                    <a:pt x="469939" y="787585"/>
                  </a:cubicBezTo>
                  <a:lnTo>
                    <a:pt x="469939" y="787173"/>
                  </a:lnTo>
                  <a:cubicBezTo>
                    <a:pt x="463003" y="792317"/>
                    <a:pt x="453629" y="792698"/>
                    <a:pt x="446298" y="788135"/>
                  </a:cubicBezTo>
                  <a:lnTo>
                    <a:pt x="462517" y="771916"/>
                  </a:lnTo>
                  <a:cubicBezTo>
                    <a:pt x="466549" y="767909"/>
                    <a:pt x="469893" y="763265"/>
                    <a:pt x="472413" y="758171"/>
                  </a:cubicBezTo>
                  <a:cubicBezTo>
                    <a:pt x="479879" y="766669"/>
                    <a:pt x="479042" y="779608"/>
                    <a:pt x="470544" y="787073"/>
                  </a:cubicBezTo>
                  <a:close/>
                  <a:moveTo>
                    <a:pt x="618522" y="638315"/>
                  </a:moveTo>
                  <a:cubicBezTo>
                    <a:pt x="614806" y="642894"/>
                    <a:pt x="609296" y="645650"/>
                    <a:pt x="603403" y="645875"/>
                  </a:cubicBezTo>
                  <a:cubicBezTo>
                    <a:pt x="597601" y="646337"/>
                    <a:pt x="591898" y="644167"/>
                    <a:pt x="587871" y="639964"/>
                  </a:cubicBezTo>
                  <a:cubicBezTo>
                    <a:pt x="587170" y="639415"/>
                    <a:pt x="586436" y="638909"/>
                    <a:pt x="585672" y="638452"/>
                  </a:cubicBezTo>
                  <a:lnTo>
                    <a:pt x="518184" y="567803"/>
                  </a:lnTo>
                  <a:lnTo>
                    <a:pt x="498391" y="586771"/>
                  </a:lnTo>
                  <a:lnTo>
                    <a:pt x="570277" y="662094"/>
                  </a:lnTo>
                  <a:cubicBezTo>
                    <a:pt x="577227" y="670921"/>
                    <a:pt x="575707" y="683711"/>
                    <a:pt x="566881" y="690661"/>
                  </a:cubicBezTo>
                  <a:cubicBezTo>
                    <a:pt x="559008" y="696860"/>
                    <a:pt x="547794" y="696403"/>
                    <a:pt x="540451" y="689584"/>
                  </a:cubicBezTo>
                  <a:lnTo>
                    <a:pt x="463204" y="609313"/>
                  </a:lnTo>
                  <a:lnTo>
                    <a:pt x="443412" y="628281"/>
                  </a:lnTo>
                  <a:lnTo>
                    <a:pt x="518871" y="706902"/>
                  </a:lnTo>
                  <a:cubicBezTo>
                    <a:pt x="518871" y="706902"/>
                    <a:pt x="518871" y="707864"/>
                    <a:pt x="519833" y="708277"/>
                  </a:cubicBezTo>
                  <a:cubicBezTo>
                    <a:pt x="523701" y="712139"/>
                    <a:pt x="525876" y="717379"/>
                    <a:pt x="525881" y="722846"/>
                  </a:cubicBezTo>
                  <a:cubicBezTo>
                    <a:pt x="525847" y="728306"/>
                    <a:pt x="523675" y="733536"/>
                    <a:pt x="519833" y="737416"/>
                  </a:cubicBezTo>
                  <a:cubicBezTo>
                    <a:pt x="511638" y="745098"/>
                    <a:pt x="498890" y="745098"/>
                    <a:pt x="490694" y="737416"/>
                  </a:cubicBezTo>
                  <a:cubicBezTo>
                    <a:pt x="487072" y="733865"/>
                    <a:pt x="481789" y="732597"/>
                    <a:pt x="476949" y="734117"/>
                  </a:cubicBezTo>
                  <a:cubicBezTo>
                    <a:pt x="476704" y="724102"/>
                    <a:pt x="473178" y="714446"/>
                    <a:pt x="466915" y="706627"/>
                  </a:cubicBezTo>
                  <a:cubicBezTo>
                    <a:pt x="458285" y="696075"/>
                    <a:pt x="445614" y="689640"/>
                    <a:pt x="432003" y="688896"/>
                  </a:cubicBezTo>
                  <a:lnTo>
                    <a:pt x="429117" y="688896"/>
                  </a:lnTo>
                  <a:cubicBezTo>
                    <a:pt x="429354" y="676017"/>
                    <a:pt x="424401" y="663585"/>
                    <a:pt x="415372" y="654397"/>
                  </a:cubicBezTo>
                  <a:cubicBezTo>
                    <a:pt x="406092" y="645509"/>
                    <a:pt x="393720" y="640579"/>
                    <a:pt x="380872" y="640652"/>
                  </a:cubicBezTo>
                  <a:cubicBezTo>
                    <a:pt x="380992" y="627956"/>
                    <a:pt x="376044" y="615737"/>
                    <a:pt x="367127" y="606702"/>
                  </a:cubicBezTo>
                  <a:cubicBezTo>
                    <a:pt x="357824" y="597852"/>
                    <a:pt x="345467" y="592929"/>
                    <a:pt x="332627" y="592957"/>
                  </a:cubicBezTo>
                  <a:cubicBezTo>
                    <a:pt x="332693" y="591950"/>
                    <a:pt x="332693" y="590940"/>
                    <a:pt x="332627" y="589933"/>
                  </a:cubicBezTo>
                  <a:cubicBezTo>
                    <a:pt x="331935" y="576339"/>
                    <a:pt x="325549" y="563665"/>
                    <a:pt x="315034" y="555021"/>
                  </a:cubicBezTo>
                  <a:cubicBezTo>
                    <a:pt x="311445" y="552244"/>
                    <a:pt x="307460" y="550021"/>
                    <a:pt x="303213" y="548423"/>
                  </a:cubicBezTo>
                  <a:cubicBezTo>
                    <a:pt x="327363" y="549320"/>
                    <a:pt x="350805" y="540162"/>
                    <a:pt x="367952" y="523132"/>
                  </a:cubicBezTo>
                  <a:lnTo>
                    <a:pt x="413723" y="474475"/>
                  </a:lnTo>
                  <a:cubicBezTo>
                    <a:pt x="440326" y="496070"/>
                    <a:pt x="474534" y="505986"/>
                    <a:pt x="508563" y="501965"/>
                  </a:cubicBezTo>
                  <a:lnTo>
                    <a:pt x="583335" y="577287"/>
                  </a:lnTo>
                  <a:lnTo>
                    <a:pt x="615911" y="609863"/>
                  </a:lnTo>
                  <a:cubicBezTo>
                    <a:pt x="623608" y="617440"/>
                    <a:pt x="624711" y="629465"/>
                    <a:pt x="618522" y="638315"/>
                  </a:cubicBezTo>
                  <a:close/>
                  <a:moveTo>
                    <a:pt x="618522" y="572202"/>
                  </a:moveTo>
                  <a:lnTo>
                    <a:pt x="538939" y="491519"/>
                  </a:lnTo>
                  <a:lnTo>
                    <a:pt x="542925" y="490007"/>
                  </a:lnTo>
                  <a:lnTo>
                    <a:pt x="545124" y="488633"/>
                  </a:lnTo>
                  <a:lnTo>
                    <a:pt x="558869" y="478324"/>
                  </a:lnTo>
                  <a:lnTo>
                    <a:pt x="542375" y="456332"/>
                  </a:lnTo>
                  <a:lnTo>
                    <a:pt x="529730" y="465953"/>
                  </a:lnTo>
                  <a:cubicBezTo>
                    <a:pt x="492984" y="481415"/>
                    <a:pt x="450509" y="472615"/>
                    <a:pt x="422932" y="443824"/>
                  </a:cubicBezTo>
                  <a:cubicBezTo>
                    <a:pt x="417664" y="438359"/>
                    <a:pt x="408962" y="438199"/>
                    <a:pt x="403496" y="443467"/>
                  </a:cubicBezTo>
                  <a:cubicBezTo>
                    <a:pt x="403374" y="443584"/>
                    <a:pt x="403256" y="443704"/>
                    <a:pt x="403139" y="443824"/>
                  </a:cubicBezTo>
                  <a:lnTo>
                    <a:pt x="348159" y="501965"/>
                  </a:lnTo>
                  <a:cubicBezTo>
                    <a:pt x="336225" y="514239"/>
                    <a:pt x="319458" y="520583"/>
                    <a:pt x="302389" y="519284"/>
                  </a:cubicBezTo>
                  <a:cubicBezTo>
                    <a:pt x="289810" y="518686"/>
                    <a:pt x="277639" y="514645"/>
                    <a:pt x="267202" y="507601"/>
                  </a:cubicBezTo>
                  <a:lnTo>
                    <a:pt x="418396" y="356406"/>
                  </a:lnTo>
                  <a:lnTo>
                    <a:pt x="530829" y="331528"/>
                  </a:lnTo>
                  <a:lnTo>
                    <a:pt x="695356" y="494818"/>
                  </a:lnTo>
                  <a:lnTo>
                    <a:pt x="618522" y="572202"/>
                  </a:lnTo>
                  <a:close/>
                  <a:moveTo>
                    <a:pt x="714737" y="475987"/>
                  </a:moveTo>
                  <a:lnTo>
                    <a:pt x="555433" y="316134"/>
                  </a:lnTo>
                  <a:lnTo>
                    <a:pt x="591032" y="280534"/>
                  </a:lnTo>
                  <a:lnTo>
                    <a:pt x="750336" y="439838"/>
                  </a:lnTo>
                  <a:lnTo>
                    <a:pt x="714737" y="475987"/>
                  </a:lnTo>
                  <a:close/>
                  <a:moveTo>
                    <a:pt x="797206" y="448497"/>
                  </a:moveTo>
                  <a:lnTo>
                    <a:pt x="779475" y="430629"/>
                  </a:lnTo>
                  <a:lnTo>
                    <a:pt x="600791" y="251945"/>
                  </a:lnTo>
                  <a:lnTo>
                    <a:pt x="569178" y="219919"/>
                  </a:lnTo>
                  <a:lnTo>
                    <a:pt x="761607" y="27490"/>
                  </a:lnTo>
                  <a:lnTo>
                    <a:pt x="797206" y="27490"/>
                  </a:lnTo>
                  <a:lnTo>
                    <a:pt x="797206" y="448497"/>
                  </a:lnTo>
                  <a:close/>
                </a:path>
              </a:pathLst>
            </a:custGeom>
            <a:grpFill/>
            <a:ln w="170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-DIN" panose="020B0504030202030204" pitchFamily="34" charset="0"/>
                <a:ea typeface="MiSans"/>
                <a:cs typeface="+mn-cs"/>
              </a:endParaRPr>
            </a:p>
          </p:txBody>
        </p:sp>
        <p:sp>
          <p:nvSpPr>
            <p:cNvPr id="150" name="任意多边形: 形状 149"/>
            <p:cNvSpPr/>
            <p:nvPr/>
          </p:nvSpPr>
          <p:spPr>
            <a:xfrm>
              <a:off x="11245240" y="4086457"/>
              <a:ext cx="82469" cy="82469"/>
            </a:xfrm>
            <a:custGeom>
              <a:avLst/>
              <a:gdLst>
                <a:gd name="connsiteX0" fmla="*/ 41235 w 82469"/>
                <a:gd name="connsiteY0" fmla="*/ 0 h 82469"/>
                <a:gd name="connsiteX1" fmla="*/ 0 w 82469"/>
                <a:gd name="connsiteY1" fmla="*/ 41235 h 82469"/>
                <a:gd name="connsiteX2" fmla="*/ 41235 w 82469"/>
                <a:gd name="connsiteY2" fmla="*/ 82470 h 82469"/>
                <a:gd name="connsiteX3" fmla="*/ 82470 w 82469"/>
                <a:gd name="connsiteY3" fmla="*/ 41235 h 82469"/>
                <a:gd name="connsiteX4" fmla="*/ 41235 w 82469"/>
                <a:gd name="connsiteY4" fmla="*/ 0 h 82469"/>
                <a:gd name="connsiteX5" fmla="*/ 41235 w 82469"/>
                <a:gd name="connsiteY5" fmla="*/ 54980 h 82469"/>
                <a:gd name="connsiteX6" fmla="*/ 27490 w 82469"/>
                <a:gd name="connsiteY6" fmla="*/ 41235 h 82469"/>
                <a:gd name="connsiteX7" fmla="*/ 41235 w 82469"/>
                <a:gd name="connsiteY7" fmla="*/ 27490 h 82469"/>
                <a:gd name="connsiteX8" fmla="*/ 54980 w 82469"/>
                <a:gd name="connsiteY8" fmla="*/ 41235 h 82469"/>
                <a:gd name="connsiteX9" fmla="*/ 41235 w 82469"/>
                <a:gd name="connsiteY9" fmla="*/ 54980 h 82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2469" h="82469">
                  <a:moveTo>
                    <a:pt x="41235" y="0"/>
                  </a:moveTo>
                  <a:cubicBezTo>
                    <a:pt x="18461" y="0"/>
                    <a:pt x="0" y="18461"/>
                    <a:pt x="0" y="41235"/>
                  </a:cubicBezTo>
                  <a:cubicBezTo>
                    <a:pt x="0" y="64008"/>
                    <a:pt x="18461" y="82470"/>
                    <a:pt x="41235" y="82470"/>
                  </a:cubicBezTo>
                  <a:cubicBezTo>
                    <a:pt x="64008" y="82470"/>
                    <a:pt x="82470" y="64008"/>
                    <a:pt x="82470" y="41235"/>
                  </a:cubicBezTo>
                  <a:cubicBezTo>
                    <a:pt x="82470" y="18461"/>
                    <a:pt x="64008" y="0"/>
                    <a:pt x="41235" y="0"/>
                  </a:cubicBezTo>
                  <a:close/>
                  <a:moveTo>
                    <a:pt x="41235" y="54980"/>
                  </a:moveTo>
                  <a:cubicBezTo>
                    <a:pt x="33644" y="54980"/>
                    <a:pt x="27490" y="48825"/>
                    <a:pt x="27490" y="41235"/>
                  </a:cubicBezTo>
                  <a:cubicBezTo>
                    <a:pt x="27490" y="33644"/>
                    <a:pt x="33644" y="27490"/>
                    <a:pt x="41235" y="27490"/>
                  </a:cubicBezTo>
                  <a:cubicBezTo>
                    <a:pt x="48825" y="27490"/>
                    <a:pt x="54980" y="33644"/>
                    <a:pt x="54980" y="41235"/>
                  </a:cubicBezTo>
                  <a:cubicBezTo>
                    <a:pt x="54980" y="48825"/>
                    <a:pt x="48825" y="54980"/>
                    <a:pt x="41235" y="54980"/>
                  </a:cubicBezTo>
                  <a:close/>
                </a:path>
              </a:pathLst>
            </a:custGeom>
            <a:grpFill/>
            <a:ln w="170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-DIN" panose="020B0504030202030204" pitchFamily="34" charset="0"/>
                <a:ea typeface="MiSans"/>
                <a:cs typeface="+mn-cs"/>
              </a:endParaRPr>
            </a:p>
          </p:txBody>
        </p:sp>
        <p:sp>
          <p:nvSpPr>
            <p:cNvPr id="151" name="任意多边形: 形状 150"/>
            <p:cNvSpPr/>
            <p:nvPr/>
          </p:nvSpPr>
          <p:spPr>
            <a:xfrm>
              <a:off x="11300220" y="4457570"/>
              <a:ext cx="96214" cy="96214"/>
            </a:xfrm>
            <a:custGeom>
              <a:avLst/>
              <a:gdLst>
                <a:gd name="connsiteX0" fmla="*/ 27490 w 96214"/>
                <a:gd name="connsiteY0" fmla="*/ 0 h 96214"/>
                <a:gd name="connsiteX1" fmla="*/ 0 w 96214"/>
                <a:gd name="connsiteY1" fmla="*/ 0 h 96214"/>
                <a:gd name="connsiteX2" fmla="*/ 96215 w 96214"/>
                <a:gd name="connsiteY2" fmla="*/ 96215 h 96214"/>
                <a:gd name="connsiteX3" fmla="*/ 96215 w 96214"/>
                <a:gd name="connsiteY3" fmla="*/ 68725 h 96214"/>
                <a:gd name="connsiteX4" fmla="*/ 27490 w 96214"/>
                <a:gd name="connsiteY4" fmla="*/ 0 h 96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214" h="96214">
                  <a:moveTo>
                    <a:pt x="27490" y="0"/>
                  </a:moveTo>
                  <a:lnTo>
                    <a:pt x="0" y="0"/>
                  </a:lnTo>
                  <a:cubicBezTo>
                    <a:pt x="0" y="53138"/>
                    <a:pt x="43077" y="96215"/>
                    <a:pt x="96215" y="96215"/>
                  </a:cubicBezTo>
                  <a:lnTo>
                    <a:pt x="96215" y="68725"/>
                  </a:lnTo>
                  <a:cubicBezTo>
                    <a:pt x="58260" y="68725"/>
                    <a:pt x="27490" y="37955"/>
                    <a:pt x="27490" y="0"/>
                  </a:cubicBezTo>
                  <a:close/>
                </a:path>
              </a:pathLst>
            </a:custGeom>
            <a:grpFill/>
            <a:ln w="170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-DIN" panose="020B0504030202030204" pitchFamily="34" charset="0"/>
                <a:ea typeface="MiSans"/>
                <a:cs typeface="+mn-cs"/>
              </a:endParaRPr>
            </a:p>
          </p:txBody>
        </p:sp>
        <p:sp>
          <p:nvSpPr>
            <p:cNvPr id="152" name="任意多边形: 形状 151"/>
            <p:cNvSpPr/>
            <p:nvPr/>
          </p:nvSpPr>
          <p:spPr>
            <a:xfrm>
              <a:off x="11231495" y="4457570"/>
              <a:ext cx="164939" cy="164939"/>
            </a:xfrm>
            <a:custGeom>
              <a:avLst/>
              <a:gdLst>
                <a:gd name="connsiteX0" fmla="*/ 27490 w 164939"/>
                <a:gd name="connsiteY0" fmla="*/ 0 h 164939"/>
                <a:gd name="connsiteX1" fmla="*/ 0 w 164939"/>
                <a:gd name="connsiteY1" fmla="*/ 0 h 164939"/>
                <a:gd name="connsiteX2" fmla="*/ 164939 w 164939"/>
                <a:gd name="connsiteY2" fmla="*/ 164939 h 164939"/>
                <a:gd name="connsiteX3" fmla="*/ 164939 w 164939"/>
                <a:gd name="connsiteY3" fmla="*/ 137449 h 164939"/>
                <a:gd name="connsiteX4" fmla="*/ 27490 w 164939"/>
                <a:gd name="connsiteY4" fmla="*/ 0 h 164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4939" h="164939">
                  <a:moveTo>
                    <a:pt x="27490" y="0"/>
                  </a:moveTo>
                  <a:lnTo>
                    <a:pt x="0" y="0"/>
                  </a:lnTo>
                  <a:cubicBezTo>
                    <a:pt x="0" y="91093"/>
                    <a:pt x="73846" y="164939"/>
                    <a:pt x="164939" y="164939"/>
                  </a:cubicBezTo>
                  <a:lnTo>
                    <a:pt x="164939" y="137449"/>
                  </a:lnTo>
                  <a:cubicBezTo>
                    <a:pt x="89028" y="137449"/>
                    <a:pt x="27490" y="75912"/>
                    <a:pt x="27490" y="0"/>
                  </a:cubicBezTo>
                  <a:close/>
                </a:path>
              </a:pathLst>
            </a:custGeom>
            <a:grpFill/>
            <a:ln w="170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-DIN" panose="020B0504030202030204" pitchFamily="34" charset="0"/>
                <a:ea typeface="MiSans"/>
                <a:cs typeface="+mn-cs"/>
              </a:endParaRPr>
            </a:p>
          </p:txBody>
        </p:sp>
        <p:sp>
          <p:nvSpPr>
            <p:cNvPr id="153" name="任意多边形: 形状 152"/>
            <p:cNvSpPr/>
            <p:nvPr/>
          </p:nvSpPr>
          <p:spPr>
            <a:xfrm>
              <a:off x="11822528" y="4457570"/>
              <a:ext cx="96214" cy="96214"/>
            </a:xfrm>
            <a:custGeom>
              <a:avLst/>
              <a:gdLst>
                <a:gd name="connsiteX0" fmla="*/ 68725 w 96214"/>
                <a:gd name="connsiteY0" fmla="*/ 0 h 96214"/>
                <a:gd name="connsiteX1" fmla="*/ 0 w 96214"/>
                <a:gd name="connsiteY1" fmla="*/ 68725 h 96214"/>
                <a:gd name="connsiteX2" fmla="*/ 0 w 96214"/>
                <a:gd name="connsiteY2" fmla="*/ 96215 h 96214"/>
                <a:gd name="connsiteX3" fmla="*/ 96215 w 96214"/>
                <a:gd name="connsiteY3" fmla="*/ 0 h 96214"/>
                <a:gd name="connsiteX4" fmla="*/ 68725 w 96214"/>
                <a:gd name="connsiteY4" fmla="*/ 0 h 96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214" h="96214">
                  <a:moveTo>
                    <a:pt x="68725" y="0"/>
                  </a:moveTo>
                  <a:cubicBezTo>
                    <a:pt x="68725" y="37955"/>
                    <a:pt x="37955" y="68725"/>
                    <a:pt x="0" y="68725"/>
                  </a:cubicBezTo>
                  <a:lnTo>
                    <a:pt x="0" y="96215"/>
                  </a:lnTo>
                  <a:cubicBezTo>
                    <a:pt x="53138" y="96215"/>
                    <a:pt x="96215" y="53138"/>
                    <a:pt x="96215" y="0"/>
                  </a:cubicBezTo>
                  <a:lnTo>
                    <a:pt x="68725" y="0"/>
                  </a:lnTo>
                  <a:close/>
                </a:path>
              </a:pathLst>
            </a:custGeom>
            <a:grpFill/>
            <a:ln w="170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-DIN" panose="020B0504030202030204" pitchFamily="34" charset="0"/>
                <a:ea typeface="MiSans"/>
                <a:cs typeface="+mn-cs"/>
              </a:endParaRPr>
            </a:p>
          </p:txBody>
        </p:sp>
        <p:sp>
          <p:nvSpPr>
            <p:cNvPr id="154" name="任意多边形: 形状 153"/>
            <p:cNvSpPr/>
            <p:nvPr/>
          </p:nvSpPr>
          <p:spPr>
            <a:xfrm>
              <a:off x="11822528" y="4457570"/>
              <a:ext cx="164939" cy="164939"/>
            </a:xfrm>
            <a:custGeom>
              <a:avLst/>
              <a:gdLst>
                <a:gd name="connsiteX0" fmla="*/ 137449 w 164939"/>
                <a:gd name="connsiteY0" fmla="*/ 0 h 164939"/>
                <a:gd name="connsiteX1" fmla="*/ 0 w 164939"/>
                <a:gd name="connsiteY1" fmla="*/ 137449 h 164939"/>
                <a:gd name="connsiteX2" fmla="*/ 0 w 164939"/>
                <a:gd name="connsiteY2" fmla="*/ 164939 h 164939"/>
                <a:gd name="connsiteX3" fmla="*/ 164939 w 164939"/>
                <a:gd name="connsiteY3" fmla="*/ 0 h 164939"/>
                <a:gd name="connsiteX4" fmla="*/ 137449 w 164939"/>
                <a:gd name="connsiteY4" fmla="*/ 0 h 164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4939" h="164939">
                  <a:moveTo>
                    <a:pt x="137449" y="0"/>
                  </a:moveTo>
                  <a:cubicBezTo>
                    <a:pt x="137449" y="75912"/>
                    <a:pt x="75912" y="137449"/>
                    <a:pt x="0" y="137449"/>
                  </a:cubicBezTo>
                  <a:lnTo>
                    <a:pt x="0" y="164939"/>
                  </a:lnTo>
                  <a:cubicBezTo>
                    <a:pt x="91093" y="164939"/>
                    <a:pt x="164939" y="91093"/>
                    <a:pt x="164939" y="0"/>
                  </a:cubicBezTo>
                  <a:lnTo>
                    <a:pt x="137449" y="0"/>
                  </a:lnTo>
                  <a:close/>
                </a:path>
              </a:pathLst>
            </a:custGeom>
            <a:grpFill/>
            <a:ln w="170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-DIN" panose="020B0504030202030204" pitchFamily="34" charset="0"/>
                <a:ea typeface="MiSans"/>
                <a:cs typeface="+mn-cs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文本框 21"/>
          <p:cNvSpPr txBox="1"/>
          <p:nvPr/>
        </p:nvSpPr>
        <p:spPr>
          <a:xfrm>
            <a:off x="2630048" y="2126022"/>
            <a:ext cx="2854371" cy="1963015"/>
          </a:xfrm>
          <a:custGeom>
            <a:avLst/>
            <a:gdLst/>
            <a:ahLst/>
            <a:cxnLst/>
            <a:rect l="l" t="t" r="r" b="b"/>
            <a:pathLst>
              <a:path w="2854371" h="1963015">
                <a:moveTo>
                  <a:pt x="1916257" y="1015552"/>
                </a:moveTo>
                <a:lnTo>
                  <a:pt x="2634830" y="1015552"/>
                </a:lnTo>
                <a:lnTo>
                  <a:pt x="2696317" y="1060167"/>
                </a:lnTo>
                <a:cubicBezTo>
                  <a:pt x="2715636" y="1076501"/>
                  <a:pt x="2733694" y="1094236"/>
                  <a:pt x="2750491" y="1113373"/>
                </a:cubicBezTo>
                <a:cubicBezTo>
                  <a:pt x="2817679" y="1189921"/>
                  <a:pt x="2852306" y="1289243"/>
                  <a:pt x="2854371" y="1411339"/>
                </a:cubicBezTo>
                <a:cubicBezTo>
                  <a:pt x="2852709" y="1529431"/>
                  <a:pt x="2820171" y="1629474"/>
                  <a:pt x="2756756" y="1711468"/>
                </a:cubicBezTo>
                <a:cubicBezTo>
                  <a:pt x="2693341" y="1793463"/>
                  <a:pt x="2609021" y="1855820"/>
                  <a:pt x="2503796" y="1898539"/>
                </a:cubicBezTo>
                <a:cubicBezTo>
                  <a:pt x="2398570" y="1941258"/>
                  <a:pt x="2282410" y="1962750"/>
                  <a:pt x="2155316" y="1963015"/>
                </a:cubicBezTo>
                <a:cubicBezTo>
                  <a:pt x="2005586" y="1962009"/>
                  <a:pt x="1877156" y="1937976"/>
                  <a:pt x="1770025" y="1890915"/>
                </a:cubicBezTo>
                <a:cubicBezTo>
                  <a:pt x="1662894" y="1843854"/>
                  <a:pt x="1575154" y="1779801"/>
                  <a:pt x="1506806" y="1698754"/>
                </a:cubicBezTo>
                <a:lnTo>
                  <a:pt x="1715347" y="1413884"/>
                </a:lnTo>
                <a:cubicBezTo>
                  <a:pt x="1772621" y="1469394"/>
                  <a:pt x="1834187" y="1513611"/>
                  <a:pt x="1900045" y="1546536"/>
                </a:cubicBezTo>
                <a:cubicBezTo>
                  <a:pt x="1965903" y="1579460"/>
                  <a:pt x="2035734" y="1596320"/>
                  <a:pt x="2109539" y="1597115"/>
                </a:cubicBezTo>
                <a:cubicBezTo>
                  <a:pt x="2198391" y="1597009"/>
                  <a:pt x="2268646" y="1578771"/>
                  <a:pt x="2320304" y="1542400"/>
                </a:cubicBezTo>
                <a:cubicBezTo>
                  <a:pt x="2371963" y="1506030"/>
                  <a:pt x="2398348" y="1452163"/>
                  <a:pt x="2399461" y="1380800"/>
                </a:cubicBezTo>
                <a:cubicBezTo>
                  <a:pt x="2400842" y="1326321"/>
                  <a:pt x="2388472" y="1279759"/>
                  <a:pt x="2362349" y="1241115"/>
                </a:cubicBezTo>
                <a:cubicBezTo>
                  <a:pt x="2336227" y="1202471"/>
                  <a:pt x="2288063" y="1172875"/>
                  <a:pt x="2217859" y="1152328"/>
                </a:cubicBezTo>
                <a:cubicBezTo>
                  <a:pt x="2147655" y="1131780"/>
                  <a:pt x="2047121" y="1121412"/>
                  <a:pt x="1916257" y="1121224"/>
                </a:cubicBezTo>
                <a:close/>
                <a:moveTo>
                  <a:pt x="0" y="1015552"/>
                </a:moveTo>
                <a:lnTo>
                  <a:pt x="425247" y="1015552"/>
                </a:lnTo>
                <a:lnTo>
                  <a:pt x="426719" y="1092486"/>
                </a:lnTo>
                <a:cubicBezTo>
                  <a:pt x="430990" y="1206321"/>
                  <a:pt x="441119" y="1298216"/>
                  <a:pt x="457107" y="1368170"/>
                </a:cubicBezTo>
                <a:cubicBezTo>
                  <a:pt x="478424" y="1461443"/>
                  <a:pt x="507234" y="1525885"/>
                  <a:pt x="543537" y="1561499"/>
                </a:cubicBezTo>
                <a:cubicBezTo>
                  <a:pt x="579840" y="1597112"/>
                  <a:pt x="620715" y="1614070"/>
                  <a:pt x="666161" y="1612374"/>
                </a:cubicBezTo>
                <a:cubicBezTo>
                  <a:pt x="711638" y="1614070"/>
                  <a:pt x="752733" y="1597112"/>
                  <a:pt x="789444" y="1561499"/>
                </a:cubicBezTo>
                <a:cubicBezTo>
                  <a:pt x="826156" y="1525885"/>
                  <a:pt x="855374" y="1461443"/>
                  <a:pt x="877100" y="1368170"/>
                </a:cubicBezTo>
                <a:cubicBezTo>
                  <a:pt x="893393" y="1298216"/>
                  <a:pt x="903723" y="1206321"/>
                  <a:pt x="908088" y="1092486"/>
                </a:cubicBezTo>
                <a:lnTo>
                  <a:pt x="909598" y="1015552"/>
                </a:lnTo>
                <a:lnTo>
                  <a:pt x="1334839" y="1015552"/>
                </a:lnTo>
                <a:lnTo>
                  <a:pt x="1324090" y="1201089"/>
                </a:lnTo>
                <a:cubicBezTo>
                  <a:pt x="1299727" y="1415926"/>
                  <a:pt x="1242205" y="1586021"/>
                  <a:pt x="1151526" y="1711376"/>
                </a:cubicBezTo>
                <a:cubicBezTo>
                  <a:pt x="1030621" y="1878515"/>
                  <a:pt x="868833" y="1962395"/>
                  <a:pt x="666161" y="1963015"/>
                </a:cubicBezTo>
                <a:cubicBezTo>
                  <a:pt x="463596" y="1962394"/>
                  <a:pt x="302231" y="1878515"/>
                  <a:pt x="182068" y="1711376"/>
                </a:cubicBezTo>
                <a:cubicBezTo>
                  <a:pt x="91945" y="1586021"/>
                  <a:pt x="34801" y="1415926"/>
                  <a:pt x="10637" y="1201089"/>
                </a:cubicBezTo>
                <a:close/>
                <a:moveTo>
                  <a:pt x="2145143" y="1"/>
                </a:moveTo>
                <a:cubicBezTo>
                  <a:pt x="2343437" y="578"/>
                  <a:pt x="2500408" y="45161"/>
                  <a:pt x="2616056" y="133750"/>
                </a:cubicBezTo>
                <a:cubicBezTo>
                  <a:pt x="2731704" y="222338"/>
                  <a:pt x="2790797" y="351473"/>
                  <a:pt x="2793335" y="521154"/>
                </a:cubicBezTo>
                <a:lnTo>
                  <a:pt x="2775439" y="646221"/>
                </a:lnTo>
                <a:lnTo>
                  <a:pt x="2323593" y="646221"/>
                </a:lnTo>
                <a:lnTo>
                  <a:pt x="2336666" y="608349"/>
                </a:lnTo>
                <a:cubicBezTo>
                  <a:pt x="2340156" y="591296"/>
                  <a:pt x="2341590" y="573260"/>
                  <a:pt x="2340968" y="554239"/>
                </a:cubicBezTo>
                <a:cubicBezTo>
                  <a:pt x="2340703" y="489077"/>
                  <a:pt x="2322159" y="439344"/>
                  <a:pt x="2285336" y="405039"/>
                </a:cubicBezTo>
                <a:cubicBezTo>
                  <a:pt x="2248513" y="370735"/>
                  <a:pt x="2195000" y="353450"/>
                  <a:pt x="2124798" y="353185"/>
                </a:cubicBezTo>
                <a:cubicBezTo>
                  <a:pt x="2062225" y="353556"/>
                  <a:pt x="2004262" y="367448"/>
                  <a:pt x="1950908" y="394860"/>
                </a:cubicBezTo>
                <a:cubicBezTo>
                  <a:pt x="1897555" y="422271"/>
                  <a:pt x="1842770" y="460976"/>
                  <a:pt x="1786555" y="510974"/>
                </a:cubicBezTo>
                <a:lnTo>
                  <a:pt x="1557670" y="233763"/>
                </a:lnTo>
                <a:cubicBezTo>
                  <a:pt x="1644932" y="159548"/>
                  <a:pt x="1736805" y="102167"/>
                  <a:pt x="1833286" y="61618"/>
                </a:cubicBezTo>
                <a:cubicBezTo>
                  <a:pt x="1929768" y="21070"/>
                  <a:pt x="2033720" y="531"/>
                  <a:pt x="2145143" y="1"/>
                </a:cubicBezTo>
                <a:close/>
                <a:moveTo>
                  <a:pt x="666161" y="1"/>
                </a:moveTo>
                <a:cubicBezTo>
                  <a:pt x="868833" y="92"/>
                  <a:pt x="1030621" y="81218"/>
                  <a:pt x="1151526" y="243380"/>
                </a:cubicBezTo>
                <a:cubicBezTo>
                  <a:pt x="1227092" y="344731"/>
                  <a:pt x="1279632" y="477523"/>
                  <a:pt x="1309145" y="641758"/>
                </a:cubicBezTo>
                <a:lnTo>
                  <a:pt x="1309797" y="646221"/>
                </a:lnTo>
                <a:lnTo>
                  <a:pt x="889628" y="646221"/>
                </a:lnTo>
                <a:lnTo>
                  <a:pt x="877100" y="580250"/>
                </a:lnTo>
                <a:cubicBezTo>
                  <a:pt x="855374" y="489787"/>
                  <a:pt x="826156" y="428012"/>
                  <a:pt x="789444" y="394926"/>
                </a:cubicBezTo>
                <a:cubicBezTo>
                  <a:pt x="752732" y="361839"/>
                  <a:pt x="711638" y="346230"/>
                  <a:pt x="666161" y="348099"/>
                </a:cubicBezTo>
                <a:cubicBezTo>
                  <a:pt x="620715" y="346230"/>
                  <a:pt x="579840" y="361839"/>
                  <a:pt x="543537" y="394926"/>
                </a:cubicBezTo>
                <a:cubicBezTo>
                  <a:pt x="507234" y="428012"/>
                  <a:pt x="478424" y="489787"/>
                  <a:pt x="457107" y="580250"/>
                </a:cubicBezTo>
                <a:lnTo>
                  <a:pt x="444815" y="646221"/>
                </a:lnTo>
                <a:lnTo>
                  <a:pt x="24559" y="646221"/>
                </a:lnTo>
                <a:lnTo>
                  <a:pt x="25467" y="639927"/>
                </a:lnTo>
                <a:cubicBezTo>
                  <a:pt x="54765" y="475047"/>
                  <a:pt x="106966" y="342229"/>
                  <a:pt x="182068" y="241474"/>
                </a:cubicBezTo>
                <a:cubicBezTo>
                  <a:pt x="302231" y="80265"/>
                  <a:pt x="463596" y="-226"/>
                  <a:pt x="666161" y="1"/>
                </a:cubicBezTo>
                <a:close/>
              </a:path>
            </a:pathLst>
          </a:custGeom>
          <a:solidFill>
            <a:srgbClr val="F9D27F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endParaRPr lang="zh-CN" altLang="en-US" sz="20000" b="1" dirty="0">
              <a:solidFill>
                <a:srgbClr val="F9D27F"/>
              </a:solidFill>
              <a:latin typeface="思源黑体 CN Heavy" panose="020B0A00000000000000" pitchFamily="34" charset="-122"/>
              <a:ea typeface="思源黑体 CN Heavy" panose="020B0A00000000000000" pitchFamily="34" charset="-122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442491">
            <a:off x="6284675" y="1206850"/>
            <a:ext cx="3801361" cy="3801361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3431829" y="2738199"/>
            <a:ext cx="744855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F9D27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cs"/>
              </a:rPr>
              <a:t>PART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9D27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+mn-cs"/>
            </a:endParaRPr>
          </a:p>
        </p:txBody>
      </p:sp>
      <p:sp>
        <p:nvSpPr>
          <p:cNvPr id="48" name="文本框 47"/>
          <p:cNvSpPr txBox="1"/>
          <p:nvPr/>
        </p:nvSpPr>
        <p:spPr>
          <a:xfrm>
            <a:off x="4329187" y="2799755"/>
            <a:ext cx="1069975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F9D27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cs"/>
              </a:rPr>
              <a:t>   THREE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9D27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+mn-cs"/>
            </a:endParaRPr>
          </a:p>
        </p:txBody>
      </p:sp>
      <p:cxnSp>
        <p:nvCxnSpPr>
          <p:cNvPr id="10" name="直接连接符 9"/>
          <p:cNvCxnSpPr/>
          <p:nvPr/>
        </p:nvCxnSpPr>
        <p:spPr>
          <a:xfrm>
            <a:off x="6285053" y="3107531"/>
            <a:ext cx="3738623" cy="0"/>
          </a:xfrm>
          <a:prstGeom prst="line">
            <a:avLst/>
          </a:prstGeom>
          <a:ln>
            <a:solidFill>
              <a:schemeClr val="bg1">
                <a:alpha val="4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本框 10"/>
          <p:cNvSpPr txBox="1"/>
          <p:nvPr/>
        </p:nvSpPr>
        <p:spPr>
          <a:xfrm>
            <a:off x="6903290" y="2338090"/>
            <a:ext cx="2621280" cy="8299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rPr>
              <a:t>標題名稱</a:t>
            </a:r>
            <a:endParaRPr kumimoji="0" lang="zh-CN" altLang="en-US" sz="4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cs typeface="+mn-cs"/>
            </a:endParaRPr>
          </a:p>
        </p:txBody>
      </p:sp>
      <p:sp>
        <p:nvSpPr>
          <p:cNvPr id="53" name="文本框 52"/>
          <p:cNvSpPr txBox="1"/>
          <p:nvPr/>
        </p:nvSpPr>
        <p:spPr>
          <a:xfrm>
            <a:off x="6983461" y="3244334"/>
            <a:ext cx="2646879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Light" panose="020B0300000000000000" pitchFamily="34" charset="-122"/>
                <a:ea typeface="思源黑体 CN Light" panose="020B0300000000000000" pitchFamily="34" charset="-122"/>
                <a:cs typeface="+mn-cs"/>
              </a:rPr>
              <a:t>請在這裏輸入標題資訊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cs typeface="+mn-cs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0863828" y="381622"/>
            <a:ext cx="76708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F9D27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思源黑体 CN Heavy" panose="020B0A00000000000000" pitchFamily="34" charset="-122"/>
                <a:ea typeface="思源黑体 CN Heavy" panose="020B0A00000000000000" pitchFamily="34" charset="-122"/>
                <a:cs typeface="Arial" panose="020B0604020202020204" pitchFamily="34" charset="0"/>
              </a:rPr>
              <a:t>LOGO</a:t>
            </a:r>
            <a:endParaRPr kumimoji="0" lang="zh-CN" altLang="en-US" sz="1600" b="1" i="0" u="none" strike="noStrike" kern="1200" cap="none" spc="0" normalizeH="0" baseline="0" noProof="0" dirty="0">
              <a:ln>
                <a:noFill/>
              </a:ln>
              <a:solidFill>
                <a:srgbClr val="F9D27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思源黑体 CN Heavy" panose="020B0A00000000000000" pitchFamily="34" charset="-122"/>
              <a:ea typeface="思源黑体 CN Heavy" panose="020B0A00000000000000" pitchFamily="34" charset="-122"/>
              <a:cs typeface="Arial" panose="020B0604020202020204" pitchFamily="34" charset="0"/>
            </a:endParaRPr>
          </a:p>
        </p:txBody>
      </p:sp>
      <p:sp>
        <p:nvSpPr>
          <p:cNvPr id="16" name="任意多边形: 形状 15"/>
          <p:cNvSpPr/>
          <p:nvPr/>
        </p:nvSpPr>
        <p:spPr>
          <a:xfrm>
            <a:off x="0" y="5696857"/>
            <a:ext cx="12192000" cy="1161143"/>
          </a:xfrm>
          <a:custGeom>
            <a:avLst/>
            <a:gdLst>
              <a:gd name="connsiteX0" fmla="*/ 0 w 12192000"/>
              <a:gd name="connsiteY0" fmla="*/ 13186 h 512232"/>
              <a:gd name="connsiteX1" fmla="*/ 53842 w 12192000"/>
              <a:gd name="connsiteY1" fmla="*/ 25414 h 512232"/>
              <a:gd name="connsiteX2" fmla="*/ 6066972 w 12192000"/>
              <a:gd name="connsiteY2" fmla="*/ 512232 h 512232"/>
              <a:gd name="connsiteX3" fmla="*/ 0 w 12192000"/>
              <a:gd name="connsiteY3" fmla="*/ 512232 h 512232"/>
              <a:gd name="connsiteX4" fmla="*/ 12192000 w 12192000"/>
              <a:gd name="connsiteY4" fmla="*/ 0 h 512232"/>
              <a:gd name="connsiteX5" fmla="*/ 12192000 w 12192000"/>
              <a:gd name="connsiteY5" fmla="*/ 512232 h 512232"/>
              <a:gd name="connsiteX6" fmla="*/ 6066972 w 12192000"/>
              <a:gd name="connsiteY6" fmla="*/ 512232 h 512232"/>
              <a:gd name="connsiteX7" fmla="*/ 12080102 w 12192000"/>
              <a:gd name="connsiteY7" fmla="*/ 25414 h 512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12232">
                <a:moveTo>
                  <a:pt x="0" y="13186"/>
                </a:moveTo>
                <a:lnTo>
                  <a:pt x="53842" y="25414"/>
                </a:lnTo>
                <a:cubicBezTo>
                  <a:pt x="1422267" y="320943"/>
                  <a:pt x="3606305" y="512232"/>
                  <a:pt x="6066972" y="512232"/>
                </a:cubicBezTo>
                <a:lnTo>
                  <a:pt x="0" y="512232"/>
                </a:lnTo>
                <a:close/>
                <a:moveTo>
                  <a:pt x="12192000" y="0"/>
                </a:moveTo>
                <a:lnTo>
                  <a:pt x="12192000" y="512232"/>
                </a:lnTo>
                <a:lnTo>
                  <a:pt x="6066972" y="512232"/>
                </a:lnTo>
                <a:cubicBezTo>
                  <a:pt x="8527639" y="512232"/>
                  <a:pt x="10711677" y="320943"/>
                  <a:pt x="12080102" y="25414"/>
                </a:cubicBezTo>
                <a:close/>
              </a:path>
            </a:pathLst>
          </a:custGeom>
          <a:solidFill>
            <a:srgbClr val="F9D27F">
              <a:alpha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M" panose="00020600040101010101" charset="-122"/>
              <a:ea typeface="OPPOSans M" panose="00020600040101010101" charset="-122"/>
              <a:cs typeface="+mn-cs"/>
            </a:endParaRPr>
          </a:p>
        </p:txBody>
      </p:sp>
      <p:sp>
        <p:nvSpPr>
          <p:cNvPr id="17" name="任意多边形: 形状 16"/>
          <p:cNvSpPr/>
          <p:nvPr/>
        </p:nvSpPr>
        <p:spPr>
          <a:xfrm>
            <a:off x="0" y="6023429"/>
            <a:ext cx="12192000" cy="834571"/>
          </a:xfrm>
          <a:custGeom>
            <a:avLst/>
            <a:gdLst>
              <a:gd name="connsiteX0" fmla="*/ 0 w 12192000"/>
              <a:gd name="connsiteY0" fmla="*/ 13186 h 512232"/>
              <a:gd name="connsiteX1" fmla="*/ 53842 w 12192000"/>
              <a:gd name="connsiteY1" fmla="*/ 25414 h 512232"/>
              <a:gd name="connsiteX2" fmla="*/ 6066972 w 12192000"/>
              <a:gd name="connsiteY2" fmla="*/ 512232 h 512232"/>
              <a:gd name="connsiteX3" fmla="*/ 0 w 12192000"/>
              <a:gd name="connsiteY3" fmla="*/ 512232 h 512232"/>
              <a:gd name="connsiteX4" fmla="*/ 12192000 w 12192000"/>
              <a:gd name="connsiteY4" fmla="*/ 0 h 512232"/>
              <a:gd name="connsiteX5" fmla="*/ 12192000 w 12192000"/>
              <a:gd name="connsiteY5" fmla="*/ 512232 h 512232"/>
              <a:gd name="connsiteX6" fmla="*/ 6066972 w 12192000"/>
              <a:gd name="connsiteY6" fmla="*/ 512232 h 512232"/>
              <a:gd name="connsiteX7" fmla="*/ 12080102 w 12192000"/>
              <a:gd name="connsiteY7" fmla="*/ 25414 h 512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12232">
                <a:moveTo>
                  <a:pt x="0" y="13186"/>
                </a:moveTo>
                <a:lnTo>
                  <a:pt x="53842" y="25414"/>
                </a:lnTo>
                <a:cubicBezTo>
                  <a:pt x="1422267" y="320943"/>
                  <a:pt x="3606305" y="512232"/>
                  <a:pt x="6066972" y="512232"/>
                </a:cubicBezTo>
                <a:lnTo>
                  <a:pt x="0" y="512232"/>
                </a:lnTo>
                <a:close/>
                <a:moveTo>
                  <a:pt x="12192000" y="0"/>
                </a:moveTo>
                <a:lnTo>
                  <a:pt x="12192000" y="512232"/>
                </a:lnTo>
                <a:lnTo>
                  <a:pt x="6066972" y="512232"/>
                </a:lnTo>
                <a:cubicBezTo>
                  <a:pt x="8527639" y="512232"/>
                  <a:pt x="10711677" y="320943"/>
                  <a:pt x="12080102" y="25414"/>
                </a:cubicBezTo>
                <a:close/>
              </a:path>
            </a:pathLst>
          </a:custGeom>
          <a:gradFill>
            <a:gsLst>
              <a:gs pos="0">
                <a:srgbClr val="F9D27F"/>
              </a:gs>
              <a:gs pos="100000">
                <a:srgbClr val="F7C34F"/>
              </a:gs>
            </a:gsLst>
            <a:lin ang="27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M" panose="00020600040101010101" charset="-122"/>
              <a:ea typeface="OPPOSans M" panose="00020600040101010101" charset="-122"/>
              <a:cs typeface="+mn-cs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260873" y="464539"/>
            <a:ext cx="709420" cy="172720"/>
            <a:chOff x="10895185" y="464539"/>
            <a:chExt cx="709420" cy="172720"/>
          </a:xfrm>
        </p:grpSpPr>
        <p:sp>
          <p:nvSpPr>
            <p:cNvPr id="19" name="椭圆 18"/>
            <p:cNvSpPr/>
            <p:nvPr/>
          </p:nvSpPr>
          <p:spPr>
            <a:xfrm flipV="1">
              <a:off x="10895185" y="464539"/>
              <a:ext cx="172720" cy="172720"/>
            </a:xfrm>
            <a:prstGeom prst="ellipse">
              <a:avLst/>
            </a:prstGeom>
            <a:noFill/>
            <a:ln>
              <a:solidFill>
                <a:srgbClr val="F9D27F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Microsoft YaHei" panose="020B0503020204020204" charset="-122"/>
                <a:cs typeface="+mn-cs"/>
              </a:endParaRPr>
            </a:p>
          </p:txBody>
        </p:sp>
        <p:sp>
          <p:nvSpPr>
            <p:cNvPr id="20" name="椭圆 19"/>
            <p:cNvSpPr/>
            <p:nvPr/>
          </p:nvSpPr>
          <p:spPr>
            <a:xfrm flipV="1">
              <a:off x="11163535" y="464539"/>
              <a:ext cx="172720" cy="172720"/>
            </a:xfrm>
            <a:prstGeom prst="ellipse">
              <a:avLst/>
            </a:prstGeom>
            <a:noFill/>
            <a:ln>
              <a:solidFill>
                <a:srgbClr val="F9D27F">
                  <a:alpha val="7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Microsoft YaHei" panose="020B0503020204020204" charset="-122"/>
                <a:cs typeface="+mn-cs"/>
              </a:endParaRPr>
            </a:p>
          </p:txBody>
        </p:sp>
        <p:sp>
          <p:nvSpPr>
            <p:cNvPr id="21" name="椭圆 20"/>
            <p:cNvSpPr/>
            <p:nvPr/>
          </p:nvSpPr>
          <p:spPr>
            <a:xfrm flipV="1">
              <a:off x="11431885" y="464539"/>
              <a:ext cx="172720" cy="172720"/>
            </a:xfrm>
            <a:prstGeom prst="ellipse">
              <a:avLst/>
            </a:prstGeom>
            <a:noFill/>
            <a:ln>
              <a:solidFill>
                <a:srgbClr val="F9D27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Microsoft YaHei" panose="020B0503020204020204" charset="-122"/>
                <a:cs typeface="+mn-cs"/>
              </a:endParaRPr>
            </a:p>
          </p:txBody>
        </p:sp>
      </p:grpSp>
      <p:sp>
        <p:nvSpPr>
          <p:cNvPr id="5" name="矩形 4"/>
          <p:cNvSpPr/>
          <p:nvPr/>
        </p:nvSpPr>
        <p:spPr>
          <a:xfrm>
            <a:off x="970293" y="1064871"/>
            <a:ext cx="10338173" cy="4549069"/>
          </a:xfrm>
          <a:prstGeom prst="rect">
            <a:avLst/>
          </a:prstGeom>
          <a:noFill/>
          <a:ln>
            <a:solidFill>
              <a:srgbClr val="F9D27F">
                <a:alpha val="20000"/>
              </a:srgbClr>
            </a:solidFill>
          </a:ln>
          <a:effectLst>
            <a:outerShdw blurRad="76200" dist="38100" dir="5400000" algn="ctr" rotWithShape="0">
              <a:srgbClr val="F9D27F">
                <a:alpha val="8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Microsoft YaHei" panose="020B0503020204020204" charset="-122"/>
              <a:cs typeface="+mn-cs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883534" y="975440"/>
            <a:ext cx="10338173" cy="4549069"/>
          </a:xfrm>
          <a:prstGeom prst="rect">
            <a:avLst/>
          </a:prstGeom>
          <a:noFill/>
          <a:ln>
            <a:solidFill>
              <a:srgbClr val="F9D27F">
                <a:alpha val="20000"/>
              </a:srgbClr>
            </a:solidFill>
          </a:ln>
          <a:effectLst>
            <a:outerShdw blurRad="76200" dist="38100" dir="5400000" algn="ctr" rotWithShape="0">
              <a:srgbClr val="F9D27F">
                <a:alpha val="8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4" name="图片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8314" y="1688379"/>
            <a:ext cx="4814082" cy="267449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组合 94"/>
          <p:cNvGrpSpPr/>
          <p:nvPr/>
        </p:nvGrpSpPr>
        <p:grpSpPr>
          <a:xfrm>
            <a:off x="7762965" y="3019349"/>
            <a:ext cx="1612604" cy="1612604"/>
            <a:chOff x="9328453" y="1488289"/>
            <a:chExt cx="1612604" cy="1612604"/>
          </a:xfrm>
        </p:grpSpPr>
        <p:grpSp>
          <p:nvGrpSpPr>
            <p:cNvPr id="96" name="组合 95"/>
            <p:cNvGrpSpPr/>
            <p:nvPr/>
          </p:nvGrpSpPr>
          <p:grpSpPr>
            <a:xfrm>
              <a:off x="9328453" y="1488289"/>
              <a:ext cx="1612604" cy="1612604"/>
              <a:chOff x="1120050" y="1930632"/>
              <a:chExt cx="1375088" cy="1375088"/>
            </a:xfrm>
          </p:grpSpPr>
          <p:sp>
            <p:nvSpPr>
              <p:cNvPr id="98" name="椭圆 97"/>
              <p:cNvSpPr/>
              <p:nvPr/>
            </p:nvSpPr>
            <p:spPr>
              <a:xfrm>
                <a:off x="1120050" y="1930632"/>
                <a:ext cx="1375088" cy="1375088"/>
              </a:xfrm>
              <a:prstGeom prst="ellipse">
                <a:avLst/>
              </a:prstGeom>
              <a:gradFill>
                <a:gsLst>
                  <a:gs pos="100000">
                    <a:srgbClr val="FEF4DE"/>
                  </a:gs>
                  <a:gs pos="0">
                    <a:srgbClr val="F7C34F"/>
                  </a:gs>
                </a:gsLst>
                <a:lin ang="5400000" scaled="1"/>
              </a:gradFill>
              <a:ln w="8836" cap="flat" cmpd="sng" algn="ctr">
                <a:solidFill>
                  <a:srgbClr val="F9D27F"/>
                </a:solidFill>
                <a:prstDash val="solid"/>
                <a:miter lim="800000"/>
              </a:ln>
              <a:effectLst/>
            </p:spPr>
            <p:txBody>
              <a:bodyPr lIns="65270" tIns="32635" rIns="65270" bIns="32635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285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江城黑体 700W"/>
                  <a:ea typeface="江城黑体 300W"/>
                  <a:cs typeface="+mn-cs"/>
                </a:endParaRPr>
              </a:p>
            </p:txBody>
          </p:sp>
          <p:sp>
            <p:nvSpPr>
              <p:cNvPr id="99" name="椭圆 98"/>
              <p:cNvSpPr/>
              <p:nvPr>
                <p:custDataLst>
                  <p:tags r:id="rId2"/>
                </p:custDataLst>
              </p:nvPr>
            </p:nvSpPr>
            <p:spPr>
              <a:xfrm>
                <a:off x="1267469" y="2078049"/>
                <a:ext cx="1080251" cy="1080255"/>
              </a:xfrm>
              <a:prstGeom prst="ellipse">
                <a:avLst/>
              </a:prstGeom>
              <a:gradFill flip="none" rotWithShape="1">
                <a:gsLst>
                  <a:gs pos="0">
                    <a:srgbClr val="FADEA0"/>
                  </a:gs>
                  <a:gs pos="83000">
                    <a:srgbClr val="F7C34F"/>
                  </a:gs>
                </a:gsLst>
                <a:lin ang="5400000" scaled="1"/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>
                <a:outerShdw blurRad="236909" dist="47382" dir="18000004" sx="98000" sy="98000" rotWithShape="0">
                  <a:srgbClr val="F0AAAD">
                    <a:alpha val="40000"/>
                  </a:srgbClr>
                </a:outerShdw>
              </a:effectLst>
            </p:spPr>
            <p:txBody>
              <a:bodyPr wrap="square" lIns="85287" tIns="42644" rIns="85287" bIns="42644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68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江城黑体 700W"/>
                  <a:ea typeface="江城黑体 300W"/>
                  <a:cs typeface="+mn-cs"/>
                </a:endParaRPr>
              </a:p>
            </p:txBody>
          </p:sp>
        </p:grpSp>
        <p:sp>
          <p:nvSpPr>
            <p:cNvPr id="97" name="文本框 96"/>
            <p:cNvSpPr txBox="1"/>
            <p:nvPr/>
          </p:nvSpPr>
          <p:spPr>
            <a:xfrm>
              <a:off x="9588627" y="1906610"/>
              <a:ext cx="1133287" cy="82994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634605"/>
                  </a:solidFill>
                  <a:effectLst/>
                  <a:uLnTx/>
                  <a:uFillTx/>
                  <a:latin typeface="思源黑体 CN Bold" panose="020B0800000000000000" pitchFamily="34" charset="-122"/>
                  <a:ea typeface="思源黑体 CN Bold" panose="020B0800000000000000" pitchFamily="34" charset="-122"/>
                  <a:cs typeface="+mn-cs"/>
                </a:rPr>
                <a:t>請輸入</a:t>
              </a:r>
              <a:endPara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634605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634605"/>
                  </a:solidFill>
                  <a:effectLst/>
                  <a:uLnTx/>
                  <a:uFillTx/>
                  <a:latin typeface="思源黑体 CN Bold" panose="020B0800000000000000" pitchFamily="34" charset="-122"/>
                  <a:ea typeface="思源黑体 CN Bold" panose="020B0800000000000000" pitchFamily="34" charset="-122"/>
                  <a:cs typeface="+mn-cs"/>
                </a:rPr>
                <a:t>內容項</a:t>
              </a: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634605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endParaRPr>
            </a:p>
          </p:txBody>
        </p:sp>
      </p:grpSp>
      <p:grpSp>
        <p:nvGrpSpPr>
          <p:cNvPr id="85" name="组合 84"/>
          <p:cNvGrpSpPr/>
          <p:nvPr/>
        </p:nvGrpSpPr>
        <p:grpSpPr>
          <a:xfrm>
            <a:off x="2828427" y="3044088"/>
            <a:ext cx="1612604" cy="1612604"/>
            <a:chOff x="9328453" y="1488289"/>
            <a:chExt cx="1612604" cy="1612604"/>
          </a:xfrm>
        </p:grpSpPr>
        <p:grpSp>
          <p:nvGrpSpPr>
            <p:cNvPr id="86" name="组合 85"/>
            <p:cNvGrpSpPr/>
            <p:nvPr/>
          </p:nvGrpSpPr>
          <p:grpSpPr>
            <a:xfrm>
              <a:off x="9328453" y="1488289"/>
              <a:ext cx="1612604" cy="1612604"/>
              <a:chOff x="1120050" y="1930632"/>
              <a:chExt cx="1375088" cy="1375088"/>
            </a:xfrm>
          </p:grpSpPr>
          <p:sp>
            <p:nvSpPr>
              <p:cNvPr id="88" name="椭圆 87"/>
              <p:cNvSpPr/>
              <p:nvPr/>
            </p:nvSpPr>
            <p:spPr>
              <a:xfrm>
                <a:off x="1120050" y="1930632"/>
                <a:ext cx="1375088" cy="1375088"/>
              </a:xfrm>
              <a:prstGeom prst="ellipse">
                <a:avLst/>
              </a:prstGeom>
              <a:gradFill>
                <a:gsLst>
                  <a:gs pos="100000">
                    <a:srgbClr val="FEF4DE"/>
                  </a:gs>
                  <a:gs pos="0">
                    <a:srgbClr val="F7C34F"/>
                  </a:gs>
                </a:gsLst>
                <a:lin ang="5400000" scaled="1"/>
              </a:gradFill>
              <a:ln w="8836" cap="flat" cmpd="sng" algn="ctr">
                <a:solidFill>
                  <a:srgbClr val="F9D27F"/>
                </a:solidFill>
                <a:prstDash val="solid"/>
                <a:miter lim="800000"/>
              </a:ln>
              <a:effectLst/>
            </p:spPr>
            <p:txBody>
              <a:bodyPr lIns="65270" tIns="32635" rIns="65270" bIns="32635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285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江城黑体 700W"/>
                  <a:ea typeface="江城黑体 300W"/>
                  <a:cs typeface="+mn-cs"/>
                </a:endParaRPr>
              </a:p>
            </p:txBody>
          </p:sp>
          <p:sp>
            <p:nvSpPr>
              <p:cNvPr id="89" name="椭圆 88"/>
              <p:cNvSpPr/>
              <p:nvPr>
                <p:custDataLst>
                  <p:tags r:id="rId3"/>
                </p:custDataLst>
              </p:nvPr>
            </p:nvSpPr>
            <p:spPr>
              <a:xfrm>
                <a:off x="1267469" y="2078049"/>
                <a:ext cx="1080251" cy="1080255"/>
              </a:xfrm>
              <a:prstGeom prst="ellipse">
                <a:avLst/>
              </a:prstGeom>
              <a:gradFill flip="none" rotWithShape="1">
                <a:gsLst>
                  <a:gs pos="0">
                    <a:srgbClr val="FADEA0"/>
                  </a:gs>
                  <a:gs pos="83000">
                    <a:srgbClr val="F7C34F"/>
                  </a:gs>
                </a:gsLst>
                <a:lin ang="5400000" scaled="1"/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>
                <a:outerShdw blurRad="236909" dist="47382" dir="18000004" sx="98000" sy="98000" rotWithShape="0">
                  <a:srgbClr val="F0AAAD">
                    <a:alpha val="40000"/>
                  </a:srgbClr>
                </a:outerShdw>
              </a:effectLst>
            </p:spPr>
            <p:txBody>
              <a:bodyPr wrap="square" lIns="85287" tIns="42644" rIns="85287" bIns="42644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68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江城黑体 700W"/>
                  <a:ea typeface="江城黑体 300W"/>
                  <a:cs typeface="+mn-cs"/>
                </a:endParaRPr>
              </a:p>
            </p:txBody>
          </p:sp>
        </p:grpSp>
        <p:sp>
          <p:nvSpPr>
            <p:cNvPr id="87" name="文本框 86"/>
            <p:cNvSpPr txBox="1"/>
            <p:nvPr/>
          </p:nvSpPr>
          <p:spPr>
            <a:xfrm>
              <a:off x="9588627" y="1906610"/>
              <a:ext cx="1133287" cy="82994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634605"/>
                  </a:solidFill>
                  <a:effectLst/>
                  <a:uLnTx/>
                  <a:uFillTx/>
                  <a:latin typeface="思源黑体 CN Bold" panose="020B0800000000000000" pitchFamily="34" charset="-122"/>
                  <a:ea typeface="思源黑体 CN Bold" panose="020B0800000000000000" pitchFamily="34" charset="-122"/>
                  <a:cs typeface="+mn-cs"/>
                </a:rPr>
                <a:t>請輸入</a:t>
              </a:r>
              <a:endPara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634605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634605"/>
                  </a:solidFill>
                  <a:effectLst/>
                  <a:uLnTx/>
                  <a:uFillTx/>
                  <a:latin typeface="思源黑体 CN Bold" panose="020B0800000000000000" pitchFamily="34" charset="-122"/>
                  <a:ea typeface="思源黑体 CN Bold" panose="020B0800000000000000" pitchFamily="34" charset="-122"/>
                  <a:cs typeface="+mn-cs"/>
                </a:rPr>
                <a:t>內容項</a:t>
              </a: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634605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endParaRP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4886072" y="2421580"/>
            <a:ext cx="2450536" cy="2450536"/>
            <a:chOff x="1120050" y="1930632"/>
            <a:chExt cx="1375088" cy="1375088"/>
          </a:xfrm>
        </p:grpSpPr>
        <p:sp>
          <p:nvSpPr>
            <p:cNvPr id="42" name="椭圆 41"/>
            <p:cNvSpPr/>
            <p:nvPr/>
          </p:nvSpPr>
          <p:spPr>
            <a:xfrm>
              <a:off x="1120050" y="1930632"/>
              <a:ext cx="1375088" cy="1375088"/>
            </a:xfrm>
            <a:prstGeom prst="ellipse">
              <a:avLst/>
            </a:prstGeom>
            <a:gradFill>
              <a:gsLst>
                <a:gs pos="100000">
                  <a:srgbClr val="FEF4DE"/>
                </a:gs>
                <a:gs pos="0">
                  <a:srgbClr val="F7C34F"/>
                </a:gs>
              </a:gsLst>
              <a:lin ang="5400000" scaled="1"/>
            </a:gradFill>
            <a:ln w="8836" cap="flat" cmpd="sng" algn="ctr">
              <a:solidFill>
                <a:srgbClr val="F9D27F"/>
              </a:solidFill>
              <a:prstDash val="solid"/>
              <a:miter lim="800000"/>
            </a:ln>
            <a:effectLst/>
          </p:spPr>
          <p:txBody>
            <a:bodyPr lIns="65270" tIns="32635" rIns="65270" bIns="32635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285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江城黑体 700W"/>
                <a:ea typeface="江城黑体 300W"/>
                <a:cs typeface="+mn-cs"/>
              </a:endParaRPr>
            </a:p>
          </p:txBody>
        </p:sp>
        <p:sp>
          <p:nvSpPr>
            <p:cNvPr id="47" name="椭圆 46"/>
            <p:cNvSpPr/>
            <p:nvPr>
              <p:custDataLst>
                <p:tags r:id="rId4"/>
              </p:custDataLst>
            </p:nvPr>
          </p:nvSpPr>
          <p:spPr>
            <a:xfrm>
              <a:off x="1267469" y="2078049"/>
              <a:ext cx="1080251" cy="1080255"/>
            </a:xfrm>
            <a:prstGeom prst="ellipse">
              <a:avLst/>
            </a:prstGeom>
            <a:gradFill flip="none" rotWithShape="1">
              <a:gsLst>
                <a:gs pos="0">
                  <a:srgbClr val="FADEA0"/>
                </a:gs>
                <a:gs pos="83000">
                  <a:srgbClr val="F7C34F"/>
                </a:gs>
              </a:gsLst>
              <a:lin ang="5400000" scaled="1"/>
              <a:tileRect/>
            </a:gradFill>
            <a:ln w="12700" cap="flat" cmpd="sng" algn="ctr">
              <a:noFill/>
              <a:prstDash val="solid"/>
              <a:miter lim="800000"/>
            </a:ln>
            <a:effectLst>
              <a:outerShdw blurRad="236909" dist="47382" dir="18000004" sx="98000" sy="98000" rotWithShape="0">
                <a:srgbClr val="F0AAAD">
                  <a:alpha val="40000"/>
                </a:srgbClr>
              </a:outerShdw>
            </a:effectLst>
          </p:spPr>
          <p:txBody>
            <a:bodyPr wrap="square" lIns="85287" tIns="42644" rIns="85287" bIns="42644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8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江城黑体 700W"/>
                <a:ea typeface="江城黑体 300W"/>
                <a:cs typeface="+mn-cs"/>
              </a:endParaRPr>
            </a:p>
          </p:txBody>
        </p:sp>
      </p:grpSp>
      <p:grpSp>
        <p:nvGrpSpPr>
          <p:cNvPr id="63" name="组合 62"/>
          <p:cNvGrpSpPr/>
          <p:nvPr/>
        </p:nvGrpSpPr>
        <p:grpSpPr>
          <a:xfrm>
            <a:off x="3883531" y="1488776"/>
            <a:ext cx="1375088" cy="1375088"/>
            <a:chOff x="1542114" y="1675626"/>
            <a:chExt cx="1375088" cy="1375088"/>
          </a:xfrm>
        </p:grpSpPr>
        <p:grpSp>
          <p:nvGrpSpPr>
            <p:cNvPr id="64" name="组合 63"/>
            <p:cNvGrpSpPr/>
            <p:nvPr/>
          </p:nvGrpSpPr>
          <p:grpSpPr>
            <a:xfrm>
              <a:off x="1542114" y="1675626"/>
              <a:ext cx="1375088" cy="1375088"/>
              <a:chOff x="1120050" y="1930632"/>
              <a:chExt cx="1375088" cy="1375088"/>
            </a:xfrm>
          </p:grpSpPr>
          <p:sp>
            <p:nvSpPr>
              <p:cNvPr id="66" name="椭圆 65"/>
              <p:cNvSpPr/>
              <p:nvPr/>
            </p:nvSpPr>
            <p:spPr>
              <a:xfrm>
                <a:off x="1120050" y="1930632"/>
                <a:ext cx="1375088" cy="1375088"/>
              </a:xfrm>
              <a:prstGeom prst="ellipse">
                <a:avLst/>
              </a:prstGeom>
              <a:gradFill>
                <a:gsLst>
                  <a:gs pos="100000">
                    <a:srgbClr val="FEF4DE"/>
                  </a:gs>
                  <a:gs pos="0">
                    <a:srgbClr val="F7C34F"/>
                  </a:gs>
                </a:gsLst>
                <a:lin ang="5400000" scaled="1"/>
              </a:gradFill>
              <a:ln w="8836" cap="flat" cmpd="sng" algn="ctr">
                <a:solidFill>
                  <a:srgbClr val="F9D27F"/>
                </a:solidFill>
                <a:prstDash val="solid"/>
                <a:miter lim="800000"/>
              </a:ln>
              <a:effectLst/>
            </p:spPr>
            <p:txBody>
              <a:bodyPr lIns="65270" tIns="32635" rIns="65270" bIns="32635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285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江城黑体 700W"/>
                  <a:ea typeface="江城黑体 300W"/>
                  <a:cs typeface="+mn-cs"/>
                </a:endParaRPr>
              </a:p>
            </p:txBody>
          </p:sp>
          <p:sp>
            <p:nvSpPr>
              <p:cNvPr id="67" name="椭圆 66"/>
              <p:cNvSpPr/>
              <p:nvPr>
                <p:custDataLst>
                  <p:tags r:id="rId5"/>
                </p:custDataLst>
              </p:nvPr>
            </p:nvSpPr>
            <p:spPr>
              <a:xfrm>
                <a:off x="1267469" y="2078049"/>
                <a:ext cx="1080251" cy="1080255"/>
              </a:xfrm>
              <a:prstGeom prst="ellipse">
                <a:avLst/>
              </a:prstGeom>
              <a:gradFill flip="none" rotWithShape="1">
                <a:gsLst>
                  <a:gs pos="0">
                    <a:srgbClr val="FADEA0"/>
                  </a:gs>
                  <a:gs pos="83000">
                    <a:srgbClr val="F7C34F"/>
                  </a:gs>
                </a:gsLst>
                <a:lin ang="5400000" scaled="1"/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>
                <a:outerShdw blurRad="236909" dist="47382" dir="18000004" sx="98000" sy="98000" rotWithShape="0">
                  <a:srgbClr val="F0AAAD">
                    <a:alpha val="40000"/>
                  </a:srgbClr>
                </a:outerShdw>
              </a:effectLst>
            </p:spPr>
            <p:txBody>
              <a:bodyPr wrap="square" lIns="85287" tIns="42644" rIns="85287" bIns="42644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68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江城黑体 700W"/>
                  <a:ea typeface="江城黑体 300W"/>
                  <a:cs typeface="+mn-cs"/>
                </a:endParaRPr>
              </a:p>
            </p:txBody>
          </p:sp>
        </p:grpSp>
        <p:sp>
          <p:nvSpPr>
            <p:cNvPr id="65" name="文本框 64"/>
            <p:cNvSpPr txBox="1"/>
            <p:nvPr/>
          </p:nvSpPr>
          <p:spPr>
            <a:xfrm>
              <a:off x="1677097" y="2027965"/>
              <a:ext cx="1133287" cy="7067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634605"/>
                  </a:solidFill>
                  <a:effectLst/>
                  <a:uLnTx/>
                  <a:uFillTx/>
                  <a:latin typeface="思源黑体 CN Bold" panose="020B0800000000000000" pitchFamily="34" charset="-122"/>
                  <a:ea typeface="思源黑体 CN Bold" panose="020B0800000000000000" pitchFamily="34" charset="-122"/>
                  <a:cs typeface="+mn-cs"/>
                </a:rPr>
                <a:t>請輸入</a:t>
              </a:r>
              <a:endPara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634605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634605"/>
                  </a:solidFill>
                  <a:effectLst/>
                  <a:uLnTx/>
                  <a:uFillTx/>
                  <a:latin typeface="思源黑体 CN Bold" panose="020B0800000000000000" pitchFamily="34" charset="-122"/>
                  <a:ea typeface="思源黑体 CN Bold" panose="020B0800000000000000" pitchFamily="34" charset="-122"/>
                  <a:cs typeface="+mn-cs"/>
                </a:rPr>
                <a:t>內容項</a:t>
              </a: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634605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endParaRPr>
            </a:p>
          </p:txBody>
        </p:sp>
      </p:grpSp>
      <p:grpSp>
        <p:nvGrpSpPr>
          <p:cNvPr id="58" name="组合 57"/>
          <p:cNvGrpSpPr/>
          <p:nvPr/>
        </p:nvGrpSpPr>
        <p:grpSpPr>
          <a:xfrm>
            <a:off x="3932450" y="4747746"/>
            <a:ext cx="1375088" cy="1375088"/>
            <a:chOff x="1542114" y="1675626"/>
            <a:chExt cx="1375088" cy="1375088"/>
          </a:xfrm>
        </p:grpSpPr>
        <p:grpSp>
          <p:nvGrpSpPr>
            <p:cNvPr id="59" name="组合 58"/>
            <p:cNvGrpSpPr/>
            <p:nvPr/>
          </p:nvGrpSpPr>
          <p:grpSpPr>
            <a:xfrm>
              <a:off x="1542114" y="1675626"/>
              <a:ext cx="1375088" cy="1375088"/>
              <a:chOff x="1120050" y="1930632"/>
              <a:chExt cx="1375088" cy="1375088"/>
            </a:xfrm>
          </p:grpSpPr>
          <p:sp>
            <p:nvSpPr>
              <p:cNvPr id="61" name="椭圆 60"/>
              <p:cNvSpPr/>
              <p:nvPr/>
            </p:nvSpPr>
            <p:spPr>
              <a:xfrm>
                <a:off x="1120050" y="1930632"/>
                <a:ext cx="1375088" cy="1375088"/>
              </a:xfrm>
              <a:prstGeom prst="ellipse">
                <a:avLst/>
              </a:prstGeom>
              <a:gradFill>
                <a:gsLst>
                  <a:gs pos="100000">
                    <a:srgbClr val="FEF4DE"/>
                  </a:gs>
                  <a:gs pos="0">
                    <a:srgbClr val="F7C34F"/>
                  </a:gs>
                </a:gsLst>
                <a:lin ang="5400000" scaled="1"/>
              </a:gradFill>
              <a:ln w="8836" cap="flat" cmpd="sng" algn="ctr">
                <a:solidFill>
                  <a:srgbClr val="F9D27F"/>
                </a:solidFill>
                <a:prstDash val="solid"/>
                <a:miter lim="800000"/>
              </a:ln>
              <a:effectLst/>
            </p:spPr>
            <p:txBody>
              <a:bodyPr lIns="65270" tIns="32635" rIns="65270" bIns="32635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285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江城黑体 700W"/>
                  <a:ea typeface="江城黑体 300W"/>
                  <a:cs typeface="+mn-cs"/>
                </a:endParaRPr>
              </a:p>
            </p:txBody>
          </p:sp>
          <p:sp>
            <p:nvSpPr>
              <p:cNvPr id="62" name="椭圆 61"/>
              <p:cNvSpPr/>
              <p:nvPr>
                <p:custDataLst>
                  <p:tags r:id="rId6"/>
                </p:custDataLst>
              </p:nvPr>
            </p:nvSpPr>
            <p:spPr>
              <a:xfrm>
                <a:off x="1267469" y="2078049"/>
                <a:ext cx="1080251" cy="1080255"/>
              </a:xfrm>
              <a:prstGeom prst="ellipse">
                <a:avLst/>
              </a:prstGeom>
              <a:gradFill flip="none" rotWithShape="1">
                <a:gsLst>
                  <a:gs pos="0">
                    <a:srgbClr val="FADEA0"/>
                  </a:gs>
                  <a:gs pos="83000">
                    <a:srgbClr val="F7C34F"/>
                  </a:gs>
                </a:gsLst>
                <a:lin ang="5400000" scaled="1"/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>
                <a:outerShdw blurRad="236909" dist="47382" dir="18000004" sx="98000" sy="98000" rotWithShape="0">
                  <a:srgbClr val="F0AAAD">
                    <a:alpha val="40000"/>
                  </a:srgbClr>
                </a:outerShdw>
              </a:effectLst>
            </p:spPr>
            <p:txBody>
              <a:bodyPr wrap="square" lIns="85287" tIns="42644" rIns="85287" bIns="42644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68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江城黑体 700W"/>
                  <a:ea typeface="江城黑体 300W"/>
                  <a:cs typeface="+mn-cs"/>
                </a:endParaRPr>
              </a:p>
            </p:txBody>
          </p:sp>
        </p:grpSp>
        <p:sp>
          <p:nvSpPr>
            <p:cNvPr id="60" name="文本框 59"/>
            <p:cNvSpPr txBox="1"/>
            <p:nvPr/>
          </p:nvSpPr>
          <p:spPr>
            <a:xfrm>
              <a:off x="1689533" y="2026057"/>
              <a:ext cx="1133287" cy="7067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634605"/>
                  </a:solidFill>
                  <a:effectLst/>
                  <a:uLnTx/>
                  <a:uFillTx/>
                  <a:latin typeface="思源黑体 CN Bold" panose="020B0800000000000000" pitchFamily="34" charset="-122"/>
                  <a:ea typeface="思源黑体 CN Bold" panose="020B0800000000000000" pitchFamily="34" charset="-122"/>
                  <a:cs typeface="+mn-cs"/>
                </a:rPr>
                <a:t>請輸入</a:t>
              </a:r>
              <a:endPara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634605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634605"/>
                  </a:solidFill>
                  <a:effectLst/>
                  <a:uLnTx/>
                  <a:uFillTx/>
                  <a:latin typeface="思源黑体 CN Bold" panose="020B0800000000000000" pitchFamily="34" charset="-122"/>
                  <a:ea typeface="思源黑体 CN Bold" panose="020B0800000000000000" pitchFamily="34" charset="-122"/>
                  <a:cs typeface="+mn-cs"/>
                </a:rPr>
                <a:t>內容項</a:t>
              </a: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634605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endParaRPr>
            </a:p>
          </p:txBody>
        </p:sp>
      </p:grpSp>
      <p:grpSp>
        <p:nvGrpSpPr>
          <p:cNvPr id="53" name="组合 52"/>
          <p:cNvGrpSpPr/>
          <p:nvPr/>
        </p:nvGrpSpPr>
        <p:grpSpPr>
          <a:xfrm>
            <a:off x="1314239" y="4336530"/>
            <a:ext cx="1375088" cy="1375088"/>
            <a:chOff x="1542114" y="1675626"/>
            <a:chExt cx="1375088" cy="1375088"/>
          </a:xfrm>
        </p:grpSpPr>
        <p:grpSp>
          <p:nvGrpSpPr>
            <p:cNvPr id="54" name="组合 53"/>
            <p:cNvGrpSpPr/>
            <p:nvPr/>
          </p:nvGrpSpPr>
          <p:grpSpPr>
            <a:xfrm>
              <a:off x="1542114" y="1675626"/>
              <a:ext cx="1375088" cy="1375088"/>
              <a:chOff x="1120050" y="1930632"/>
              <a:chExt cx="1375088" cy="1375088"/>
            </a:xfrm>
          </p:grpSpPr>
          <p:sp>
            <p:nvSpPr>
              <p:cNvPr id="56" name="椭圆 55"/>
              <p:cNvSpPr/>
              <p:nvPr/>
            </p:nvSpPr>
            <p:spPr>
              <a:xfrm>
                <a:off x="1120050" y="1930632"/>
                <a:ext cx="1375088" cy="1375088"/>
              </a:xfrm>
              <a:prstGeom prst="ellipse">
                <a:avLst/>
              </a:prstGeom>
              <a:gradFill>
                <a:gsLst>
                  <a:gs pos="100000">
                    <a:srgbClr val="FEF4DE"/>
                  </a:gs>
                  <a:gs pos="0">
                    <a:srgbClr val="F7C34F"/>
                  </a:gs>
                </a:gsLst>
                <a:lin ang="5400000" scaled="1"/>
              </a:gradFill>
              <a:ln w="8836" cap="flat" cmpd="sng" algn="ctr">
                <a:solidFill>
                  <a:srgbClr val="F9D27F"/>
                </a:solidFill>
                <a:prstDash val="solid"/>
                <a:miter lim="800000"/>
              </a:ln>
              <a:effectLst/>
            </p:spPr>
            <p:txBody>
              <a:bodyPr lIns="65270" tIns="32635" rIns="65270" bIns="32635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285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江城黑体 700W"/>
                  <a:ea typeface="江城黑体 300W"/>
                  <a:cs typeface="+mn-cs"/>
                </a:endParaRPr>
              </a:p>
            </p:txBody>
          </p:sp>
          <p:sp>
            <p:nvSpPr>
              <p:cNvPr id="57" name="椭圆 56"/>
              <p:cNvSpPr/>
              <p:nvPr>
                <p:custDataLst>
                  <p:tags r:id="rId7"/>
                </p:custDataLst>
              </p:nvPr>
            </p:nvSpPr>
            <p:spPr>
              <a:xfrm>
                <a:off x="1267469" y="2078049"/>
                <a:ext cx="1080251" cy="1080255"/>
              </a:xfrm>
              <a:prstGeom prst="ellipse">
                <a:avLst/>
              </a:prstGeom>
              <a:gradFill flip="none" rotWithShape="1">
                <a:gsLst>
                  <a:gs pos="0">
                    <a:srgbClr val="FADEA0"/>
                  </a:gs>
                  <a:gs pos="83000">
                    <a:srgbClr val="F7C34F"/>
                  </a:gs>
                </a:gsLst>
                <a:lin ang="5400000" scaled="1"/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>
                <a:outerShdw blurRad="236909" dist="47382" dir="18000004" sx="98000" sy="98000" rotWithShape="0">
                  <a:srgbClr val="F0AAAD">
                    <a:alpha val="40000"/>
                  </a:srgbClr>
                </a:outerShdw>
              </a:effectLst>
            </p:spPr>
            <p:txBody>
              <a:bodyPr wrap="square" lIns="85287" tIns="42644" rIns="85287" bIns="42644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68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江城黑体 700W"/>
                  <a:ea typeface="江城黑体 300W"/>
                  <a:cs typeface="+mn-cs"/>
                </a:endParaRPr>
              </a:p>
            </p:txBody>
          </p:sp>
        </p:grpSp>
        <p:sp>
          <p:nvSpPr>
            <p:cNvPr id="55" name="文本框 54"/>
            <p:cNvSpPr txBox="1"/>
            <p:nvPr/>
          </p:nvSpPr>
          <p:spPr>
            <a:xfrm>
              <a:off x="1660842" y="2024565"/>
              <a:ext cx="1133287" cy="7067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634605"/>
                  </a:solidFill>
                  <a:effectLst/>
                  <a:uLnTx/>
                  <a:uFillTx/>
                  <a:latin typeface="思源黑体 CN Bold" panose="020B0800000000000000" pitchFamily="34" charset="-122"/>
                  <a:ea typeface="思源黑体 CN Bold" panose="020B0800000000000000" pitchFamily="34" charset="-122"/>
                  <a:cs typeface="+mn-cs"/>
                </a:rPr>
                <a:t>請輸入</a:t>
              </a:r>
              <a:endPara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634605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634605"/>
                  </a:solidFill>
                  <a:effectLst/>
                  <a:uLnTx/>
                  <a:uFillTx/>
                  <a:latin typeface="思源黑体 CN Bold" panose="020B0800000000000000" pitchFamily="34" charset="-122"/>
                  <a:ea typeface="思源黑体 CN Bold" panose="020B0800000000000000" pitchFamily="34" charset="-122"/>
                  <a:cs typeface="+mn-cs"/>
                </a:rPr>
                <a:t>內容項</a:t>
              </a: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634605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endParaRPr>
            </a:p>
          </p:txBody>
        </p:sp>
      </p:grpSp>
      <p:grpSp>
        <p:nvGrpSpPr>
          <p:cNvPr id="48" name="组合 47"/>
          <p:cNvGrpSpPr/>
          <p:nvPr/>
        </p:nvGrpSpPr>
        <p:grpSpPr>
          <a:xfrm>
            <a:off x="6920397" y="1475988"/>
            <a:ext cx="1375088" cy="1375088"/>
            <a:chOff x="1542114" y="1675626"/>
            <a:chExt cx="1375088" cy="1375088"/>
          </a:xfrm>
        </p:grpSpPr>
        <p:grpSp>
          <p:nvGrpSpPr>
            <p:cNvPr id="49" name="组合 48"/>
            <p:cNvGrpSpPr/>
            <p:nvPr/>
          </p:nvGrpSpPr>
          <p:grpSpPr>
            <a:xfrm>
              <a:off x="1542114" y="1675626"/>
              <a:ext cx="1375088" cy="1375088"/>
              <a:chOff x="1120050" y="1930632"/>
              <a:chExt cx="1375088" cy="1375088"/>
            </a:xfrm>
          </p:grpSpPr>
          <p:sp>
            <p:nvSpPr>
              <p:cNvPr id="51" name="椭圆 50"/>
              <p:cNvSpPr/>
              <p:nvPr/>
            </p:nvSpPr>
            <p:spPr>
              <a:xfrm>
                <a:off x="1120050" y="1930632"/>
                <a:ext cx="1375088" cy="1375088"/>
              </a:xfrm>
              <a:prstGeom prst="ellipse">
                <a:avLst/>
              </a:prstGeom>
              <a:gradFill>
                <a:gsLst>
                  <a:gs pos="100000">
                    <a:srgbClr val="FEF4DE"/>
                  </a:gs>
                  <a:gs pos="0">
                    <a:srgbClr val="F7C34F"/>
                  </a:gs>
                </a:gsLst>
                <a:lin ang="5400000" scaled="1"/>
              </a:gradFill>
              <a:ln w="8836" cap="flat" cmpd="sng" algn="ctr">
                <a:solidFill>
                  <a:srgbClr val="F9D27F"/>
                </a:solidFill>
                <a:prstDash val="solid"/>
                <a:miter lim="800000"/>
              </a:ln>
              <a:effectLst/>
            </p:spPr>
            <p:txBody>
              <a:bodyPr lIns="65270" tIns="32635" rIns="65270" bIns="32635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285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江城黑体 700W"/>
                  <a:ea typeface="江城黑体 300W"/>
                  <a:cs typeface="+mn-cs"/>
                </a:endParaRPr>
              </a:p>
            </p:txBody>
          </p:sp>
          <p:sp>
            <p:nvSpPr>
              <p:cNvPr id="52" name="椭圆 51"/>
              <p:cNvSpPr/>
              <p:nvPr>
                <p:custDataLst>
                  <p:tags r:id="rId8"/>
                </p:custDataLst>
              </p:nvPr>
            </p:nvSpPr>
            <p:spPr>
              <a:xfrm>
                <a:off x="1267469" y="2078049"/>
                <a:ext cx="1080251" cy="1080255"/>
              </a:xfrm>
              <a:prstGeom prst="ellipse">
                <a:avLst/>
              </a:prstGeom>
              <a:gradFill flip="none" rotWithShape="1">
                <a:gsLst>
                  <a:gs pos="0">
                    <a:srgbClr val="FADEA0"/>
                  </a:gs>
                  <a:gs pos="83000">
                    <a:srgbClr val="F7C34F"/>
                  </a:gs>
                </a:gsLst>
                <a:lin ang="5400000" scaled="1"/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>
                <a:outerShdw blurRad="236909" dist="47382" dir="18000004" sx="98000" sy="98000" rotWithShape="0">
                  <a:srgbClr val="F0AAAD">
                    <a:alpha val="40000"/>
                  </a:srgbClr>
                </a:outerShdw>
              </a:effectLst>
            </p:spPr>
            <p:txBody>
              <a:bodyPr wrap="square" lIns="85287" tIns="42644" rIns="85287" bIns="42644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68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江城黑体 700W"/>
                  <a:ea typeface="江城黑体 300W"/>
                  <a:cs typeface="+mn-cs"/>
                </a:endParaRPr>
              </a:p>
            </p:txBody>
          </p:sp>
        </p:grpSp>
        <p:sp>
          <p:nvSpPr>
            <p:cNvPr id="50" name="文本框 49"/>
            <p:cNvSpPr txBox="1"/>
            <p:nvPr/>
          </p:nvSpPr>
          <p:spPr>
            <a:xfrm>
              <a:off x="1662056" y="2016930"/>
              <a:ext cx="1133287" cy="7067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634605"/>
                  </a:solidFill>
                  <a:effectLst/>
                  <a:uLnTx/>
                  <a:uFillTx/>
                  <a:latin typeface="思源黑体 CN Bold" panose="020B0800000000000000" pitchFamily="34" charset="-122"/>
                  <a:ea typeface="思源黑体 CN Bold" panose="020B0800000000000000" pitchFamily="34" charset="-122"/>
                  <a:cs typeface="+mn-cs"/>
                </a:rPr>
                <a:t>請輸入</a:t>
              </a:r>
              <a:endPara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634605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634605"/>
                  </a:solidFill>
                  <a:effectLst/>
                  <a:uLnTx/>
                  <a:uFillTx/>
                  <a:latin typeface="思源黑体 CN Bold" panose="020B0800000000000000" pitchFamily="34" charset="-122"/>
                  <a:ea typeface="思源黑体 CN Bold" panose="020B0800000000000000" pitchFamily="34" charset="-122"/>
                  <a:cs typeface="+mn-cs"/>
                </a:rPr>
                <a:t>內容項</a:t>
              </a: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634605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endParaRPr>
            </a:p>
          </p:txBody>
        </p:sp>
      </p:grpSp>
      <p:sp>
        <p:nvSpPr>
          <p:cNvPr id="38" name="矩形 37"/>
          <p:cNvSpPr/>
          <p:nvPr/>
        </p:nvSpPr>
        <p:spPr>
          <a:xfrm>
            <a:off x="582653" y="471941"/>
            <a:ext cx="4526557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9D27F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rPr>
              <a:t>請輸入標題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F9D27F"/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cs typeface="+mn-cs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0863828" y="381622"/>
            <a:ext cx="76708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F9D27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思源黑体 CN Heavy" panose="020B0A00000000000000" pitchFamily="34" charset="-122"/>
                <a:ea typeface="思源黑体 CN Heavy" panose="020B0A00000000000000" pitchFamily="34" charset="-122"/>
                <a:cs typeface="Arial" panose="020B0604020202020204" pitchFamily="34" charset="0"/>
              </a:rPr>
              <a:t>LOGO</a:t>
            </a:r>
            <a:endParaRPr kumimoji="0" lang="zh-CN" altLang="en-US" sz="1600" b="1" i="0" u="none" strike="noStrike" kern="1200" cap="none" spc="0" normalizeH="0" baseline="0" noProof="0" dirty="0">
              <a:ln>
                <a:noFill/>
              </a:ln>
              <a:solidFill>
                <a:srgbClr val="F9D27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思源黑体 CN Heavy" panose="020B0A00000000000000" pitchFamily="34" charset="-122"/>
              <a:ea typeface="思源黑体 CN Heavy" panose="020B0A00000000000000" pitchFamily="34" charset="-122"/>
              <a:cs typeface="Arial" panose="020B0604020202020204" pitchFamily="34" charset="0"/>
            </a:endParaRPr>
          </a:p>
        </p:txBody>
      </p:sp>
      <p:sp>
        <p:nvSpPr>
          <p:cNvPr id="74" name="Freeform 5"/>
          <p:cNvSpPr>
            <a:spLocks noEditPoints="1"/>
          </p:cNvSpPr>
          <p:nvPr/>
        </p:nvSpPr>
        <p:spPr bwMode="auto">
          <a:xfrm>
            <a:off x="590631" y="506046"/>
            <a:ext cx="444834" cy="447288"/>
          </a:xfrm>
          <a:custGeom>
            <a:avLst/>
            <a:gdLst>
              <a:gd name="T0" fmla="*/ 133 w 249"/>
              <a:gd name="T1" fmla="*/ 241 h 250"/>
              <a:gd name="T2" fmla="*/ 129 w 249"/>
              <a:gd name="T3" fmla="*/ 241 h 250"/>
              <a:gd name="T4" fmla="*/ 49 w 249"/>
              <a:gd name="T5" fmla="*/ 205 h 250"/>
              <a:gd name="T6" fmla="*/ 17 w 249"/>
              <a:gd name="T7" fmla="*/ 125 h 250"/>
              <a:gd name="T8" fmla="*/ 49 w 249"/>
              <a:gd name="T9" fmla="*/ 45 h 250"/>
              <a:gd name="T10" fmla="*/ 129 w 249"/>
              <a:gd name="T11" fmla="*/ 9 h 250"/>
              <a:gd name="T12" fmla="*/ 133 w 249"/>
              <a:gd name="T13" fmla="*/ 9 h 250"/>
              <a:gd name="T14" fmla="*/ 213 w 249"/>
              <a:gd name="T15" fmla="*/ 41 h 250"/>
              <a:gd name="T16" fmla="*/ 249 w 249"/>
              <a:gd name="T17" fmla="*/ 125 h 250"/>
              <a:gd name="T18" fmla="*/ 213 w 249"/>
              <a:gd name="T19" fmla="*/ 209 h 250"/>
              <a:gd name="T20" fmla="*/ 133 w 249"/>
              <a:gd name="T21" fmla="*/ 241 h 250"/>
              <a:gd name="T22" fmla="*/ 124 w 249"/>
              <a:gd name="T23" fmla="*/ 0 h 250"/>
              <a:gd name="T24" fmla="*/ 38 w 249"/>
              <a:gd name="T25" fmla="*/ 35 h 250"/>
              <a:gd name="T26" fmla="*/ 0 w 249"/>
              <a:gd name="T27" fmla="*/ 125 h 250"/>
              <a:gd name="T28" fmla="*/ 38 w 249"/>
              <a:gd name="T29" fmla="*/ 216 h 250"/>
              <a:gd name="T30" fmla="*/ 124 w 249"/>
              <a:gd name="T31" fmla="*/ 250 h 250"/>
              <a:gd name="T32" fmla="*/ 129 w 249"/>
              <a:gd name="T33" fmla="*/ 250 h 250"/>
              <a:gd name="T34" fmla="*/ 215 w 249"/>
              <a:gd name="T35" fmla="*/ 211 h 250"/>
              <a:gd name="T36" fmla="*/ 249 w 249"/>
              <a:gd name="T37" fmla="*/ 125 h 250"/>
              <a:gd name="T38" fmla="*/ 215 w 249"/>
              <a:gd name="T39" fmla="*/ 39 h 250"/>
              <a:gd name="T40" fmla="*/ 129 w 249"/>
              <a:gd name="T41" fmla="*/ 1 h 250"/>
              <a:gd name="T42" fmla="*/ 124 w 249"/>
              <a:gd name="T43" fmla="*/ 0 h 2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249" h="250">
                <a:moveTo>
                  <a:pt x="133" y="241"/>
                </a:moveTo>
                <a:cubicBezTo>
                  <a:pt x="131" y="241"/>
                  <a:pt x="130" y="241"/>
                  <a:pt x="129" y="241"/>
                </a:cubicBezTo>
                <a:cubicBezTo>
                  <a:pt x="98" y="240"/>
                  <a:pt x="69" y="227"/>
                  <a:pt x="49" y="205"/>
                </a:cubicBezTo>
                <a:cubicBezTo>
                  <a:pt x="28" y="184"/>
                  <a:pt x="17" y="155"/>
                  <a:pt x="17" y="125"/>
                </a:cubicBezTo>
                <a:cubicBezTo>
                  <a:pt x="17" y="96"/>
                  <a:pt x="28" y="67"/>
                  <a:pt x="49" y="45"/>
                </a:cubicBezTo>
                <a:cubicBezTo>
                  <a:pt x="69" y="24"/>
                  <a:pt x="98" y="10"/>
                  <a:pt x="129" y="9"/>
                </a:cubicBezTo>
                <a:cubicBezTo>
                  <a:pt x="130" y="9"/>
                  <a:pt x="131" y="9"/>
                  <a:pt x="133" y="9"/>
                </a:cubicBezTo>
                <a:cubicBezTo>
                  <a:pt x="162" y="9"/>
                  <a:pt x="191" y="20"/>
                  <a:pt x="213" y="41"/>
                </a:cubicBezTo>
                <a:cubicBezTo>
                  <a:pt x="236" y="62"/>
                  <a:pt x="249" y="94"/>
                  <a:pt x="249" y="125"/>
                </a:cubicBezTo>
                <a:cubicBezTo>
                  <a:pt x="249" y="157"/>
                  <a:pt x="236" y="188"/>
                  <a:pt x="213" y="209"/>
                </a:cubicBezTo>
                <a:cubicBezTo>
                  <a:pt x="191" y="230"/>
                  <a:pt x="162" y="241"/>
                  <a:pt x="133" y="241"/>
                </a:cubicBezTo>
                <a:moveTo>
                  <a:pt x="124" y="0"/>
                </a:moveTo>
                <a:cubicBezTo>
                  <a:pt x="93" y="0"/>
                  <a:pt x="61" y="13"/>
                  <a:pt x="38" y="35"/>
                </a:cubicBezTo>
                <a:cubicBezTo>
                  <a:pt x="14" y="58"/>
                  <a:pt x="0" y="91"/>
                  <a:pt x="0" y="125"/>
                </a:cubicBezTo>
                <a:cubicBezTo>
                  <a:pt x="0" y="159"/>
                  <a:pt x="14" y="193"/>
                  <a:pt x="38" y="216"/>
                </a:cubicBezTo>
                <a:cubicBezTo>
                  <a:pt x="61" y="238"/>
                  <a:pt x="93" y="250"/>
                  <a:pt x="124" y="250"/>
                </a:cubicBezTo>
                <a:cubicBezTo>
                  <a:pt x="126" y="250"/>
                  <a:pt x="127" y="250"/>
                  <a:pt x="129" y="250"/>
                </a:cubicBezTo>
                <a:cubicBezTo>
                  <a:pt x="161" y="249"/>
                  <a:pt x="193" y="234"/>
                  <a:pt x="215" y="211"/>
                </a:cubicBezTo>
                <a:cubicBezTo>
                  <a:pt x="237" y="188"/>
                  <a:pt x="249" y="157"/>
                  <a:pt x="249" y="125"/>
                </a:cubicBezTo>
                <a:cubicBezTo>
                  <a:pt x="249" y="94"/>
                  <a:pt x="237" y="62"/>
                  <a:pt x="215" y="39"/>
                </a:cubicBezTo>
                <a:cubicBezTo>
                  <a:pt x="193" y="16"/>
                  <a:pt x="161" y="1"/>
                  <a:pt x="129" y="1"/>
                </a:cubicBezTo>
                <a:cubicBezTo>
                  <a:pt x="127" y="0"/>
                  <a:pt x="126" y="0"/>
                  <a:pt x="124" y="0"/>
                </a:cubicBezTo>
              </a:path>
            </a:pathLst>
          </a:custGeom>
          <a:solidFill>
            <a:srgbClr val="F9D27F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Microsoft YaHei" panose="020B0503020204020204" charset="-122"/>
              <a:cs typeface="+mn-cs"/>
            </a:endParaRPr>
          </a:p>
        </p:txBody>
      </p:sp>
      <p:sp>
        <p:nvSpPr>
          <p:cNvPr id="25" name="椭圆 24"/>
          <p:cNvSpPr/>
          <p:nvPr>
            <p:custDataLst>
              <p:tags r:id="rId9"/>
            </p:custDataLst>
          </p:nvPr>
        </p:nvSpPr>
        <p:spPr>
          <a:xfrm>
            <a:off x="-94739" y="4555646"/>
            <a:ext cx="215509" cy="215510"/>
          </a:xfrm>
          <a:prstGeom prst="ellipse">
            <a:avLst/>
          </a:prstGeom>
          <a:noFill/>
          <a:ln w="12700" cap="flat" cmpd="sng" algn="ctr">
            <a:solidFill>
              <a:srgbClr val="F9D27F"/>
            </a:solidFill>
            <a:prstDash val="solid"/>
            <a:miter lim="800000"/>
          </a:ln>
          <a:effectLst>
            <a:outerShdw blurRad="236909" dist="47382" dir="18000004" sx="98000" sy="98000" rotWithShape="0">
              <a:srgbClr val="F0AAAD">
                <a:alpha val="40000"/>
              </a:srgbClr>
            </a:outerShdw>
          </a:effectLst>
        </p:spPr>
        <p:txBody>
          <a:bodyPr wrap="square" lIns="85287" tIns="42644" rIns="85287" bIns="42644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8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江城黑体 700W"/>
              <a:ea typeface="江城黑体 300W"/>
              <a:cs typeface="+mn-cs"/>
            </a:endParaRPr>
          </a:p>
        </p:txBody>
      </p:sp>
      <p:sp>
        <p:nvSpPr>
          <p:cNvPr id="27" name="椭圆 26"/>
          <p:cNvSpPr/>
          <p:nvPr>
            <p:custDataLst>
              <p:tags r:id="rId10"/>
            </p:custDataLst>
          </p:nvPr>
        </p:nvSpPr>
        <p:spPr>
          <a:xfrm>
            <a:off x="11676557" y="4755666"/>
            <a:ext cx="215509" cy="215510"/>
          </a:xfrm>
          <a:prstGeom prst="ellipse">
            <a:avLst/>
          </a:prstGeom>
          <a:noFill/>
          <a:ln w="12700" cap="flat" cmpd="sng" algn="ctr">
            <a:solidFill>
              <a:srgbClr val="F9D27F"/>
            </a:solidFill>
            <a:prstDash val="solid"/>
            <a:miter lim="800000"/>
          </a:ln>
          <a:effectLst>
            <a:outerShdw blurRad="236909" dist="47382" dir="18000004" sx="98000" sy="98000" rotWithShape="0">
              <a:srgbClr val="F0AAAD">
                <a:alpha val="40000"/>
              </a:srgbClr>
            </a:outerShdw>
          </a:effectLst>
        </p:spPr>
        <p:txBody>
          <a:bodyPr wrap="square" lIns="85287" tIns="42644" rIns="85287" bIns="42644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8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江城黑体 700W"/>
              <a:ea typeface="江城黑体 300W"/>
              <a:cs typeface="+mn-cs"/>
            </a:endParaRPr>
          </a:p>
        </p:txBody>
      </p:sp>
      <p:sp>
        <p:nvSpPr>
          <p:cNvPr id="28" name="椭圆 27"/>
          <p:cNvSpPr/>
          <p:nvPr>
            <p:custDataLst>
              <p:tags r:id="rId11"/>
            </p:custDataLst>
          </p:nvPr>
        </p:nvSpPr>
        <p:spPr>
          <a:xfrm>
            <a:off x="8759324" y="1323090"/>
            <a:ext cx="215509" cy="215510"/>
          </a:xfrm>
          <a:prstGeom prst="ellipse">
            <a:avLst/>
          </a:prstGeom>
          <a:noFill/>
          <a:ln w="12700" cap="flat" cmpd="sng" algn="ctr">
            <a:solidFill>
              <a:srgbClr val="F9D27F"/>
            </a:solidFill>
            <a:prstDash val="solid"/>
            <a:miter lim="800000"/>
          </a:ln>
          <a:effectLst>
            <a:outerShdw blurRad="236909" dist="47382" dir="18000004" sx="98000" sy="98000" rotWithShape="0">
              <a:srgbClr val="F0AAAD">
                <a:alpha val="40000"/>
              </a:srgbClr>
            </a:outerShdw>
          </a:effectLst>
        </p:spPr>
        <p:txBody>
          <a:bodyPr wrap="square" lIns="85287" tIns="42644" rIns="85287" bIns="42644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8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江城黑体 700W"/>
              <a:ea typeface="江城黑体 300W"/>
              <a:cs typeface="+mn-cs"/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4981927" y="3077808"/>
            <a:ext cx="2250127" cy="1198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634605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rPr>
              <a:t>請輸入</a:t>
            </a:r>
            <a:endParaRPr kumimoji="0" lang="en-US" altLang="zh-CN" sz="3600" b="0" i="0" u="none" strike="noStrike" kern="1200" cap="none" spc="0" normalizeH="0" baseline="0" noProof="0" dirty="0">
              <a:ln>
                <a:noFill/>
              </a:ln>
              <a:solidFill>
                <a:srgbClr val="634605"/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634605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rPr>
              <a:t>內容項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634605"/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cs typeface="+mn-cs"/>
            </a:endParaRPr>
          </a:p>
        </p:txBody>
      </p:sp>
      <p:sp>
        <p:nvSpPr>
          <p:cNvPr id="45" name="椭圆 44"/>
          <p:cNvSpPr/>
          <p:nvPr>
            <p:custDataLst>
              <p:tags r:id="rId12"/>
            </p:custDataLst>
          </p:nvPr>
        </p:nvSpPr>
        <p:spPr>
          <a:xfrm>
            <a:off x="1158953" y="2220517"/>
            <a:ext cx="215509" cy="215510"/>
          </a:xfrm>
          <a:prstGeom prst="ellipse">
            <a:avLst/>
          </a:prstGeom>
          <a:noFill/>
          <a:ln w="12700" cap="flat" cmpd="sng" algn="ctr">
            <a:solidFill>
              <a:srgbClr val="F9D27F"/>
            </a:solidFill>
            <a:prstDash val="solid"/>
            <a:miter lim="800000"/>
          </a:ln>
          <a:effectLst>
            <a:outerShdw blurRad="236909" dist="47382" dir="18000004" sx="98000" sy="98000" rotWithShape="0">
              <a:srgbClr val="F0AAAD">
                <a:alpha val="40000"/>
              </a:srgbClr>
            </a:outerShdw>
          </a:effectLst>
        </p:spPr>
        <p:txBody>
          <a:bodyPr wrap="square" lIns="85287" tIns="42644" rIns="85287" bIns="42644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8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江城黑体 700W"/>
              <a:ea typeface="江城黑体 300W"/>
              <a:cs typeface="+mn-cs"/>
            </a:endParaRPr>
          </a:p>
        </p:txBody>
      </p:sp>
      <p:sp>
        <p:nvSpPr>
          <p:cNvPr id="46" name="椭圆 45"/>
          <p:cNvSpPr/>
          <p:nvPr>
            <p:custDataLst>
              <p:tags r:id="rId13"/>
            </p:custDataLst>
          </p:nvPr>
        </p:nvSpPr>
        <p:spPr>
          <a:xfrm>
            <a:off x="12084245" y="1590493"/>
            <a:ext cx="215509" cy="215510"/>
          </a:xfrm>
          <a:prstGeom prst="ellipse">
            <a:avLst/>
          </a:prstGeom>
          <a:noFill/>
          <a:ln w="12700" cap="flat" cmpd="sng" algn="ctr">
            <a:solidFill>
              <a:srgbClr val="F9D27F"/>
            </a:solidFill>
            <a:prstDash val="solid"/>
            <a:miter lim="800000"/>
          </a:ln>
          <a:effectLst>
            <a:outerShdw blurRad="236909" dist="47382" dir="18000004" sx="98000" sy="98000" rotWithShape="0">
              <a:srgbClr val="F0AAAD">
                <a:alpha val="40000"/>
              </a:srgbClr>
            </a:outerShdw>
          </a:effectLst>
        </p:spPr>
        <p:txBody>
          <a:bodyPr wrap="square" lIns="85287" tIns="42644" rIns="85287" bIns="42644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8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江城黑体 700W"/>
              <a:ea typeface="江城黑体 300W"/>
              <a:cs typeface="+mn-cs"/>
            </a:endParaRPr>
          </a:p>
        </p:txBody>
      </p:sp>
      <p:grpSp>
        <p:nvGrpSpPr>
          <p:cNvPr id="68" name="组合 67"/>
          <p:cNvGrpSpPr/>
          <p:nvPr/>
        </p:nvGrpSpPr>
        <p:grpSpPr>
          <a:xfrm>
            <a:off x="6860790" y="5056894"/>
            <a:ext cx="1375088" cy="1375088"/>
            <a:chOff x="1542114" y="1675626"/>
            <a:chExt cx="1375088" cy="1375088"/>
          </a:xfrm>
        </p:grpSpPr>
        <p:grpSp>
          <p:nvGrpSpPr>
            <p:cNvPr id="69" name="组合 68"/>
            <p:cNvGrpSpPr/>
            <p:nvPr/>
          </p:nvGrpSpPr>
          <p:grpSpPr>
            <a:xfrm>
              <a:off x="1542114" y="1675626"/>
              <a:ext cx="1375088" cy="1375088"/>
              <a:chOff x="1120050" y="1930632"/>
              <a:chExt cx="1375088" cy="1375088"/>
            </a:xfrm>
          </p:grpSpPr>
          <p:sp>
            <p:nvSpPr>
              <p:cNvPr id="71" name="椭圆 70"/>
              <p:cNvSpPr/>
              <p:nvPr/>
            </p:nvSpPr>
            <p:spPr>
              <a:xfrm>
                <a:off x="1120050" y="1930632"/>
                <a:ext cx="1375088" cy="1375088"/>
              </a:xfrm>
              <a:prstGeom prst="ellipse">
                <a:avLst/>
              </a:prstGeom>
              <a:gradFill>
                <a:gsLst>
                  <a:gs pos="100000">
                    <a:srgbClr val="FEF4DE"/>
                  </a:gs>
                  <a:gs pos="0">
                    <a:srgbClr val="F7C34F"/>
                  </a:gs>
                </a:gsLst>
                <a:lin ang="5400000" scaled="1"/>
              </a:gradFill>
              <a:ln w="8836" cap="flat" cmpd="sng" algn="ctr">
                <a:solidFill>
                  <a:srgbClr val="F9D27F"/>
                </a:solidFill>
                <a:prstDash val="solid"/>
                <a:miter lim="800000"/>
              </a:ln>
              <a:effectLst/>
            </p:spPr>
            <p:txBody>
              <a:bodyPr lIns="65270" tIns="32635" rIns="65270" bIns="32635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285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江城黑体 700W"/>
                  <a:ea typeface="江城黑体 300W"/>
                  <a:cs typeface="+mn-cs"/>
                </a:endParaRPr>
              </a:p>
            </p:txBody>
          </p:sp>
          <p:sp>
            <p:nvSpPr>
              <p:cNvPr id="72" name="椭圆 71"/>
              <p:cNvSpPr/>
              <p:nvPr>
                <p:custDataLst>
                  <p:tags r:id="rId14"/>
                </p:custDataLst>
              </p:nvPr>
            </p:nvSpPr>
            <p:spPr>
              <a:xfrm>
                <a:off x="1267469" y="2078049"/>
                <a:ext cx="1080251" cy="1080255"/>
              </a:xfrm>
              <a:prstGeom prst="ellipse">
                <a:avLst/>
              </a:prstGeom>
              <a:gradFill flip="none" rotWithShape="1">
                <a:gsLst>
                  <a:gs pos="0">
                    <a:srgbClr val="FADEA0"/>
                  </a:gs>
                  <a:gs pos="83000">
                    <a:srgbClr val="F7C34F"/>
                  </a:gs>
                </a:gsLst>
                <a:lin ang="5400000" scaled="1"/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>
                <a:outerShdw blurRad="236909" dist="47382" dir="18000004" sx="98000" sy="98000" rotWithShape="0">
                  <a:srgbClr val="F0AAAD">
                    <a:alpha val="40000"/>
                  </a:srgbClr>
                </a:outerShdw>
              </a:effectLst>
            </p:spPr>
            <p:txBody>
              <a:bodyPr wrap="square" lIns="85287" tIns="42644" rIns="85287" bIns="42644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68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江城黑体 700W"/>
                  <a:ea typeface="江城黑体 300W"/>
                  <a:cs typeface="+mn-cs"/>
                </a:endParaRPr>
              </a:p>
            </p:txBody>
          </p:sp>
        </p:grpSp>
        <p:sp>
          <p:nvSpPr>
            <p:cNvPr id="70" name="文本框 69"/>
            <p:cNvSpPr txBox="1"/>
            <p:nvPr/>
          </p:nvSpPr>
          <p:spPr>
            <a:xfrm>
              <a:off x="1689533" y="2032812"/>
              <a:ext cx="1133287" cy="7067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634605"/>
                  </a:solidFill>
                  <a:effectLst/>
                  <a:uLnTx/>
                  <a:uFillTx/>
                  <a:latin typeface="思源黑体 CN Bold" panose="020B0800000000000000" pitchFamily="34" charset="-122"/>
                  <a:ea typeface="思源黑体 CN Bold" panose="020B0800000000000000" pitchFamily="34" charset="-122"/>
                  <a:cs typeface="+mn-cs"/>
                </a:rPr>
                <a:t>請輸入</a:t>
              </a:r>
              <a:endPara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634605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634605"/>
                  </a:solidFill>
                  <a:effectLst/>
                  <a:uLnTx/>
                  <a:uFillTx/>
                  <a:latin typeface="思源黑体 CN Bold" panose="020B0800000000000000" pitchFamily="34" charset="-122"/>
                  <a:ea typeface="思源黑体 CN Bold" panose="020B0800000000000000" pitchFamily="34" charset="-122"/>
                  <a:cs typeface="+mn-cs"/>
                </a:rPr>
                <a:t>內容項</a:t>
              </a: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634605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endParaRPr>
            </a:p>
          </p:txBody>
        </p:sp>
      </p:grpSp>
      <p:grpSp>
        <p:nvGrpSpPr>
          <p:cNvPr id="73" name="组合 72"/>
          <p:cNvGrpSpPr/>
          <p:nvPr/>
        </p:nvGrpSpPr>
        <p:grpSpPr>
          <a:xfrm>
            <a:off x="1694514" y="1828026"/>
            <a:ext cx="1375088" cy="1375088"/>
            <a:chOff x="1542114" y="1675626"/>
            <a:chExt cx="1375088" cy="1375088"/>
          </a:xfrm>
        </p:grpSpPr>
        <p:grpSp>
          <p:nvGrpSpPr>
            <p:cNvPr id="75" name="组合 74"/>
            <p:cNvGrpSpPr/>
            <p:nvPr/>
          </p:nvGrpSpPr>
          <p:grpSpPr>
            <a:xfrm>
              <a:off x="1542114" y="1675626"/>
              <a:ext cx="1375088" cy="1375088"/>
              <a:chOff x="1120050" y="1930632"/>
              <a:chExt cx="1375088" cy="1375088"/>
            </a:xfrm>
          </p:grpSpPr>
          <p:sp>
            <p:nvSpPr>
              <p:cNvPr id="77" name="椭圆 76"/>
              <p:cNvSpPr/>
              <p:nvPr/>
            </p:nvSpPr>
            <p:spPr>
              <a:xfrm>
                <a:off x="1120050" y="1930632"/>
                <a:ext cx="1375088" cy="1375088"/>
              </a:xfrm>
              <a:prstGeom prst="ellipse">
                <a:avLst/>
              </a:prstGeom>
              <a:gradFill>
                <a:gsLst>
                  <a:gs pos="100000">
                    <a:srgbClr val="FEF4DE"/>
                  </a:gs>
                  <a:gs pos="0">
                    <a:srgbClr val="F7C34F"/>
                  </a:gs>
                </a:gsLst>
                <a:lin ang="5400000" scaled="1"/>
              </a:gradFill>
              <a:ln w="8836" cap="flat" cmpd="sng" algn="ctr">
                <a:solidFill>
                  <a:srgbClr val="F9D27F"/>
                </a:solidFill>
                <a:prstDash val="solid"/>
                <a:miter lim="800000"/>
              </a:ln>
              <a:effectLst/>
            </p:spPr>
            <p:txBody>
              <a:bodyPr lIns="65270" tIns="32635" rIns="65270" bIns="32635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285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江城黑体 700W"/>
                  <a:ea typeface="江城黑体 300W"/>
                  <a:cs typeface="+mn-cs"/>
                </a:endParaRPr>
              </a:p>
            </p:txBody>
          </p:sp>
          <p:sp>
            <p:nvSpPr>
              <p:cNvPr id="78" name="椭圆 77"/>
              <p:cNvSpPr/>
              <p:nvPr>
                <p:custDataLst>
                  <p:tags r:id="rId15"/>
                </p:custDataLst>
              </p:nvPr>
            </p:nvSpPr>
            <p:spPr>
              <a:xfrm>
                <a:off x="1267469" y="2078049"/>
                <a:ext cx="1080251" cy="1080255"/>
              </a:xfrm>
              <a:prstGeom prst="ellipse">
                <a:avLst/>
              </a:prstGeom>
              <a:gradFill flip="none" rotWithShape="1">
                <a:gsLst>
                  <a:gs pos="0">
                    <a:srgbClr val="FADEA0"/>
                  </a:gs>
                  <a:gs pos="83000">
                    <a:srgbClr val="F7C34F"/>
                  </a:gs>
                </a:gsLst>
                <a:lin ang="5400000" scaled="1"/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>
                <a:outerShdw blurRad="236909" dist="47382" dir="18000004" sx="98000" sy="98000" rotWithShape="0">
                  <a:srgbClr val="F0AAAD">
                    <a:alpha val="40000"/>
                  </a:srgbClr>
                </a:outerShdw>
              </a:effectLst>
            </p:spPr>
            <p:txBody>
              <a:bodyPr wrap="square" lIns="85287" tIns="42644" rIns="85287" bIns="42644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68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江城黑体 700W"/>
                  <a:ea typeface="江城黑体 300W"/>
                  <a:cs typeface="+mn-cs"/>
                </a:endParaRPr>
              </a:p>
            </p:txBody>
          </p:sp>
        </p:grpSp>
        <p:sp>
          <p:nvSpPr>
            <p:cNvPr id="76" name="文本框 75"/>
            <p:cNvSpPr txBox="1"/>
            <p:nvPr/>
          </p:nvSpPr>
          <p:spPr>
            <a:xfrm>
              <a:off x="1648384" y="2027986"/>
              <a:ext cx="1133287" cy="7067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634605"/>
                  </a:solidFill>
                  <a:effectLst/>
                  <a:uLnTx/>
                  <a:uFillTx/>
                  <a:latin typeface="思源黑体 CN Bold" panose="020B0800000000000000" pitchFamily="34" charset="-122"/>
                  <a:ea typeface="思源黑体 CN Bold" panose="020B0800000000000000" pitchFamily="34" charset="-122"/>
                  <a:cs typeface="+mn-cs"/>
                </a:rPr>
                <a:t>請輸入</a:t>
              </a:r>
              <a:endPara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634605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634605"/>
                  </a:solidFill>
                  <a:effectLst/>
                  <a:uLnTx/>
                  <a:uFillTx/>
                  <a:latin typeface="思源黑体 CN Bold" panose="020B0800000000000000" pitchFamily="34" charset="-122"/>
                  <a:ea typeface="思源黑体 CN Bold" panose="020B0800000000000000" pitchFamily="34" charset="-122"/>
                  <a:cs typeface="+mn-cs"/>
                </a:rPr>
                <a:t>內容項</a:t>
              </a: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634605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9328453" y="1488289"/>
            <a:ext cx="1612604" cy="1612604"/>
            <a:chOff x="9328453" y="1488289"/>
            <a:chExt cx="1612604" cy="1612604"/>
          </a:xfrm>
        </p:grpSpPr>
        <p:grpSp>
          <p:nvGrpSpPr>
            <p:cNvPr id="80" name="组合 79"/>
            <p:cNvGrpSpPr/>
            <p:nvPr/>
          </p:nvGrpSpPr>
          <p:grpSpPr>
            <a:xfrm>
              <a:off x="9328453" y="1488289"/>
              <a:ext cx="1612604" cy="1612604"/>
              <a:chOff x="1120050" y="1930632"/>
              <a:chExt cx="1375088" cy="1375088"/>
            </a:xfrm>
          </p:grpSpPr>
          <p:sp>
            <p:nvSpPr>
              <p:cNvPr id="82" name="椭圆 81"/>
              <p:cNvSpPr/>
              <p:nvPr/>
            </p:nvSpPr>
            <p:spPr>
              <a:xfrm>
                <a:off x="1120050" y="1930632"/>
                <a:ext cx="1375088" cy="1375088"/>
              </a:xfrm>
              <a:prstGeom prst="ellipse">
                <a:avLst/>
              </a:prstGeom>
              <a:gradFill>
                <a:gsLst>
                  <a:gs pos="100000">
                    <a:srgbClr val="FEF4DE"/>
                  </a:gs>
                  <a:gs pos="0">
                    <a:srgbClr val="F7C34F"/>
                  </a:gs>
                </a:gsLst>
                <a:lin ang="5400000" scaled="1"/>
              </a:gradFill>
              <a:ln w="8836" cap="flat" cmpd="sng" algn="ctr">
                <a:solidFill>
                  <a:srgbClr val="F9D27F"/>
                </a:solidFill>
                <a:prstDash val="solid"/>
                <a:miter lim="800000"/>
              </a:ln>
              <a:effectLst/>
            </p:spPr>
            <p:txBody>
              <a:bodyPr lIns="65270" tIns="32635" rIns="65270" bIns="32635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285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江城黑体 700W"/>
                  <a:ea typeface="江城黑体 300W"/>
                  <a:cs typeface="+mn-cs"/>
                </a:endParaRPr>
              </a:p>
            </p:txBody>
          </p:sp>
          <p:sp>
            <p:nvSpPr>
              <p:cNvPr id="83" name="椭圆 82"/>
              <p:cNvSpPr/>
              <p:nvPr>
                <p:custDataLst>
                  <p:tags r:id="rId16"/>
                </p:custDataLst>
              </p:nvPr>
            </p:nvSpPr>
            <p:spPr>
              <a:xfrm>
                <a:off x="1267469" y="2078049"/>
                <a:ext cx="1080251" cy="1080255"/>
              </a:xfrm>
              <a:prstGeom prst="ellipse">
                <a:avLst/>
              </a:prstGeom>
              <a:gradFill flip="none" rotWithShape="1">
                <a:gsLst>
                  <a:gs pos="0">
                    <a:srgbClr val="FADEA0"/>
                  </a:gs>
                  <a:gs pos="83000">
                    <a:srgbClr val="F7C34F"/>
                  </a:gs>
                </a:gsLst>
                <a:lin ang="5400000" scaled="1"/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>
                <a:outerShdw blurRad="236909" dist="47382" dir="18000004" sx="98000" sy="98000" rotWithShape="0">
                  <a:srgbClr val="F0AAAD">
                    <a:alpha val="40000"/>
                  </a:srgbClr>
                </a:outerShdw>
              </a:effectLst>
            </p:spPr>
            <p:txBody>
              <a:bodyPr wrap="square" lIns="85287" tIns="42644" rIns="85287" bIns="42644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68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江城黑体 700W"/>
                  <a:ea typeface="江城黑体 300W"/>
                  <a:cs typeface="+mn-cs"/>
                </a:endParaRPr>
              </a:p>
            </p:txBody>
          </p:sp>
        </p:grpSp>
        <p:sp>
          <p:nvSpPr>
            <p:cNvPr id="84" name="文本框 83"/>
            <p:cNvSpPr txBox="1"/>
            <p:nvPr/>
          </p:nvSpPr>
          <p:spPr>
            <a:xfrm>
              <a:off x="9588627" y="1906610"/>
              <a:ext cx="1133287" cy="82994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634605"/>
                  </a:solidFill>
                  <a:effectLst/>
                  <a:uLnTx/>
                  <a:uFillTx/>
                  <a:latin typeface="思源黑体 CN Bold" panose="020B0800000000000000" pitchFamily="34" charset="-122"/>
                  <a:ea typeface="思源黑体 CN Bold" panose="020B0800000000000000" pitchFamily="34" charset="-122"/>
                  <a:cs typeface="+mn-cs"/>
                </a:rPr>
                <a:t>請輸入</a:t>
              </a:r>
              <a:endPara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634605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634605"/>
                  </a:solidFill>
                  <a:effectLst/>
                  <a:uLnTx/>
                  <a:uFillTx/>
                  <a:latin typeface="思源黑体 CN Bold" panose="020B0800000000000000" pitchFamily="34" charset="-122"/>
                  <a:ea typeface="思源黑体 CN Bold" panose="020B0800000000000000" pitchFamily="34" charset="-122"/>
                  <a:cs typeface="+mn-cs"/>
                </a:rPr>
                <a:t>內容項</a:t>
              </a: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634605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endParaRPr>
            </a:p>
          </p:txBody>
        </p:sp>
      </p:grpSp>
      <p:grpSp>
        <p:nvGrpSpPr>
          <p:cNvPr id="90" name="组合 89"/>
          <p:cNvGrpSpPr/>
          <p:nvPr/>
        </p:nvGrpSpPr>
        <p:grpSpPr>
          <a:xfrm>
            <a:off x="9529096" y="4550409"/>
            <a:ext cx="1612604" cy="1612604"/>
            <a:chOff x="9328453" y="1488289"/>
            <a:chExt cx="1612604" cy="1612604"/>
          </a:xfrm>
        </p:grpSpPr>
        <p:grpSp>
          <p:nvGrpSpPr>
            <p:cNvPr id="91" name="组合 90"/>
            <p:cNvGrpSpPr/>
            <p:nvPr/>
          </p:nvGrpSpPr>
          <p:grpSpPr>
            <a:xfrm>
              <a:off x="9328453" y="1488289"/>
              <a:ext cx="1612604" cy="1612604"/>
              <a:chOff x="1120050" y="1930632"/>
              <a:chExt cx="1375088" cy="1375088"/>
            </a:xfrm>
          </p:grpSpPr>
          <p:sp>
            <p:nvSpPr>
              <p:cNvPr id="93" name="椭圆 92"/>
              <p:cNvSpPr/>
              <p:nvPr/>
            </p:nvSpPr>
            <p:spPr>
              <a:xfrm>
                <a:off x="1120050" y="1930632"/>
                <a:ext cx="1375088" cy="1375088"/>
              </a:xfrm>
              <a:prstGeom prst="ellipse">
                <a:avLst/>
              </a:prstGeom>
              <a:gradFill>
                <a:gsLst>
                  <a:gs pos="100000">
                    <a:srgbClr val="FEF4DE"/>
                  </a:gs>
                  <a:gs pos="0">
                    <a:srgbClr val="F7C34F"/>
                  </a:gs>
                </a:gsLst>
                <a:lin ang="5400000" scaled="1"/>
              </a:gradFill>
              <a:ln w="8836" cap="flat" cmpd="sng" algn="ctr">
                <a:solidFill>
                  <a:srgbClr val="F9D27F"/>
                </a:solidFill>
                <a:prstDash val="solid"/>
                <a:miter lim="800000"/>
              </a:ln>
              <a:effectLst/>
            </p:spPr>
            <p:txBody>
              <a:bodyPr lIns="65270" tIns="32635" rIns="65270" bIns="32635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285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江城黑体 700W"/>
                  <a:ea typeface="江城黑体 300W"/>
                  <a:cs typeface="+mn-cs"/>
                </a:endParaRPr>
              </a:p>
            </p:txBody>
          </p:sp>
          <p:sp>
            <p:nvSpPr>
              <p:cNvPr id="94" name="椭圆 93"/>
              <p:cNvSpPr/>
              <p:nvPr>
                <p:custDataLst>
                  <p:tags r:id="rId17"/>
                </p:custDataLst>
              </p:nvPr>
            </p:nvSpPr>
            <p:spPr>
              <a:xfrm>
                <a:off x="1267469" y="2078049"/>
                <a:ext cx="1080251" cy="1080255"/>
              </a:xfrm>
              <a:prstGeom prst="ellipse">
                <a:avLst/>
              </a:prstGeom>
              <a:gradFill flip="none" rotWithShape="1">
                <a:gsLst>
                  <a:gs pos="0">
                    <a:srgbClr val="FADEA0"/>
                  </a:gs>
                  <a:gs pos="83000">
                    <a:srgbClr val="F7C34F"/>
                  </a:gs>
                </a:gsLst>
                <a:lin ang="5400000" scaled="1"/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>
                <a:outerShdw blurRad="236909" dist="47382" dir="18000004" sx="98000" sy="98000" rotWithShape="0">
                  <a:srgbClr val="F0AAAD">
                    <a:alpha val="40000"/>
                  </a:srgbClr>
                </a:outerShdw>
              </a:effectLst>
            </p:spPr>
            <p:txBody>
              <a:bodyPr wrap="square" lIns="85287" tIns="42644" rIns="85287" bIns="42644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68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江城黑体 700W"/>
                  <a:ea typeface="江城黑体 300W"/>
                  <a:cs typeface="+mn-cs"/>
                </a:endParaRPr>
              </a:p>
            </p:txBody>
          </p:sp>
        </p:grpSp>
        <p:sp>
          <p:nvSpPr>
            <p:cNvPr id="92" name="文本框 91"/>
            <p:cNvSpPr txBox="1"/>
            <p:nvPr/>
          </p:nvSpPr>
          <p:spPr>
            <a:xfrm>
              <a:off x="9588627" y="1906610"/>
              <a:ext cx="1133287" cy="82994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634605"/>
                  </a:solidFill>
                  <a:effectLst/>
                  <a:uLnTx/>
                  <a:uFillTx/>
                  <a:latin typeface="思源黑体 CN Bold" panose="020B0800000000000000" pitchFamily="34" charset="-122"/>
                  <a:ea typeface="思源黑体 CN Bold" panose="020B0800000000000000" pitchFamily="34" charset="-122"/>
                  <a:cs typeface="+mn-cs"/>
                </a:rPr>
                <a:t>請輸入</a:t>
              </a:r>
              <a:endPara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634605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634605"/>
                  </a:solidFill>
                  <a:effectLst/>
                  <a:uLnTx/>
                  <a:uFillTx/>
                  <a:latin typeface="思源黑体 CN Bold" panose="020B0800000000000000" pitchFamily="34" charset="-122"/>
                  <a:ea typeface="思源黑体 CN Bold" panose="020B0800000000000000" pitchFamily="34" charset="-122"/>
                  <a:cs typeface="+mn-cs"/>
                </a:rPr>
                <a:t>內容項</a:t>
              </a: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634605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endParaRPr>
            </a:p>
          </p:txBody>
        </p:sp>
      </p:grpSp>
      <p:grpSp>
        <p:nvGrpSpPr>
          <p:cNvPr id="112" name="组合 111"/>
          <p:cNvGrpSpPr/>
          <p:nvPr/>
        </p:nvGrpSpPr>
        <p:grpSpPr>
          <a:xfrm>
            <a:off x="825910" y="3493879"/>
            <a:ext cx="384028" cy="384028"/>
            <a:chOff x="1120050" y="1930632"/>
            <a:chExt cx="1375088" cy="1375088"/>
          </a:xfrm>
        </p:grpSpPr>
        <p:sp>
          <p:nvSpPr>
            <p:cNvPr id="114" name="椭圆 113"/>
            <p:cNvSpPr/>
            <p:nvPr/>
          </p:nvSpPr>
          <p:spPr>
            <a:xfrm>
              <a:off x="1120050" y="1930632"/>
              <a:ext cx="1375088" cy="1375088"/>
            </a:xfrm>
            <a:prstGeom prst="ellipse">
              <a:avLst/>
            </a:prstGeom>
            <a:gradFill>
              <a:gsLst>
                <a:gs pos="100000">
                  <a:srgbClr val="FEF4DE"/>
                </a:gs>
                <a:gs pos="0">
                  <a:srgbClr val="F7C34F"/>
                </a:gs>
              </a:gsLst>
              <a:lin ang="5400000" scaled="1"/>
            </a:gradFill>
            <a:ln w="8836" cap="flat" cmpd="sng" algn="ctr">
              <a:solidFill>
                <a:srgbClr val="F9D27F"/>
              </a:solidFill>
              <a:prstDash val="solid"/>
              <a:miter lim="800000"/>
            </a:ln>
            <a:effectLst/>
          </p:spPr>
          <p:txBody>
            <a:bodyPr lIns="65270" tIns="32635" rIns="65270" bIns="32635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285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江城黑体 700W"/>
                <a:ea typeface="江城黑体 300W"/>
                <a:cs typeface="+mn-cs"/>
              </a:endParaRPr>
            </a:p>
          </p:txBody>
        </p:sp>
        <p:sp>
          <p:nvSpPr>
            <p:cNvPr id="115" name="椭圆 114"/>
            <p:cNvSpPr/>
            <p:nvPr>
              <p:custDataLst>
                <p:tags r:id="rId18"/>
              </p:custDataLst>
            </p:nvPr>
          </p:nvSpPr>
          <p:spPr>
            <a:xfrm>
              <a:off x="1267469" y="2078049"/>
              <a:ext cx="1080251" cy="1080255"/>
            </a:xfrm>
            <a:prstGeom prst="ellipse">
              <a:avLst/>
            </a:prstGeom>
            <a:gradFill flip="none" rotWithShape="1">
              <a:gsLst>
                <a:gs pos="0">
                  <a:srgbClr val="FADEA0"/>
                </a:gs>
                <a:gs pos="83000">
                  <a:srgbClr val="F7C34F"/>
                </a:gs>
              </a:gsLst>
              <a:lin ang="5400000" scaled="1"/>
              <a:tileRect/>
            </a:gradFill>
            <a:ln w="12700" cap="flat" cmpd="sng" algn="ctr">
              <a:noFill/>
              <a:prstDash val="solid"/>
              <a:miter lim="800000"/>
            </a:ln>
            <a:effectLst>
              <a:outerShdw blurRad="236909" dist="47382" dir="18000004" sx="98000" sy="98000" rotWithShape="0">
                <a:srgbClr val="F0AAAD">
                  <a:alpha val="40000"/>
                </a:srgbClr>
              </a:outerShdw>
            </a:effectLst>
          </p:spPr>
          <p:txBody>
            <a:bodyPr wrap="square" lIns="85287" tIns="42644" rIns="85287" bIns="42644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8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江城黑体 700W"/>
                <a:ea typeface="江城黑体 300W"/>
                <a:cs typeface="+mn-cs"/>
              </a:endParaRPr>
            </a:p>
          </p:txBody>
        </p:sp>
      </p:grpSp>
      <p:grpSp>
        <p:nvGrpSpPr>
          <p:cNvPr id="116" name="组合 115"/>
          <p:cNvGrpSpPr/>
          <p:nvPr/>
        </p:nvGrpSpPr>
        <p:grpSpPr>
          <a:xfrm>
            <a:off x="3069602" y="5545331"/>
            <a:ext cx="384028" cy="384028"/>
            <a:chOff x="1120050" y="1930632"/>
            <a:chExt cx="1375088" cy="1375088"/>
          </a:xfrm>
        </p:grpSpPr>
        <p:sp>
          <p:nvSpPr>
            <p:cNvPr id="117" name="椭圆 116"/>
            <p:cNvSpPr/>
            <p:nvPr/>
          </p:nvSpPr>
          <p:spPr>
            <a:xfrm>
              <a:off x="1120050" y="1930632"/>
              <a:ext cx="1375088" cy="1375088"/>
            </a:xfrm>
            <a:prstGeom prst="ellipse">
              <a:avLst/>
            </a:prstGeom>
            <a:gradFill>
              <a:gsLst>
                <a:gs pos="100000">
                  <a:srgbClr val="FEF4DE"/>
                </a:gs>
                <a:gs pos="0">
                  <a:srgbClr val="F7C34F"/>
                </a:gs>
              </a:gsLst>
              <a:lin ang="5400000" scaled="1"/>
            </a:gradFill>
            <a:ln w="8836" cap="flat" cmpd="sng" algn="ctr">
              <a:solidFill>
                <a:srgbClr val="F9D27F"/>
              </a:solidFill>
              <a:prstDash val="solid"/>
              <a:miter lim="800000"/>
            </a:ln>
            <a:effectLst/>
          </p:spPr>
          <p:txBody>
            <a:bodyPr lIns="65270" tIns="32635" rIns="65270" bIns="32635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285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江城黑体 700W"/>
                <a:ea typeface="江城黑体 300W"/>
                <a:cs typeface="+mn-cs"/>
              </a:endParaRPr>
            </a:p>
          </p:txBody>
        </p:sp>
        <p:sp>
          <p:nvSpPr>
            <p:cNvPr id="118" name="椭圆 117"/>
            <p:cNvSpPr/>
            <p:nvPr>
              <p:custDataLst>
                <p:tags r:id="rId19"/>
              </p:custDataLst>
            </p:nvPr>
          </p:nvSpPr>
          <p:spPr>
            <a:xfrm>
              <a:off x="1267469" y="2078049"/>
              <a:ext cx="1080251" cy="1080255"/>
            </a:xfrm>
            <a:prstGeom prst="ellipse">
              <a:avLst/>
            </a:prstGeom>
            <a:gradFill flip="none" rotWithShape="1">
              <a:gsLst>
                <a:gs pos="0">
                  <a:srgbClr val="FADEA0"/>
                </a:gs>
                <a:gs pos="83000">
                  <a:srgbClr val="F7C34F"/>
                </a:gs>
              </a:gsLst>
              <a:lin ang="5400000" scaled="1"/>
              <a:tileRect/>
            </a:gradFill>
            <a:ln w="12700" cap="flat" cmpd="sng" algn="ctr">
              <a:noFill/>
              <a:prstDash val="solid"/>
              <a:miter lim="800000"/>
            </a:ln>
            <a:effectLst>
              <a:outerShdw blurRad="236909" dist="47382" dir="18000004" sx="98000" sy="98000" rotWithShape="0">
                <a:srgbClr val="F0AAAD">
                  <a:alpha val="40000"/>
                </a:srgbClr>
              </a:outerShdw>
            </a:effectLst>
          </p:spPr>
          <p:txBody>
            <a:bodyPr wrap="square" lIns="85287" tIns="42644" rIns="85287" bIns="42644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8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江城黑体 700W"/>
                <a:ea typeface="江城黑体 300W"/>
                <a:cs typeface="+mn-cs"/>
              </a:endParaRPr>
            </a:p>
          </p:txBody>
        </p:sp>
      </p:grpSp>
      <p:grpSp>
        <p:nvGrpSpPr>
          <p:cNvPr id="119" name="组合 118"/>
          <p:cNvGrpSpPr/>
          <p:nvPr/>
        </p:nvGrpSpPr>
        <p:grpSpPr>
          <a:xfrm>
            <a:off x="11141700" y="3394180"/>
            <a:ext cx="384028" cy="384028"/>
            <a:chOff x="1120050" y="1930632"/>
            <a:chExt cx="1375088" cy="1375088"/>
          </a:xfrm>
        </p:grpSpPr>
        <p:sp>
          <p:nvSpPr>
            <p:cNvPr id="120" name="椭圆 119"/>
            <p:cNvSpPr/>
            <p:nvPr/>
          </p:nvSpPr>
          <p:spPr>
            <a:xfrm>
              <a:off x="1120050" y="1930632"/>
              <a:ext cx="1375088" cy="1375088"/>
            </a:xfrm>
            <a:prstGeom prst="ellipse">
              <a:avLst/>
            </a:prstGeom>
            <a:gradFill>
              <a:gsLst>
                <a:gs pos="100000">
                  <a:srgbClr val="FEF4DE"/>
                </a:gs>
                <a:gs pos="0">
                  <a:srgbClr val="F7C34F"/>
                </a:gs>
              </a:gsLst>
              <a:lin ang="5400000" scaled="1"/>
            </a:gradFill>
            <a:ln w="8836" cap="flat" cmpd="sng" algn="ctr">
              <a:solidFill>
                <a:srgbClr val="F9D27F"/>
              </a:solidFill>
              <a:prstDash val="solid"/>
              <a:miter lim="800000"/>
            </a:ln>
            <a:effectLst/>
          </p:spPr>
          <p:txBody>
            <a:bodyPr lIns="65270" tIns="32635" rIns="65270" bIns="32635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285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江城黑体 700W"/>
                <a:ea typeface="江城黑体 300W"/>
                <a:cs typeface="+mn-cs"/>
              </a:endParaRPr>
            </a:p>
          </p:txBody>
        </p:sp>
        <p:sp>
          <p:nvSpPr>
            <p:cNvPr id="121" name="椭圆 120"/>
            <p:cNvSpPr/>
            <p:nvPr>
              <p:custDataLst>
                <p:tags r:id="rId20"/>
              </p:custDataLst>
            </p:nvPr>
          </p:nvSpPr>
          <p:spPr>
            <a:xfrm>
              <a:off x="1267469" y="2078049"/>
              <a:ext cx="1080251" cy="1080255"/>
            </a:xfrm>
            <a:prstGeom prst="ellipse">
              <a:avLst/>
            </a:prstGeom>
            <a:gradFill flip="none" rotWithShape="1">
              <a:gsLst>
                <a:gs pos="0">
                  <a:srgbClr val="FADEA0"/>
                </a:gs>
                <a:gs pos="83000">
                  <a:srgbClr val="F7C34F"/>
                </a:gs>
              </a:gsLst>
              <a:lin ang="5400000" scaled="1"/>
              <a:tileRect/>
            </a:gradFill>
            <a:ln w="12700" cap="flat" cmpd="sng" algn="ctr">
              <a:noFill/>
              <a:prstDash val="solid"/>
              <a:miter lim="800000"/>
            </a:ln>
            <a:effectLst>
              <a:outerShdw blurRad="236909" dist="47382" dir="18000004" sx="98000" sy="98000" rotWithShape="0">
                <a:srgbClr val="F0AAAD">
                  <a:alpha val="40000"/>
                </a:srgbClr>
              </a:outerShdw>
            </a:effectLst>
          </p:spPr>
          <p:txBody>
            <a:bodyPr wrap="square" lIns="85287" tIns="42644" rIns="85287" bIns="42644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8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江城黑体 700W"/>
                <a:ea typeface="江城黑体 300W"/>
                <a:cs typeface="+mn-cs"/>
              </a:endParaRPr>
            </a:p>
          </p:txBody>
        </p:sp>
      </p:grpSp>
      <p:grpSp>
        <p:nvGrpSpPr>
          <p:cNvPr id="122" name="组合 121"/>
          <p:cNvGrpSpPr/>
          <p:nvPr/>
        </p:nvGrpSpPr>
        <p:grpSpPr>
          <a:xfrm>
            <a:off x="7274856" y="4471387"/>
            <a:ext cx="384028" cy="384028"/>
            <a:chOff x="1120050" y="1930632"/>
            <a:chExt cx="1375088" cy="1375088"/>
          </a:xfrm>
        </p:grpSpPr>
        <p:sp>
          <p:nvSpPr>
            <p:cNvPr id="123" name="椭圆 122"/>
            <p:cNvSpPr/>
            <p:nvPr/>
          </p:nvSpPr>
          <p:spPr>
            <a:xfrm>
              <a:off x="1120050" y="1930632"/>
              <a:ext cx="1375088" cy="1375088"/>
            </a:xfrm>
            <a:prstGeom prst="ellipse">
              <a:avLst/>
            </a:prstGeom>
            <a:gradFill>
              <a:gsLst>
                <a:gs pos="100000">
                  <a:srgbClr val="FEF4DE"/>
                </a:gs>
                <a:gs pos="0">
                  <a:srgbClr val="F7C34F"/>
                </a:gs>
              </a:gsLst>
              <a:lin ang="5400000" scaled="1"/>
            </a:gradFill>
            <a:ln w="8836" cap="flat" cmpd="sng" algn="ctr">
              <a:solidFill>
                <a:srgbClr val="F9D27F"/>
              </a:solidFill>
              <a:prstDash val="solid"/>
              <a:miter lim="800000"/>
            </a:ln>
            <a:effectLst/>
          </p:spPr>
          <p:txBody>
            <a:bodyPr lIns="65270" tIns="32635" rIns="65270" bIns="32635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285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江城黑体 700W"/>
                <a:ea typeface="江城黑体 300W"/>
                <a:cs typeface="+mn-cs"/>
              </a:endParaRPr>
            </a:p>
          </p:txBody>
        </p:sp>
        <p:sp>
          <p:nvSpPr>
            <p:cNvPr id="124" name="椭圆 123"/>
            <p:cNvSpPr/>
            <p:nvPr>
              <p:custDataLst>
                <p:tags r:id="rId21"/>
              </p:custDataLst>
            </p:nvPr>
          </p:nvSpPr>
          <p:spPr>
            <a:xfrm>
              <a:off x="1267469" y="2078049"/>
              <a:ext cx="1080251" cy="1080255"/>
            </a:xfrm>
            <a:prstGeom prst="ellipse">
              <a:avLst/>
            </a:prstGeom>
            <a:gradFill flip="none" rotWithShape="1">
              <a:gsLst>
                <a:gs pos="0">
                  <a:srgbClr val="FADEA0"/>
                </a:gs>
                <a:gs pos="83000">
                  <a:srgbClr val="F7C34F"/>
                </a:gs>
              </a:gsLst>
              <a:lin ang="5400000" scaled="1"/>
              <a:tileRect/>
            </a:gradFill>
            <a:ln w="12700" cap="flat" cmpd="sng" algn="ctr">
              <a:noFill/>
              <a:prstDash val="solid"/>
              <a:miter lim="800000"/>
            </a:ln>
            <a:effectLst>
              <a:outerShdw blurRad="236909" dist="47382" dir="18000004" sx="98000" sy="98000" rotWithShape="0">
                <a:srgbClr val="F0AAAD">
                  <a:alpha val="40000"/>
                </a:srgbClr>
              </a:outerShdw>
            </a:effectLst>
          </p:spPr>
          <p:txBody>
            <a:bodyPr wrap="square" lIns="85287" tIns="42644" rIns="85287" bIns="42644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8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江城黑体 700W"/>
                <a:ea typeface="江城黑体 300W"/>
                <a:cs typeface="+mn-cs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矩形 37"/>
          <p:cNvSpPr/>
          <p:nvPr/>
        </p:nvSpPr>
        <p:spPr>
          <a:xfrm>
            <a:off x="582653" y="471941"/>
            <a:ext cx="4526557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3200" dirty="0">
                <a:solidFill>
                  <a:srgbClr val="F9D27F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請輸入標題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F9D27F"/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cs typeface="+mn-cs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0863828" y="381622"/>
            <a:ext cx="76708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F9D27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思源黑体 CN Heavy" panose="020B0A00000000000000" pitchFamily="34" charset="-122"/>
                <a:ea typeface="思源黑体 CN Heavy" panose="020B0A00000000000000" pitchFamily="34" charset="-122"/>
                <a:cs typeface="Arial" panose="020B0604020202020204" pitchFamily="34" charset="0"/>
              </a:rPr>
              <a:t>LOGO</a:t>
            </a:r>
            <a:endParaRPr kumimoji="0" lang="zh-CN" altLang="en-US" sz="1600" b="1" i="0" u="none" strike="noStrike" kern="1200" cap="none" spc="0" normalizeH="0" baseline="0" noProof="0" dirty="0">
              <a:ln>
                <a:noFill/>
              </a:ln>
              <a:solidFill>
                <a:srgbClr val="F9D27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思源黑体 CN Heavy" panose="020B0A00000000000000" pitchFamily="34" charset="-122"/>
              <a:ea typeface="思源黑体 CN Heavy" panose="020B0A00000000000000" pitchFamily="34" charset="-122"/>
              <a:cs typeface="Arial" panose="020B0604020202020204" pitchFamily="34" charset="0"/>
            </a:endParaRPr>
          </a:p>
        </p:txBody>
      </p:sp>
      <p:sp>
        <p:nvSpPr>
          <p:cNvPr id="74" name="Freeform 5"/>
          <p:cNvSpPr>
            <a:spLocks noEditPoints="1"/>
          </p:cNvSpPr>
          <p:nvPr/>
        </p:nvSpPr>
        <p:spPr bwMode="auto">
          <a:xfrm>
            <a:off x="590631" y="506046"/>
            <a:ext cx="444834" cy="447288"/>
          </a:xfrm>
          <a:custGeom>
            <a:avLst/>
            <a:gdLst>
              <a:gd name="T0" fmla="*/ 133 w 249"/>
              <a:gd name="T1" fmla="*/ 241 h 250"/>
              <a:gd name="T2" fmla="*/ 129 w 249"/>
              <a:gd name="T3" fmla="*/ 241 h 250"/>
              <a:gd name="T4" fmla="*/ 49 w 249"/>
              <a:gd name="T5" fmla="*/ 205 h 250"/>
              <a:gd name="T6" fmla="*/ 17 w 249"/>
              <a:gd name="T7" fmla="*/ 125 h 250"/>
              <a:gd name="T8" fmla="*/ 49 w 249"/>
              <a:gd name="T9" fmla="*/ 45 h 250"/>
              <a:gd name="T10" fmla="*/ 129 w 249"/>
              <a:gd name="T11" fmla="*/ 9 h 250"/>
              <a:gd name="T12" fmla="*/ 133 w 249"/>
              <a:gd name="T13" fmla="*/ 9 h 250"/>
              <a:gd name="T14" fmla="*/ 213 w 249"/>
              <a:gd name="T15" fmla="*/ 41 h 250"/>
              <a:gd name="T16" fmla="*/ 249 w 249"/>
              <a:gd name="T17" fmla="*/ 125 h 250"/>
              <a:gd name="T18" fmla="*/ 213 w 249"/>
              <a:gd name="T19" fmla="*/ 209 h 250"/>
              <a:gd name="T20" fmla="*/ 133 w 249"/>
              <a:gd name="T21" fmla="*/ 241 h 250"/>
              <a:gd name="T22" fmla="*/ 124 w 249"/>
              <a:gd name="T23" fmla="*/ 0 h 250"/>
              <a:gd name="T24" fmla="*/ 38 w 249"/>
              <a:gd name="T25" fmla="*/ 35 h 250"/>
              <a:gd name="T26" fmla="*/ 0 w 249"/>
              <a:gd name="T27" fmla="*/ 125 h 250"/>
              <a:gd name="T28" fmla="*/ 38 w 249"/>
              <a:gd name="T29" fmla="*/ 216 h 250"/>
              <a:gd name="T30" fmla="*/ 124 w 249"/>
              <a:gd name="T31" fmla="*/ 250 h 250"/>
              <a:gd name="T32" fmla="*/ 129 w 249"/>
              <a:gd name="T33" fmla="*/ 250 h 250"/>
              <a:gd name="T34" fmla="*/ 215 w 249"/>
              <a:gd name="T35" fmla="*/ 211 h 250"/>
              <a:gd name="T36" fmla="*/ 249 w 249"/>
              <a:gd name="T37" fmla="*/ 125 h 250"/>
              <a:gd name="T38" fmla="*/ 215 w 249"/>
              <a:gd name="T39" fmla="*/ 39 h 250"/>
              <a:gd name="T40" fmla="*/ 129 w 249"/>
              <a:gd name="T41" fmla="*/ 1 h 250"/>
              <a:gd name="T42" fmla="*/ 124 w 249"/>
              <a:gd name="T43" fmla="*/ 0 h 2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249" h="250">
                <a:moveTo>
                  <a:pt x="133" y="241"/>
                </a:moveTo>
                <a:cubicBezTo>
                  <a:pt x="131" y="241"/>
                  <a:pt x="130" y="241"/>
                  <a:pt x="129" y="241"/>
                </a:cubicBezTo>
                <a:cubicBezTo>
                  <a:pt x="98" y="240"/>
                  <a:pt x="69" y="227"/>
                  <a:pt x="49" y="205"/>
                </a:cubicBezTo>
                <a:cubicBezTo>
                  <a:pt x="28" y="184"/>
                  <a:pt x="17" y="155"/>
                  <a:pt x="17" y="125"/>
                </a:cubicBezTo>
                <a:cubicBezTo>
                  <a:pt x="17" y="96"/>
                  <a:pt x="28" y="67"/>
                  <a:pt x="49" y="45"/>
                </a:cubicBezTo>
                <a:cubicBezTo>
                  <a:pt x="69" y="24"/>
                  <a:pt x="98" y="10"/>
                  <a:pt x="129" y="9"/>
                </a:cubicBezTo>
                <a:cubicBezTo>
                  <a:pt x="130" y="9"/>
                  <a:pt x="131" y="9"/>
                  <a:pt x="133" y="9"/>
                </a:cubicBezTo>
                <a:cubicBezTo>
                  <a:pt x="162" y="9"/>
                  <a:pt x="191" y="20"/>
                  <a:pt x="213" y="41"/>
                </a:cubicBezTo>
                <a:cubicBezTo>
                  <a:pt x="236" y="62"/>
                  <a:pt x="249" y="94"/>
                  <a:pt x="249" y="125"/>
                </a:cubicBezTo>
                <a:cubicBezTo>
                  <a:pt x="249" y="157"/>
                  <a:pt x="236" y="188"/>
                  <a:pt x="213" y="209"/>
                </a:cubicBezTo>
                <a:cubicBezTo>
                  <a:pt x="191" y="230"/>
                  <a:pt x="162" y="241"/>
                  <a:pt x="133" y="241"/>
                </a:cubicBezTo>
                <a:moveTo>
                  <a:pt x="124" y="0"/>
                </a:moveTo>
                <a:cubicBezTo>
                  <a:pt x="93" y="0"/>
                  <a:pt x="61" y="13"/>
                  <a:pt x="38" y="35"/>
                </a:cubicBezTo>
                <a:cubicBezTo>
                  <a:pt x="14" y="58"/>
                  <a:pt x="0" y="91"/>
                  <a:pt x="0" y="125"/>
                </a:cubicBezTo>
                <a:cubicBezTo>
                  <a:pt x="0" y="159"/>
                  <a:pt x="14" y="193"/>
                  <a:pt x="38" y="216"/>
                </a:cubicBezTo>
                <a:cubicBezTo>
                  <a:pt x="61" y="238"/>
                  <a:pt x="93" y="250"/>
                  <a:pt x="124" y="250"/>
                </a:cubicBezTo>
                <a:cubicBezTo>
                  <a:pt x="126" y="250"/>
                  <a:pt x="127" y="250"/>
                  <a:pt x="129" y="250"/>
                </a:cubicBezTo>
                <a:cubicBezTo>
                  <a:pt x="161" y="249"/>
                  <a:pt x="193" y="234"/>
                  <a:pt x="215" y="211"/>
                </a:cubicBezTo>
                <a:cubicBezTo>
                  <a:pt x="237" y="188"/>
                  <a:pt x="249" y="157"/>
                  <a:pt x="249" y="125"/>
                </a:cubicBezTo>
                <a:cubicBezTo>
                  <a:pt x="249" y="94"/>
                  <a:pt x="237" y="62"/>
                  <a:pt x="215" y="39"/>
                </a:cubicBezTo>
                <a:cubicBezTo>
                  <a:pt x="193" y="16"/>
                  <a:pt x="161" y="1"/>
                  <a:pt x="129" y="1"/>
                </a:cubicBezTo>
                <a:cubicBezTo>
                  <a:pt x="127" y="0"/>
                  <a:pt x="126" y="0"/>
                  <a:pt x="124" y="0"/>
                </a:cubicBezTo>
              </a:path>
            </a:pathLst>
          </a:custGeom>
          <a:solidFill>
            <a:srgbClr val="F9D27F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Microsoft YaHei" panose="020B0503020204020204" charset="-122"/>
              <a:cs typeface="+mn-cs"/>
            </a:endParaRPr>
          </a:p>
        </p:txBody>
      </p:sp>
      <p:sp>
        <p:nvSpPr>
          <p:cNvPr id="77" name="任意多边形: 形状 76"/>
          <p:cNvSpPr/>
          <p:nvPr/>
        </p:nvSpPr>
        <p:spPr>
          <a:xfrm>
            <a:off x="0" y="5696857"/>
            <a:ext cx="12192000" cy="1161143"/>
          </a:xfrm>
          <a:custGeom>
            <a:avLst/>
            <a:gdLst>
              <a:gd name="connsiteX0" fmla="*/ 0 w 12192000"/>
              <a:gd name="connsiteY0" fmla="*/ 13186 h 512232"/>
              <a:gd name="connsiteX1" fmla="*/ 53842 w 12192000"/>
              <a:gd name="connsiteY1" fmla="*/ 25414 h 512232"/>
              <a:gd name="connsiteX2" fmla="*/ 6066972 w 12192000"/>
              <a:gd name="connsiteY2" fmla="*/ 512232 h 512232"/>
              <a:gd name="connsiteX3" fmla="*/ 0 w 12192000"/>
              <a:gd name="connsiteY3" fmla="*/ 512232 h 512232"/>
              <a:gd name="connsiteX4" fmla="*/ 12192000 w 12192000"/>
              <a:gd name="connsiteY4" fmla="*/ 0 h 512232"/>
              <a:gd name="connsiteX5" fmla="*/ 12192000 w 12192000"/>
              <a:gd name="connsiteY5" fmla="*/ 512232 h 512232"/>
              <a:gd name="connsiteX6" fmla="*/ 6066972 w 12192000"/>
              <a:gd name="connsiteY6" fmla="*/ 512232 h 512232"/>
              <a:gd name="connsiteX7" fmla="*/ 12080102 w 12192000"/>
              <a:gd name="connsiteY7" fmla="*/ 25414 h 512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12232">
                <a:moveTo>
                  <a:pt x="0" y="13186"/>
                </a:moveTo>
                <a:lnTo>
                  <a:pt x="53842" y="25414"/>
                </a:lnTo>
                <a:cubicBezTo>
                  <a:pt x="1422267" y="320943"/>
                  <a:pt x="3606305" y="512232"/>
                  <a:pt x="6066972" y="512232"/>
                </a:cubicBezTo>
                <a:lnTo>
                  <a:pt x="0" y="512232"/>
                </a:lnTo>
                <a:close/>
                <a:moveTo>
                  <a:pt x="12192000" y="0"/>
                </a:moveTo>
                <a:lnTo>
                  <a:pt x="12192000" y="512232"/>
                </a:lnTo>
                <a:lnTo>
                  <a:pt x="6066972" y="512232"/>
                </a:lnTo>
                <a:cubicBezTo>
                  <a:pt x="8527639" y="512232"/>
                  <a:pt x="10711677" y="320943"/>
                  <a:pt x="12080102" y="25414"/>
                </a:cubicBezTo>
                <a:close/>
              </a:path>
            </a:pathLst>
          </a:custGeom>
          <a:solidFill>
            <a:srgbClr val="F9D27F">
              <a:alpha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M" panose="00020600040101010101" charset="-122"/>
              <a:ea typeface="OPPOSans M" panose="00020600040101010101" charset="-122"/>
              <a:cs typeface="+mn-cs"/>
            </a:endParaRPr>
          </a:p>
        </p:txBody>
      </p:sp>
      <p:sp>
        <p:nvSpPr>
          <p:cNvPr id="78" name="任意多边形: 形状 77"/>
          <p:cNvSpPr/>
          <p:nvPr/>
        </p:nvSpPr>
        <p:spPr>
          <a:xfrm>
            <a:off x="0" y="6023429"/>
            <a:ext cx="12192000" cy="834571"/>
          </a:xfrm>
          <a:custGeom>
            <a:avLst/>
            <a:gdLst>
              <a:gd name="connsiteX0" fmla="*/ 0 w 12192000"/>
              <a:gd name="connsiteY0" fmla="*/ 13186 h 512232"/>
              <a:gd name="connsiteX1" fmla="*/ 53842 w 12192000"/>
              <a:gd name="connsiteY1" fmla="*/ 25414 h 512232"/>
              <a:gd name="connsiteX2" fmla="*/ 6066972 w 12192000"/>
              <a:gd name="connsiteY2" fmla="*/ 512232 h 512232"/>
              <a:gd name="connsiteX3" fmla="*/ 0 w 12192000"/>
              <a:gd name="connsiteY3" fmla="*/ 512232 h 512232"/>
              <a:gd name="connsiteX4" fmla="*/ 12192000 w 12192000"/>
              <a:gd name="connsiteY4" fmla="*/ 0 h 512232"/>
              <a:gd name="connsiteX5" fmla="*/ 12192000 w 12192000"/>
              <a:gd name="connsiteY5" fmla="*/ 512232 h 512232"/>
              <a:gd name="connsiteX6" fmla="*/ 6066972 w 12192000"/>
              <a:gd name="connsiteY6" fmla="*/ 512232 h 512232"/>
              <a:gd name="connsiteX7" fmla="*/ 12080102 w 12192000"/>
              <a:gd name="connsiteY7" fmla="*/ 25414 h 512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12232">
                <a:moveTo>
                  <a:pt x="0" y="13186"/>
                </a:moveTo>
                <a:lnTo>
                  <a:pt x="53842" y="25414"/>
                </a:lnTo>
                <a:cubicBezTo>
                  <a:pt x="1422267" y="320943"/>
                  <a:pt x="3606305" y="512232"/>
                  <a:pt x="6066972" y="512232"/>
                </a:cubicBezTo>
                <a:lnTo>
                  <a:pt x="0" y="512232"/>
                </a:lnTo>
                <a:close/>
                <a:moveTo>
                  <a:pt x="12192000" y="0"/>
                </a:moveTo>
                <a:lnTo>
                  <a:pt x="12192000" y="512232"/>
                </a:lnTo>
                <a:lnTo>
                  <a:pt x="6066972" y="512232"/>
                </a:lnTo>
                <a:cubicBezTo>
                  <a:pt x="8527639" y="512232"/>
                  <a:pt x="10711677" y="320943"/>
                  <a:pt x="12080102" y="25414"/>
                </a:cubicBezTo>
                <a:close/>
              </a:path>
            </a:pathLst>
          </a:custGeom>
          <a:gradFill>
            <a:gsLst>
              <a:gs pos="0">
                <a:srgbClr val="F9D27F"/>
              </a:gs>
              <a:gs pos="100000">
                <a:srgbClr val="F7C34F"/>
              </a:gs>
            </a:gsLst>
            <a:lin ang="27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M" panose="00020600040101010101" charset="-122"/>
              <a:ea typeface="OPPOSans M" panose="00020600040101010101" charset="-122"/>
              <a:cs typeface="+mn-cs"/>
            </a:endParaRPr>
          </a:p>
        </p:txBody>
      </p:sp>
      <p:sp>
        <p:nvSpPr>
          <p:cNvPr id="15" name="矩形: 圆角 14"/>
          <p:cNvSpPr/>
          <p:nvPr>
            <p:custDataLst>
              <p:tags r:id="rId3"/>
            </p:custDataLst>
          </p:nvPr>
        </p:nvSpPr>
        <p:spPr>
          <a:xfrm>
            <a:off x="6836023" y="2867204"/>
            <a:ext cx="3917093" cy="2788370"/>
          </a:xfrm>
          <a:prstGeom prst="roundRect">
            <a:avLst>
              <a:gd name="adj" fmla="val 3113"/>
            </a:avLst>
          </a:prstGeom>
          <a:solidFill>
            <a:schemeClr val="bg1"/>
          </a:solidFill>
          <a:ln w="19050">
            <a:solidFill>
              <a:srgbClr val="F8CC6B"/>
            </a:solidFill>
          </a:ln>
          <a:effectLst>
            <a:outerShdw blurRad="41986" dist="31490" dir="5400000" algn="t" rotWithShape="0">
              <a:schemeClr val="accent1">
                <a:alpha val="2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1216" tIns="30607" rIns="61216" bIns="3060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205" dirty="0"/>
          </a:p>
        </p:txBody>
      </p:sp>
      <p:sp>
        <p:nvSpPr>
          <p:cNvPr id="19" name="文本框 18"/>
          <p:cNvSpPr txBox="1"/>
          <p:nvPr/>
        </p:nvSpPr>
        <p:spPr>
          <a:xfrm>
            <a:off x="531316" y="1561725"/>
            <a:ext cx="11078030" cy="11372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Regular"/>
                <a:ea typeface="思源黑体 CN Regular" panose="020B0500000000000000" pitchFamily="34" charset="-122"/>
                <a:cs typeface="+mn-cs"/>
              </a:rPr>
              <a:t>        </a:t>
            </a:r>
            <a:r>
              <a:rPr lang="zh-CN" altLang="en-US" sz="3200" dirty="0">
                <a:solidFill>
                  <a:srgbClr val="F9D27F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這裏可以輸入一句總結性結論</a:t>
            </a:r>
            <a:endParaRPr lang="zh-CN" altLang="en-US" sz="3200" dirty="0">
              <a:solidFill>
                <a:srgbClr val="F9D27F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Microsoft YaHei" panose="020B050302020402020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Microsoft YaHei" panose="020B0503020204020204" charset="-122"/>
              <a:cs typeface="+mn-cs"/>
            </a:endParaRPr>
          </a:p>
        </p:txBody>
      </p:sp>
      <p:sp>
        <p:nvSpPr>
          <p:cNvPr id="20" name="矩形: 圆角 19"/>
          <p:cNvSpPr/>
          <p:nvPr>
            <p:custDataLst>
              <p:tags r:id="rId4"/>
            </p:custDataLst>
          </p:nvPr>
        </p:nvSpPr>
        <p:spPr>
          <a:xfrm>
            <a:off x="540642" y="1413629"/>
            <a:ext cx="11110715" cy="928564"/>
          </a:xfrm>
          <a:prstGeom prst="roundRect">
            <a:avLst>
              <a:gd name="adj" fmla="val 6754"/>
            </a:avLst>
          </a:prstGeom>
          <a:noFill/>
          <a:ln w="19050" cap="flat" cmpd="sng" algn="ctr">
            <a:solidFill>
              <a:schemeClr val="bg1"/>
            </a:solidFill>
            <a:prstDash val="solid"/>
            <a:miter lim="800000"/>
          </a:ln>
          <a:effectLst>
            <a:outerShdw blurRad="41986" dist="31490" dir="5400000" algn="t" rotWithShape="0">
              <a:srgbClr val="C1232A">
                <a:alpha val="22000"/>
              </a:srgbClr>
            </a:outerShdw>
          </a:effectLst>
        </p:spPr>
        <p:txBody>
          <a:bodyPr rot="0" spcFirstLastPara="0" vertOverflow="overflow" horzOverflow="overflow" vert="horz" wrap="square" lIns="61216" tIns="30607" rIns="61216" bIns="30607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5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江城黑体 700W"/>
              <a:ea typeface="江城黑体 300W"/>
              <a:cs typeface="+mn-cs"/>
            </a:endParaRPr>
          </a:p>
        </p:txBody>
      </p:sp>
      <p:sp>
        <p:nvSpPr>
          <p:cNvPr id="21" name="矩形: 圆角 20"/>
          <p:cNvSpPr/>
          <p:nvPr>
            <p:custDataLst>
              <p:tags r:id="rId5"/>
            </p:custDataLst>
          </p:nvPr>
        </p:nvSpPr>
        <p:spPr>
          <a:xfrm>
            <a:off x="397569" y="1310253"/>
            <a:ext cx="11110715" cy="928564"/>
          </a:xfrm>
          <a:prstGeom prst="roundRect">
            <a:avLst>
              <a:gd name="adj" fmla="val 6754"/>
            </a:avLst>
          </a:prstGeom>
          <a:noFill/>
          <a:ln w="19050" cap="flat" cmpd="sng" algn="ctr">
            <a:gradFill>
              <a:gsLst>
                <a:gs pos="0">
                  <a:srgbClr val="F9D27F"/>
                </a:gs>
                <a:gs pos="100000">
                  <a:srgbClr val="F7C34F"/>
                </a:gs>
              </a:gsLst>
              <a:lin ang="5400000" scaled="1"/>
            </a:gradFill>
            <a:prstDash val="solid"/>
            <a:miter lim="800000"/>
          </a:ln>
          <a:effectLst>
            <a:outerShdw blurRad="41986" dist="31490" dir="5400000" algn="t" rotWithShape="0">
              <a:srgbClr val="C1232A">
                <a:alpha val="22000"/>
              </a:srgbClr>
            </a:outerShdw>
          </a:effectLst>
        </p:spPr>
        <p:txBody>
          <a:bodyPr rot="0" spcFirstLastPara="0" vertOverflow="overflow" horzOverflow="overflow" vert="horz" wrap="square" lIns="61216" tIns="30607" rIns="61216" bIns="30607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5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江城黑体 700W"/>
              <a:ea typeface="江城黑体 300W"/>
              <a:cs typeface="+mn-cs"/>
            </a:endParaRPr>
          </a:p>
        </p:txBody>
      </p:sp>
      <p:sp>
        <p:nvSpPr>
          <p:cNvPr id="26" name="文本框 25"/>
          <p:cNvSpPr txBox="1"/>
          <p:nvPr>
            <p:custDataLst>
              <p:tags r:id="rId6"/>
            </p:custDataLst>
          </p:nvPr>
        </p:nvSpPr>
        <p:spPr>
          <a:xfrm>
            <a:off x="7207083" y="3306617"/>
            <a:ext cx="2907997" cy="443865"/>
          </a:xfrm>
          <a:prstGeom prst="rect">
            <a:avLst/>
          </a:prstGeom>
          <a:noFill/>
          <a:effectLst/>
        </p:spPr>
        <p:txBody>
          <a:bodyPr wrap="square" lIns="75575" tIns="37788" rIns="75575" bIns="37788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rPr>
              <a:t>輸入段落標題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cs typeface="+mn-cs"/>
            </a:endParaRPr>
          </a:p>
        </p:txBody>
      </p:sp>
      <p:cxnSp>
        <p:nvCxnSpPr>
          <p:cNvPr id="27" name="直接连接符 26"/>
          <p:cNvCxnSpPr/>
          <p:nvPr/>
        </p:nvCxnSpPr>
        <p:spPr>
          <a:xfrm>
            <a:off x="7619353" y="3839272"/>
            <a:ext cx="2193116" cy="0"/>
          </a:xfrm>
          <a:prstGeom prst="line">
            <a:avLst/>
          </a:prstGeom>
          <a:noFill/>
          <a:ln w="50800" cap="rnd" cmpd="sng" algn="ctr">
            <a:solidFill>
              <a:srgbClr val="F9D27F"/>
            </a:solidFill>
            <a:prstDash val="solid"/>
            <a:round/>
          </a:ln>
          <a:effectLst/>
        </p:spPr>
      </p:cxnSp>
      <p:sp>
        <p:nvSpPr>
          <p:cNvPr id="28" name="文本框 27"/>
          <p:cNvSpPr txBox="1"/>
          <p:nvPr/>
        </p:nvSpPr>
        <p:spPr>
          <a:xfrm>
            <a:off x="7186030" y="3959014"/>
            <a:ext cx="3217077" cy="1403350"/>
          </a:xfrm>
          <a:prstGeom prst="rect">
            <a:avLst/>
          </a:prstGeom>
          <a:noFill/>
          <a:effectLst/>
        </p:spPr>
        <p:txBody>
          <a:bodyPr wrap="square" lIns="75575" tIns="37788" rIns="75575" bIns="37788" rtlCol="0">
            <a:spAutoFit/>
          </a:bodyPr>
          <a:lstStyle>
            <a:defPPr>
              <a:defRPr lang="zh-CN"/>
            </a:defPPr>
            <a:lvl1pPr algn="ctr">
              <a:lnSpc>
                <a:spcPct val="120000"/>
              </a:lnSpc>
              <a:defRPr sz="1600">
                <a:latin typeface="江城黑体 300W" panose="020B0400000000000000" pitchFamily="34" charset="-122"/>
                <a:ea typeface="江城黑体 300W" panose="020B0400000000000000" pitchFamily="34" charset="-122"/>
              </a:defRPr>
            </a:lvl1pPr>
          </a:lstStyle>
          <a:p>
            <a:pPr algn="l"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Regular"/>
                <a:ea typeface="思源黑体 CN Regular" panose="020B0500000000000000" pitchFamily="34" charset="-122"/>
                <a:cs typeface="+mn-cs"/>
              </a:rPr>
              <a:t>您可以在這裏可以輸入一段您需要輸入的內容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Regular"/>
                <a:ea typeface="思源黑体 CN Regular" panose="020B0500000000000000" pitchFamily="34" charset="-122"/>
                <a:cs typeface="+mn-cs"/>
              </a:rPr>
              <a:t>,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Regular"/>
                <a:ea typeface="思源黑体 CN Regular" panose="020B0500000000000000" pitchFamily="34" charset="-122"/>
                <a:cs typeface="+mn-cs"/>
              </a:rPr>
              <a:t>您可以在這裏可以輸入一段您需要輸入的內容。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 Regular"/>
              <a:ea typeface="思源黑体 CN Regular" panose="020B0500000000000000" pitchFamily="34" charset="-122"/>
              <a:cs typeface="+mn-cs"/>
            </a:endParaRPr>
          </a:p>
        </p:txBody>
      </p:sp>
      <p:graphicFrame>
        <p:nvGraphicFramePr>
          <p:cNvPr id="5" name="图表 4"/>
          <p:cNvGraphicFramePr/>
          <p:nvPr/>
        </p:nvGraphicFramePr>
        <p:xfrm>
          <a:off x="1438884" y="2672957"/>
          <a:ext cx="4876800" cy="32512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文本框 21"/>
          <p:cNvSpPr txBox="1"/>
          <p:nvPr/>
        </p:nvSpPr>
        <p:spPr>
          <a:xfrm>
            <a:off x="2618278" y="2093857"/>
            <a:ext cx="2928123" cy="1963015"/>
          </a:xfrm>
          <a:custGeom>
            <a:avLst/>
            <a:gdLst/>
            <a:ahLst/>
            <a:cxnLst/>
            <a:rect l="l" t="t" r="r" b="b"/>
            <a:pathLst>
              <a:path w="2928123" h="1963015">
                <a:moveTo>
                  <a:pt x="1576926" y="1015552"/>
                </a:moveTo>
                <a:lnTo>
                  <a:pt x="1989439" y="1015552"/>
                </a:lnTo>
                <a:lnTo>
                  <a:pt x="1934060" y="1111369"/>
                </a:lnTo>
                <a:lnTo>
                  <a:pt x="2295190" y="1111369"/>
                </a:lnTo>
                <a:lnTo>
                  <a:pt x="2295190" y="1015552"/>
                </a:lnTo>
                <a:lnTo>
                  <a:pt x="2717040" y="1015552"/>
                </a:lnTo>
                <a:lnTo>
                  <a:pt x="2717040" y="1111369"/>
                </a:lnTo>
                <a:lnTo>
                  <a:pt x="2928123" y="1111369"/>
                </a:lnTo>
                <a:lnTo>
                  <a:pt x="2928123" y="1454380"/>
                </a:lnTo>
                <a:lnTo>
                  <a:pt x="2717040" y="1454380"/>
                </a:lnTo>
                <a:lnTo>
                  <a:pt x="2717040" y="1927410"/>
                </a:lnTo>
                <a:lnTo>
                  <a:pt x="2295190" y="1927410"/>
                </a:lnTo>
                <a:lnTo>
                  <a:pt x="2295190" y="1454380"/>
                </a:lnTo>
                <a:lnTo>
                  <a:pt x="1501720" y="1454380"/>
                </a:lnTo>
                <a:lnTo>
                  <a:pt x="1501720" y="1141860"/>
                </a:lnTo>
                <a:close/>
                <a:moveTo>
                  <a:pt x="0" y="1015552"/>
                </a:moveTo>
                <a:lnTo>
                  <a:pt x="425247" y="1015552"/>
                </a:lnTo>
                <a:lnTo>
                  <a:pt x="426719" y="1092486"/>
                </a:lnTo>
                <a:cubicBezTo>
                  <a:pt x="430990" y="1206321"/>
                  <a:pt x="441119" y="1298216"/>
                  <a:pt x="457107" y="1368170"/>
                </a:cubicBezTo>
                <a:cubicBezTo>
                  <a:pt x="478424" y="1461443"/>
                  <a:pt x="507234" y="1525885"/>
                  <a:pt x="543537" y="1561499"/>
                </a:cubicBezTo>
                <a:cubicBezTo>
                  <a:pt x="579840" y="1597112"/>
                  <a:pt x="620715" y="1614070"/>
                  <a:pt x="666161" y="1612374"/>
                </a:cubicBezTo>
                <a:cubicBezTo>
                  <a:pt x="711638" y="1614070"/>
                  <a:pt x="752732" y="1597112"/>
                  <a:pt x="789444" y="1561499"/>
                </a:cubicBezTo>
                <a:cubicBezTo>
                  <a:pt x="826156" y="1525885"/>
                  <a:pt x="855374" y="1461443"/>
                  <a:pt x="877099" y="1368170"/>
                </a:cubicBezTo>
                <a:cubicBezTo>
                  <a:pt x="893394" y="1298216"/>
                  <a:pt x="903723" y="1206321"/>
                  <a:pt x="908088" y="1092486"/>
                </a:cubicBezTo>
                <a:lnTo>
                  <a:pt x="909598" y="1015552"/>
                </a:lnTo>
                <a:lnTo>
                  <a:pt x="1334839" y="1015552"/>
                </a:lnTo>
                <a:lnTo>
                  <a:pt x="1324090" y="1201088"/>
                </a:lnTo>
                <a:cubicBezTo>
                  <a:pt x="1299727" y="1415925"/>
                  <a:pt x="1242206" y="1586021"/>
                  <a:pt x="1151526" y="1711376"/>
                </a:cubicBezTo>
                <a:cubicBezTo>
                  <a:pt x="1030621" y="1878515"/>
                  <a:pt x="868832" y="1962395"/>
                  <a:pt x="666161" y="1963015"/>
                </a:cubicBezTo>
                <a:cubicBezTo>
                  <a:pt x="463596" y="1962394"/>
                  <a:pt x="302231" y="1878515"/>
                  <a:pt x="182068" y="1711376"/>
                </a:cubicBezTo>
                <a:cubicBezTo>
                  <a:pt x="91945" y="1586021"/>
                  <a:pt x="34801" y="1415925"/>
                  <a:pt x="10637" y="1201088"/>
                </a:cubicBezTo>
                <a:close/>
                <a:moveTo>
                  <a:pt x="2160402" y="35606"/>
                </a:moveTo>
                <a:lnTo>
                  <a:pt x="2717040" y="35606"/>
                </a:lnTo>
                <a:lnTo>
                  <a:pt x="2717040" y="646221"/>
                </a:lnTo>
                <a:lnTo>
                  <a:pt x="2301196" y="646221"/>
                </a:lnTo>
                <a:lnTo>
                  <a:pt x="2302179" y="624128"/>
                </a:lnTo>
                <a:cubicBezTo>
                  <a:pt x="2306414" y="546526"/>
                  <a:pt x="2310014" y="476557"/>
                  <a:pt x="2312979" y="414221"/>
                </a:cubicBezTo>
                <a:lnTo>
                  <a:pt x="2302814" y="414221"/>
                </a:lnTo>
                <a:cubicBezTo>
                  <a:pt x="2278657" y="467758"/>
                  <a:pt x="2253862" y="521612"/>
                  <a:pt x="2228432" y="575786"/>
                </a:cubicBezTo>
                <a:lnTo>
                  <a:pt x="2194339" y="646221"/>
                </a:lnTo>
                <a:lnTo>
                  <a:pt x="1796832" y="646221"/>
                </a:lnTo>
                <a:close/>
                <a:moveTo>
                  <a:pt x="666161" y="1"/>
                </a:moveTo>
                <a:cubicBezTo>
                  <a:pt x="868832" y="92"/>
                  <a:pt x="1030621" y="81218"/>
                  <a:pt x="1151526" y="243379"/>
                </a:cubicBezTo>
                <a:cubicBezTo>
                  <a:pt x="1227092" y="344730"/>
                  <a:pt x="1279632" y="477523"/>
                  <a:pt x="1309145" y="641758"/>
                </a:cubicBezTo>
                <a:lnTo>
                  <a:pt x="1309797" y="646221"/>
                </a:lnTo>
                <a:lnTo>
                  <a:pt x="889628" y="646221"/>
                </a:lnTo>
                <a:lnTo>
                  <a:pt x="877099" y="580250"/>
                </a:lnTo>
                <a:cubicBezTo>
                  <a:pt x="855374" y="489787"/>
                  <a:pt x="826156" y="428012"/>
                  <a:pt x="789444" y="394926"/>
                </a:cubicBezTo>
                <a:cubicBezTo>
                  <a:pt x="752732" y="361839"/>
                  <a:pt x="711638" y="346230"/>
                  <a:pt x="666161" y="348099"/>
                </a:cubicBezTo>
                <a:cubicBezTo>
                  <a:pt x="620715" y="346230"/>
                  <a:pt x="579840" y="361839"/>
                  <a:pt x="543537" y="394926"/>
                </a:cubicBezTo>
                <a:cubicBezTo>
                  <a:pt x="507234" y="428012"/>
                  <a:pt x="478424" y="489787"/>
                  <a:pt x="457107" y="580250"/>
                </a:cubicBezTo>
                <a:lnTo>
                  <a:pt x="444816" y="646221"/>
                </a:lnTo>
                <a:lnTo>
                  <a:pt x="24559" y="646221"/>
                </a:lnTo>
                <a:lnTo>
                  <a:pt x="25467" y="639927"/>
                </a:lnTo>
                <a:cubicBezTo>
                  <a:pt x="54765" y="475047"/>
                  <a:pt x="106966" y="342229"/>
                  <a:pt x="182068" y="241474"/>
                </a:cubicBezTo>
                <a:cubicBezTo>
                  <a:pt x="302231" y="80265"/>
                  <a:pt x="463596" y="-226"/>
                  <a:pt x="666161" y="1"/>
                </a:cubicBezTo>
                <a:close/>
              </a:path>
            </a:pathLst>
          </a:custGeom>
          <a:solidFill>
            <a:srgbClr val="F9D27F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endParaRPr lang="zh-CN" altLang="en-US" sz="20000" b="1" dirty="0">
              <a:solidFill>
                <a:srgbClr val="F9D27F"/>
              </a:solidFill>
              <a:latin typeface="思源黑体 CN Heavy" panose="020B0A00000000000000" pitchFamily="34" charset="-122"/>
              <a:ea typeface="思源黑体 CN Heavy" panose="020B0A00000000000000" pitchFamily="34" charset="-122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442491">
            <a:off x="6284675" y="1206850"/>
            <a:ext cx="3801361" cy="3801361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3431829" y="2738199"/>
            <a:ext cx="744855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F9D27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cs"/>
              </a:rPr>
              <a:t>PART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9D27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+mn-cs"/>
            </a:endParaRPr>
          </a:p>
        </p:txBody>
      </p:sp>
      <p:sp>
        <p:nvSpPr>
          <p:cNvPr id="48" name="文本框 47"/>
          <p:cNvSpPr txBox="1"/>
          <p:nvPr/>
        </p:nvSpPr>
        <p:spPr>
          <a:xfrm>
            <a:off x="4589065" y="2739874"/>
            <a:ext cx="1005205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F9D27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cs"/>
              </a:rPr>
              <a:t>    FOUR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9D27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+mn-cs"/>
            </a:endParaRPr>
          </a:p>
        </p:txBody>
      </p:sp>
      <p:cxnSp>
        <p:nvCxnSpPr>
          <p:cNvPr id="10" name="直接连接符 9"/>
          <p:cNvCxnSpPr/>
          <p:nvPr/>
        </p:nvCxnSpPr>
        <p:spPr>
          <a:xfrm>
            <a:off x="6285053" y="3107531"/>
            <a:ext cx="3738623" cy="0"/>
          </a:xfrm>
          <a:prstGeom prst="line">
            <a:avLst/>
          </a:prstGeom>
          <a:ln>
            <a:solidFill>
              <a:schemeClr val="bg1">
                <a:alpha val="4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本框 10"/>
          <p:cNvSpPr txBox="1"/>
          <p:nvPr/>
        </p:nvSpPr>
        <p:spPr>
          <a:xfrm>
            <a:off x="6903290" y="2338090"/>
            <a:ext cx="2621280" cy="8299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rPr>
              <a:t>標題名稱</a:t>
            </a:r>
            <a:endParaRPr kumimoji="0" lang="zh-CN" altLang="en-US" sz="4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cs typeface="+mn-cs"/>
            </a:endParaRPr>
          </a:p>
        </p:txBody>
      </p:sp>
      <p:sp>
        <p:nvSpPr>
          <p:cNvPr id="53" name="文本框 52"/>
          <p:cNvSpPr txBox="1"/>
          <p:nvPr/>
        </p:nvSpPr>
        <p:spPr>
          <a:xfrm>
            <a:off x="6983461" y="3244334"/>
            <a:ext cx="2646879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Light" panose="020B0300000000000000" pitchFamily="34" charset="-122"/>
                <a:ea typeface="思源黑体 CN Light" panose="020B0300000000000000" pitchFamily="34" charset="-122"/>
                <a:cs typeface="+mn-cs"/>
              </a:rPr>
              <a:t>請在這裏輸入標題資訊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cs typeface="+mn-cs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0863828" y="381622"/>
            <a:ext cx="76708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F9D27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思源黑体 CN Heavy" panose="020B0A00000000000000" pitchFamily="34" charset="-122"/>
                <a:ea typeface="思源黑体 CN Heavy" panose="020B0A00000000000000" pitchFamily="34" charset="-122"/>
                <a:cs typeface="Arial" panose="020B0604020202020204" pitchFamily="34" charset="0"/>
              </a:rPr>
              <a:t>LOGO</a:t>
            </a:r>
            <a:endParaRPr kumimoji="0" lang="zh-CN" altLang="en-US" sz="1600" b="1" i="0" u="none" strike="noStrike" kern="1200" cap="none" spc="0" normalizeH="0" baseline="0" noProof="0" dirty="0">
              <a:ln>
                <a:noFill/>
              </a:ln>
              <a:solidFill>
                <a:srgbClr val="F9D27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思源黑体 CN Heavy" panose="020B0A00000000000000" pitchFamily="34" charset="-122"/>
              <a:ea typeface="思源黑体 CN Heavy" panose="020B0A00000000000000" pitchFamily="34" charset="-122"/>
              <a:cs typeface="Arial" panose="020B0604020202020204" pitchFamily="34" charset="0"/>
            </a:endParaRPr>
          </a:p>
        </p:txBody>
      </p:sp>
      <p:sp>
        <p:nvSpPr>
          <p:cNvPr id="16" name="任意多边形: 形状 15"/>
          <p:cNvSpPr/>
          <p:nvPr/>
        </p:nvSpPr>
        <p:spPr>
          <a:xfrm>
            <a:off x="0" y="5696857"/>
            <a:ext cx="12192000" cy="1161143"/>
          </a:xfrm>
          <a:custGeom>
            <a:avLst/>
            <a:gdLst>
              <a:gd name="connsiteX0" fmla="*/ 0 w 12192000"/>
              <a:gd name="connsiteY0" fmla="*/ 13186 h 512232"/>
              <a:gd name="connsiteX1" fmla="*/ 53842 w 12192000"/>
              <a:gd name="connsiteY1" fmla="*/ 25414 h 512232"/>
              <a:gd name="connsiteX2" fmla="*/ 6066972 w 12192000"/>
              <a:gd name="connsiteY2" fmla="*/ 512232 h 512232"/>
              <a:gd name="connsiteX3" fmla="*/ 0 w 12192000"/>
              <a:gd name="connsiteY3" fmla="*/ 512232 h 512232"/>
              <a:gd name="connsiteX4" fmla="*/ 12192000 w 12192000"/>
              <a:gd name="connsiteY4" fmla="*/ 0 h 512232"/>
              <a:gd name="connsiteX5" fmla="*/ 12192000 w 12192000"/>
              <a:gd name="connsiteY5" fmla="*/ 512232 h 512232"/>
              <a:gd name="connsiteX6" fmla="*/ 6066972 w 12192000"/>
              <a:gd name="connsiteY6" fmla="*/ 512232 h 512232"/>
              <a:gd name="connsiteX7" fmla="*/ 12080102 w 12192000"/>
              <a:gd name="connsiteY7" fmla="*/ 25414 h 512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12232">
                <a:moveTo>
                  <a:pt x="0" y="13186"/>
                </a:moveTo>
                <a:lnTo>
                  <a:pt x="53842" y="25414"/>
                </a:lnTo>
                <a:cubicBezTo>
                  <a:pt x="1422267" y="320943"/>
                  <a:pt x="3606305" y="512232"/>
                  <a:pt x="6066972" y="512232"/>
                </a:cubicBezTo>
                <a:lnTo>
                  <a:pt x="0" y="512232"/>
                </a:lnTo>
                <a:close/>
                <a:moveTo>
                  <a:pt x="12192000" y="0"/>
                </a:moveTo>
                <a:lnTo>
                  <a:pt x="12192000" y="512232"/>
                </a:lnTo>
                <a:lnTo>
                  <a:pt x="6066972" y="512232"/>
                </a:lnTo>
                <a:cubicBezTo>
                  <a:pt x="8527639" y="512232"/>
                  <a:pt x="10711677" y="320943"/>
                  <a:pt x="12080102" y="25414"/>
                </a:cubicBezTo>
                <a:close/>
              </a:path>
            </a:pathLst>
          </a:custGeom>
          <a:solidFill>
            <a:srgbClr val="F9D27F">
              <a:alpha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M" panose="00020600040101010101" charset="-122"/>
              <a:ea typeface="OPPOSans M" panose="00020600040101010101" charset="-122"/>
              <a:cs typeface="+mn-cs"/>
            </a:endParaRPr>
          </a:p>
        </p:txBody>
      </p:sp>
      <p:sp>
        <p:nvSpPr>
          <p:cNvPr id="17" name="任意多边形: 形状 16"/>
          <p:cNvSpPr/>
          <p:nvPr/>
        </p:nvSpPr>
        <p:spPr>
          <a:xfrm>
            <a:off x="0" y="6023429"/>
            <a:ext cx="12192000" cy="834571"/>
          </a:xfrm>
          <a:custGeom>
            <a:avLst/>
            <a:gdLst>
              <a:gd name="connsiteX0" fmla="*/ 0 w 12192000"/>
              <a:gd name="connsiteY0" fmla="*/ 13186 h 512232"/>
              <a:gd name="connsiteX1" fmla="*/ 53842 w 12192000"/>
              <a:gd name="connsiteY1" fmla="*/ 25414 h 512232"/>
              <a:gd name="connsiteX2" fmla="*/ 6066972 w 12192000"/>
              <a:gd name="connsiteY2" fmla="*/ 512232 h 512232"/>
              <a:gd name="connsiteX3" fmla="*/ 0 w 12192000"/>
              <a:gd name="connsiteY3" fmla="*/ 512232 h 512232"/>
              <a:gd name="connsiteX4" fmla="*/ 12192000 w 12192000"/>
              <a:gd name="connsiteY4" fmla="*/ 0 h 512232"/>
              <a:gd name="connsiteX5" fmla="*/ 12192000 w 12192000"/>
              <a:gd name="connsiteY5" fmla="*/ 512232 h 512232"/>
              <a:gd name="connsiteX6" fmla="*/ 6066972 w 12192000"/>
              <a:gd name="connsiteY6" fmla="*/ 512232 h 512232"/>
              <a:gd name="connsiteX7" fmla="*/ 12080102 w 12192000"/>
              <a:gd name="connsiteY7" fmla="*/ 25414 h 512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12232">
                <a:moveTo>
                  <a:pt x="0" y="13186"/>
                </a:moveTo>
                <a:lnTo>
                  <a:pt x="53842" y="25414"/>
                </a:lnTo>
                <a:cubicBezTo>
                  <a:pt x="1422267" y="320943"/>
                  <a:pt x="3606305" y="512232"/>
                  <a:pt x="6066972" y="512232"/>
                </a:cubicBezTo>
                <a:lnTo>
                  <a:pt x="0" y="512232"/>
                </a:lnTo>
                <a:close/>
                <a:moveTo>
                  <a:pt x="12192000" y="0"/>
                </a:moveTo>
                <a:lnTo>
                  <a:pt x="12192000" y="512232"/>
                </a:lnTo>
                <a:lnTo>
                  <a:pt x="6066972" y="512232"/>
                </a:lnTo>
                <a:cubicBezTo>
                  <a:pt x="8527639" y="512232"/>
                  <a:pt x="10711677" y="320943"/>
                  <a:pt x="12080102" y="25414"/>
                </a:cubicBezTo>
                <a:close/>
              </a:path>
            </a:pathLst>
          </a:custGeom>
          <a:gradFill>
            <a:gsLst>
              <a:gs pos="0">
                <a:srgbClr val="F9D27F"/>
              </a:gs>
              <a:gs pos="100000">
                <a:srgbClr val="F7C34F"/>
              </a:gs>
            </a:gsLst>
            <a:lin ang="27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M" panose="00020600040101010101" charset="-122"/>
              <a:ea typeface="OPPOSans M" panose="00020600040101010101" charset="-122"/>
              <a:cs typeface="+mn-cs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260873" y="464539"/>
            <a:ext cx="709420" cy="172720"/>
            <a:chOff x="10895185" y="464539"/>
            <a:chExt cx="709420" cy="172720"/>
          </a:xfrm>
        </p:grpSpPr>
        <p:sp>
          <p:nvSpPr>
            <p:cNvPr id="19" name="椭圆 18"/>
            <p:cNvSpPr/>
            <p:nvPr/>
          </p:nvSpPr>
          <p:spPr>
            <a:xfrm flipV="1">
              <a:off x="10895185" y="464539"/>
              <a:ext cx="172720" cy="172720"/>
            </a:xfrm>
            <a:prstGeom prst="ellipse">
              <a:avLst/>
            </a:prstGeom>
            <a:noFill/>
            <a:ln>
              <a:solidFill>
                <a:srgbClr val="F9D27F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Microsoft YaHei" panose="020B0503020204020204" charset="-122"/>
                <a:cs typeface="+mn-cs"/>
              </a:endParaRPr>
            </a:p>
          </p:txBody>
        </p:sp>
        <p:sp>
          <p:nvSpPr>
            <p:cNvPr id="20" name="椭圆 19"/>
            <p:cNvSpPr/>
            <p:nvPr/>
          </p:nvSpPr>
          <p:spPr>
            <a:xfrm flipV="1">
              <a:off x="11163535" y="464539"/>
              <a:ext cx="172720" cy="172720"/>
            </a:xfrm>
            <a:prstGeom prst="ellipse">
              <a:avLst/>
            </a:prstGeom>
            <a:noFill/>
            <a:ln>
              <a:solidFill>
                <a:srgbClr val="F9D27F">
                  <a:alpha val="7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Microsoft YaHei" panose="020B0503020204020204" charset="-122"/>
                <a:cs typeface="+mn-cs"/>
              </a:endParaRPr>
            </a:p>
          </p:txBody>
        </p:sp>
        <p:sp>
          <p:nvSpPr>
            <p:cNvPr id="21" name="椭圆 20"/>
            <p:cNvSpPr/>
            <p:nvPr/>
          </p:nvSpPr>
          <p:spPr>
            <a:xfrm flipV="1">
              <a:off x="11431885" y="464539"/>
              <a:ext cx="172720" cy="172720"/>
            </a:xfrm>
            <a:prstGeom prst="ellipse">
              <a:avLst/>
            </a:prstGeom>
            <a:noFill/>
            <a:ln>
              <a:solidFill>
                <a:srgbClr val="F9D27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Microsoft YaHei" panose="020B0503020204020204" charset="-122"/>
                <a:cs typeface="+mn-cs"/>
              </a:endParaRPr>
            </a:p>
          </p:txBody>
        </p:sp>
      </p:grpSp>
      <p:sp>
        <p:nvSpPr>
          <p:cNvPr id="5" name="矩形 4"/>
          <p:cNvSpPr/>
          <p:nvPr/>
        </p:nvSpPr>
        <p:spPr>
          <a:xfrm>
            <a:off x="970293" y="1064871"/>
            <a:ext cx="10338173" cy="4549069"/>
          </a:xfrm>
          <a:prstGeom prst="rect">
            <a:avLst/>
          </a:prstGeom>
          <a:noFill/>
          <a:ln>
            <a:solidFill>
              <a:srgbClr val="F9D27F">
                <a:alpha val="20000"/>
              </a:srgbClr>
            </a:solidFill>
          </a:ln>
          <a:effectLst>
            <a:outerShdw blurRad="76200" dist="38100" dir="5400000" algn="ctr" rotWithShape="0">
              <a:srgbClr val="F9D27F">
                <a:alpha val="8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Microsoft YaHei" panose="020B0503020204020204" charset="-122"/>
              <a:cs typeface="+mn-cs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883534" y="975440"/>
            <a:ext cx="10338173" cy="4549069"/>
          </a:xfrm>
          <a:prstGeom prst="rect">
            <a:avLst/>
          </a:prstGeom>
          <a:noFill/>
          <a:ln>
            <a:solidFill>
              <a:srgbClr val="F9D27F">
                <a:alpha val="20000"/>
              </a:srgbClr>
            </a:solidFill>
          </a:ln>
          <a:effectLst>
            <a:outerShdw blurRad="76200" dist="38100" dir="5400000" algn="ctr" rotWithShape="0">
              <a:srgbClr val="F9D27F">
                <a:alpha val="8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4" name="图片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8314" y="1688379"/>
            <a:ext cx="4814082" cy="267449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矩形 37"/>
          <p:cNvSpPr/>
          <p:nvPr/>
        </p:nvSpPr>
        <p:spPr>
          <a:xfrm>
            <a:off x="582653" y="471941"/>
            <a:ext cx="4526557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9D27F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rPr>
              <a:t>我們的合作夥伴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F9D27F"/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cs typeface="+mn-cs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0863828" y="381622"/>
            <a:ext cx="76708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F9D27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思源黑体 CN Heavy" panose="020B0A00000000000000" pitchFamily="34" charset="-122"/>
                <a:ea typeface="思源黑体 CN Heavy" panose="020B0A00000000000000" pitchFamily="34" charset="-122"/>
                <a:cs typeface="Arial" panose="020B0604020202020204" pitchFamily="34" charset="0"/>
              </a:rPr>
              <a:t>LOGO</a:t>
            </a:r>
            <a:endParaRPr kumimoji="0" lang="zh-CN" altLang="en-US" sz="1600" b="1" i="0" u="none" strike="noStrike" kern="1200" cap="none" spc="0" normalizeH="0" baseline="0" noProof="0" dirty="0">
              <a:ln>
                <a:noFill/>
              </a:ln>
              <a:solidFill>
                <a:srgbClr val="F9D27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思源黑体 CN Heavy" panose="020B0A00000000000000" pitchFamily="34" charset="-122"/>
              <a:ea typeface="思源黑体 CN Heavy" panose="020B0A00000000000000" pitchFamily="34" charset="-122"/>
              <a:cs typeface="Arial" panose="020B0604020202020204" pitchFamily="34" charset="0"/>
            </a:endParaRPr>
          </a:p>
        </p:txBody>
      </p:sp>
      <p:sp>
        <p:nvSpPr>
          <p:cNvPr id="74" name="Freeform 5"/>
          <p:cNvSpPr>
            <a:spLocks noEditPoints="1"/>
          </p:cNvSpPr>
          <p:nvPr/>
        </p:nvSpPr>
        <p:spPr bwMode="auto">
          <a:xfrm>
            <a:off x="590631" y="506046"/>
            <a:ext cx="444834" cy="447288"/>
          </a:xfrm>
          <a:custGeom>
            <a:avLst/>
            <a:gdLst>
              <a:gd name="T0" fmla="*/ 133 w 249"/>
              <a:gd name="T1" fmla="*/ 241 h 250"/>
              <a:gd name="T2" fmla="*/ 129 w 249"/>
              <a:gd name="T3" fmla="*/ 241 h 250"/>
              <a:gd name="T4" fmla="*/ 49 w 249"/>
              <a:gd name="T5" fmla="*/ 205 h 250"/>
              <a:gd name="T6" fmla="*/ 17 w 249"/>
              <a:gd name="T7" fmla="*/ 125 h 250"/>
              <a:gd name="T8" fmla="*/ 49 w 249"/>
              <a:gd name="T9" fmla="*/ 45 h 250"/>
              <a:gd name="T10" fmla="*/ 129 w 249"/>
              <a:gd name="T11" fmla="*/ 9 h 250"/>
              <a:gd name="T12" fmla="*/ 133 w 249"/>
              <a:gd name="T13" fmla="*/ 9 h 250"/>
              <a:gd name="T14" fmla="*/ 213 w 249"/>
              <a:gd name="T15" fmla="*/ 41 h 250"/>
              <a:gd name="T16" fmla="*/ 249 w 249"/>
              <a:gd name="T17" fmla="*/ 125 h 250"/>
              <a:gd name="T18" fmla="*/ 213 w 249"/>
              <a:gd name="T19" fmla="*/ 209 h 250"/>
              <a:gd name="T20" fmla="*/ 133 w 249"/>
              <a:gd name="T21" fmla="*/ 241 h 250"/>
              <a:gd name="T22" fmla="*/ 124 w 249"/>
              <a:gd name="T23" fmla="*/ 0 h 250"/>
              <a:gd name="T24" fmla="*/ 38 w 249"/>
              <a:gd name="T25" fmla="*/ 35 h 250"/>
              <a:gd name="T26" fmla="*/ 0 w 249"/>
              <a:gd name="T27" fmla="*/ 125 h 250"/>
              <a:gd name="T28" fmla="*/ 38 w 249"/>
              <a:gd name="T29" fmla="*/ 216 h 250"/>
              <a:gd name="T30" fmla="*/ 124 w 249"/>
              <a:gd name="T31" fmla="*/ 250 h 250"/>
              <a:gd name="T32" fmla="*/ 129 w 249"/>
              <a:gd name="T33" fmla="*/ 250 h 250"/>
              <a:gd name="T34" fmla="*/ 215 w 249"/>
              <a:gd name="T35" fmla="*/ 211 h 250"/>
              <a:gd name="T36" fmla="*/ 249 w 249"/>
              <a:gd name="T37" fmla="*/ 125 h 250"/>
              <a:gd name="T38" fmla="*/ 215 w 249"/>
              <a:gd name="T39" fmla="*/ 39 h 250"/>
              <a:gd name="T40" fmla="*/ 129 w 249"/>
              <a:gd name="T41" fmla="*/ 1 h 250"/>
              <a:gd name="T42" fmla="*/ 124 w 249"/>
              <a:gd name="T43" fmla="*/ 0 h 2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249" h="250">
                <a:moveTo>
                  <a:pt x="133" y="241"/>
                </a:moveTo>
                <a:cubicBezTo>
                  <a:pt x="131" y="241"/>
                  <a:pt x="130" y="241"/>
                  <a:pt x="129" y="241"/>
                </a:cubicBezTo>
                <a:cubicBezTo>
                  <a:pt x="98" y="240"/>
                  <a:pt x="69" y="227"/>
                  <a:pt x="49" y="205"/>
                </a:cubicBezTo>
                <a:cubicBezTo>
                  <a:pt x="28" y="184"/>
                  <a:pt x="17" y="155"/>
                  <a:pt x="17" y="125"/>
                </a:cubicBezTo>
                <a:cubicBezTo>
                  <a:pt x="17" y="96"/>
                  <a:pt x="28" y="67"/>
                  <a:pt x="49" y="45"/>
                </a:cubicBezTo>
                <a:cubicBezTo>
                  <a:pt x="69" y="24"/>
                  <a:pt x="98" y="10"/>
                  <a:pt x="129" y="9"/>
                </a:cubicBezTo>
                <a:cubicBezTo>
                  <a:pt x="130" y="9"/>
                  <a:pt x="131" y="9"/>
                  <a:pt x="133" y="9"/>
                </a:cubicBezTo>
                <a:cubicBezTo>
                  <a:pt x="162" y="9"/>
                  <a:pt x="191" y="20"/>
                  <a:pt x="213" y="41"/>
                </a:cubicBezTo>
                <a:cubicBezTo>
                  <a:pt x="236" y="62"/>
                  <a:pt x="249" y="94"/>
                  <a:pt x="249" y="125"/>
                </a:cubicBezTo>
                <a:cubicBezTo>
                  <a:pt x="249" y="157"/>
                  <a:pt x="236" y="188"/>
                  <a:pt x="213" y="209"/>
                </a:cubicBezTo>
                <a:cubicBezTo>
                  <a:pt x="191" y="230"/>
                  <a:pt x="162" y="241"/>
                  <a:pt x="133" y="241"/>
                </a:cubicBezTo>
                <a:moveTo>
                  <a:pt x="124" y="0"/>
                </a:moveTo>
                <a:cubicBezTo>
                  <a:pt x="93" y="0"/>
                  <a:pt x="61" y="13"/>
                  <a:pt x="38" y="35"/>
                </a:cubicBezTo>
                <a:cubicBezTo>
                  <a:pt x="14" y="58"/>
                  <a:pt x="0" y="91"/>
                  <a:pt x="0" y="125"/>
                </a:cubicBezTo>
                <a:cubicBezTo>
                  <a:pt x="0" y="159"/>
                  <a:pt x="14" y="193"/>
                  <a:pt x="38" y="216"/>
                </a:cubicBezTo>
                <a:cubicBezTo>
                  <a:pt x="61" y="238"/>
                  <a:pt x="93" y="250"/>
                  <a:pt x="124" y="250"/>
                </a:cubicBezTo>
                <a:cubicBezTo>
                  <a:pt x="126" y="250"/>
                  <a:pt x="127" y="250"/>
                  <a:pt x="129" y="250"/>
                </a:cubicBezTo>
                <a:cubicBezTo>
                  <a:pt x="161" y="249"/>
                  <a:pt x="193" y="234"/>
                  <a:pt x="215" y="211"/>
                </a:cubicBezTo>
                <a:cubicBezTo>
                  <a:pt x="237" y="188"/>
                  <a:pt x="249" y="157"/>
                  <a:pt x="249" y="125"/>
                </a:cubicBezTo>
                <a:cubicBezTo>
                  <a:pt x="249" y="94"/>
                  <a:pt x="237" y="62"/>
                  <a:pt x="215" y="39"/>
                </a:cubicBezTo>
                <a:cubicBezTo>
                  <a:pt x="193" y="16"/>
                  <a:pt x="161" y="1"/>
                  <a:pt x="129" y="1"/>
                </a:cubicBezTo>
                <a:cubicBezTo>
                  <a:pt x="127" y="0"/>
                  <a:pt x="126" y="0"/>
                  <a:pt x="124" y="0"/>
                </a:cubicBezTo>
              </a:path>
            </a:pathLst>
          </a:custGeom>
          <a:solidFill>
            <a:srgbClr val="F9D27F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Microsoft YaHei" panose="020B0503020204020204" charset="-122"/>
              <a:cs typeface="+mn-cs"/>
            </a:endParaRPr>
          </a:p>
        </p:txBody>
      </p:sp>
      <p:sp>
        <p:nvSpPr>
          <p:cNvPr id="77" name="任意多边形: 形状 76"/>
          <p:cNvSpPr/>
          <p:nvPr/>
        </p:nvSpPr>
        <p:spPr>
          <a:xfrm>
            <a:off x="0" y="5696857"/>
            <a:ext cx="12192000" cy="1161143"/>
          </a:xfrm>
          <a:custGeom>
            <a:avLst/>
            <a:gdLst>
              <a:gd name="connsiteX0" fmla="*/ 0 w 12192000"/>
              <a:gd name="connsiteY0" fmla="*/ 13186 h 512232"/>
              <a:gd name="connsiteX1" fmla="*/ 53842 w 12192000"/>
              <a:gd name="connsiteY1" fmla="*/ 25414 h 512232"/>
              <a:gd name="connsiteX2" fmla="*/ 6066972 w 12192000"/>
              <a:gd name="connsiteY2" fmla="*/ 512232 h 512232"/>
              <a:gd name="connsiteX3" fmla="*/ 0 w 12192000"/>
              <a:gd name="connsiteY3" fmla="*/ 512232 h 512232"/>
              <a:gd name="connsiteX4" fmla="*/ 12192000 w 12192000"/>
              <a:gd name="connsiteY4" fmla="*/ 0 h 512232"/>
              <a:gd name="connsiteX5" fmla="*/ 12192000 w 12192000"/>
              <a:gd name="connsiteY5" fmla="*/ 512232 h 512232"/>
              <a:gd name="connsiteX6" fmla="*/ 6066972 w 12192000"/>
              <a:gd name="connsiteY6" fmla="*/ 512232 h 512232"/>
              <a:gd name="connsiteX7" fmla="*/ 12080102 w 12192000"/>
              <a:gd name="connsiteY7" fmla="*/ 25414 h 512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12232">
                <a:moveTo>
                  <a:pt x="0" y="13186"/>
                </a:moveTo>
                <a:lnTo>
                  <a:pt x="53842" y="25414"/>
                </a:lnTo>
                <a:cubicBezTo>
                  <a:pt x="1422267" y="320943"/>
                  <a:pt x="3606305" y="512232"/>
                  <a:pt x="6066972" y="512232"/>
                </a:cubicBezTo>
                <a:lnTo>
                  <a:pt x="0" y="512232"/>
                </a:lnTo>
                <a:close/>
                <a:moveTo>
                  <a:pt x="12192000" y="0"/>
                </a:moveTo>
                <a:lnTo>
                  <a:pt x="12192000" y="512232"/>
                </a:lnTo>
                <a:lnTo>
                  <a:pt x="6066972" y="512232"/>
                </a:lnTo>
                <a:cubicBezTo>
                  <a:pt x="8527639" y="512232"/>
                  <a:pt x="10711677" y="320943"/>
                  <a:pt x="12080102" y="25414"/>
                </a:cubicBezTo>
                <a:close/>
              </a:path>
            </a:pathLst>
          </a:custGeom>
          <a:solidFill>
            <a:srgbClr val="F9D27F">
              <a:alpha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M" panose="00020600040101010101" charset="-122"/>
              <a:ea typeface="OPPOSans M" panose="00020600040101010101" charset="-122"/>
              <a:cs typeface="+mn-cs"/>
            </a:endParaRPr>
          </a:p>
        </p:txBody>
      </p:sp>
      <p:sp>
        <p:nvSpPr>
          <p:cNvPr id="78" name="任意多边形: 形状 77"/>
          <p:cNvSpPr/>
          <p:nvPr/>
        </p:nvSpPr>
        <p:spPr>
          <a:xfrm>
            <a:off x="0" y="6023429"/>
            <a:ext cx="12192000" cy="834571"/>
          </a:xfrm>
          <a:custGeom>
            <a:avLst/>
            <a:gdLst>
              <a:gd name="connsiteX0" fmla="*/ 0 w 12192000"/>
              <a:gd name="connsiteY0" fmla="*/ 13186 h 512232"/>
              <a:gd name="connsiteX1" fmla="*/ 53842 w 12192000"/>
              <a:gd name="connsiteY1" fmla="*/ 25414 h 512232"/>
              <a:gd name="connsiteX2" fmla="*/ 6066972 w 12192000"/>
              <a:gd name="connsiteY2" fmla="*/ 512232 h 512232"/>
              <a:gd name="connsiteX3" fmla="*/ 0 w 12192000"/>
              <a:gd name="connsiteY3" fmla="*/ 512232 h 512232"/>
              <a:gd name="connsiteX4" fmla="*/ 12192000 w 12192000"/>
              <a:gd name="connsiteY4" fmla="*/ 0 h 512232"/>
              <a:gd name="connsiteX5" fmla="*/ 12192000 w 12192000"/>
              <a:gd name="connsiteY5" fmla="*/ 512232 h 512232"/>
              <a:gd name="connsiteX6" fmla="*/ 6066972 w 12192000"/>
              <a:gd name="connsiteY6" fmla="*/ 512232 h 512232"/>
              <a:gd name="connsiteX7" fmla="*/ 12080102 w 12192000"/>
              <a:gd name="connsiteY7" fmla="*/ 25414 h 512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12232">
                <a:moveTo>
                  <a:pt x="0" y="13186"/>
                </a:moveTo>
                <a:lnTo>
                  <a:pt x="53842" y="25414"/>
                </a:lnTo>
                <a:cubicBezTo>
                  <a:pt x="1422267" y="320943"/>
                  <a:pt x="3606305" y="512232"/>
                  <a:pt x="6066972" y="512232"/>
                </a:cubicBezTo>
                <a:lnTo>
                  <a:pt x="0" y="512232"/>
                </a:lnTo>
                <a:close/>
                <a:moveTo>
                  <a:pt x="12192000" y="0"/>
                </a:moveTo>
                <a:lnTo>
                  <a:pt x="12192000" y="512232"/>
                </a:lnTo>
                <a:lnTo>
                  <a:pt x="6066972" y="512232"/>
                </a:lnTo>
                <a:cubicBezTo>
                  <a:pt x="8527639" y="512232"/>
                  <a:pt x="10711677" y="320943"/>
                  <a:pt x="12080102" y="25414"/>
                </a:cubicBezTo>
                <a:close/>
              </a:path>
            </a:pathLst>
          </a:custGeom>
          <a:gradFill>
            <a:gsLst>
              <a:gs pos="0">
                <a:srgbClr val="F9D27F"/>
              </a:gs>
              <a:gs pos="100000">
                <a:srgbClr val="F7C34F"/>
              </a:gs>
            </a:gsLst>
            <a:lin ang="27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M" panose="00020600040101010101" charset="-122"/>
              <a:ea typeface="OPPOSans M" panose="00020600040101010101" charset="-122"/>
              <a:cs typeface="+mn-cs"/>
            </a:endParaRPr>
          </a:p>
        </p:txBody>
      </p:sp>
      <p:sp>
        <p:nvSpPr>
          <p:cNvPr id="83" name="矩形: 圆角 82"/>
          <p:cNvSpPr/>
          <p:nvPr/>
        </p:nvSpPr>
        <p:spPr>
          <a:xfrm>
            <a:off x="876300" y="1671392"/>
            <a:ext cx="2437044" cy="1258212"/>
          </a:xfrm>
          <a:prstGeom prst="roundRect">
            <a:avLst>
              <a:gd name="adj" fmla="val 8150"/>
            </a:avLst>
          </a:prstGeom>
          <a:gradFill>
            <a:gsLst>
              <a:gs pos="0">
                <a:srgbClr val="FCE0A2"/>
              </a:gs>
              <a:gs pos="75000">
                <a:srgbClr val="F6BB38"/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84" name="矩形: 圆角 83"/>
          <p:cNvSpPr/>
          <p:nvPr/>
        </p:nvSpPr>
        <p:spPr>
          <a:xfrm>
            <a:off x="3543752" y="1670592"/>
            <a:ext cx="2437044" cy="1258212"/>
          </a:xfrm>
          <a:prstGeom prst="roundRect">
            <a:avLst>
              <a:gd name="adj" fmla="val 8150"/>
            </a:avLst>
          </a:prstGeom>
          <a:gradFill>
            <a:gsLst>
              <a:gs pos="0">
                <a:srgbClr val="FCE0A2"/>
              </a:gs>
              <a:gs pos="75000">
                <a:srgbClr val="F6BB38"/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85" name="矩形: 圆角 84"/>
          <p:cNvSpPr/>
          <p:nvPr/>
        </p:nvSpPr>
        <p:spPr>
          <a:xfrm>
            <a:off x="6211204" y="1671321"/>
            <a:ext cx="2437044" cy="1258212"/>
          </a:xfrm>
          <a:prstGeom prst="roundRect">
            <a:avLst>
              <a:gd name="adj" fmla="val 8150"/>
            </a:avLst>
          </a:prstGeom>
          <a:gradFill>
            <a:gsLst>
              <a:gs pos="0">
                <a:srgbClr val="FCE0A2"/>
              </a:gs>
              <a:gs pos="75000">
                <a:srgbClr val="F6BB38"/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86" name="矩形: 圆角 85"/>
          <p:cNvSpPr/>
          <p:nvPr/>
        </p:nvSpPr>
        <p:spPr>
          <a:xfrm>
            <a:off x="8878657" y="1670592"/>
            <a:ext cx="2437044" cy="1258212"/>
          </a:xfrm>
          <a:prstGeom prst="roundRect">
            <a:avLst>
              <a:gd name="adj" fmla="val 8150"/>
            </a:avLst>
          </a:prstGeom>
          <a:gradFill>
            <a:gsLst>
              <a:gs pos="0">
                <a:srgbClr val="FCE0A2"/>
              </a:gs>
              <a:gs pos="75000">
                <a:srgbClr val="F6BB38"/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89" name="矩形: 圆角 88"/>
          <p:cNvSpPr/>
          <p:nvPr/>
        </p:nvSpPr>
        <p:spPr>
          <a:xfrm>
            <a:off x="6211204" y="3185069"/>
            <a:ext cx="2437044" cy="1258212"/>
          </a:xfrm>
          <a:prstGeom prst="roundRect">
            <a:avLst>
              <a:gd name="adj" fmla="val 8150"/>
            </a:avLst>
          </a:prstGeom>
          <a:gradFill>
            <a:gsLst>
              <a:gs pos="0">
                <a:srgbClr val="FCE0A2"/>
              </a:gs>
              <a:gs pos="75000">
                <a:srgbClr val="F6BB38"/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90" name="矩形: 圆角 89"/>
          <p:cNvSpPr/>
          <p:nvPr/>
        </p:nvSpPr>
        <p:spPr>
          <a:xfrm>
            <a:off x="8878657" y="3184340"/>
            <a:ext cx="2437044" cy="1258212"/>
          </a:xfrm>
          <a:prstGeom prst="roundRect">
            <a:avLst>
              <a:gd name="adj" fmla="val 8150"/>
            </a:avLst>
          </a:prstGeom>
          <a:gradFill>
            <a:gsLst>
              <a:gs pos="0">
                <a:srgbClr val="FCE0A2"/>
              </a:gs>
              <a:gs pos="75000">
                <a:srgbClr val="F6BB38"/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92" name="矩形: 圆角 91"/>
          <p:cNvSpPr/>
          <p:nvPr/>
        </p:nvSpPr>
        <p:spPr>
          <a:xfrm>
            <a:off x="3543752" y="4697288"/>
            <a:ext cx="2437044" cy="1258212"/>
          </a:xfrm>
          <a:prstGeom prst="roundRect">
            <a:avLst>
              <a:gd name="adj" fmla="val 8150"/>
            </a:avLst>
          </a:prstGeom>
          <a:gradFill>
            <a:gsLst>
              <a:gs pos="0">
                <a:srgbClr val="FCE0A2"/>
              </a:gs>
              <a:gs pos="75000">
                <a:srgbClr val="F6BB38"/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93" name="矩形: 圆角 92"/>
          <p:cNvSpPr/>
          <p:nvPr/>
        </p:nvSpPr>
        <p:spPr>
          <a:xfrm>
            <a:off x="6211204" y="4698017"/>
            <a:ext cx="2437044" cy="1258212"/>
          </a:xfrm>
          <a:prstGeom prst="roundRect">
            <a:avLst>
              <a:gd name="adj" fmla="val 8150"/>
            </a:avLst>
          </a:prstGeom>
          <a:gradFill>
            <a:gsLst>
              <a:gs pos="0">
                <a:srgbClr val="FCE0A2"/>
              </a:gs>
              <a:gs pos="75000">
                <a:srgbClr val="F6BB38"/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94" name="矩形: 圆角 93"/>
          <p:cNvSpPr/>
          <p:nvPr/>
        </p:nvSpPr>
        <p:spPr>
          <a:xfrm>
            <a:off x="8878657" y="4697288"/>
            <a:ext cx="2437044" cy="1258212"/>
          </a:xfrm>
          <a:prstGeom prst="roundRect">
            <a:avLst>
              <a:gd name="adj" fmla="val 8150"/>
            </a:avLst>
          </a:prstGeom>
          <a:gradFill>
            <a:gsLst>
              <a:gs pos="0">
                <a:srgbClr val="FCE0A2"/>
              </a:gs>
              <a:gs pos="75000">
                <a:srgbClr val="F6BB38"/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grpSp>
        <p:nvGrpSpPr>
          <p:cNvPr id="64" name="组合 63"/>
          <p:cNvGrpSpPr/>
          <p:nvPr/>
        </p:nvGrpSpPr>
        <p:grpSpPr>
          <a:xfrm>
            <a:off x="3760287" y="2101687"/>
            <a:ext cx="2003974" cy="396022"/>
            <a:chOff x="3252201" y="2557943"/>
            <a:chExt cx="1451576" cy="286857"/>
          </a:xfrm>
          <a:solidFill>
            <a:sysClr val="window" lastClr="FFFFFF"/>
          </a:solidFill>
        </p:grpSpPr>
        <p:sp>
          <p:nvSpPr>
            <p:cNvPr id="65" name="任意多边形: 形状 64"/>
            <p:cNvSpPr/>
            <p:nvPr/>
          </p:nvSpPr>
          <p:spPr>
            <a:xfrm>
              <a:off x="3380102" y="2557943"/>
              <a:ext cx="32858" cy="88685"/>
            </a:xfrm>
            <a:custGeom>
              <a:avLst/>
              <a:gdLst>
                <a:gd name="connsiteX0" fmla="*/ 12473 w 67495"/>
                <a:gd name="connsiteY0" fmla="*/ 182089 h 182172"/>
                <a:gd name="connsiteX1" fmla="*/ 45213 w 67495"/>
                <a:gd name="connsiteY1" fmla="*/ 182089 h 182172"/>
                <a:gd name="connsiteX2" fmla="*/ 64507 w 67495"/>
                <a:gd name="connsiteY2" fmla="*/ 176828 h 182172"/>
                <a:gd name="connsiteX3" fmla="*/ 66846 w 67495"/>
                <a:gd name="connsiteY3" fmla="*/ 169521 h 182172"/>
                <a:gd name="connsiteX4" fmla="*/ 66846 w 67495"/>
                <a:gd name="connsiteY4" fmla="*/ 153446 h 182172"/>
                <a:gd name="connsiteX5" fmla="*/ 66846 w 67495"/>
                <a:gd name="connsiteY5" fmla="*/ 130941 h 182172"/>
                <a:gd name="connsiteX6" fmla="*/ 66846 w 67495"/>
                <a:gd name="connsiteY6" fmla="*/ 42380 h 182172"/>
                <a:gd name="connsiteX7" fmla="*/ 65676 w 67495"/>
                <a:gd name="connsiteY7" fmla="*/ 0 h 182172"/>
                <a:gd name="connsiteX8" fmla="*/ 1949 w 67495"/>
                <a:gd name="connsiteY8" fmla="*/ 0 h 182172"/>
                <a:gd name="connsiteX9" fmla="*/ 780 w 67495"/>
                <a:gd name="connsiteY9" fmla="*/ 21044 h 182172"/>
                <a:gd name="connsiteX10" fmla="*/ 780 w 67495"/>
                <a:gd name="connsiteY10" fmla="*/ 109604 h 182172"/>
                <a:gd name="connsiteX11" fmla="*/ 780 w 67495"/>
                <a:gd name="connsiteY11" fmla="*/ 171859 h 182172"/>
                <a:gd name="connsiteX12" fmla="*/ 12473 w 67495"/>
                <a:gd name="connsiteY12" fmla="*/ 182089 h 182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7495" h="182172">
                  <a:moveTo>
                    <a:pt x="12473" y="182089"/>
                  </a:moveTo>
                  <a:lnTo>
                    <a:pt x="45213" y="182089"/>
                  </a:lnTo>
                  <a:cubicBezTo>
                    <a:pt x="50768" y="182089"/>
                    <a:pt x="61291" y="183258"/>
                    <a:pt x="64507" y="176828"/>
                  </a:cubicBezTo>
                  <a:cubicBezTo>
                    <a:pt x="65676" y="175075"/>
                    <a:pt x="66846" y="171567"/>
                    <a:pt x="66846" y="169521"/>
                  </a:cubicBezTo>
                  <a:cubicBezTo>
                    <a:pt x="68307" y="165722"/>
                    <a:pt x="66846" y="157538"/>
                    <a:pt x="66846" y="153446"/>
                  </a:cubicBezTo>
                  <a:lnTo>
                    <a:pt x="66846" y="130941"/>
                  </a:lnTo>
                  <a:lnTo>
                    <a:pt x="66846" y="42380"/>
                  </a:lnTo>
                  <a:cubicBezTo>
                    <a:pt x="66846" y="37704"/>
                    <a:pt x="67723" y="0"/>
                    <a:pt x="65676" y="0"/>
                  </a:cubicBezTo>
                  <a:lnTo>
                    <a:pt x="1949" y="0"/>
                  </a:lnTo>
                  <a:cubicBezTo>
                    <a:pt x="195" y="0"/>
                    <a:pt x="780" y="18121"/>
                    <a:pt x="780" y="21044"/>
                  </a:cubicBezTo>
                  <a:lnTo>
                    <a:pt x="780" y="109604"/>
                  </a:lnTo>
                  <a:cubicBezTo>
                    <a:pt x="780" y="130064"/>
                    <a:pt x="-974" y="151400"/>
                    <a:pt x="780" y="171859"/>
                  </a:cubicBezTo>
                  <a:cubicBezTo>
                    <a:pt x="1657" y="177705"/>
                    <a:pt x="6626" y="181505"/>
                    <a:pt x="12473" y="182089"/>
                  </a:cubicBezTo>
                  <a:close/>
                </a:path>
              </a:pathLst>
            </a:custGeom>
            <a:grpFill/>
            <a:ln w="186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</a:endParaRPr>
            </a:p>
          </p:txBody>
        </p:sp>
        <p:sp>
          <p:nvSpPr>
            <p:cNvPr id="66" name="任意多边形: 形状 65"/>
            <p:cNvSpPr/>
            <p:nvPr/>
          </p:nvSpPr>
          <p:spPr>
            <a:xfrm>
              <a:off x="3252201" y="2560362"/>
              <a:ext cx="288756" cy="284438"/>
            </a:xfrm>
            <a:custGeom>
              <a:avLst/>
              <a:gdLst>
                <a:gd name="connsiteX0" fmla="*/ 369038 w 593146"/>
                <a:gd name="connsiteY0" fmla="*/ 877 h 584277"/>
                <a:gd name="connsiteX1" fmla="*/ 368746 w 593146"/>
                <a:gd name="connsiteY1" fmla="*/ 93237 h 584277"/>
                <a:gd name="connsiteX2" fmla="*/ 368454 w 593146"/>
                <a:gd name="connsiteY2" fmla="*/ 180920 h 584277"/>
                <a:gd name="connsiteX3" fmla="*/ 310865 w 593146"/>
                <a:gd name="connsiteY3" fmla="*/ 191150 h 584277"/>
                <a:gd name="connsiteX4" fmla="*/ 303265 w 593146"/>
                <a:gd name="connsiteY4" fmla="*/ 229438 h 584277"/>
                <a:gd name="connsiteX5" fmla="*/ 303265 w 593146"/>
                <a:gd name="connsiteY5" fmla="*/ 289063 h 584277"/>
                <a:gd name="connsiteX6" fmla="*/ 333667 w 593146"/>
                <a:gd name="connsiteY6" fmla="*/ 281756 h 584277"/>
                <a:gd name="connsiteX7" fmla="*/ 385701 w 593146"/>
                <a:gd name="connsiteY7" fmla="*/ 281464 h 584277"/>
                <a:gd name="connsiteX8" fmla="*/ 395348 w 593146"/>
                <a:gd name="connsiteY8" fmla="*/ 268019 h 584277"/>
                <a:gd name="connsiteX9" fmla="*/ 395348 w 593146"/>
                <a:gd name="connsiteY9" fmla="*/ 244344 h 584277"/>
                <a:gd name="connsiteX10" fmla="*/ 395348 w 593146"/>
                <a:gd name="connsiteY10" fmla="*/ 207517 h 584277"/>
                <a:gd name="connsiteX11" fmla="*/ 395348 w 593146"/>
                <a:gd name="connsiteY11" fmla="*/ 75408 h 584277"/>
                <a:gd name="connsiteX12" fmla="*/ 531573 w 593146"/>
                <a:gd name="connsiteY12" fmla="*/ 289355 h 584277"/>
                <a:gd name="connsiteX13" fmla="*/ 328697 w 593146"/>
                <a:gd name="connsiteY13" fmla="*/ 522301 h 584277"/>
                <a:gd name="connsiteX14" fmla="*/ 328697 w 593146"/>
                <a:gd name="connsiteY14" fmla="*/ 451570 h 584277"/>
                <a:gd name="connsiteX15" fmla="*/ 328697 w 593146"/>
                <a:gd name="connsiteY15" fmla="*/ 416788 h 584277"/>
                <a:gd name="connsiteX16" fmla="*/ 328697 w 593146"/>
                <a:gd name="connsiteY16" fmla="*/ 399836 h 584277"/>
                <a:gd name="connsiteX17" fmla="*/ 328697 w 593146"/>
                <a:gd name="connsiteY17" fmla="*/ 391360 h 584277"/>
                <a:gd name="connsiteX18" fmla="*/ 332205 w 593146"/>
                <a:gd name="connsiteY18" fmla="*/ 387268 h 584277"/>
                <a:gd name="connsiteX19" fmla="*/ 395640 w 593146"/>
                <a:gd name="connsiteY19" fmla="*/ 374116 h 584277"/>
                <a:gd name="connsiteX20" fmla="*/ 395640 w 593146"/>
                <a:gd name="connsiteY20" fmla="*/ 344888 h 584277"/>
                <a:gd name="connsiteX21" fmla="*/ 395640 w 593146"/>
                <a:gd name="connsiteY21" fmla="*/ 282925 h 584277"/>
                <a:gd name="connsiteX22" fmla="*/ 366115 w 593146"/>
                <a:gd name="connsiteY22" fmla="*/ 295493 h 584277"/>
                <a:gd name="connsiteX23" fmla="*/ 316127 w 593146"/>
                <a:gd name="connsiteY23" fmla="*/ 295493 h 584277"/>
                <a:gd name="connsiteX24" fmla="*/ 303557 w 593146"/>
                <a:gd name="connsiteY24" fmla="*/ 327351 h 584277"/>
                <a:gd name="connsiteX25" fmla="*/ 303557 w 593146"/>
                <a:gd name="connsiteY25" fmla="*/ 386684 h 584277"/>
                <a:gd name="connsiteX26" fmla="*/ 293033 w 593146"/>
                <a:gd name="connsiteY26" fmla="*/ 386391 h 584277"/>
                <a:gd name="connsiteX27" fmla="*/ 290110 w 593146"/>
                <a:gd name="connsiteY27" fmla="*/ 380254 h 584277"/>
                <a:gd name="connsiteX28" fmla="*/ 290110 w 593146"/>
                <a:gd name="connsiteY28" fmla="*/ 364178 h 584277"/>
                <a:gd name="connsiteX29" fmla="*/ 290110 w 593146"/>
                <a:gd name="connsiteY29" fmla="*/ 333489 h 584277"/>
                <a:gd name="connsiteX30" fmla="*/ 289817 w 593146"/>
                <a:gd name="connsiteY30" fmla="*/ 305138 h 584277"/>
                <a:gd name="connsiteX31" fmla="*/ 254738 w 593146"/>
                <a:gd name="connsiteY31" fmla="*/ 295493 h 584277"/>
                <a:gd name="connsiteX32" fmla="*/ 205919 w 593146"/>
                <a:gd name="connsiteY32" fmla="*/ 295201 h 584277"/>
                <a:gd name="connsiteX33" fmla="*/ 198026 w 593146"/>
                <a:gd name="connsiteY33" fmla="*/ 283510 h 584277"/>
                <a:gd name="connsiteX34" fmla="*/ 198026 w 593146"/>
                <a:gd name="connsiteY34" fmla="*/ 353072 h 584277"/>
                <a:gd name="connsiteX35" fmla="*/ 198319 w 593146"/>
                <a:gd name="connsiteY35" fmla="*/ 376746 h 584277"/>
                <a:gd name="connsiteX36" fmla="*/ 228721 w 593146"/>
                <a:gd name="connsiteY36" fmla="*/ 386684 h 584277"/>
                <a:gd name="connsiteX37" fmla="*/ 259708 w 593146"/>
                <a:gd name="connsiteY37" fmla="*/ 386684 h 584277"/>
                <a:gd name="connsiteX38" fmla="*/ 263800 w 593146"/>
                <a:gd name="connsiteY38" fmla="*/ 398375 h 584277"/>
                <a:gd name="connsiteX39" fmla="*/ 263800 w 593146"/>
                <a:gd name="connsiteY39" fmla="*/ 521716 h 584277"/>
                <a:gd name="connsiteX40" fmla="*/ 60925 w 593146"/>
                <a:gd name="connsiteY40" fmla="*/ 288771 h 584277"/>
                <a:gd name="connsiteX41" fmla="*/ 197734 w 593146"/>
                <a:gd name="connsiteY41" fmla="*/ 74823 h 584277"/>
                <a:gd name="connsiteX42" fmla="*/ 197734 w 593146"/>
                <a:gd name="connsiteY42" fmla="*/ 267727 h 584277"/>
                <a:gd name="connsiteX43" fmla="*/ 210304 w 593146"/>
                <a:gd name="connsiteY43" fmla="*/ 280879 h 584277"/>
                <a:gd name="connsiteX44" fmla="*/ 249184 w 593146"/>
                <a:gd name="connsiteY44" fmla="*/ 280879 h 584277"/>
                <a:gd name="connsiteX45" fmla="*/ 290110 w 593146"/>
                <a:gd name="connsiteY45" fmla="*/ 288186 h 584277"/>
                <a:gd name="connsiteX46" fmla="*/ 290110 w 593146"/>
                <a:gd name="connsiteY46" fmla="*/ 220670 h 584277"/>
                <a:gd name="connsiteX47" fmla="*/ 275201 w 593146"/>
                <a:gd name="connsiteY47" fmla="*/ 189688 h 584277"/>
                <a:gd name="connsiteX48" fmla="*/ 243922 w 593146"/>
                <a:gd name="connsiteY48" fmla="*/ 189688 h 584277"/>
                <a:gd name="connsiteX49" fmla="*/ 224628 w 593146"/>
                <a:gd name="connsiteY49" fmla="*/ 161922 h 584277"/>
                <a:gd name="connsiteX50" fmla="*/ 224628 w 593146"/>
                <a:gd name="connsiteY50" fmla="*/ 0 h 584277"/>
                <a:gd name="connsiteX51" fmla="*/ 705 w 593146"/>
                <a:gd name="connsiteY51" fmla="*/ 308061 h 584277"/>
                <a:gd name="connsiteX52" fmla="*/ 336882 w 593146"/>
                <a:gd name="connsiteY52" fmla="*/ 581633 h 584277"/>
                <a:gd name="connsiteX53" fmla="*/ 592669 w 593146"/>
                <a:gd name="connsiteY53" fmla="*/ 270649 h 584277"/>
                <a:gd name="connsiteX54" fmla="*/ 369038 w 593146"/>
                <a:gd name="connsiteY54" fmla="*/ 877 h 584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93146" h="584277">
                  <a:moveTo>
                    <a:pt x="369038" y="877"/>
                  </a:moveTo>
                  <a:cubicBezTo>
                    <a:pt x="369038" y="31858"/>
                    <a:pt x="368746" y="62547"/>
                    <a:pt x="368746" y="93237"/>
                  </a:cubicBezTo>
                  <a:cubicBezTo>
                    <a:pt x="368746" y="121588"/>
                    <a:pt x="372254" y="152861"/>
                    <a:pt x="368454" y="180920"/>
                  </a:cubicBezTo>
                  <a:cubicBezTo>
                    <a:pt x="366115" y="199041"/>
                    <a:pt x="323143" y="187350"/>
                    <a:pt x="310865" y="191150"/>
                  </a:cubicBezTo>
                  <a:cubicBezTo>
                    <a:pt x="298003" y="195242"/>
                    <a:pt x="303265" y="219793"/>
                    <a:pt x="303265" y="229438"/>
                  </a:cubicBezTo>
                  <a:lnTo>
                    <a:pt x="303265" y="289063"/>
                  </a:lnTo>
                  <a:cubicBezTo>
                    <a:pt x="308526" y="278249"/>
                    <a:pt x="324020" y="281756"/>
                    <a:pt x="333667" y="281756"/>
                  </a:cubicBezTo>
                  <a:cubicBezTo>
                    <a:pt x="350037" y="281756"/>
                    <a:pt x="369623" y="284679"/>
                    <a:pt x="385701" y="281464"/>
                  </a:cubicBezTo>
                  <a:cubicBezTo>
                    <a:pt x="392425" y="280002"/>
                    <a:pt x="395348" y="274449"/>
                    <a:pt x="395348" y="268019"/>
                  </a:cubicBezTo>
                  <a:cubicBezTo>
                    <a:pt x="393302" y="266265"/>
                    <a:pt x="395348" y="247559"/>
                    <a:pt x="395348" y="244344"/>
                  </a:cubicBezTo>
                  <a:lnTo>
                    <a:pt x="395348" y="207517"/>
                  </a:lnTo>
                  <a:lnTo>
                    <a:pt x="395348" y="75408"/>
                  </a:lnTo>
                  <a:cubicBezTo>
                    <a:pt x="477784" y="113696"/>
                    <a:pt x="531573" y="198749"/>
                    <a:pt x="531573" y="289355"/>
                  </a:cubicBezTo>
                  <a:cubicBezTo>
                    <a:pt x="531573" y="404805"/>
                    <a:pt x="443582" y="506810"/>
                    <a:pt x="328697" y="522301"/>
                  </a:cubicBezTo>
                  <a:lnTo>
                    <a:pt x="328697" y="451570"/>
                  </a:lnTo>
                  <a:lnTo>
                    <a:pt x="328697" y="416788"/>
                  </a:lnTo>
                  <a:lnTo>
                    <a:pt x="328697" y="399836"/>
                  </a:lnTo>
                  <a:cubicBezTo>
                    <a:pt x="328697" y="397498"/>
                    <a:pt x="328112" y="393698"/>
                    <a:pt x="328697" y="391360"/>
                  </a:cubicBezTo>
                  <a:cubicBezTo>
                    <a:pt x="330159" y="386099"/>
                    <a:pt x="327820" y="388730"/>
                    <a:pt x="332205" y="387268"/>
                  </a:cubicBezTo>
                  <a:cubicBezTo>
                    <a:pt x="339513" y="384638"/>
                    <a:pt x="403825" y="395160"/>
                    <a:pt x="395640" y="374116"/>
                  </a:cubicBezTo>
                  <a:cubicBezTo>
                    <a:pt x="392132" y="368563"/>
                    <a:pt x="395640" y="351610"/>
                    <a:pt x="395640" y="344888"/>
                  </a:cubicBezTo>
                  <a:lnTo>
                    <a:pt x="395640" y="282925"/>
                  </a:lnTo>
                  <a:cubicBezTo>
                    <a:pt x="396517" y="299293"/>
                    <a:pt x="376639" y="295493"/>
                    <a:pt x="366115" y="295493"/>
                  </a:cubicBezTo>
                  <a:cubicBezTo>
                    <a:pt x="350037" y="295493"/>
                    <a:pt x="332205" y="293155"/>
                    <a:pt x="316127" y="295493"/>
                  </a:cubicBezTo>
                  <a:cubicBezTo>
                    <a:pt x="299464" y="295493"/>
                    <a:pt x="303557" y="316829"/>
                    <a:pt x="303557" y="327351"/>
                  </a:cubicBezTo>
                  <a:lnTo>
                    <a:pt x="303557" y="386684"/>
                  </a:lnTo>
                  <a:cubicBezTo>
                    <a:pt x="300926" y="386684"/>
                    <a:pt x="295664" y="387268"/>
                    <a:pt x="293033" y="386391"/>
                  </a:cubicBezTo>
                  <a:cubicBezTo>
                    <a:pt x="289525" y="384638"/>
                    <a:pt x="290110" y="385515"/>
                    <a:pt x="290110" y="380254"/>
                  </a:cubicBezTo>
                  <a:lnTo>
                    <a:pt x="290110" y="364178"/>
                  </a:lnTo>
                  <a:lnTo>
                    <a:pt x="290110" y="333489"/>
                  </a:lnTo>
                  <a:cubicBezTo>
                    <a:pt x="290110" y="324721"/>
                    <a:pt x="291864" y="313907"/>
                    <a:pt x="289817" y="305138"/>
                  </a:cubicBezTo>
                  <a:cubicBezTo>
                    <a:pt x="287187" y="290817"/>
                    <a:pt x="264385" y="295493"/>
                    <a:pt x="254738" y="295493"/>
                  </a:cubicBezTo>
                  <a:cubicBezTo>
                    <a:pt x="239537" y="295493"/>
                    <a:pt x="220828" y="298708"/>
                    <a:pt x="205919" y="295201"/>
                  </a:cubicBezTo>
                  <a:cubicBezTo>
                    <a:pt x="200365" y="293739"/>
                    <a:pt x="197734" y="289355"/>
                    <a:pt x="198026" y="283510"/>
                  </a:cubicBezTo>
                  <a:lnTo>
                    <a:pt x="198026" y="353072"/>
                  </a:lnTo>
                  <a:cubicBezTo>
                    <a:pt x="198026" y="360671"/>
                    <a:pt x="196565" y="369439"/>
                    <a:pt x="198319" y="376746"/>
                  </a:cubicBezTo>
                  <a:cubicBezTo>
                    <a:pt x="200657" y="390191"/>
                    <a:pt x="219074" y="386684"/>
                    <a:pt x="228721" y="386684"/>
                  </a:cubicBezTo>
                  <a:lnTo>
                    <a:pt x="259708" y="386684"/>
                  </a:lnTo>
                  <a:cubicBezTo>
                    <a:pt x="266139" y="386684"/>
                    <a:pt x="263800" y="392529"/>
                    <a:pt x="263800" y="398375"/>
                  </a:cubicBezTo>
                  <a:lnTo>
                    <a:pt x="263800" y="521716"/>
                  </a:lnTo>
                  <a:cubicBezTo>
                    <a:pt x="148915" y="506225"/>
                    <a:pt x="60925" y="404513"/>
                    <a:pt x="60925" y="288771"/>
                  </a:cubicBezTo>
                  <a:cubicBezTo>
                    <a:pt x="60925" y="197872"/>
                    <a:pt x="115298" y="112819"/>
                    <a:pt x="197734" y="74823"/>
                  </a:cubicBezTo>
                  <a:lnTo>
                    <a:pt x="197734" y="267727"/>
                  </a:lnTo>
                  <a:cubicBezTo>
                    <a:pt x="198611" y="275618"/>
                    <a:pt x="202119" y="279710"/>
                    <a:pt x="210304" y="280879"/>
                  </a:cubicBezTo>
                  <a:lnTo>
                    <a:pt x="249184" y="280879"/>
                  </a:lnTo>
                  <a:cubicBezTo>
                    <a:pt x="260292" y="280879"/>
                    <a:pt x="283971" y="275326"/>
                    <a:pt x="290110" y="288186"/>
                  </a:cubicBezTo>
                  <a:lnTo>
                    <a:pt x="290110" y="220670"/>
                  </a:lnTo>
                  <a:cubicBezTo>
                    <a:pt x="290110" y="206056"/>
                    <a:pt x="293325" y="190857"/>
                    <a:pt x="275201" y="189688"/>
                  </a:cubicBezTo>
                  <a:cubicBezTo>
                    <a:pt x="264970" y="189104"/>
                    <a:pt x="254446" y="189688"/>
                    <a:pt x="243922" y="189688"/>
                  </a:cubicBezTo>
                  <a:cubicBezTo>
                    <a:pt x="223751" y="189688"/>
                    <a:pt x="224628" y="180628"/>
                    <a:pt x="224628" y="161922"/>
                  </a:cubicBezTo>
                  <a:lnTo>
                    <a:pt x="224628" y="0"/>
                  </a:lnTo>
                  <a:cubicBezTo>
                    <a:pt x="86942" y="34489"/>
                    <a:pt x="-9234" y="166306"/>
                    <a:pt x="705" y="308061"/>
                  </a:cubicBezTo>
                  <a:cubicBezTo>
                    <a:pt x="12398" y="476998"/>
                    <a:pt x="169086" y="604431"/>
                    <a:pt x="336882" y="581633"/>
                  </a:cubicBezTo>
                  <a:cubicBezTo>
                    <a:pt x="488308" y="561174"/>
                    <a:pt x="601439" y="422926"/>
                    <a:pt x="592669" y="270649"/>
                  </a:cubicBezTo>
                  <a:cubicBezTo>
                    <a:pt x="584777" y="143801"/>
                    <a:pt x="492986" y="32443"/>
                    <a:pt x="369038" y="877"/>
                  </a:cubicBezTo>
                  <a:close/>
                </a:path>
              </a:pathLst>
            </a:custGeom>
            <a:grpFill/>
            <a:ln w="186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</a:endParaRPr>
            </a:p>
          </p:txBody>
        </p:sp>
        <p:sp>
          <p:nvSpPr>
            <p:cNvPr id="67" name="任意多边形: 形状 66"/>
            <p:cNvSpPr/>
            <p:nvPr/>
          </p:nvSpPr>
          <p:spPr>
            <a:xfrm>
              <a:off x="3615295" y="2572420"/>
              <a:ext cx="298853" cy="152590"/>
            </a:xfrm>
            <a:custGeom>
              <a:avLst/>
              <a:gdLst>
                <a:gd name="connsiteX0" fmla="*/ 275373 w 613888"/>
                <a:gd name="connsiteY0" fmla="*/ 72852 h 313442"/>
                <a:gd name="connsiteX1" fmla="*/ 261049 w 613888"/>
                <a:gd name="connsiteY1" fmla="*/ 64083 h 313442"/>
                <a:gd name="connsiteX2" fmla="*/ 248186 w 613888"/>
                <a:gd name="connsiteY2" fmla="*/ 58822 h 313442"/>
                <a:gd name="connsiteX3" fmla="*/ 238832 w 613888"/>
                <a:gd name="connsiteY3" fmla="*/ 66714 h 313442"/>
                <a:gd name="connsiteX4" fmla="*/ 225970 w 613888"/>
                <a:gd name="connsiteY4" fmla="*/ 83666 h 313442"/>
                <a:gd name="connsiteX5" fmla="*/ 166042 w 613888"/>
                <a:gd name="connsiteY5" fmla="*/ 83666 h 313442"/>
                <a:gd name="connsiteX6" fmla="*/ 165750 w 613888"/>
                <a:gd name="connsiteY6" fmla="*/ 33686 h 313442"/>
                <a:gd name="connsiteX7" fmla="*/ 173351 w 613888"/>
                <a:gd name="connsiteY7" fmla="*/ 28425 h 313442"/>
                <a:gd name="connsiteX8" fmla="*/ 178320 w 613888"/>
                <a:gd name="connsiteY8" fmla="*/ 22288 h 313442"/>
                <a:gd name="connsiteX9" fmla="*/ 177151 w 613888"/>
                <a:gd name="connsiteY9" fmla="*/ 15273 h 313442"/>
                <a:gd name="connsiteX10" fmla="*/ 149964 w 613888"/>
                <a:gd name="connsiteY10" fmla="*/ 5920 h 313442"/>
                <a:gd name="connsiteX11" fmla="*/ 121608 w 613888"/>
                <a:gd name="connsiteY11" fmla="*/ 74 h 313442"/>
                <a:gd name="connsiteX12" fmla="*/ 112839 w 613888"/>
                <a:gd name="connsiteY12" fmla="*/ 1536 h 313442"/>
                <a:gd name="connsiteX13" fmla="*/ 111085 w 613888"/>
                <a:gd name="connsiteY13" fmla="*/ 10012 h 313442"/>
                <a:gd name="connsiteX14" fmla="*/ 113716 w 613888"/>
                <a:gd name="connsiteY14" fmla="*/ 48885 h 313442"/>
                <a:gd name="connsiteX15" fmla="*/ 113716 w 613888"/>
                <a:gd name="connsiteY15" fmla="*/ 83374 h 313442"/>
                <a:gd name="connsiteX16" fmla="*/ 59927 w 613888"/>
                <a:gd name="connsiteY16" fmla="*/ 83374 h 313442"/>
                <a:gd name="connsiteX17" fmla="*/ 14909 w 613888"/>
                <a:gd name="connsiteY17" fmla="*/ 59992 h 313442"/>
                <a:gd name="connsiteX18" fmla="*/ 4093 w 613888"/>
                <a:gd name="connsiteY18" fmla="*/ 56484 h 313442"/>
                <a:gd name="connsiteX19" fmla="*/ 292 w 613888"/>
                <a:gd name="connsiteY19" fmla="*/ 59115 h 313442"/>
                <a:gd name="connsiteX20" fmla="*/ 2046 w 613888"/>
                <a:gd name="connsiteY20" fmla="*/ 86881 h 313442"/>
                <a:gd name="connsiteX21" fmla="*/ 2046 w 613888"/>
                <a:gd name="connsiteY21" fmla="*/ 173688 h 313442"/>
                <a:gd name="connsiteX22" fmla="*/ 0 w 613888"/>
                <a:gd name="connsiteY22" fmla="*/ 209638 h 313442"/>
                <a:gd name="connsiteX23" fmla="*/ 1754 w 613888"/>
                <a:gd name="connsiteY23" fmla="*/ 217529 h 313442"/>
                <a:gd name="connsiteX24" fmla="*/ 21340 w 613888"/>
                <a:gd name="connsiteY24" fmla="*/ 219868 h 313442"/>
                <a:gd name="connsiteX25" fmla="*/ 45603 w 613888"/>
                <a:gd name="connsiteY25" fmla="*/ 212853 h 313442"/>
                <a:gd name="connsiteX26" fmla="*/ 52327 w 613888"/>
                <a:gd name="connsiteY26" fmla="*/ 201162 h 313442"/>
                <a:gd name="connsiteX27" fmla="*/ 52327 w 613888"/>
                <a:gd name="connsiteY27" fmla="*/ 183625 h 313442"/>
                <a:gd name="connsiteX28" fmla="*/ 113716 w 613888"/>
                <a:gd name="connsiteY28" fmla="*/ 183625 h 313442"/>
                <a:gd name="connsiteX29" fmla="*/ 114008 w 613888"/>
                <a:gd name="connsiteY29" fmla="*/ 246173 h 313442"/>
                <a:gd name="connsiteX30" fmla="*/ 110792 w 613888"/>
                <a:gd name="connsiteY30" fmla="*/ 301121 h 313442"/>
                <a:gd name="connsiteX31" fmla="*/ 114008 w 613888"/>
                <a:gd name="connsiteY31" fmla="*/ 309012 h 313442"/>
                <a:gd name="connsiteX32" fmla="*/ 127455 w 613888"/>
                <a:gd name="connsiteY32" fmla="*/ 313104 h 313442"/>
                <a:gd name="connsiteX33" fmla="*/ 149087 w 613888"/>
                <a:gd name="connsiteY33" fmla="*/ 311058 h 313442"/>
                <a:gd name="connsiteX34" fmla="*/ 162534 w 613888"/>
                <a:gd name="connsiteY34" fmla="*/ 304044 h 313442"/>
                <a:gd name="connsiteX35" fmla="*/ 167796 w 613888"/>
                <a:gd name="connsiteY35" fmla="*/ 295568 h 313442"/>
                <a:gd name="connsiteX36" fmla="*/ 165458 w 613888"/>
                <a:gd name="connsiteY36" fmla="*/ 248511 h 313442"/>
                <a:gd name="connsiteX37" fmla="*/ 165458 w 613888"/>
                <a:gd name="connsiteY37" fmla="*/ 183917 h 313442"/>
                <a:gd name="connsiteX38" fmla="*/ 230939 w 613888"/>
                <a:gd name="connsiteY38" fmla="*/ 183917 h 313442"/>
                <a:gd name="connsiteX39" fmla="*/ 230939 w 613888"/>
                <a:gd name="connsiteY39" fmla="*/ 199993 h 313442"/>
                <a:gd name="connsiteX40" fmla="*/ 232986 w 613888"/>
                <a:gd name="connsiteY40" fmla="*/ 213730 h 313442"/>
                <a:gd name="connsiteX41" fmla="*/ 243802 w 613888"/>
                <a:gd name="connsiteY41" fmla="*/ 218114 h 313442"/>
                <a:gd name="connsiteX42" fmla="*/ 262218 w 613888"/>
                <a:gd name="connsiteY42" fmla="*/ 216360 h 313442"/>
                <a:gd name="connsiteX43" fmla="*/ 278296 w 613888"/>
                <a:gd name="connsiteY43" fmla="*/ 210515 h 313442"/>
                <a:gd name="connsiteX44" fmla="*/ 283851 w 613888"/>
                <a:gd name="connsiteY44" fmla="*/ 202915 h 313442"/>
                <a:gd name="connsiteX45" fmla="*/ 281804 w 613888"/>
                <a:gd name="connsiteY45" fmla="*/ 169596 h 313442"/>
                <a:gd name="connsiteX46" fmla="*/ 281804 w 613888"/>
                <a:gd name="connsiteY46" fmla="*/ 109386 h 313442"/>
                <a:gd name="connsiteX47" fmla="*/ 290282 w 613888"/>
                <a:gd name="connsiteY47" fmla="*/ 101203 h 313442"/>
                <a:gd name="connsiteX48" fmla="*/ 296421 w 613888"/>
                <a:gd name="connsiteY48" fmla="*/ 92142 h 313442"/>
                <a:gd name="connsiteX49" fmla="*/ 275373 w 613888"/>
                <a:gd name="connsiteY49" fmla="*/ 72852 h 313442"/>
                <a:gd name="connsiteX50" fmla="*/ 113423 w 613888"/>
                <a:gd name="connsiteY50" fmla="*/ 175149 h 313442"/>
                <a:gd name="connsiteX51" fmla="*/ 52327 w 613888"/>
                <a:gd name="connsiteY51" fmla="*/ 175149 h 313442"/>
                <a:gd name="connsiteX52" fmla="*/ 52327 w 613888"/>
                <a:gd name="connsiteY52" fmla="*/ 92727 h 313442"/>
                <a:gd name="connsiteX53" fmla="*/ 113423 w 613888"/>
                <a:gd name="connsiteY53" fmla="*/ 92434 h 313442"/>
                <a:gd name="connsiteX54" fmla="*/ 113423 w 613888"/>
                <a:gd name="connsiteY54" fmla="*/ 175149 h 313442"/>
                <a:gd name="connsiteX55" fmla="*/ 230647 w 613888"/>
                <a:gd name="connsiteY55" fmla="*/ 175149 h 313442"/>
                <a:gd name="connsiteX56" fmla="*/ 165458 w 613888"/>
                <a:gd name="connsiteY56" fmla="*/ 175149 h 313442"/>
                <a:gd name="connsiteX57" fmla="*/ 165458 w 613888"/>
                <a:gd name="connsiteY57" fmla="*/ 92434 h 313442"/>
                <a:gd name="connsiteX58" fmla="*/ 230647 w 613888"/>
                <a:gd name="connsiteY58" fmla="*/ 92434 h 313442"/>
                <a:gd name="connsiteX59" fmla="*/ 230647 w 613888"/>
                <a:gd name="connsiteY59" fmla="*/ 175149 h 313442"/>
                <a:gd name="connsiteX60" fmla="*/ 495788 w 613888"/>
                <a:gd name="connsiteY60" fmla="*/ 223375 h 313442"/>
                <a:gd name="connsiteX61" fmla="*/ 495496 w 613888"/>
                <a:gd name="connsiteY61" fmla="*/ 145337 h 313442"/>
                <a:gd name="connsiteX62" fmla="*/ 471525 w 613888"/>
                <a:gd name="connsiteY62" fmla="*/ 145337 h 313442"/>
                <a:gd name="connsiteX63" fmla="*/ 451647 w 613888"/>
                <a:gd name="connsiteY63" fmla="*/ 146213 h 313442"/>
                <a:gd name="connsiteX64" fmla="*/ 442292 w 613888"/>
                <a:gd name="connsiteY64" fmla="*/ 134522 h 313442"/>
                <a:gd name="connsiteX65" fmla="*/ 466263 w 613888"/>
                <a:gd name="connsiteY65" fmla="*/ 136568 h 313442"/>
                <a:gd name="connsiteX66" fmla="*/ 495204 w 613888"/>
                <a:gd name="connsiteY66" fmla="*/ 136861 h 313442"/>
                <a:gd name="connsiteX67" fmla="*/ 495204 w 613888"/>
                <a:gd name="connsiteY67" fmla="*/ 80743 h 313442"/>
                <a:gd name="connsiteX68" fmla="*/ 468017 w 613888"/>
                <a:gd name="connsiteY68" fmla="*/ 80743 h 313442"/>
                <a:gd name="connsiteX69" fmla="*/ 448139 w 613888"/>
                <a:gd name="connsiteY69" fmla="*/ 82497 h 313442"/>
                <a:gd name="connsiteX70" fmla="*/ 438784 w 613888"/>
                <a:gd name="connsiteY70" fmla="*/ 70513 h 313442"/>
                <a:gd name="connsiteX71" fmla="*/ 464509 w 613888"/>
                <a:gd name="connsiteY71" fmla="*/ 72267 h 313442"/>
                <a:gd name="connsiteX72" fmla="*/ 555131 w 613888"/>
                <a:gd name="connsiteY72" fmla="*/ 72267 h 313442"/>
                <a:gd name="connsiteX73" fmla="*/ 568286 w 613888"/>
                <a:gd name="connsiteY73" fmla="*/ 53854 h 313442"/>
                <a:gd name="connsiteX74" fmla="*/ 575009 w 613888"/>
                <a:gd name="connsiteY74" fmla="*/ 48300 h 313442"/>
                <a:gd name="connsiteX75" fmla="*/ 582902 w 613888"/>
                <a:gd name="connsiteY75" fmla="*/ 51515 h 313442"/>
                <a:gd name="connsiteX76" fmla="*/ 604827 w 613888"/>
                <a:gd name="connsiteY76" fmla="*/ 69637 h 313442"/>
                <a:gd name="connsiteX77" fmla="*/ 609796 w 613888"/>
                <a:gd name="connsiteY77" fmla="*/ 78405 h 313442"/>
                <a:gd name="connsiteX78" fmla="*/ 603365 w 613888"/>
                <a:gd name="connsiteY78" fmla="*/ 80743 h 313442"/>
                <a:gd name="connsiteX79" fmla="*/ 543146 w 613888"/>
                <a:gd name="connsiteY79" fmla="*/ 80451 h 313442"/>
                <a:gd name="connsiteX80" fmla="*/ 537007 w 613888"/>
                <a:gd name="connsiteY80" fmla="*/ 88050 h 313442"/>
                <a:gd name="connsiteX81" fmla="*/ 536714 w 613888"/>
                <a:gd name="connsiteY81" fmla="*/ 136568 h 313442"/>
                <a:gd name="connsiteX82" fmla="*/ 553962 w 613888"/>
                <a:gd name="connsiteY82" fmla="*/ 136568 h 313442"/>
                <a:gd name="connsiteX83" fmla="*/ 572378 w 613888"/>
                <a:gd name="connsiteY83" fmla="*/ 117570 h 313442"/>
                <a:gd name="connsiteX84" fmla="*/ 583195 w 613888"/>
                <a:gd name="connsiteY84" fmla="*/ 121662 h 313442"/>
                <a:gd name="connsiteX85" fmla="*/ 603365 w 613888"/>
                <a:gd name="connsiteY85" fmla="*/ 138614 h 313442"/>
                <a:gd name="connsiteX86" fmla="*/ 604827 w 613888"/>
                <a:gd name="connsiteY86" fmla="*/ 143583 h 313442"/>
                <a:gd name="connsiteX87" fmla="*/ 600442 w 613888"/>
                <a:gd name="connsiteY87" fmla="*/ 145629 h 313442"/>
                <a:gd name="connsiteX88" fmla="*/ 537007 w 613888"/>
                <a:gd name="connsiteY88" fmla="*/ 145921 h 313442"/>
                <a:gd name="connsiteX89" fmla="*/ 537007 w 613888"/>
                <a:gd name="connsiteY89" fmla="*/ 223083 h 313442"/>
                <a:gd name="connsiteX90" fmla="*/ 563316 w 613888"/>
                <a:gd name="connsiteY90" fmla="*/ 223083 h 313442"/>
                <a:gd name="connsiteX91" fmla="*/ 572671 w 613888"/>
                <a:gd name="connsiteY91" fmla="*/ 211099 h 313442"/>
                <a:gd name="connsiteX92" fmla="*/ 579979 w 613888"/>
                <a:gd name="connsiteY92" fmla="*/ 202039 h 313442"/>
                <a:gd name="connsiteX93" fmla="*/ 584071 w 613888"/>
                <a:gd name="connsiteY93" fmla="*/ 199408 h 313442"/>
                <a:gd name="connsiteX94" fmla="*/ 590795 w 613888"/>
                <a:gd name="connsiteY94" fmla="*/ 202331 h 313442"/>
                <a:gd name="connsiteX95" fmla="*/ 606581 w 613888"/>
                <a:gd name="connsiteY95" fmla="*/ 216360 h 313442"/>
                <a:gd name="connsiteX96" fmla="*/ 613889 w 613888"/>
                <a:gd name="connsiteY96" fmla="*/ 226298 h 313442"/>
                <a:gd name="connsiteX97" fmla="*/ 611843 w 613888"/>
                <a:gd name="connsiteY97" fmla="*/ 230390 h 313442"/>
                <a:gd name="connsiteX98" fmla="*/ 603657 w 613888"/>
                <a:gd name="connsiteY98" fmla="*/ 231559 h 313442"/>
                <a:gd name="connsiteX99" fmla="*/ 464802 w 613888"/>
                <a:gd name="connsiteY99" fmla="*/ 231559 h 313442"/>
                <a:gd name="connsiteX100" fmla="*/ 445216 w 613888"/>
                <a:gd name="connsiteY100" fmla="*/ 232436 h 313442"/>
                <a:gd name="connsiteX101" fmla="*/ 435861 w 613888"/>
                <a:gd name="connsiteY101" fmla="*/ 220744 h 313442"/>
                <a:gd name="connsiteX102" fmla="*/ 459832 w 613888"/>
                <a:gd name="connsiteY102" fmla="*/ 222790 h 313442"/>
                <a:gd name="connsiteX103" fmla="*/ 495788 w 613888"/>
                <a:gd name="connsiteY103" fmla="*/ 223375 h 313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</a:cxnLst>
              <a:rect l="l" t="t" r="r" b="b"/>
              <a:pathLst>
                <a:path w="613888" h="313442">
                  <a:moveTo>
                    <a:pt x="275373" y="72852"/>
                  </a:moveTo>
                  <a:lnTo>
                    <a:pt x="261049" y="64083"/>
                  </a:lnTo>
                  <a:cubicBezTo>
                    <a:pt x="254910" y="60284"/>
                    <a:pt x="250817" y="58530"/>
                    <a:pt x="248186" y="58822"/>
                  </a:cubicBezTo>
                  <a:cubicBezTo>
                    <a:pt x="245556" y="59115"/>
                    <a:pt x="242632" y="61745"/>
                    <a:pt x="238832" y="66714"/>
                  </a:cubicBezTo>
                  <a:cubicBezTo>
                    <a:pt x="235324" y="71683"/>
                    <a:pt x="230939" y="77236"/>
                    <a:pt x="225970" y="83666"/>
                  </a:cubicBezTo>
                  <a:lnTo>
                    <a:pt x="166042" y="83666"/>
                  </a:lnTo>
                  <a:lnTo>
                    <a:pt x="165750" y="33686"/>
                  </a:lnTo>
                  <a:lnTo>
                    <a:pt x="173351" y="28425"/>
                  </a:lnTo>
                  <a:cubicBezTo>
                    <a:pt x="175982" y="26380"/>
                    <a:pt x="177735" y="24334"/>
                    <a:pt x="178320" y="22288"/>
                  </a:cubicBezTo>
                  <a:cubicBezTo>
                    <a:pt x="179197" y="20242"/>
                    <a:pt x="178612" y="17903"/>
                    <a:pt x="177151" y="15273"/>
                  </a:cubicBezTo>
                  <a:cubicBezTo>
                    <a:pt x="175689" y="12642"/>
                    <a:pt x="166627" y="9720"/>
                    <a:pt x="149964" y="5920"/>
                  </a:cubicBezTo>
                  <a:cubicBezTo>
                    <a:pt x="133302" y="2120"/>
                    <a:pt x="123947" y="367"/>
                    <a:pt x="121608" y="74"/>
                  </a:cubicBezTo>
                  <a:cubicBezTo>
                    <a:pt x="116931" y="-218"/>
                    <a:pt x="114300" y="367"/>
                    <a:pt x="112839" y="1536"/>
                  </a:cubicBezTo>
                  <a:cubicBezTo>
                    <a:pt x="111377" y="2705"/>
                    <a:pt x="110792" y="5628"/>
                    <a:pt x="111085" y="10012"/>
                  </a:cubicBezTo>
                  <a:lnTo>
                    <a:pt x="113716" y="48885"/>
                  </a:lnTo>
                  <a:lnTo>
                    <a:pt x="113716" y="83374"/>
                  </a:lnTo>
                  <a:lnTo>
                    <a:pt x="59927" y="83374"/>
                  </a:lnTo>
                  <a:lnTo>
                    <a:pt x="14909" y="59992"/>
                  </a:lnTo>
                  <a:cubicBezTo>
                    <a:pt x="9354" y="57069"/>
                    <a:pt x="5554" y="55900"/>
                    <a:pt x="4093" y="56484"/>
                  </a:cubicBezTo>
                  <a:cubicBezTo>
                    <a:pt x="2339" y="57069"/>
                    <a:pt x="1169" y="57946"/>
                    <a:pt x="292" y="59115"/>
                  </a:cubicBezTo>
                  <a:lnTo>
                    <a:pt x="2046" y="86881"/>
                  </a:lnTo>
                  <a:lnTo>
                    <a:pt x="2046" y="173688"/>
                  </a:lnTo>
                  <a:lnTo>
                    <a:pt x="0" y="209638"/>
                  </a:lnTo>
                  <a:cubicBezTo>
                    <a:pt x="0" y="212853"/>
                    <a:pt x="585" y="215483"/>
                    <a:pt x="1754" y="217529"/>
                  </a:cubicBezTo>
                  <a:cubicBezTo>
                    <a:pt x="3216" y="219575"/>
                    <a:pt x="9647" y="220452"/>
                    <a:pt x="21340" y="219868"/>
                  </a:cubicBezTo>
                  <a:cubicBezTo>
                    <a:pt x="33033" y="219283"/>
                    <a:pt x="41218" y="216945"/>
                    <a:pt x="45603" y="212853"/>
                  </a:cubicBezTo>
                  <a:cubicBezTo>
                    <a:pt x="49988" y="208761"/>
                    <a:pt x="52327" y="204669"/>
                    <a:pt x="52327" y="201162"/>
                  </a:cubicBezTo>
                  <a:lnTo>
                    <a:pt x="52327" y="183625"/>
                  </a:lnTo>
                  <a:lnTo>
                    <a:pt x="113716" y="183625"/>
                  </a:lnTo>
                  <a:lnTo>
                    <a:pt x="114008" y="246173"/>
                  </a:lnTo>
                  <a:lnTo>
                    <a:pt x="110792" y="301121"/>
                  </a:lnTo>
                  <a:cubicBezTo>
                    <a:pt x="111377" y="304336"/>
                    <a:pt x="112254" y="306966"/>
                    <a:pt x="114008" y="309012"/>
                  </a:cubicBezTo>
                  <a:cubicBezTo>
                    <a:pt x="115762" y="311351"/>
                    <a:pt x="120147" y="312520"/>
                    <a:pt x="127455" y="313104"/>
                  </a:cubicBezTo>
                  <a:cubicBezTo>
                    <a:pt x="135348" y="313981"/>
                    <a:pt x="142656" y="313104"/>
                    <a:pt x="149087" y="311058"/>
                  </a:cubicBezTo>
                  <a:cubicBezTo>
                    <a:pt x="155811" y="309012"/>
                    <a:pt x="160196" y="306674"/>
                    <a:pt x="162534" y="304044"/>
                  </a:cubicBezTo>
                  <a:cubicBezTo>
                    <a:pt x="164873" y="301413"/>
                    <a:pt x="166627" y="298783"/>
                    <a:pt x="167796" y="295568"/>
                  </a:cubicBezTo>
                  <a:lnTo>
                    <a:pt x="165458" y="248511"/>
                  </a:lnTo>
                  <a:lnTo>
                    <a:pt x="165458" y="183917"/>
                  </a:lnTo>
                  <a:lnTo>
                    <a:pt x="230939" y="183917"/>
                  </a:lnTo>
                  <a:lnTo>
                    <a:pt x="230939" y="199993"/>
                  </a:lnTo>
                  <a:cubicBezTo>
                    <a:pt x="230939" y="207007"/>
                    <a:pt x="231524" y="211391"/>
                    <a:pt x="232986" y="213730"/>
                  </a:cubicBezTo>
                  <a:cubicBezTo>
                    <a:pt x="234447" y="216068"/>
                    <a:pt x="237955" y="217529"/>
                    <a:pt x="243802" y="218114"/>
                  </a:cubicBezTo>
                  <a:cubicBezTo>
                    <a:pt x="247894" y="218698"/>
                    <a:pt x="254033" y="218114"/>
                    <a:pt x="262218" y="216360"/>
                  </a:cubicBezTo>
                  <a:cubicBezTo>
                    <a:pt x="270403" y="214607"/>
                    <a:pt x="275958" y="212561"/>
                    <a:pt x="278296" y="210515"/>
                  </a:cubicBezTo>
                  <a:cubicBezTo>
                    <a:pt x="280635" y="208469"/>
                    <a:pt x="282681" y="205838"/>
                    <a:pt x="283851" y="202915"/>
                  </a:cubicBezTo>
                  <a:lnTo>
                    <a:pt x="281804" y="169596"/>
                  </a:lnTo>
                  <a:lnTo>
                    <a:pt x="281804" y="109386"/>
                  </a:lnTo>
                  <a:lnTo>
                    <a:pt x="290282" y="101203"/>
                  </a:lnTo>
                  <a:cubicBezTo>
                    <a:pt x="294374" y="97403"/>
                    <a:pt x="296421" y="94480"/>
                    <a:pt x="296421" y="92142"/>
                  </a:cubicBezTo>
                  <a:cubicBezTo>
                    <a:pt x="296713" y="88050"/>
                    <a:pt x="289697" y="81620"/>
                    <a:pt x="275373" y="72852"/>
                  </a:cubicBezTo>
                  <a:close/>
                  <a:moveTo>
                    <a:pt x="113423" y="175149"/>
                  </a:moveTo>
                  <a:lnTo>
                    <a:pt x="52327" y="175149"/>
                  </a:lnTo>
                  <a:lnTo>
                    <a:pt x="52327" y="92727"/>
                  </a:lnTo>
                  <a:lnTo>
                    <a:pt x="113423" y="92434"/>
                  </a:lnTo>
                  <a:lnTo>
                    <a:pt x="113423" y="175149"/>
                  </a:lnTo>
                  <a:close/>
                  <a:moveTo>
                    <a:pt x="230647" y="175149"/>
                  </a:moveTo>
                  <a:lnTo>
                    <a:pt x="165458" y="175149"/>
                  </a:lnTo>
                  <a:lnTo>
                    <a:pt x="165458" y="92434"/>
                  </a:lnTo>
                  <a:lnTo>
                    <a:pt x="230647" y="92434"/>
                  </a:lnTo>
                  <a:lnTo>
                    <a:pt x="230647" y="175149"/>
                  </a:lnTo>
                  <a:close/>
                  <a:moveTo>
                    <a:pt x="495788" y="223375"/>
                  </a:moveTo>
                  <a:lnTo>
                    <a:pt x="495496" y="145337"/>
                  </a:lnTo>
                  <a:lnTo>
                    <a:pt x="471525" y="145337"/>
                  </a:lnTo>
                  <a:lnTo>
                    <a:pt x="451647" y="146213"/>
                  </a:lnTo>
                  <a:lnTo>
                    <a:pt x="442292" y="134522"/>
                  </a:lnTo>
                  <a:lnTo>
                    <a:pt x="466263" y="136568"/>
                  </a:lnTo>
                  <a:lnTo>
                    <a:pt x="495204" y="136861"/>
                  </a:lnTo>
                  <a:lnTo>
                    <a:pt x="495204" y="80743"/>
                  </a:lnTo>
                  <a:lnTo>
                    <a:pt x="468017" y="80743"/>
                  </a:lnTo>
                  <a:lnTo>
                    <a:pt x="448139" y="82497"/>
                  </a:lnTo>
                  <a:lnTo>
                    <a:pt x="438784" y="70513"/>
                  </a:lnTo>
                  <a:lnTo>
                    <a:pt x="464509" y="72267"/>
                  </a:lnTo>
                  <a:lnTo>
                    <a:pt x="555131" y="72267"/>
                  </a:lnTo>
                  <a:cubicBezTo>
                    <a:pt x="560978" y="63207"/>
                    <a:pt x="565363" y="57069"/>
                    <a:pt x="568286" y="53854"/>
                  </a:cubicBezTo>
                  <a:cubicBezTo>
                    <a:pt x="570917" y="50346"/>
                    <a:pt x="573255" y="48593"/>
                    <a:pt x="575009" y="48300"/>
                  </a:cubicBezTo>
                  <a:cubicBezTo>
                    <a:pt x="576763" y="48008"/>
                    <a:pt x="579394" y="49177"/>
                    <a:pt x="582902" y="51515"/>
                  </a:cubicBezTo>
                  <a:cubicBezTo>
                    <a:pt x="593426" y="59115"/>
                    <a:pt x="600734" y="65252"/>
                    <a:pt x="604827" y="69637"/>
                  </a:cubicBezTo>
                  <a:cubicBezTo>
                    <a:pt x="608919" y="74021"/>
                    <a:pt x="610381" y="76944"/>
                    <a:pt x="609796" y="78405"/>
                  </a:cubicBezTo>
                  <a:cubicBezTo>
                    <a:pt x="608919" y="80159"/>
                    <a:pt x="606873" y="80743"/>
                    <a:pt x="603365" y="80743"/>
                  </a:cubicBezTo>
                  <a:lnTo>
                    <a:pt x="543146" y="80451"/>
                  </a:lnTo>
                  <a:cubicBezTo>
                    <a:pt x="541392" y="83666"/>
                    <a:pt x="539345" y="86004"/>
                    <a:pt x="537007" y="88050"/>
                  </a:cubicBezTo>
                  <a:lnTo>
                    <a:pt x="536714" y="136568"/>
                  </a:lnTo>
                  <a:lnTo>
                    <a:pt x="553962" y="136568"/>
                  </a:lnTo>
                  <a:cubicBezTo>
                    <a:pt x="563609" y="124585"/>
                    <a:pt x="569747" y="118155"/>
                    <a:pt x="572378" y="117570"/>
                  </a:cubicBezTo>
                  <a:cubicBezTo>
                    <a:pt x="575009" y="116986"/>
                    <a:pt x="578810" y="118447"/>
                    <a:pt x="583195" y="121662"/>
                  </a:cubicBezTo>
                  <a:cubicBezTo>
                    <a:pt x="595180" y="131015"/>
                    <a:pt x="601904" y="136568"/>
                    <a:pt x="603365" y="138614"/>
                  </a:cubicBezTo>
                  <a:cubicBezTo>
                    <a:pt x="604827" y="140660"/>
                    <a:pt x="605412" y="142122"/>
                    <a:pt x="604827" y="143583"/>
                  </a:cubicBezTo>
                  <a:cubicBezTo>
                    <a:pt x="604242" y="145044"/>
                    <a:pt x="602781" y="145629"/>
                    <a:pt x="600442" y="145629"/>
                  </a:cubicBezTo>
                  <a:lnTo>
                    <a:pt x="537007" y="145921"/>
                  </a:lnTo>
                  <a:lnTo>
                    <a:pt x="537007" y="223083"/>
                  </a:lnTo>
                  <a:lnTo>
                    <a:pt x="563316" y="223083"/>
                  </a:lnTo>
                  <a:cubicBezTo>
                    <a:pt x="566240" y="219575"/>
                    <a:pt x="569455" y="215776"/>
                    <a:pt x="572671" y="211099"/>
                  </a:cubicBezTo>
                  <a:cubicBezTo>
                    <a:pt x="576179" y="206715"/>
                    <a:pt x="578517" y="203792"/>
                    <a:pt x="579979" y="202039"/>
                  </a:cubicBezTo>
                  <a:cubicBezTo>
                    <a:pt x="581441" y="200577"/>
                    <a:pt x="582902" y="199700"/>
                    <a:pt x="584071" y="199408"/>
                  </a:cubicBezTo>
                  <a:cubicBezTo>
                    <a:pt x="585533" y="199116"/>
                    <a:pt x="587579" y="200285"/>
                    <a:pt x="590795" y="202331"/>
                  </a:cubicBezTo>
                  <a:cubicBezTo>
                    <a:pt x="596349" y="206715"/>
                    <a:pt x="601611" y="211391"/>
                    <a:pt x="606581" y="216360"/>
                  </a:cubicBezTo>
                  <a:cubicBezTo>
                    <a:pt x="611550" y="221329"/>
                    <a:pt x="613889" y="224836"/>
                    <a:pt x="613889" y="226298"/>
                  </a:cubicBezTo>
                  <a:cubicBezTo>
                    <a:pt x="613889" y="228344"/>
                    <a:pt x="613012" y="229513"/>
                    <a:pt x="611843" y="230390"/>
                  </a:cubicBezTo>
                  <a:cubicBezTo>
                    <a:pt x="610381" y="231266"/>
                    <a:pt x="607750" y="231559"/>
                    <a:pt x="603657" y="231559"/>
                  </a:cubicBezTo>
                  <a:lnTo>
                    <a:pt x="464802" y="231559"/>
                  </a:lnTo>
                  <a:lnTo>
                    <a:pt x="445216" y="232436"/>
                  </a:lnTo>
                  <a:lnTo>
                    <a:pt x="435861" y="220744"/>
                  </a:lnTo>
                  <a:lnTo>
                    <a:pt x="459832" y="222790"/>
                  </a:lnTo>
                  <a:lnTo>
                    <a:pt x="495788" y="223375"/>
                  </a:lnTo>
                  <a:close/>
                </a:path>
              </a:pathLst>
            </a:custGeom>
            <a:grpFill/>
            <a:ln w="186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</a:endParaRPr>
            </a:p>
          </p:txBody>
        </p:sp>
        <p:sp>
          <p:nvSpPr>
            <p:cNvPr id="68" name="任意多边形: 形状 67"/>
            <p:cNvSpPr/>
            <p:nvPr/>
          </p:nvSpPr>
          <p:spPr>
            <a:xfrm>
              <a:off x="3877690" y="2645138"/>
              <a:ext cx="27297" cy="23931"/>
            </a:xfrm>
            <a:custGeom>
              <a:avLst/>
              <a:gdLst>
                <a:gd name="connsiteX0" fmla="*/ 6487 w 56071"/>
                <a:gd name="connsiteY0" fmla="*/ 55 h 49158"/>
                <a:gd name="connsiteX1" fmla="*/ 56 w 56071"/>
                <a:gd name="connsiteY1" fmla="*/ 2394 h 49158"/>
                <a:gd name="connsiteX2" fmla="*/ 2102 w 56071"/>
                <a:gd name="connsiteY2" fmla="*/ 7362 h 49158"/>
                <a:gd name="connsiteX3" fmla="*/ 7949 w 56071"/>
                <a:gd name="connsiteY3" fmla="*/ 12331 h 49158"/>
                <a:gd name="connsiteX4" fmla="*/ 14965 w 56071"/>
                <a:gd name="connsiteY4" fmla="*/ 26945 h 49158"/>
                <a:gd name="connsiteX5" fmla="*/ 17596 w 56071"/>
                <a:gd name="connsiteY5" fmla="*/ 39513 h 49158"/>
                <a:gd name="connsiteX6" fmla="*/ 22858 w 56071"/>
                <a:gd name="connsiteY6" fmla="*/ 45943 h 49158"/>
                <a:gd name="connsiteX7" fmla="*/ 37766 w 56071"/>
                <a:gd name="connsiteY7" fmla="*/ 49158 h 49158"/>
                <a:gd name="connsiteX8" fmla="*/ 53844 w 56071"/>
                <a:gd name="connsiteY8" fmla="*/ 39221 h 49158"/>
                <a:gd name="connsiteX9" fmla="*/ 55891 w 56071"/>
                <a:gd name="connsiteY9" fmla="*/ 26945 h 49158"/>
                <a:gd name="connsiteX10" fmla="*/ 46536 w 56071"/>
                <a:gd name="connsiteY10" fmla="*/ 11162 h 49158"/>
                <a:gd name="connsiteX11" fmla="*/ 12626 w 56071"/>
                <a:gd name="connsiteY11" fmla="*/ 640 h 49158"/>
                <a:gd name="connsiteX12" fmla="*/ 6487 w 56071"/>
                <a:gd name="connsiteY12" fmla="*/ 55 h 49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6071" h="49158">
                  <a:moveTo>
                    <a:pt x="6487" y="55"/>
                  </a:moveTo>
                  <a:cubicBezTo>
                    <a:pt x="2395" y="-237"/>
                    <a:pt x="56" y="640"/>
                    <a:pt x="56" y="2394"/>
                  </a:cubicBezTo>
                  <a:cubicBezTo>
                    <a:pt x="-236" y="4147"/>
                    <a:pt x="641" y="5901"/>
                    <a:pt x="2102" y="7362"/>
                  </a:cubicBezTo>
                  <a:lnTo>
                    <a:pt x="7949" y="12331"/>
                  </a:lnTo>
                  <a:cubicBezTo>
                    <a:pt x="11457" y="15838"/>
                    <a:pt x="13795" y="20807"/>
                    <a:pt x="14965" y="26945"/>
                  </a:cubicBezTo>
                  <a:cubicBezTo>
                    <a:pt x="16134" y="33083"/>
                    <a:pt x="17011" y="37467"/>
                    <a:pt x="17596" y="39513"/>
                  </a:cubicBezTo>
                  <a:cubicBezTo>
                    <a:pt x="18180" y="41559"/>
                    <a:pt x="19934" y="43897"/>
                    <a:pt x="22858" y="45943"/>
                  </a:cubicBezTo>
                  <a:cubicBezTo>
                    <a:pt x="25781" y="48281"/>
                    <a:pt x="30750" y="49158"/>
                    <a:pt x="37766" y="49158"/>
                  </a:cubicBezTo>
                  <a:cubicBezTo>
                    <a:pt x="44490" y="48866"/>
                    <a:pt x="50044" y="45651"/>
                    <a:pt x="53844" y="39221"/>
                  </a:cubicBezTo>
                  <a:cubicBezTo>
                    <a:pt x="55598" y="36006"/>
                    <a:pt x="56475" y="31914"/>
                    <a:pt x="55891" y="26945"/>
                  </a:cubicBezTo>
                  <a:cubicBezTo>
                    <a:pt x="55306" y="21976"/>
                    <a:pt x="52383" y="16715"/>
                    <a:pt x="46536" y="11162"/>
                  </a:cubicBezTo>
                  <a:cubicBezTo>
                    <a:pt x="40982" y="5609"/>
                    <a:pt x="29581" y="1809"/>
                    <a:pt x="12626" y="640"/>
                  </a:cubicBezTo>
                  <a:lnTo>
                    <a:pt x="6487" y="55"/>
                  </a:lnTo>
                  <a:close/>
                </a:path>
              </a:pathLst>
            </a:custGeom>
            <a:grpFill/>
            <a:ln w="186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</a:endParaRPr>
            </a:p>
          </p:txBody>
        </p:sp>
        <p:sp>
          <p:nvSpPr>
            <p:cNvPr id="69" name="任意多边形: 形状 68"/>
            <p:cNvSpPr/>
            <p:nvPr/>
          </p:nvSpPr>
          <p:spPr>
            <a:xfrm>
              <a:off x="3803716" y="2572461"/>
              <a:ext cx="524424" cy="151615"/>
            </a:xfrm>
            <a:custGeom>
              <a:avLst/>
              <a:gdLst>
                <a:gd name="connsiteX0" fmla="*/ 288528 w 1077243"/>
                <a:gd name="connsiteY0" fmla="*/ 35063 h 311439"/>
                <a:gd name="connsiteX1" fmla="*/ 278004 w 1077243"/>
                <a:gd name="connsiteY1" fmla="*/ 23664 h 311439"/>
                <a:gd name="connsiteX2" fmla="*/ 251402 w 1077243"/>
                <a:gd name="connsiteY2" fmla="*/ 7881 h 311439"/>
                <a:gd name="connsiteX3" fmla="*/ 242632 w 1077243"/>
                <a:gd name="connsiteY3" fmla="*/ 6128 h 311439"/>
                <a:gd name="connsiteX4" fmla="*/ 235324 w 1077243"/>
                <a:gd name="connsiteY4" fmla="*/ 12266 h 311439"/>
                <a:gd name="connsiteX5" fmla="*/ 224216 w 1077243"/>
                <a:gd name="connsiteY5" fmla="*/ 26587 h 311439"/>
                <a:gd name="connsiteX6" fmla="*/ 51742 w 1077243"/>
                <a:gd name="connsiteY6" fmla="*/ 26587 h 311439"/>
                <a:gd name="connsiteX7" fmla="*/ 13155 w 1077243"/>
                <a:gd name="connsiteY7" fmla="*/ 7589 h 311439"/>
                <a:gd name="connsiteX8" fmla="*/ 2923 w 1077243"/>
                <a:gd name="connsiteY8" fmla="*/ 4374 h 311439"/>
                <a:gd name="connsiteX9" fmla="*/ 0 w 1077243"/>
                <a:gd name="connsiteY9" fmla="*/ 7005 h 311439"/>
                <a:gd name="connsiteX10" fmla="*/ 2046 w 1077243"/>
                <a:gd name="connsiteY10" fmla="*/ 54646 h 311439"/>
                <a:gd name="connsiteX11" fmla="*/ 2339 w 1077243"/>
                <a:gd name="connsiteY11" fmla="*/ 246965 h 311439"/>
                <a:gd name="connsiteX12" fmla="*/ 292 w 1077243"/>
                <a:gd name="connsiteY12" fmla="*/ 296652 h 311439"/>
                <a:gd name="connsiteX13" fmla="*/ 3508 w 1077243"/>
                <a:gd name="connsiteY13" fmla="*/ 301913 h 311439"/>
                <a:gd name="connsiteX14" fmla="*/ 11693 w 1077243"/>
                <a:gd name="connsiteY14" fmla="*/ 303959 h 311439"/>
                <a:gd name="connsiteX15" fmla="*/ 41511 w 1077243"/>
                <a:gd name="connsiteY15" fmla="*/ 300452 h 311439"/>
                <a:gd name="connsiteX16" fmla="*/ 47942 w 1077243"/>
                <a:gd name="connsiteY16" fmla="*/ 290514 h 311439"/>
                <a:gd name="connsiteX17" fmla="*/ 47942 w 1077243"/>
                <a:gd name="connsiteY17" fmla="*/ 271809 h 311439"/>
                <a:gd name="connsiteX18" fmla="*/ 228600 w 1077243"/>
                <a:gd name="connsiteY18" fmla="*/ 271809 h 311439"/>
                <a:gd name="connsiteX19" fmla="*/ 228308 w 1077243"/>
                <a:gd name="connsiteY19" fmla="*/ 289930 h 311439"/>
                <a:gd name="connsiteX20" fmla="*/ 231231 w 1077243"/>
                <a:gd name="connsiteY20" fmla="*/ 301329 h 311439"/>
                <a:gd name="connsiteX21" fmla="*/ 244386 w 1077243"/>
                <a:gd name="connsiteY21" fmla="*/ 305713 h 311439"/>
                <a:gd name="connsiteX22" fmla="*/ 264265 w 1077243"/>
                <a:gd name="connsiteY22" fmla="*/ 303375 h 311439"/>
                <a:gd name="connsiteX23" fmla="*/ 276542 w 1077243"/>
                <a:gd name="connsiteY23" fmla="*/ 296944 h 311439"/>
                <a:gd name="connsiteX24" fmla="*/ 280343 w 1077243"/>
                <a:gd name="connsiteY24" fmla="*/ 287007 h 311439"/>
                <a:gd name="connsiteX25" fmla="*/ 278589 w 1077243"/>
                <a:gd name="connsiteY25" fmla="*/ 245211 h 311439"/>
                <a:gd name="connsiteX26" fmla="*/ 278881 w 1077243"/>
                <a:gd name="connsiteY26" fmla="*/ 47339 h 311439"/>
                <a:gd name="connsiteX27" fmla="*/ 288528 w 1077243"/>
                <a:gd name="connsiteY27" fmla="*/ 35063 h 311439"/>
                <a:gd name="connsiteX28" fmla="*/ 228893 w 1077243"/>
                <a:gd name="connsiteY28" fmla="*/ 263332 h 311439"/>
                <a:gd name="connsiteX29" fmla="*/ 47942 w 1077243"/>
                <a:gd name="connsiteY29" fmla="*/ 263040 h 311439"/>
                <a:gd name="connsiteX30" fmla="*/ 48234 w 1077243"/>
                <a:gd name="connsiteY30" fmla="*/ 35648 h 311439"/>
                <a:gd name="connsiteX31" fmla="*/ 228893 w 1077243"/>
                <a:gd name="connsiteY31" fmla="*/ 35648 h 311439"/>
                <a:gd name="connsiteX32" fmla="*/ 228893 w 1077243"/>
                <a:gd name="connsiteY32" fmla="*/ 263332 h 311439"/>
                <a:gd name="connsiteX33" fmla="*/ 546069 w 1077243"/>
                <a:gd name="connsiteY33" fmla="*/ 71890 h 311439"/>
                <a:gd name="connsiteX34" fmla="*/ 550161 w 1077243"/>
                <a:gd name="connsiteY34" fmla="*/ 91473 h 311439"/>
                <a:gd name="connsiteX35" fmla="*/ 558347 w 1077243"/>
                <a:gd name="connsiteY35" fmla="*/ 120116 h 311439"/>
                <a:gd name="connsiteX36" fmla="*/ 577933 w 1077243"/>
                <a:gd name="connsiteY36" fmla="*/ 162497 h 311439"/>
                <a:gd name="connsiteX37" fmla="*/ 605996 w 1077243"/>
                <a:gd name="connsiteY37" fmla="*/ 124208 h 311439"/>
                <a:gd name="connsiteX38" fmla="*/ 609796 w 1077243"/>
                <a:gd name="connsiteY38" fmla="*/ 117193 h 311439"/>
                <a:gd name="connsiteX39" fmla="*/ 617397 w 1077243"/>
                <a:gd name="connsiteY39" fmla="*/ 107548 h 311439"/>
                <a:gd name="connsiteX40" fmla="*/ 624120 w 1077243"/>
                <a:gd name="connsiteY40" fmla="*/ 108717 h 311439"/>
                <a:gd name="connsiteX41" fmla="*/ 632890 w 1077243"/>
                <a:gd name="connsiteY41" fmla="*/ 115440 h 311439"/>
                <a:gd name="connsiteX42" fmla="*/ 647799 w 1077243"/>
                <a:gd name="connsiteY42" fmla="*/ 126546 h 311439"/>
                <a:gd name="connsiteX43" fmla="*/ 661538 w 1077243"/>
                <a:gd name="connsiteY43" fmla="*/ 137945 h 311439"/>
                <a:gd name="connsiteX44" fmla="*/ 664754 w 1077243"/>
                <a:gd name="connsiteY44" fmla="*/ 146129 h 311439"/>
                <a:gd name="connsiteX45" fmla="*/ 646045 w 1077243"/>
                <a:gd name="connsiteY45" fmla="*/ 149344 h 311439"/>
                <a:gd name="connsiteX46" fmla="*/ 585826 w 1077243"/>
                <a:gd name="connsiteY46" fmla="*/ 172142 h 311439"/>
                <a:gd name="connsiteX47" fmla="*/ 600150 w 1077243"/>
                <a:gd name="connsiteY47" fmla="*/ 192309 h 311439"/>
                <a:gd name="connsiteX48" fmla="*/ 629382 w 1077243"/>
                <a:gd name="connsiteY48" fmla="*/ 218906 h 311439"/>
                <a:gd name="connsiteX49" fmla="*/ 667970 w 1077243"/>
                <a:gd name="connsiteY49" fmla="*/ 240535 h 311439"/>
                <a:gd name="connsiteX50" fmla="*/ 677324 w 1077243"/>
                <a:gd name="connsiteY50" fmla="*/ 244042 h 311439"/>
                <a:gd name="connsiteX51" fmla="*/ 687848 w 1077243"/>
                <a:gd name="connsiteY51" fmla="*/ 246088 h 311439"/>
                <a:gd name="connsiteX52" fmla="*/ 690771 w 1077243"/>
                <a:gd name="connsiteY52" fmla="*/ 250472 h 311439"/>
                <a:gd name="connsiteX53" fmla="*/ 689017 w 1077243"/>
                <a:gd name="connsiteY53" fmla="*/ 254272 h 311439"/>
                <a:gd name="connsiteX54" fmla="*/ 680247 w 1077243"/>
                <a:gd name="connsiteY54" fmla="*/ 257487 h 311439"/>
                <a:gd name="connsiteX55" fmla="*/ 672939 w 1077243"/>
                <a:gd name="connsiteY55" fmla="*/ 259825 h 311439"/>
                <a:gd name="connsiteX56" fmla="*/ 664754 w 1077243"/>
                <a:gd name="connsiteY56" fmla="*/ 263332 h 311439"/>
                <a:gd name="connsiteX57" fmla="*/ 657154 w 1077243"/>
                <a:gd name="connsiteY57" fmla="*/ 269178 h 311439"/>
                <a:gd name="connsiteX58" fmla="*/ 649845 w 1077243"/>
                <a:gd name="connsiteY58" fmla="*/ 276777 h 311439"/>
                <a:gd name="connsiteX59" fmla="*/ 644876 w 1077243"/>
                <a:gd name="connsiteY59" fmla="*/ 286715 h 311439"/>
                <a:gd name="connsiteX60" fmla="*/ 640491 w 1077243"/>
                <a:gd name="connsiteY60" fmla="*/ 294022 h 311439"/>
                <a:gd name="connsiteX61" fmla="*/ 632890 w 1077243"/>
                <a:gd name="connsiteY61" fmla="*/ 290514 h 311439"/>
                <a:gd name="connsiteX62" fmla="*/ 624120 w 1077243"/>
                <a:gd name="connsiteY62" fmla="*/ 284669 h 311439"/>
                <a:gd name="connsiteX63" fmla="*/ 608919 w 1077243"/>
                <a:gd name="connsiteY63" fmla="*/ 272393 h 311439"/>
                <a:gd name="connsiteX64" fmla="*/ 592549 w 1077243"/>
                <a:gd name="connsiteY64" fmla="*/ 256026 h 311439"/>
                <a:gd name="connsiteX65" fmla="*/ 574132 w 1077243"/>
                <a:gd name="connsiteY65" fmla="*/ 229721 h 311439"/>
                <a:gd name="connsiteX66" fmla="*/ 554254 w 1077243"/>
                <a:gd name="connsiteY66" fmla="*/ 186171 h 311439"/>
                <a:gd name="connsiteX67" fmla="*/ 542269 w 1077243"/>
                <a:gd name="connsiteY67" fmla="*/ 138822 h 311439"/>
                <a:gd name="connsiteX68" fmla="*/ 537884 w 1077243"/>
                <a:gd name="connsiteY68" fmla="*/ 103749 h 311439"/>
                <a:gd name="connsiteX69" fmla="*/ 536130 w 1077243"/>
                <a:gd name="connsiteY69" fmla="*/ 81243 h 311439"/>
                <a:gd name="connsiteX70" fmla="*/ 530576 w 1077243"/>
                <a:gd name="connsiteY70" fmla="*/ 95857 h 311439"/>
                <a:gd name="connsiteX71" fmla="*/ 508359 w 1077243"/>
                <a:gd name="connsiteY71" fmla="*/ 135899 h 311439"/>
                <a:gd name="connsiteX72" fmla="*/ 518882 w 1077243"/>
                <a:gd name="connsiteY72" fmla="*/ 145252 h 311439"/>
                <a:gd name="connsiteX73" fmla="*/ 507189 w 1077243"/>
                <a:gd name="connsiteY73" fmla="*/ 155774 h 311439"/>
                <a:gd name="connsiteX74" fmla="*/ 507189 w 1077243"/>
                <a:gd name="connsiteY74" fmla="*/ 244627 h 311439"/>
                <a:gd name="connsiteX75" fmla="*/ 551038 w 1077243"/>
                <a:gd name="connsiteY75" fmla="*/ 222998 h 311439"/>
                <a:gd name="connsiteX76" fmla="*/ 556593 w 1077243"/>
                <a:gd name="connsiteY76" fmla="*/ 220075 h 311439"/>
                <a:gd name="connsiteX77" fmla="*/ 565655 w 1077243"/>
                <a:gd name="connsiteY77" fmla="*/ 219198 h 311439"/>
                <a:gd name="connsiteX78" fmla="*/ 567701 w 1077243"/>
                <a:gd name="connsiteY78" fmla="*/ 224459 h 311439"/>
                <a:gd name="connsiteX79" fmla="*/ 564778 w 1077243"/>
                <a:gd name="connsiteY79" fmla="*/ 229428 h 311439"/>
                <a:gd name="connsiteX80" fmla="*/ 561562 w 1077243"/>
                <a:gd name="connsiteY80" fmla="*/ 232351 h 311439"/>
                <a:gd name="connsiteX81" fmla="*/ 499881 w 1077243"/>
                <a:gd name="connsiteY81" fmla="*/ 292268 h 311439"/>
                <a:gd name="connsiteX82" fmla="*/ 483511 w 1077243"/>
                <a:gd name="connsiteY82" fmla="*/ 308343 h 311439"/>
                <a:gd name="connsiteX83" fmla="*/ 475618 w 1077243"/>
                <a:gd name="connsiteY83" fmla="*/ 311266 h 311439"/>
                <a:gd name="connsiteX84" fmla="*/ 470063 w 1077243"/>
                <a:gd name="connsiteY84" fmla="*/ 304836 h 311439"/>
                <a:gd name="connsiteX85" fmla="*/ 461294 w 1077243"/>
                <a:gd name="connsiteY85" fmla="*/ 290222 h 311439"/>
                <a:gd name="connsiteX86" fmla="*/ 454863 w 1077243"/>
                <a:gd name="connsiteY86" fmla="*/ 276777 h 311439"/>
                <a:gd name="connsiteX87" fmla="*/ 452232 w 1077243"/>
                <a:gd name="connsiteY87" fmla="*/ 267424 h 311439"/>
                <a:gd name="connsiteX88" fmla="*/ 456616 w 1077243"/>
                <a:gd name="connsiteY88" fmla="*/ 261579 h 311439"/>
                <a:gd name="connsiteX89" fmla="*/ 460709 w 1077243"/>
                <a:gd name="connsiteY89" fmla="*/ 257779 h 311439"/>
                <a:gd name="connsiteX90" fmla="*/ 460709 w 1077243"/>
                <a:gd name="connsiteY90" fmla="*/ 193186 h 311439"/>
                <a:gd name="connsiteX91" fmla="*/ 413060 w 1077243"/>
                <a:gd name="connsiteY91" fmla="*/ 227090 h 311439"/>
                <a:gd name="connsiteX92" fmla="*/ 385581 w 1077243"/>
                <a:gd name="connsiteY92" fmla="*/ 243458 h 311439"/>
                <a:gd name="connsiteX93" fmla="*/ 379149 w 1077243"/>
                <a:gd name="connsiteY93" fmla="*/ 246965 h 311439"/>
                <a:gd name="connsiteX94" fmla="*/ 372718 w 1077243"/>
                <a:gd name="connsiteY94" fmla="*/ 248426 h 311439"/>
                <a:gd name="connsiteX95" fmla="*/ 366287 w 1077243"/>
                <a:gd name="connsiteY95" fmla="*/ 245796 h 311439"/>
                <a:gd name="connsiteX96" fmla="*/ 373595 w 1077243"/>
                <a:gd name="connsiteY96" fmla="*/ 234981 h 311439"/>
                <a:gd name="connsiteX97" fmla="*/ 378857 w 1077243"/>
                <a:gd name="connsiteY97" fmla="*/ 230890 h 311439"/>
                <a:gd name="connsiteX98" fmla="*/ 391720 w 1077243"/>
                <a:gd name="connsiteY98" fmla="*/ 220660 h 311439"/>
                <a:gd name="connsiteX99" fmla="*/ 417737 w 1077243"/>
                <a:gd name="connsiteY99" fmla="*/ 192893 h 311439"/>
                <a:gd name="connsiteX100" fmla="*/ 447554 w 1077243"/>
                <a:gd name="connsiteY100" fmla="*/ 156359 h 311439"/>
                <a:gd name="connsiteX101" fmla="*/ 468602 w 1077243"/>
                <a:gd name="connsiteY101" fmla="*/ 121285 h 311439"/>
                <a:gd name="connsiteX102" fmla="*/ 483218 w 1077243"/>
                <a:gd name="connsiteY102" fmla="*/ 90012 h 311439"/>
                <a:gd name="connsiteX103" fmla="*/ 489942 w 1077243"/>
                <a:gd name="connsiteY103" fmla="*/ 71598 h 311439"/>
                <a:gd name="connsiteX104" fmla="*/ 441415 w 1077243"/>
                <a:gd name="connsiteY104" fmla="*/ 71306 h 311439"/>
                <a:gd name="connsiteX105" fmla="*/ 443462 w 1077243"/>
                <a:gd name="connsiteY105" fmla="*/ 87966 h 311439"/>
                <a:gd name="connsiteX106" fmla="*/ 438492 w 1077243"/>
                <a:gd name="connsiteY106" fmla="*/ 107256 h 311439"/>
                <a:gd name="connsiteX107" fmla="*/ 417737 w 1077243"/>
                <a:gd name="connsiteY107" fmla="*/ 122162 h 311439"/>
                <a:gd name="connsiteX108" fmla="*/ 394351 w 1077243"/>
                <a:gd name="connsiteY108" fmla="*/ 117193 h 311439"/>
                <a:gd name="connsiteX109" fmla="*/ 386165 w 1077243"/>
                <a:gd name="connsiteY109" fmla="*/ 99072 h 311439"/>
                <a:gd name="connsiteX110" fmla="*/ 394351 w 1077243"/>
                <a:gd name="connsiteY110" fmla="*/ 81536 h 311439"/>
                <a:gd name="connsiteX111" fmla="*/ 408382 w 1077243"/>
                <a:gd name="connsiteY111" fmla="*/ 69552 h 311439"/>
                <a:gd name="connsiteX112" fmla="*/ 415106 w 1077243"/>
                <a:gd name="connsiteY112" fmla="*/ 56692 h 311439"/>
                <a:gd name="connsiteX113" fmla="*/ 416568 w 1077243"/>
                <a:gd name="connsiteY113" fmla="*/ 52308 h 311439"/>
                <a:gd name="connsiteX114" fmla="*/ 417152 w 1077243"/>
                <a:gd name="connsiteY114" fmla="*/ 42370 h 311439"/>
                <a:gd name="connsiteX115" fmla="*/ 420368 w 1077243"/>
                <a:gd name="connsiteY115" fmla="*/ 38571 h 311439"/>
                <a:gd name="connsiteX116" fmla="*/ 426507 w 1077243"/>
                <a:gd name="connsiteY116" fmla="*/ 40324 h 311439"/>
                <a:gd name="connsiteX117" fmla="*/ 429722 w 1077243"/>
                <a:gd name="connsiteY117" fmla="*/ 44709 h 311439"/>
                <a:gd name="connsiteX118" fmla="*/ 434107 w 1077243"/>
                <a:gd name="connsiteY118" fmla="*/ 51723 h 311439"/>
                <a:gd name="connsiteX119" fmla="*/ 437615 w 1077243"/>
                <a:gd name="connsiteY119" fmla="*/ 59615 h 311439"/>
                <a:gd name="connsiteX120" fmla="*/ 439077 w 1077243"/>
                <a:gd name="connsiteY120" fmla="*/ 62537 h 311439"/>
                <a:gd name="connsiteX121" fmla="*/ 493157 w 1077243"/>
                <a:gd name="connsiteY121" fmla="*/ 62537 h 311439"/>
                <a:gd name="connsiteX122" fmla="*/ 496665 w 1077243"/>
                <a:gd name="connsiteY122" fmla="*/ 49677 h 311439"/>
                <a:gd name="connsiteX123" fmla="*/ 501343 w 1077243"/>
                <a:gd name="connsiteY123" fmla="*/ 21911 h 311439"/>
                <a:gd name="connsiteX124" fmla="*/ 502804 w 1077243"/>
                <a:gd name="connsiteY124" fmla="*/ 10220 h 311439"/>
                <a:gd name="connsiteX125" fmla="*/ 505143 w 1077243"/>
                <a:gd name="connsiteY125" fmla="*/ 282 h 311439"/>
                <a:gd name="connsiteX126" fmla="*/ 515667 w 1077243"/>
                <a:gd name="connsiteY126" fmla="*/ 1451 h 311439"/>
                <a:gd name="connsiteX127" fmla="*/ 534960 w 1077243"/>
                <a:gd name="connsiteY127" fmla="*/ 5251 h 311439"/>
                <a:gd name="connsiteX128" fmla="*/ 560978 w 1077243"/>
                <a:gd name="connsiteY128" fmla="*/ 12850 h 311439"/>
                <a:gd name="connsiteX129" fmla="*/ 569163 w 1077243"/>
                <a:gd name="connsiteY129" fmla="*/ 21034 h 311439"/>
                <a:gd name="connsiteX130" fmla="*/ 557762 w 1077243"/>
                <a:gd name="connsiteY130" fmla="*/ 32433 h 311439"/>
                <a:gd name="connsiteX131" fmla="*/ 544315 w 1077243"/>
                <a:gd name="connsiteY131" fmla="*/ 62830 h 311439"/>
                <a:gd name="connsiteX132" fmla="*/ 601319 w 1077243"/>
                <a:gd name="connsiteY132" fmla="*/ 62830 h 311439"/>
                <a:gd name="connsiteX133" fmla="*/ 615643 w 1077243"/>
                <a:gd name="connsiteY133" fmla="*/ 46462 h 311439"/>
                <a:gd name="connsiteX134" fmla="*/ 622659 w 1077243"/>
                <a:gd name="connsiteY134" fmla="*/ 42663 h 311439"/>
                <a:gd name="connsiteX135" fmla="*/ 633183 w 1077243"/>
                <a:gd name="connsiteY135" fmla="*/ 47047 h 311439"/>
                <a:gd name="connsiteX136" fmla="*/ 663585 w 1077243"/>
                <a:gd name="connsiteY136" fmla="*/ 70429 h 311439"/>
                <a:gd name="connsiteX137" fmla="*/ 669139 w 1077243"/>
                <a:gd name="connsiteY137" fmla="*/ 81243 h 311439"/>
                <a:gd name="connsiteX138" fmla="*/ 655984 w 1077243"/>
                <a:gd name="connsiteY138" fmla="*/ 92058 h 311439"/>
                <a:gd name="connsiteX139" fmla="*/ 641076 w 1077243"/>
                <a:gd name="connsiteY139" fmla="*/ 91473 h 311439"/>
                <a:gd name="connsiteX140" fmla="*/ 607165 w 1077243"/>
                <a:gd name="connsiteY140" fmla="*/ 104333 h 311439"/>
                <a:gd name="connsiteX141" fmla="*/ 598396 w 1077243"/>
                <a:gd name="connsiteY141" fmla="*/ 111640 h 311439"/>
                <a:gd name="connsiteX142" fmla="*/ 588749 w 1077243"/>
                <a:gd name="connsiteY142" fmla="*/ 115440 h 311439"/>
                <a:gd name="connsiteX143" fmla="*/ 588456 w 1077243"/>
                <a:gd name="connsiteY143" fmla="*/ 107841 h 311439"/>
                <a:gd name="connsiteX144" fmla="*/ 592549 w 1077243"/>
                <a:gd name="connsiteY144" fmla="*/ 98195 h 311439"/>
                <a:gd name="connsiteX145" fmla="*/ 602781 w 1077243"/>
                <a:gd name="connsiteY145" fmla="*/ 71890 h 311439"/>
                <a:gd name="connsiteX146" fmla="*/ 546069 w 1077243"/>
                <a:gd name="connsiteY146" fmla="*/ 71890 h 311439"/>
                <a:gd name="connsiteX147" fmla="*/ 750406 w 1077243"/>
                <a:gd name="connsiteY147" fmla="*/ 287592 h 311439"/>
                <a:gd name="connsiteX148" fmla="*/ 774377 w 1077243"/>
                <a:gd name="connsiteY148" fmla="*/ 289637 h 311439"/>
                <a:gd name="connsiteX149" fmla="*/ 853306 w 1077243"/>
                <a:gd name="connsiteY149" fmla="*/ 289637 h 311439"/>
                <a:gd name="connsiteX150" fmla="*/ 853306 w 1077243"/>
                <a:gd name="connsiteY150" fmla="*/ 55523 h 311439"/>
                <a:gd name="connsiteX151" fmla="*/ 850675 w 1077243"/>
                <a:gd name="connsiteY151" fmla="*/ 9343 h 311439"/>
                <a:gd name="connsiteX152" fmla="*/ 852429 w 1077243"/>
                <a:gd name="connsiteY152" fmla="*/ 7005 h 311439"/>
                <a:gd name="connsiteX153" fmla="*/ 859737 w 1077243"/>
                <a:gd name="connsiteY153" fmla="*/ 7881 h 311439"/>
                <a:gd name="connsiteX154" fmla="*/ 875230 w 1077243"/>
                <a:gd name="connsiteY154" fmla="*/ 10804 h 311439"/>
                <a:gd name="connsiteX155" fmla="*/ 891308 w 1077243"/>
                <a:gd name="connsiteY155" fmla="*/ 14896 h 311439"/>
                <a:gd name="connsiteX156" fmla="*/ 911187 w 1077243"/>
                <a:gd name="connsiteY156" fmla="*/ 25418 h 311439"/>
                <a:gd name="connsiteX157" fmla="*/ 899786 w 1077243"/>
                <a:gd name="connsiteY157" fmla="*/ 39740 h 311439"/>
                <a:gd name="connsiteX158" fmla="*/ 900078 w 1077243"/>
                <a:gd name="connsiteY158" fmla="*/ 289930 h 311439"/>
                <a:gd name="connsiteX159" fmla="*/ 920541 w 1077243"/>
                <a:gd name="connsiteY159" fmla="*/ 289930 h 311439"/>
                <a:gd name="connsiteX160" fmla="*/ 920541 w 1077243"/>
                <a:gd name="connsiteY160" fmla="*/ 54646 h 311439"/>
                <a:gd name="connsiteX161" fmla="*/ 917910 w 1077243"/>
                <a:gd name="connsiteY161" fmla="*/ 9051 h 311439"/>
                <a:gd name="connsiteX162" fmla="*/ 926680 w 1077243"/>
                <a:gd name="connsiteY162" fmla="*/ 6420 h 311439"/>
                <a:gd name="connsiteX163" fmla="*/ 960006 w 1077243"/>
                <a:gd name="connsiteY163" fmla="*/ 13435 h 311439"/>
                <a:gd name="connsiteX164" fmla="*/ 980468 w 1077243"/>
                <a:gd name="connsiteY164" fmla="*/ 24541 h 311439"/>
                <a:gd name="connsiteX165" fmla="*/ 967021 w 1077243"/>
                <a:gd name="connsiteY165" fmla="*/ 38863 h 311439"/>
                <a:gd name="connsiteX166" fmla="*/ 967314 w 1077243"/>
                <a:gd name="connsiteY166" fmla="*/ 224752 h 311439"/>
                <a:gd name="connsiteX167" fmla="*/ 980761 w 1077243"/>
                <a:gd name="connsiteY167" fmla="*/ 187632 h 311439"/>
                <a:gd name="connsiteX168" fmla="*/ 991577 w 1077243"/>
                <a:gd name="connsiteY168" fmla="*/ 153144 h 311439"/>
                <a:gd name="connsiteX169" fmla="*/ 999470 w 1077243"/>
                <a:gd name="connsiteY169" fmla="*/ 122454 h 311439"/>
                <a:gd name="connsiteX170" fmla="*/ 1005316 w 1077243"/>
                <a:gd name="connsiteY170" fmla="*/ 96442 h 311439"/>
                <a:gd name="connsiteX171" fmla="*/ 1007655 w 1077243"/>
                <a:gd name="connsiteY171" fmla="*/ 84166 h 311439"/>
                <a:gd name="connsiteX172" fmla="*/ 1009117 w 1077243"/>
                <a:gd name="connsiteY172" fmla="*/ 74813 h 311439"/>
                <a:gd name="connsiteX173" fmla="*/ 1022271 w 1077243"/>
                <a:gd name="connsiteY173" fmla="*/ 76567 h 311439"/>
                <a:gd name="connsiteX174" fmla="*/ 1039519 w 1077243"/>
                <a:gd name="connsiteY174" fmla="*/ 84458 h 311439"/>
                <a:gd name="connsiteX175" fmla="*/ 1058812 w 1077243"/>
                <a:gd name="connsiteY175" fmla="*/ 95273 h 311439"/>
                <a:gd name="connsiteX176" fmla="*/ 1073136 w 1077243"/>
                <a:gd name="connsiteY176" fmla="*/ 111932 h 311439"/>
                <a:gd name="connsiteX177" fmla="*/ 1060274 w 1077243"/>
                <a:gd name="connsiteY177" fmla="*/ 120116 h 311439"/>
                <a:gd name="connsiteX178" fmla="*/ 1043611 w 1077243"/>
                <a:gd name="connsiteY178" fmla="*/ 149344 h 311439"/>
                <a:gd name="connsiteX179" fmla="*/ 1020225 w 1077243"/>
                <a:gd name="connsiteY179" fmla="*/ 184417 h 311439"/>
                <a:gd name="connsiteX180" fmla="*/ 967606 w 1077243"/>
                <a:gd name="connsiteY180" fmla="*/ 255441 h 311439"/>
                <a:gd name="connsiteX181" fmla="*/ 967606 w 1077243"/>
                <a:gd name="connsiteY181" fmla="*/ 289930 h 311439"/>
                <a:gd name="connsiteX182" fmla="*/ 998008 w 1077243"/>
                <a:gd name="connsiteY182" fmla="*/ 289930 h 311439"/>
                <a:gd name="connsiteX183" fmla="*/ 1018763 w 1077243"/>
                <a:gd name="connsiteY183" fmla="*/ 263917 h 311439"/>
                <a:gd name="connsiteX184" fmla="*/ 1031041 w 1077243"/>
                <a:gd name="connsiteY184" fmla="*/ 253103 h 311439"/>
                <a:gd name="connsiteX185" fmla="*/ 1044488 w 1077243"/>
                <a:gd name="connsiteY185" fmla="*/ 258364 h 311439"/>
                <a:gd name="connsiteX186" fmla="*/ 1058228 w 1077243"/>
                <a:gd name="connsiteY186" fmla="*/ 269470 h 311439"/>
                <a:gd name="connsiteX187" fmla="*/ 1070213 w 1077243"/>
                <a:gd name="connsiteY187" fmla="*/ 280577 h 311439"/>
                <a:gd name="connsiteX188" fmla="*/ 1077229 w 1077243"/>
                <a:gd name="connsiteY188" fmla="*/ 292853 h 311439"/>
                <a:gd name="connsiteX189" fmla="*/ 1064951 w 1077243"/>
                <a:gd name="connsiteY189" fmla="*/ 298990 h 311439"/>
                <a:gd name="connsiteX190" fmla="*/ 782270 w 1077243"/>
                <a:gd name="connsiteY190" fmla="*/ 298990 h 311439"/>
                <a:gd name="connsiteX191" fmla="*/ 760930 w 1077243"/>
                <a:gd name="connsiteY191" fmla="*/ 299867 h 311439"/>
                <a:gd name="connsiteX192" fmla="*/ 750406 w 1077243"/>
                <a:gd name="connsiteY192" fmla="*/ 287592 h 311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</a:cxnLst>
              <a:rect l="l" t="t" r="r" b="b"/>
              <a:pathLst>
                <a:path w="1077243" h="311439">
                  <a:moveTo>
                    <a:pt x="288528" y="35063"/>
                  </a:moveTo>
                  <a:cubicBezTo>
                    <a:pt x="288528" y="33017"/>
                    <a:pt x="285020" y="29218"/>
                    <a:pt x="278004" y="23664"/>
                  </a:cubicBezTo>
                  <a:cubicBezTo>
                    <a:pt x="270988" y="18111"/>
                    <a:pt x="262218" y="12558"/>
                    <a:pt x="251402" y="7881"/>
                  </a:cubicBezTo>
                  <a:cubicBezTo>
                    <a:pt x="247602" y="6128"/>
                    <a:pt x="244679" y="5543"/>
                    <a:pt x="242632" y="6128"/>
                  </a:cubicBezTo>
                  <a:cubicBezTo>
                    <a:pt x="240586" y="6712"/>
                    <a:pt x="238247" y="8466"/>
                    <a:pt x="235324" y="12266"/>
                  </a:cubicBezTo>
                  <a:cubicBezTo>
                    <a:pt x="232401" y="15773"/>
                    <a:pt x="228893" y="20742"/>
                    <a:pt x="224216" y="26587"/>
                  </a:cubicBezTo>
                  <a:lnTo>
                    <a:pt x="51742" y="26587"/>
                  </a:lnTo>
                  <a:lnTo>
                    <a:pt x="13155" y="7589"/>
                  </a:lnTo>
                  <a:cubicBezTo>
                    <a:pt x="7601" y="4959"/>
                    <a:pt x="4093" y="3790"/>
                    <a:pt x="2923" y="4374"/>
                  </a:cubicBezTo>
                  <a:cubicBezTo>
                    <a:pt x="1754" y="4959"/>
                    <a:pt x="877" y="5836"/>
                    <a:pt x="0" y="7005"/>
                  </a:cubicBezTo>
                  <a:lnTo>
                    <a:pt x="2046" y="54646"/>
                  </a:lnTo>
                  <a:lnTo>
                    <a:pt x="2339" y="246965"/>
                  </a:lnTo>
                  <a:lnTo>
                    <a:pt x="292" y="296652"/>
                  </a:lnTo>
                  <a:cubicBezTo>
                    <a:pt x="1169" y="298990"/>
                    <a:pt x="2046" y="300744"/>
                    <a:pt x="3508" y="301913"/>
                  </a:cubicBezTo>
                  <a:cubicBezTo>
                    <a:pt x="4677" y="303082"/>
                    <a:pt x="7601" y="303667"/>
                    <a:pt x="11693" y="303959"/>
                  </a:cubicBezTo>
                  <a:cubicBezTo>
                    <a:pt x="27186" y="305421"/>
                    <a:pt x="37126" y="304251"/>
                    <a:pt x="41511" y="300452"/>
                  </a:cubicBezTo>
                  <a:cubicBezTo>
                    <a:pt x="45603" y="296944"/>
                    <a:pt x="47942" y="293437"/>
                    <a:pt x="47942" y="290514"/>
                  </a:cubicBezTo>
                  <a:lnTo>
                    <a:pt x="47942" y="271809"/>
                  </a:lnTo>
                  <a:lnTo>
                    <a:pt x="228600" y="271809"/>
                  </a:lnTo>
                  <a:lnTo>
                    <a:pt x="228308" y="289930"/>
                  </a:lnTo>
                  <a:cubicBezTo>
                    <a:pt x="228308" y="295191"/>
                    <a:pt x="229185" y="298990"/>
                    <a:pt x="231231" y="301329"/>
                  </a:cubicBezTo>
                  <a:cubicBezTo>
                    <a:pt x="233278" y="303667"/>
                    <a:pt x="237663" y="304836"/>
                    <a:pt x="244386" y="305713"/>
                  </a:cubicBezTo>
                  <a:cubicBezTo>
                    <a:pt x="251110" y="306297"/>
                    <a:pt x="257541" y="305713"/>
                    <a:pt x="264265" y="303375"/>
                  </a:cubicBezTo>
                  <a:cubicBezTo>
                    <a:pt x="270696" y="301329"/>
                    <a:pt x="274788" y="298990"/>
                    <a:pt x="276542" y="296944"/>
                  </a:cubicBezTo>
                  <a:cubicBezTo>
                    <a:pt x="278296" y="294898"/>
                    <a:pt x="279466" y="291391"/>
                    <a:pt x="280343" y="287007"/>
                  </a:cubicBezTo>
                  <a:lnTo>
                    <a:pt x="278589" y="245211"/>
                  </a:lnTo>
                  <a:lnTo>
                    <a:pt x="278881" y="47339"/>
                  </a:lnTo>
                  <a:cubicBezTo>
                    <a:pt x="285312" y="41493"/>
                    <a:pt x="288528" y="37402"/>
                    <a:pt x="288528" y="35063"/>
                  </a:cubicBezTo>
                  <a:close/>
                  <a:moveTo>
                    <a:pt x="228893" y="263332"/>
                  </a:moveTo>
                  <a:lnTo>
                    <a:pt x="47942" y="263040"/>
                  </a:lnTo>
                  <a:lnTo>
                    <a:pt x="48234" y="35648"/>
                  </a:lnTo>
                  <a:lnTo>
                    <a:pt x="228893" y="35648"/>
                  </a:lnTo>
                  <a:lnTo>
                    <a:pt x="228893" y="263332"/>
                  </a:lnTo>
                  <a:close/>
                  <a:moveTo>
                    <a:pt x="546069" y="71890"/>
                  </a:moveTo>
                  <a:cubicBezTo>
                    <a:pt x="546654" y="76275"/>
                    <a:pt x="548115" y="82705"/>
                    <a:pt x="550161" y="91473"/>
                  </a:cubicBezTo>
                  <a:cubicBezTo>
                    <a:pt x="552208" y="100241"/>
                    <a:pt x="555131" y="109594"/>
                    <a:pt x="558347" y="120116"/>
                  </a:cubicBezTo>
                  <a:cubicBezTo>
                    <a:pt x="561562" y="130638"/>
                    <a:pt x="568286" y="144668"/>
                    <a:pt x="577933" y="162497"/>
                  </a:cubicBezTo>
                  <a:cubicBezTo>
                    <a:pt x="592257" y="145252"/>
                    <a:pt x="601611" y="132684"/>
                    <a:pt x="605996" y="124208"/>
                  </a:cubicBezTo>
                  <a:lnTo>
                    <a:pt x="609796" y="117193"/>
                  </a:lnTo>
                  <a:cubicBezTo>
                    <a:pt x="613012" y="111056"/>
                    <a:pt x="615643" y="107841"/>
                    <a:pt x="617397" y="107548"/>
                  </a:cubicBezTo>
                  <a:cubicBezTo>
                    <a:pt x="619151" y="107256"/>
                    <a:pt x="621490" y="107548"/>
                    <a:pt x="624120" y="108717"/>
                  </a:cubicBezTo>
                  <a:cubicBezTo>
                    <a:pt x="625874" y="109594"/>
                    <a:pt x="628798" y="111932"/>
                    <a:pt x="632890" y="115440"/>
                  </a:cubicBezTo>
                  <a:cubicBezTo>
                    <a:pt x="636691" y="118947"/>
                    <a:pt x="641660" y="122747"/>
                    <a:pt x="647799" y="126546"/>
                  </a:cubicBezTo>
                  <a:cubicBezTo>
                    <a:pt x="653938" y="130346"/>
                    <a:pt x="658323" y="134146"/>
                    <a:pt x="661538" y="137945"/>
                  </a:cubicBezTo>
                  <a:cubicBezTo>
                    <a:pt x="664754" y="141745"/>
                    <a:pt x="665631" y="144375"/>
                    <a:pt x="664754" y="146129"/>
                  </a:cubicBezTo>
                  <a:cubicBezTo>
                    <a:pt x="663292" y="148467"/>
                    <a:pt x="657154" y="149636"/>
                    <a:pt x="646045" y="149344"/>
                  </a:cubicBezTo>
                  <a:cubicBezTo>
                    <a:pt x="622367" y="158697"/>
                    <a:pt x="602488" y="166296"/>
                    <a:pt x="585826" y="172142"/>
                  </a:cubicBezTo>
                  <a:cubicBezTo>
                    <a:pt x="589626" y="177987"/>
                    <a:pt x="594303" y="184710"/>
                    <a:pt x="600150" y="192309"/>
                  </a:cubicBezTo>
                  <a:cubicBezTo>
                    <a:pt x="605996" y="199908"/>
                    <a:pt x="615643" y="208676"/>
                    <a:pt x="629382" y="218906"/>
                  </a:cubicBezTo>
                  <a:cubicBezTo>
                    <a:pt x="643122" y="228844"/>
                    <a:pt x="655984" y="236151"/>
                    <a:pt x="667970" y="240535"/>
                  </a:cubicBezTo>
                  <a:lnTo>
                    <a:pt x="677324" y="244042"/>
                  </a:lnTo>
                  <a:lnTo>
                    <a:pt x="687848" y="246088"/>
                  </a:lnTo>
                  <a:cubicBezTo>
                    <a:pt x="689602" y="247257"/>
                    <a:pt x="690479" y="248719"/>
                    <a:pt x="690771" y="250472"/>
                  </a:cubicBezTo>
                  <a:cubicBezTo>
                    <a:pt x="691064" y="252226"/>
                    <a:pt x="690479" y="253687"/>
                    <a:pt x="689017" y="254272"/>
                  </a:cubicBezTo>
                  <a:cubicBezTo>
                    <a:pt x="687556" y="255149"/>
                    <a:pt x="684925" y="256318"/>
                    <a:pt x="680247" y="257487"/>
                  </a:cubicBezTo>
                  <a:lnTo>
                    <a:pt x="672939" y="259825"/>
                  </a:lnTo>
                  <a:cubicBezTo>
                    <a:pt x="669139" y="261287"/>
                    <a:pt x="666508" y="262456"/>
                    <a:pt x="664754" y="263332"/>
                  </a:cubicBezTo>
                  <a:cubicBezTo>
                    <a:pt x="662708" y="264502"/>
                    <a:pt x="660369" y="266255"/>
                    <a:pt x="657154" y="269178"/>
                  </a:cubicBezTo>
                  <a:cubicBezTo>
                    <a:pt x="653938" y="272101"/>
                    <a:pt x="651307" y="274439"/>
                    <a:pt x="649845" y="276777"/>
                  </a:cubicBezTo>
                  <a:cubicBezTo>
                    <a:pt x="648091" y="278823"/>
                    <a:pt x="646630" y="282331"/>
                    <a:pt x="644876" y="286715"/>
                  </a:cubicBezTo>
                  <a:cubicBezTo>
                    <a:pt x="643122" y="291099"/>
                    <a:pt x="641660" y="293729"/>
                    <a:pt x="640491" y="294022"/>
                  </a:cubicBezTo>
                  <a:cubicBezTo>
                    <a:pt x="639029" y="294314"/>
                    <a:pt x="636691" y="293145"/>
                    <a:pt x="632890" y="290514"/>
                  </a:cubicBezTo>
                  <a:lnTo>
                    <a:pt x="624120" y="284669"/>
                  </a:lnTo>
                  <a:cubicBezTo>
                    <a:pt x="620320" y="282038"/>
                    <a:pt x="615351" y="277946"/>
                    <a:pt x="608919" y="272393"/>
                  </a:cubicBezTo>
                  <a:cubicBezTo>
                    <a:pt x="602781" y="266840"/>
                    <a:pt x="597226" y="261579"/>
                    <a:pt x="592549" y="256026"/>
                  </a:cubicBezTo>
                  <a:cubicBezTo>
                    <a:pt x="587872" y="250472"/>
                    <a:pt x="581440" y="241704"/>
                    <a:pt x="574132" y="229721"/>
                  </a:cubicBezTo>
                  <a:cubicBezTo>
                    <a:pt x="566824" y="217737"/>
                    <a:pt x="560101" y="203123"/>
                    <a:pt x="554254" y="186171"/>
                  </a:cubicBezTo>
                  <a:cubicBezTo>
                    <a:pt x="548700" y="169511"/>
                    <a:pt x="544607" y="153728"/>
                    <a:pt x="542269" y="138822"/>
                  </a:cubicBezTo>
                  <a:cubicBezTo>
                    <a:pt x="539930" y="123916"/>
                    <a:pt x="538468" y="112225"/>
                    <a:pt x="537884" y="103749"/>
                  </a:cubicBezTo>
                  <a:cubicBezTo>
                    <a:pt x="537299" y="95273"/>
                    <a:pt x="536714" y="87673"/>
                    <a:pt x="536130" y="81243"/>
                  </a:cubicBezTo>
                  <a:cubicBezTo>
                    <a:pt x="534668" y="85627"/>
                    <a:pt x="532914" y="90304"/>
                    <a:pt x="530576" y="95857"/>
                  </a:cubicBezTo>
                  <a:cubicBezTo>
                    <a:pt x="528237" y="101410"/>
                    <a:pt x="520929" y="114855"/>
                    <a:pt x="508359" y="135899"/>
                  </a:cubicBezTo>
                  <a:cubicBezTo>
                    <a:pt x="515082" y="139407"/>
                    <a:pt x="518882" y="142329"/>
                    <a:pt x="518882" y="145252"/>
                  </a:cubicBezTo>
                  <a:cubicBezTo>
                    <a:pt x="519175" y="148175"/>
                    <a:pt x="515082" y="151390"/>
                    <a:pt x="507189" y="155774"/>
                  </a:cubicBezTo>
                  <a:lnTo>
                    <a:pt x="507189" y="244627"/>
                  </a:lnTo>
                  <a:cubicBezTo>
                    <a:pt x="515082" y="240535"/>
                    <a:pt x="529698" y="233520"/>
                    <a:pt x="551038" y="222998"/>
                  </a:cubicBezTo>
                  <a:lnTo>
                    <a:pt x="556593" y="220075"/>
                  </a:lnTo>
                  <a:cubicBezTo>
                    <a:pt x="560685" y="218029"/>
                    <a:pt x="563609" y="217737"/>
                    <a:pt x="565655" y="219198"/>
                  </a:cubicBezTo>
                  <a:cubicBezTo>
                    <a:pt x="567701" y="220660"/>
                    <a:pt x="568286" y="222414"/>
                    <a:pt x="567701" y="224459"/>
                  </a:cubicBezTo>
                  <a:cubicBezTo>
                    <a:pt x="567116" y="226505"/>
                    <a:pt x="566240" y="228259"/>
                    <a:pt x="564778" y="229428"/>
                  </a:cubicBezTo>
                  <a:lnTo>
                    <a:pt x="561562" y="232351"/>
                  </a:lnTo>
                  <a:lnTo>
                    <a:pt x="499881" y="292268"/>
                  </a:lnTo>
                  <a:lnTo>
                    <a:pt x="483511" y="308343"/>
                  </a:lnTo>
                  <a:cubicBezTo>
                    <a:pt x="480003" y="310974"/>
                    <a:pt x="477372" y="311851"/>
                    <a:pt x="475618" y="311266"/>
                  </a:cubicBezTo>
                  <a:cubicBezTo>
                    <a:pt x="474156" y="310974"/>
                    <a:pt x="472402" y="308928"/>
                    <a:pt x="470063" y="304836"/>
                  </a:cubicBezTo>
                  <a:lnTo>
                    <a:pt x="461294" y="290222"/>
                  </a:lnTo>
                  <a:cubicBezTo>
                    <a:pt x="458955" y="286130"/>
                    <a:pt x="456909" y="281746"/>
                    <a:pt x="454863" y="276777"/>
                  </a:cubicBezTo>
                  <a:cubicBezTo>
                    <a:pt x="452816" y="271809"/>
                    <a:pt x="451939" y="268593"/>
                    <a:pt x="452232" y="267424"/>
                  </a:cubicBezTo>
                  <a:cubicBezTo>
                    <a:pt x="452524" y="265378"/>
                    <a:pt x="453985" y="263332"/>
                    <a:pt x="456616" y="261579"/>
                  </a:cubicBezTo>
                  <a:cubicBezTo>
                    <a:pt x="459247" y="259825"/>
                    <a:pt x="460709" y="258656"/>
                    <a:pt x="460709" y="257779"/>
                  </a:cubicBezTo>
                  <a:lnTo>
                    <a:pt x="460709" y="193186"/>
                  </a:lnTo>
                  <a:cubicBezTo>
                    <a:pt x="443169" y="206923"/>
                    <a:pt x="427384" y="218322"/>
                    <a:pt x="413060" y="227090"/>
                  </a:cubicBezTo>
                  <a:cubicBezTo>
                    <a:pt x="398735" y="235858"/>
                    <a:pt x="389673" y="241412"/>
                    <a:pt x="385581" y="243458"/>
                  </a:cubicBezTo>
                  <a:lnTo>
                    <a:pt x="379149" y="246965"/>
                  </a:lnTo>
                  <a:cubicBezTo>
                    <a:pt x="377103" y="248134"/>
                    <a:pt x="375057" y="248719"/>
                    <a:pt x="372718" y="248426"/>
                  </a:cubicBezTo>
                  <a:cubicBezTo>
                    <a:pt x="370380" y="248426"/>
                    <a:pt x="368333" y="247549"/>
                    <a:pt x="366287" y="245796"/>
                  </a:cubicBezTo>
                  <a:cubicBezTo>
                    <a:pt x="364241" y="244042"/>
                    <a:pt x="366872" y="240535"/>
                    <a:pt x="373595" y="234981"/>
                  </a:cubicBezTo>
                  <a:lnTo>
                    <a:pt x="378857" y="230890"/>
                  </a:lnTo>
                  <a:cubicBezTo>
                    <a:pt x="383534" y="227382"/>
                    <a:pt x="387919" y="223875"/>
                    <a:pt x="391720" y="220660"/>
                  </a:cubicBezTo>
                  <a:cubicBezTo>
                    <a:pt x="395812" y="217445"/>
                    <a:pt x="404290" y="208092"/>
                    <a:pt x="417737" y="192893"/>
                  </a:cubicBezTo>
                  <a:cubicBezTo>
                    <a:pt x="431184" y="177695"/>
                    <a:pt x="441123" y="165419"/>
                    <a:pt x="447554" y="156359"/>
                  </a:cubicBezTo>
                  <a:cubicBezTo>
                    <a:pt x="453985" y="147298"/>
                    <a:pt x="461001" y="135607"/>
                    <a:pt x="468602" y="121285"/>
                  </a:cubicBezTo>
                  <a:cubicBezTo>
                    <a:pt x="476202" y="106964"/>
                    <a:pt x="481172" y="96442"/>
                    <a:pt x="483218" y="90012"/>
                  </a:cubicBezTo>
                  <a:lnTo>
                    <a:pt x="489942" y="71598"/>
                  </a:lnTo>
                  <a:lnTo>
                    <a:pt x="441415" y="71306"/>
                  </a:lnTo>
                  <a:cubicBezTo>
                    <a:pt x="442292" y="76859"/>
                    <a:pt x="442877" y="82412"/>
                    <a:pt x="443462" y="87966"/>
                  </a:cubicBezTo>
                  <a:cubicBezTo>
                    <a:pt x="443754" y="93811"/>
                    <a:pt x="442292" y="100241"/>
                    <a:pt x="438492" y="107256"/>
                  </a:cubicBezTo>
                  <a:cubicBezTo>
                    <a:pt x="434692" y="114271"/>
                    <a:pt x="427968" y="119239"/>
                    <a:pt x="417737" y="122162"/>
                  </a:cubicBezTo>
                  <a:cubicBezTo>
                    <a:pt x="407798" y="125085"/>
                    <a:pt x="399905" y="123331"/>
                    <a:pt x="394351" y="117193"/>
                  </a:cubicBezTo>
                  <a:cubicBezTo>
                    <a:pt x="388796" y="111348"/>
                    <a:pt x="386165" y="105210"/>
                    <a:pt x="386165" y="99072"/>
                  </a:cubicBezTo>
                  <a:cubicBezTo>
                    <a:pt x="386165" y="92642"/>
                    <a:pt x="389089" y="86797"/>
                    <a:pt x="394351" y="81536"/>
                  </a:cubicBezTo>
                  <a:lnTo>
                    <a:pt x="408382" y="69552"/>
                  </a:lnTo>
                  <a:cubicBezTo>
                    <a:pt x="411013" y="66337"/>
                    <a:pt x="413352" y="62245"/>
                    <a:pt x="415106" y="56692"/>
                  </a:cubicBezTo>
                  <a:lnTo>
                    <a:pt x="416568" y="52308"/>
                  </a:lnTo>
                  <a:lnTo>
                    <a:pt x="417152" y="42370"/>
                  </a:lnTo>
                  <a:cubicBezTo>
                    <a:pt x="417737" y="40617"/>
                    <a:pt x="418614" y="39448"/>
                    <a:pt x="420368" y="38571"/>
                  </a:cubicBezTo>
                  <a:cubicBezTo>
                    <a:pt x="422122" y="37694"/>
                    <a:pt x="424168" y="38278"/>
                    <a:pt x="426507" y="40324"/>
                  </a:cubicBezTo>
                  <a:cubicBezTo>
                    <a:pt x="427091" y="40909"/>
                    <a:pt x="428261" y="42370"/>
                    <a:pt x="429722" y="44709"/>
                  </a:cubicBezTo>
                  <a:lnTo>
                    <a:pt x="434107" y="51723"/>
                  </a:lnTo>
                  <a:lnTo>
                    <a:pt x="437615" y="59615"/>
                  </a:lnTo>
                  <a:lnTo>
                    <a:pt x="439077" y="62537"/>
                  </a:lnTo>
                  <a:lnTo>
                    <a:pt x="493157" y="62537"/>
                  </a:lnTo>
                  <a:cubicBezTo>
                    <a:pt x="494327" y="58738"/>
                    <a:pt x="495496" y="54354"/>
                    <a:pt x="496665" y="49677"/>
                  </a:cubicBezTo>
                  <a:cubicBezTo>
                    <a:pt x="497835" y="45001"/>
                    <a:pt x="499589" y="35648"/>
                    <a:pt x="501343" y="21911"/>
                  </a:cubicBezTo>
                  <a:lnTo>
                    <a:pt x="502804" y="10220"/>
                  </a:lnTo>
                  <a:cubicBezTo>
                    <a:pt x="503389" y="4374"/>
                    <a:pt x="504266" y="867"/>
                    <a:pt x="505143" y="282"/>
                  </a:cubicBezTo>
                  <a:cubicBezTo>
                    <a:pt x="506020" y="-302"/>
                    <a:pt x="509528" y="-10"/>
                    <a:pt x="515667" y="1451"/>
                  </a:cubicBezTo>
                  <a:cubicBezTo>
                    <a:pt x="516836" y="2036"/>
                    <a:pt x="523267" y="3205"/>
                    <a:pt x="534960" y="5251"/>
                  </a:cubicBezTo>
                  <a:cubicBezTo>
                    <a:pt x="546654" y="7297"/>
                    <a:pt x="555423" y="9927"/>
                    <a:pt x="560978" y="12850"/>
                  </a:cubicBezTo>
                  <a:cubicBezTo>
                    <a:pt x="566824" y="15481"/>
                    <a:pt x="569455" y="18404"/>
                    <a:pt x="569163" y="21034"/>
                  </a:cubicBezTo>
                  <a:cubicBezTo>
                    <a:pt x="568870" y="23080"/>
                    <a:pt x="565070" y="26880"/>
                    <a:pt x="557762" y="32433"/>
                  </a:cubicBezTo>
                  <a:cubicBezTo>
                    <a:pt x="552500" y="44709"/>
                    <a:pt x="548115" y="54646"/>
                    <a:pt x="544315" y="62830"/>
                  </a:cubicBezTo>
                  <a:lnTo>
                    <a:pt x="601319" y="62830"/>
                  </a:lnTo>
                  <a:cubicBezTo>
                    <a:pt x="608335" y="54061"/>
                    <a:pt x="613304" y="48508"/>
                    <a:pt x="615643" y="46462"/>
                  </a:cubicBezTo>
                  <a:cubicBezTo>
                    <a:pt x="617982" y="44416"/>
                    <a:pt x="620320" y="42955"/>
                    <a:pt x="622659" y="42663"/>
                  </a:cubicBezTo>
                  <a:cubicBezTo>
                    <a:pt x="624705" y="42370"/>
                    <a:pt x="628213" y="43832"/>
                    <a:pt x="633183" y="47047"/>
                  </a:cubicBezTo>
                  <a:cubicBezTo>
                    <a:pt x="649553" y="58738"/>
                    <a:pt x="659784" y="66629"/>
                    <a:pt x="663585" y="70429"/>
                  </a:cubicBezTo>
                  <a:cubicBezTo>
                    <a:pt x="667385" y="74229"/>
                    <a:pt x="669139" y="78028"/>
                    <a:pt x="669139" y="81243"/>
                  </a:cubicBezTo>
                  <a:cubicBezTo>
                    <a:pt x="668847" y="87673"/>
                    <a:pt x="664462" y="91473"/>
                    <a:pt x="655984" y="92058"/>
                  </a:cubicBezTo>
                  <a:lnTo>
                    <a:pt x="641076" y="91473"/>
                  </a:lnTo>
                  <a:cubicBezTo>
                    <a:pt x="628798" y="91473"/>
                    <a:pt x="617397" y="95565"/>
                    <a:pt x="607165" y="104333"/>
                  </a:cubicBezTo>
                  <a:lnTo>
                    <a:pt x="598396" y="111640"/>
                  </a:lnTo>
                  <a:cubicBezTo>
                    <a:pt x="593718" y="115732"/>
                    <a:pt x="590503" y="116901"/>
                    <a:pt x="588749" y="115440"/>
                  </a:cubicBezTo>
                  <a:cubicBezTo>
                    <a:pt x="586995" y="113978"/>
                    <a:pt x="586995" y="111348"/>
                    <a:pt x="588456" y="107841"/>
                  </a:cubicBezTo>
                  <a:lnTo>
                    <a:pt x="592549" y="98195"/>
                  </a:lnTo>
                  <a:cubicBezTo>
                    <a:pt x="594303" y="93811"/>
                    <a:pt x="597811" y="85043"/>
                    <a:pt x="602781" y="71890"/>
                  </a:cubicBezTo>
                  <a:lnTo>
                    <a:pt x="546069" y="71890"/>
                  </a:lnTo>
                  <a:close/>
                  <a:moveTo>
                    <a:pt x="750406" y="287592"/>
                  </a:moveTo>
                  <a:lnTo>
                    <a:pt x="774377" y="289637"/>
                  </a:lnTo>
                  <a:lnTo>
                    <a:pt x="853306" y="289637"/>
                  </a:lnTo>
                  <a:lnTo>
                    <a:pt x="853306" y="55523"/>
                  </a:lnTo>
                  <a:lnTo>
                    <a:pt x="850675" y="9343"/>
                  </a:lnTo>
                  <a:cubicBezTo>
                    <a:pt x="851259" y="8466"/>
                    <a:pt x="851844" y="7589"/>
                    <a:pt x="852429" y="7005"/>
                  </a:cubicBezTo>
                  <a:cubicBezTo>
                    <a:pt x="853306" y="6420"/>
                    <a:pt x="855644" y="6712"/>
                    <a:pt x="859737" y="7881"/>
                  </a:cubicBezTo>
                  <a:lnTo>
                    <a:pt x="875230" y="10804"/>
                  </a:lnTo>
                  <a:lnTo>
                    <a:pt x="891308" y="14896"/>
                  </a:lnTo>
                  <a:cubicBezTo>
                    <a:pt x="903878" y="17819"/>
                    <a:pt x="910310" y="21326"/>
                    <a:pt x="911187" y="25418"/>
                  </a:cubicBezTo>
                  <a:cubicBezTo>
                    <a:pt x="911771" y="28926"/>
                    <a:pt x="907971" y="33894"/>
                    <a:pt x="899786" y="39740"/>
                  </a:cubicBezTo>
                  <a:lnTo>
                    <a:pt x="900078" y="289930"/>
                  </a:lnTo>
                  <a:lnTo>
                    <a:pt x="920541" y="289930"/>
                  </a:lnTo>
                  <a:lnTo>
                    <a:pt x="920541" y="54646"/>
                  </a:lnTo>
                  <a:lnTo>
                    <a:pt x="917910" y="9051"/>
                  </a:lnTo>
                  <a:cubicBezTo>
                    <a:pt x="919079" y="7005"/>
                    <a:pt x="922003" y="5836"/>
                    <a:pt x="926680" y="6420"/>
                  </a:cubicBezTo>
                  <a:cubicBezTo>
                    <a:pt x="936035" y="7589"/>
                    <a:pt x="947143" y="9927"/>
                    <a:pt x="960006" y="13435"/>
                  </a:cubicBezTo>
                  <a:cubicBezTo>
                    <a:pt x="972868" y="16942"/>
                    <a:pt x="979591" y="20742"/>
                    <a:pt x="980468" y="24541"/>
                  </a:cubicBezTo>
                  <a:cubicBezTo>
                    <a:pt x="981053" y="28926"/>
                    <a:pt x="976668" y="33602"/>
                    <a:pt x="967021" y="38863"/>
                  </a:cubicBezTo>
                  <a:lnTo>
                    <a:pt x="967314" y="224752"/>
                  </a:lnTo>
                  <a:cubicBezTo>
                    <a:pt x="971699" y="213938"/>
                    <a:pt x="976084" y="201662"/>
                    <a:pt x="980761" y="187632"/>
                  </a:cubicBezTo>
                  <a:cubicBezTo>
                    <a:pt x="985438" y="173895"/>
                    <a:pt x="988946" y="162497"/>
                    <a:pt x="991577" y="153144"/>
                  </a:cubicBezTo>
                  <a:cubicBezTo>
                    <a:pt x="994208" y="143791"/>
                    <a:pt x="996839" y="133561"/>
                    <a:pt x="999470" y="122454"/>
                  </a:cubicBezTo>
                  <a:cubicBezTo>
                    <a:pt x="1002101" y="111056"/>
                    <a:pt x="1004147" y="102287"/>
                    <a:pt x="1005316" y="96442"/>
                  </a:cubicBezTo>
                  <a:lnTo>
                    <a:pt x="1007655" y="84166"/>
                  </a:lnTo>
                  <a:lnTo>
                    <a:pt x="1009117" y="74813"/>
                  </a:lnTo>
                  <a:cubicBezTo>
                    <a:pt x="1011163" y="72183"/>
                    <a:pt x="1015548" y="72767"/>
                    <a:pt x="1022271" y="76567"/>
                  </a:cubicBezTo>
                  <a:lnTo>
                    <a:pt x="1039519" y="84458"/>
                  </a:lnTo>
                  <a:lnTo>
                    <a:pt x="1058812" y="95273"/>
                  </a:lnTo>
                  <a:cubicBezTo>
                    <a:pt x="1070213" y="101703"/>
                    <a:pt x="1074890" y="107256"/>
                    <a:pt x="1073136" y="111932"/>
                  </a:cubicBezTo>
                  <a:cubicBezTo>
                    <a:pt x="1072260" y="114271"/>
                    <a:pt x="1067874" y="117193"/>
                    <a:pt x="1060274" y="120116"/>
                  </a:cubicBezTo>
                  <a:cubicBezTo>
                    <a:pt x="1055012" y="129761"/>
                    <a:pt x="1049166" y="139407"/>
                    <a:pt x="1043611" y="149344"/>
                  </a:cubicBezTo>
                  <a:cubicBezTo>
                    <a:pt x="1037765" y="158989"/>
                    <a:pt x="1030164" y="170680"/>
                    <a:pt x="1020225" y="184417"/>
                  </a:cubicBezTo>
                  <a:cubicBezTo>
                    <a:pt x="1010578" y="198154"/>
                    <a:pt x="993039" y="221829"/>
                    <a:pt x="967606" y="255441"/>
                  </a:cubicBezTo>
                  <a:lnTo>
                    <a:pt x="967606" y="289930"/>
                  </a:lnTo>
                  <a:lnTo>
                    <a:pt x="998008" y="289930"/>
                  </a:lnTo>
                  <a:cubicBezTo>
                    <a:pt x="1006778" y="279408"/>
                    <a:pt x="1013794" y="270639"/>
                    <a:pt x="1018763" y="263917"/>
                  </a:cubicBezTo>
                  <a:cubicBezTo>
                    <a:pt x="1023733" y="257195"/>
                    <a:pt x="1027826" y="253395"/>
                    <a:pt x="1031041" y="253103"/>
                  </a:cubicBezTo>
                  <a:cubicBezTo>
                    <a:pt x="1034257" y="252810"/>
                    <a:pt x="1038642" y="254564"/>
                    <a:pt x="1044488" y="258364"/>
                  </a:cubicBezTo>
                  <a:cubicBezTo>
                    <a:pt x="1048581" y="261579"/>
                    <a:pt x="1053258" y="265086"/>
                    <a:pt x="1058228" y="269470"/>
                  </a:cubicBezTo>
                  <a:lnTo>
                    <a:pt x="1070213" y="280577"/>
                  </a:lnTo>
                  <a:cubicBezTo>
                    <a:pt x="1074598" y="284669"/>
                    <a:pt x="1076937" y="288761"/>
                    <a:pt x="1077229" y="292853"/>
                  </a:cubicBezTo>
                  <a:cubicBezTo>
                    <a:pt x="1077521" y="296944"/>
                    <a:pt x="1073429" y="298990"/>
                    <a:pt x="1064951" y="298990"/>
                  </a:cubicBezTo>
                  <a:lnTo>
                    <a:pt x="782270" y="298990"/>
                  </a:lnTo>
                  <a:lnTo>
                    <a:pt x="760930" y="299867"/>
                  </a:lnTo>
                  <a:lnTo>
                    <a:pt x="750406" y="287592"/>
                  </a:lnTo>
                  <a:close/>
                </a:path>
              </a:pathLst>
            </a:custGeom>
            <a:grpFill/>
            <a:ln w="186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</a:endParaRPr>
            </a:p>
          </p:txBody>
        </p:sp>
        <p:sp>
          <p:nvSpPr>
            <p:cNvPr id="70" name="任意多边形: 形状 69"/>
            <p:cNvSpPr/>
            <p:nvPr/>
          </p:nvSpPr>
          <p:spPr>
            <a:xfrm>
              <a:off x="4179106" y="2573570"/>
              <a:ext cx="524671" cy="149705"/>
            </a:xfrm>
            <a:custGeom>
              <a:avLst/>
              <a:gdLst>
                <a:gd name="connsiteX0" fmla="*/ 6194 w 1077751"/>
                <a:gd name="connsiteY0" fmla="*/ 95332 h 307515"/>
                <a:gd name="connsiteX1" fmla="*/ 11163 w 1077751"/>
                <a:gd name="connsiteY1" fmla="*/ 108485 h 307515"/>
                <a:gd name="connsiteX2" fmla="*/ 16425 w 1077751"/>
                <a:gd name="connsiteY2" fmla="*/ 123975 h 307515"/>
                <a:gd name="connsiteX3" fmla="*/ 19641 w 1077751"/>
                <a:gd name="connsiteY3" fmla="*/ 139758 h 307515"/>
                <a:gd name="connsiteX4" fmla="*/ 21979 w 1077751"/>
                <a:gd name="connsiteY4" fmla="*/ 166356 h 307515"/>
                <a:gd name="connsiteX5" fmla="*/ 19348 w 1077751"/>
                <a:gd name="connsiteY5" fmla="*/ 192953 h 307515"/>
                <a:gd name="connsiteX6" fmla="*/ 18179 w 1077751"/>
                <a:gd name="connsiteY6" fmla="*/ 217797 h 307515"/>
                <a:gd name="connsiteX7" fmla="*/ 27241 w 1077751"/>
                <a:gd name="connsiteY7" fmla="*/ 234164 h 307515"/>
                <a:gd name="connsiteX8" fmla="*/ 47412 w 1077751"/>
                <a:gd name="connsiteY8" fmla="*/ 240302 h 307515"/>
                <a:gd name="connsiteX9" fmla="*/ 68167 w 1077751"/>
                <a:gd name="connsiteY9" fmla="*/ 228319 h 307515"/>
                <a:gd name="connsiteX10" fmla="*/ 78106 w 1077751"/>
                <a:gd name="connsiteY10" fmla="*/ 202306 h 307515"/>
                <a:gd name="connsiteX11" fmla="*/ 66998 w 1077751"/>
                <a:gd name="connsiteY11" fmla="*/ 154372 h 307515"/>
                <a:gd name="connsiteX12" fmla="*/ 45073 w 1077751"/>
                <a:gd name="connsiteY12" fmla="*/ 118714 h 307515"/>
                <a:gd name="connsiteX13" fmla="*/ 20810 w 1077751"/>
                <a:gd name="connsiteY13" fmla="*/ 89487 h 307515"/>
                <a:gd name="connsiteX14" fmla="*/ 14086 w 1077751"/>
                <a:gd name="connsiteY14" fmla="*/ 82180 h 307515"/>
                <a:gd name="connsiteX15" fmla="*/ 7948 w 1077751"/>
                <a:gd name="connsiteY15" fmla="*/ 76919 h 307515"/>
                <a:gd name="connsiteX16" fmla="*/ 2686 w 1077751"/>
                <a:gd name="connsiteY16" fmla="*/ 76626 h 307515"/>
                <a:gd name="connsiteX17" fmla="*/ 55 w 1077751"/>
                <a:gd name="connsiteY17" fmla="*/ 81011 h 307515"/>
                <a:gd name="connsiteX18" fmla="*/ 1809 w 1077751"/>
                <a:gd name="connsiteY18" fmla="*/ 86856 h 307515"/>
                <a:gd name="connsiteX19" fmla="*/ 6194 w 1077751"/>
                <a:gd name="connsiteY19" fmla="*/ 95332 h 307515"/>
                <a:gd name="connsiteX20" fmla="*/ 695796 w 1077751"/>
                <a:gd name="connsiteY20" fmla="*/ 266022 h 307515"/>
                <a:gd name="connsiteX21" fmla="*/ 691118 w 1077751"/>
                <a:gd name="connsiteY21" fmla="*/ 260761 h 307515"/>
                <a:gd name="connsiteX22" fmla="*/ 681764 w 1077751"/>
                <a:gd name="connsiteY22" fmla="*/ 256962 h 307515"/>
                <a:gd name="connsiteX23" fmla="*/ 643177 w 1077751"/>
                <a:gd name="connsiteY23" fmla="*/ 233872 h 307515"/>
                <a:gd name="connsiteX24" fmla="*/ 624175 w 1077751"/>
                <a:gd name="connsiteY24" fmla="*/ 212243 h 307515"/>
                <a:gd name="connsiteX25" fmla="*/ 655162 w 1077751"/>
                <a:gd name="connsiteY25" fmla="*/ 197045 h 307515"/>
                <a:gd name="connsiteX26" fmla="*/ 668609 w 1077751"/>
                <a:gd name="connsiteY26" fmla="*/ 186815 h 307515"/>
                <a:gd name="connsiteX27" fmla="*/ 686149 w 1077751"/>
                <a:gd name="connsiteY27" fmla="*/ 179508 h 307515"/>
                <a:gd name="connsiteX28" fmla="*/ 682349 w 1077751"/>
                <a:gd name="connsiteY28" fmla="*/ 173078 h 307515"/>
                <a:gd name="connsiteX29" fmla="*/ 669194 w 1077751"/>
                <a:gd name="connsiteY29" fmla="*/ 165479 h 307515"/>
                <a:gd name="connsiteX30" fmla="*/ 653116 w 1077751"/>
                <a:gd name="connsiteY30" fmla="*/ 158464 h 307515"/>
                <a:gd name="connsiteX31" fmla="*/ 642300 w 1077751"/>
                <a:gd name="connsiteY31" fmla="*/ 155541 h 307515"/>
                <a:gd name="connsiteX32" fmla="*/ 638792 w 1077751"/>
                <a:gd name="connsiteY32" fmla="*/ 157003 h 307515"/>
                <a:gd name="connsiteX33" fmla="*/ 637330 w 1077751"/>
                <a:gd name="connsiteY33" fmla="*/ 161387 h 307515"/>
                <a:gd name="connsiteX34" fmla="*/ 635284 w 1077751"/>
                <a:gd name="connsiteY34" fmla="*/ 167233 h 307515"/>
                <a:gd name="connsiteX35" fmla="*/ 629437 w 1077751"/>
                <a:gd name="connsiteY35" fmla="*/ 178339 h 307515"/>
                <a:gd name="connsiteX36" fmla="*/ 621837 w 1077751"/>
                <a:gd name="connsiteY36" fmla="*/ 190030 h 307515"/>
                <a:gd name="connsiteX37" fmla="*/ 615405 w 1077751"/>
                <a:gd name="connsiteY37" fmla="*/ 197045 h 307515"/>
                <a:gd name="connsiteX38" fmla="*/ 606635 w 1077751"/>
                <a:gd name="connsiteY38" fmla="*/ 178924 h 307515"/>
                <a:gd name="connsiteX39" fmla="*/ 597281 w 1077751"/>
                <a:gd name="connsiteY39" fmla="*/ 143558 h 307515"/>
                <a:gd name="connsiteX40" fmla="*/ 597281 w 1077751"/>
                <a:gd name="connsiteY40" fmla="*/ 143266 h 307515"/>
                <a:gd name="connsiteX41" fmla="*/ 617744 w 1077751"/>
                <a:gd name="connsiteY41" fmla="*/ 143266 h 307515"/>
                <a:gd name="connsiteX42" fmla="*/ 617744 w 1077751"/>
                <a:gd name="connsiteY42" fmla="*/ 146481 h 307515"/>
                <a:gd name="connsiteX43" fmla="*/ 628560 w 1077751"/>
                <a:gd name="connsiteY43" fmla="*/ 154080 h 307515"/>
                <a:gd name="connsiteX44" fmla="*/ 642300 w 1077751"/>
                <a:gd name="connsiteY44" fmla="*/ 154080 h 307515"/>
                <a:gd name="connsiteX45" fmla="*/ 655454 w 1077751"/>
                <a:gd name="connsiteY45" fmla="*/ 150865 h 307515"/>
                <a:gd name="connsiteX46" fmla="*/ 662470 w 1077751"/>
                <a:gd name="connsiteY46" fmla="*/ 142681 h 307515"/>
                <a:gd name="connsiteX47" fmla="*/ 661009 w 1077751"/>
                <a:gd name="connsiteY47" fmla="*/ 107900 h 307515"/>
                <a:gd name="connsiteX48" fmla="*/ 661009 w 1077751"/>
                <a:gd name="connsiteY48" fmla="*/ 44768 h 307515"/>
                <a:gd name="connsiteX49" fmla="*/ 670948 w 1077751"/>
                <a:gd name="connsiteY49" fmla="*/ 31908 h 307515"/>
                <a:gd name="connsiteX50" fmla="*/ 665686 w 1077751"/>
                <a:gd name="connsiteY50" fmla="*/ 25770 h 307515"/>
                <a:gd name="connsiteX51" fmla="*/ 642884 w 1077751"/>
                <a:gd name="connsiteY51" fmla="*/ 10864 h 307515"/>
                <a:gd name="connsiteX52" fmla="*/ 630899 w 1077751"/>
                <a:gd name="connsiteY52" fmla="*/ 6480 h 307515"/>
                <a:gd name="connsiteX53" fmla="*/ 622421 w 1077751"/>
                <a:gd name="connsiteY53" fmla="*/ 13494 h 307515"/>
                <a:gd name="connsiteX54" fmla="*/ 613359 w 1077751"/>
                <a:gd name="connsiteY54" fmla="*/ 25478 h 307515"/>
                <a:gd name="connsiteX55" fmla="*/ 558986 w 1077751"/>
                <a:gd name="connsiteY55" fmla="*/ 25478 h 307515"/>
                <a:gd name="connsiteX56" fmla="*/ 529461 w 1077751"/>
                <a:gd name="connsiteY56" fmla="*/ 10864 h 307515"/>
                <a:gd name="connsiteX57" fmla="*/ 514845 w 1077751"/>
                <a:gd name="connsiteY57" fmla="*/ 5603 h 307515"/>
                <a:gd name="connsiteX58" fmla="*/ 511921 w 1077751"/>
                <a:gd name="connsiteY58" fmla="*/ 7941 h 307515"/>
                <a:gd name="connsiteX59" fmla="*/ 513383 w 1077751"/>
                <a:gd name="connsiteY59" fmla="*/ 43307 h 307515"/>
                <a:gd name="connsiteX60" fmla="*/ 513383 w 1077751"/>
                <a:gd name="connsiteY60" fmla="*/ 161095 h 307515"/>
                <a:gd name="connsiteX61" fmla="*/ 499936 w 1077751"/>
                <a:gd name="connsiteY61" fmla="*/ 146481 h 307515"/>
                <a:gd name="connsiteX62" fmla="*/ 487366 w 1077751"/>
                <a:gd name="connsiteY62" fmla="*/ 138297 h 307515"/>
                <a:gd name="connsiteX63" fmla="*/ 481519 w 1077751"/>
                <a:gd name="connsiteY63" fmla="*/ 141512 h 307515"/>
                <a:gd name="connsiteX64" fmla="*/ 475380 w 1077751"/>
                <a:gd name="connsiteY64" fmla="*/ 148527 h 307515"/>
                <a:gd name="connsiteX65" fmla="*/ 465441 w 1077751"/>
                <a:gd name="connsiteY65" fmla="*/ 159633 h 307515"/>
                <a:gd name="connsiteX66" fmla="*/ 460179 w 1077751"/>
                <a:gd name="connsiteY66" fmla="*/ 159633 h 307515"/>
                <a:gd name="connsiteX67" fmla="*/ 460179 w 1077751"/>
                <a:gd name="connsiteY67" fmla="*/ 124852 h 307515"/>
                <a:gd name="connsiteX68" fmla="*/ 466610 w 1077751"/>
                <a:gd name="connsiteY68" fmla="*/ 118422 h 307515"/>
                <a:gd name="connsiteX69" fmla="*/ 498767 w 1077751"/>
                <a:gd name="connsiteY69" fmla="*/ 118422 h 307515"/>
                <a:gd name="connsiteX70" fmla="*/ 504905 w 1077751"/>
                <a:gd name="connsiteY70" fmla="*/ 115792 h 307515"/>
                <a:gd name="connsiteX71" fmla="*/ 503444 w 1077751"/>
                <a:gd name="connsiteY71" fmla="*/ 109069 h 307515"/>
                <a:gd name="connsiteX72" fmla="*/ 492335 w 1077751"/>
                <a:gd name="connsiteY72" fmla="*/ 97086 h 307515"/>
                <a:gd name="connsiteX73" fmla="*/ 480934 w 1077751"/>
                <a:gd name="connsiteY73" fmla="*/ 88902 h 307515"/>
                <a:gd name="connsiteX74" fmla="*/ 473919 w 1077751"/>
                <a:gd name="connsiteY74" fmla="*/ 91825 h 307515"/>
                <a:gd name="connsiteX75" fmla="*/ 466903 w 1077751"/>
                <a:gd name="connsiteY75" fmla="*/ 99424 h 307515"/>
                <a:gd name="connsiteX76" fmla="*/ 458425 w 1077751"/>
                <a:gd name="connsiteY76" fmla="*/ 109361 h 307515"/>
                <a:gd name="connsiteX77" fmla="*/ 416622 w 1077751"/>
                <a:gd name="connsiteY77" fmla="*/ 109361 h 307515"/>
                <a:gd name="connsiteX78" fmla="*/ 401713 w 1077751"/>
                <a:gd name="connsiteY78" fmla="*/ 108777 h 307515"/>
                <a:gd name="connsiteX79" fmla="*/ 430069 w 1077751"/>
                <a:gd name="connsiteY79" fmla="*/ 71073 h 307515"/>
                <a:gd name="connsiteX80" fmla="*/ 501397 w 1077751"/>
                <a:gd name="connsiteY80" fmla="*/ 71073 h 307515"/>
                <a:gd name="connsiteX81" fmla="*/ 508121 w 1077751"/>
                <a:gd name="connsiteY81" fmla="*/ 69027 h 307515"/>
                <a:gd name="connsiteX82" fmla="*/ 507536 w 1077751"/>
                <a:gd name="connsiteY82" fmla="*/ 62889 h 307515"/>
                <a:gd name="connsiteX83" fmla="*/ 491751 w 1077751"/>
                <a:gd name="connsiteY83" fmla="*/ 45645 h 307515"/>
                <a:gd name="connsiteX84" fmla="*/ 482689 w 1077751"/>
                <a:gd name="connsiteY84" fmla="*/ 40384 h 307515"/>
                <a:gd name="connsiteX85" fmla="*/ 475088 w 1077751"/>
                <a:gd name="connsiteY85" fmla="*/ 45937 h 307515"/>
                <a:gd name="connsiteX86" fmla="*/ 461348 w 1077751"/>
                <a:gd name="connsiteY86" fmla="*/ 62305 h 307515"/>
                <a:gd name="connsiteX87" fmla="*/ 436501 w 1077751"/>
                <a:gd name="connsiteY87" fmla="*/ 62305 h 307515"/>
                <a:gd name="connsiteX88" fmla="*/ 455210 w 1077751"/>
                <a:gd name="connsiteY88" fmla="*/ 29862 h 307515"/>
                <a:gd name="connsiteX89" fmla="*/ 467780 w 1077751"/>
                <a:gd name="connsiteY89" fmla="*/ 21678 h 307515"/>
                <a:gd name="connsiteX90" fmla="*/ 439132 w 1077751"/>
                <a:gd name="connsiteY90" fmla="*/ 6187 h 307515"/>
                <a:gd name="connsiteX91" fmla="*/ 425392 w 1077751"/>
                <a:gd name="connsiteY91" fmla="*/ 1803 h 307515"/>
                <a:gd name="connsiteX92" fmla="*/ 412530 w 1077751"/>
                <a:gd name="connsiteY92" fmla="*/ 2388 h 307515"/>
                <a:gd name="connsiteX93" fmla="*/ 411653 w 1077751"/>
                <a:gd name="connsiteY93" fmla="*/ 9402 h 307515"/>
                <a:gd name="connsiteX94" fmla="*/ 409899 w 1077751"/>
                <a:gd name="connsiteY94" fmla="*/ 18755 h 307515"/>
                <a:gd name="connsiteX95" fmla="*/ 402883 w 1077751"/>
                <a:gd name="connsiteY95" fmla="*/ 45060 h 307515"/>
                <a:gd name="connsiteX96" fmla="*/ 390897 w 1077751"/>
                <a:gd name="connsiteY96" fmla="*/ 83349 h 307515"/>
                <a:gd name="connsiteX97" fmla="*/ 375989 w 1077751"/>
                <a:gd name="connsiteY97" fmla="*/ 119007 h 307515"/>
                <a:gd name="connsiteX98" fmla="*/ 371312 w 1077751"/>
                <a:gd name="connsiteY98" fmla="*/ 127775 h 307515"/>
                <a:gd name="connsiteX99" fmla="*/ 371604 w 1077751"/>
                <a:gd name="connsiteY99" fmla="*/ 132451 h 307515"/>
                <a:gd name="connsiteX100" fmla="*/ 375404 w 1077751"/>
                <a:gd name="connsiteY100" fmla="*/ 134497 h 307515"/>
                <a:gd name="connsiteX101" fmla="*/ 379497 w 1077751"/>
                <a:gd name="connsiteY101" fmla="*/ 132159 h 307515"/>
                <a:gd name="connsiteX102" fmla="*/ 385343 w 1077751"/>
                <a:gd name="connsiteY102" fmla="*/ 126021 h 307515"/>
                <a:gd name="connsiteX103" fmla="*/ 396744 w 1077751"/>
                <a:gd name="connsiteY103" fmla="*/ 114330 h 307515"/>
                <a:gd name="connsiteX104" fmla="*/ 399083 w 1077751"/>
                <a:gd name="connsiteY104" fmla="*/ 111992 h 307515"/>
                <a:gd name="connsiteX105" fmla="*/ 404929 w 1077751"/>
                <a:gd name="connsiteY105" fmla="*/ 119591 h 307515"/>
                <a:gd name="connsiteX106" fmla="*/ 419838 w 1077751"/>
                <a:gd name="connsiteY106" fmla="*/ 118130 h 307515"/>
                <a:gd name="connsiteX107" fmla="*/ 419838 w 1077751"/>
                <a:gd name="connsiteY107" fmla="*/ 159341 h 307515"/>
                <a:gd name="connsiteX108" fmla="*/ 394698 w 1077751"/>
                <a:gd name="connsiteY108" fmla="*/ 159341 h 307515"/>
                <a:gd name="connsiteX109" fmla="*/ 373650 w 1077751"/>
                <a:gd name="connsiteY109" fmla="*/ 158172 h 307515"/>
                <a:gd name="connsiteX110" fmla="*/ 379789 w 1077751"/>
                <a:gd name="connsiteY110" fmla="*/ 168986 h 307515"/>
                <a:gd name="connsiteX111" fmla="*/ 399083 w 1077751"/>
                <a:gd name="connsiteY111" fmla="*/ 168109 h 307515"/>
                <a:gd name="connsiteX112" fmla="*/ 419838 w 1077751"/>
                <a:gd name="connsiteY112" fmla="*/ 168109 h 307515"/>
                <a:gd name="connsiteX113" fmla="*/ 419546 w 1077751"/>
                <a:gd name="connsiteY113" fmla="*/ 242056 h 307515"/>
                <a:gd name="connsiteX114" fmla="*/ 415745 w 1077751"/>
                <a:gd name="connsiteY114" fmla="*/ 252870 h 307515"/>
                <a:gd name="connsiteX115" fmla="*/ 412237 w 1077751"/>
                <a:gd name="connsiteY115" fmla="*/ 256670 h 307515"/>
                <a:gd name="connsiteX116" fmla="*/ 412237 w 1077751"/>
                <a:gd name="connsiteY116" fmla="*/ 263684 h 307515"/>
                <a:gd name="connsiteX117" fmla="*/ 419838 w 1077751"/>
                <a:gd name="connsiteY117" fmla="*/ 279760 h 307515"/>
                <a:gd name="connsiteX118" fmla="*/ 430069 w 1077751"/>
                <a:gd name="connsiteY118" fmla="*/ 296712 h 307515"/>
                <a:gd name="connsiteX119" fmla="*/ 436793 w 1077751"/>
                <a:gd name="connsiteY119" fmla="*/ 302557 h 307515"/>
                <a:gd name="connsiteX120" fmla="*/ 440301 w 1077751"/>
                <a:gd name="connsiteY120" fmla="*/ 302557 h 307515"/>
                <a:gd name="connsiteX121" fmla="*/ 444393 w 1077751"/>
                <a:gd name="connsiteY121" fmla="*/ 297588 h 307515"/>
                <a:gd name="connsiteX122" fmla="*/ 449948 w 1077751"/>
                <a:gd name="connsiteY122" fmla="*/ 289697 h 307515"/>
                <a:gd name="connsiteX123" fmla="*/ 468949 w 1077751"/>
                <a:gd name="connsiteY123" fmla="*/ 263684 h 307515"/>
                <a:gd name="connsiteX124" fmla="*/ 502859 w 1077751"/>
                <a:gd name="connsiteY124" fmla="*/ 225688 h 307515"/>
                <a:gd name="connsiteX125" fmla="*/ 510167 w 1077751"/>
                <a:gd name="connsiteY125" fmla="*/ 218089 h 307515"/>
                <a:gd name="connsiteX126" fmla="*/ 512213 w 1077751"/>
                <a:gd name="connsiteY126" fmla="*/ 213120 h 307515"/>
                <a:gd name="connsiteX127" fmla="*/ 509290 w 1077751"/>
                <a:gd name="connsiteY127" fmla="*/ 209905 h 307515"/>
                <a:gd name="connsiteX128" fmla="*/ 505198 w 1077751"/>
                <a:gd name="connsiteY128" fmla="*/ 210197 h 307515"/>
                <a:gd name="connsiteX129" fmla="*/ 493797 w 1077751"/>
                <a:gd name="connsiteY129" fmla="*/ 216043 h 307515"/>
                <a:gd name="connsiteX130" fmla="*/ 474796 w 1077751"/>
                <a:gd name="connsiteY130" fmla="*/ 225396 h 307515"/>
                <a:gd name="connsiteX131" fmla="*/ 460472 w 1077751"/>
                <a:gd name="connsiteY131" fmla="*/ 232995 h 307515"/>
                <a:gd name="connsiteX132" fmla="*/ 460472 w 1077751"/>
                <a:gd name="connsiteY132" fmla="*/ 167817 h 307515"/>
                <a:gd name="connsiteX133" fmla="*/ 503444 w 1077751"/>
                <a:gd name="connsiteY133" fmla="*/ 167817 h 307515"/>
                <a:gd name="connsiteX134" fmla="*/ 513091 w 1077751"/>
                <a:gd name="connsiteY134" fmla="*/ 165771 h 307515"/>
                <a:gd name="connsiteX135" fmla="*/ 512798 w 1077751"/>
                <a:gd name="connsiteY135" fmla="*/ 243225 h 307515"/>
                <a:gd name="connsiteX136" fmla="*/ 511337 w 1077751"/>
                <a:gd name="connsiteY136" fmla="*/ 252285 h 307515"/>
                <a:gd name="connsiteX137" fmla="*/ 507829 w 1077751"/>
                <a:gd name="connsiteY137" fmla="*/ 257254 h 307515"/>
                <a:gd name="connsiteX138" fmla="*/ 505198 w 1077751"/>
                <a:gd name="connsiteY138" fmla="*/ 261346 h 307515"/>
                <a:gd name="connsiteX139" fmla="*/ 513383 w 1077751"/>
                <a:gd name="connsiteY139" fmla="*/ 281805 h 307515"/>
                <a:gd name="connsiteX140" fmla="*/ 525661 w 1077751"/>
                <a:gd name="connsiteY140" fmla="*/ 301388 h 307515"/>
                <a:gd name="connsiteX141" fmla="*/ 531800 w 1077751"/>
                <a:gd name="connsiteY141" fmla="*/ 307234 h 307515"/>
                <a:gd name="connsiteX142" fmla="*/ 534723 w 1077751"/>
                <a:gd name="connsiteY142" fmla="*/ 306941 h 307515"/>
                <a:gd name="connsiteX143" fmla="*/ 538815 w 1077751"/>
                <a:gd name="connsiteY143" fmla="*/ 302850 h 307515"/>
                <a:gd name="connsiteX144" fmla="*/ 545247 w 1077751"/>
                <a:gd name="connsiteY144" fmla="*/ 295543 h 307515"/>
                <a:gd name="connsiteX145" fmla="*/ 557232 w 1077751"/>
                <a:gd name="connsiteY145" fmla="*/ 282682 h 307515"/>
                <a:gd name="connsiteX146" fmla="*/ 572141 w 1077751"/>
                <a:gd name="connsiteY146" fmla="*/ 266315 h 307515"/>
                <a:gd name="connsiteX147" fmla="*/ 586173 w 1077751"/>
                <a:gd name="connsiteY147" fmla="*/ 251701 h 307515"/>
                <a:gd name="connsiteX148" fmla="*/ 596404 w 1077751"/>
                <a:gd name="connsiteY148" fmla="*/ 240010 h 307515"/>
                <a:gd name="connsiteX149" fmla="*/ 599035 w 1077751"/>
                <a:gd name="connsiteY149" fmla="*/ 246440 h 307515"/>
                <a:gd name="connsiteX150" fmla="*/ 611897 w 1077751"/>
                <a:gd name="connsiteY150" fmla="*/ 267776 h 307515"/>
                <a:gd name="connsiteX151" fmla="*/ 636453 w 1077751"/>
                <a:gd name="connsiteY151" fmla="*/ 294666 h 307515"/>
                <a:gd name="connsiteX152" fmla="*/ 642300 w 1077751"/>
                <a:gd name="connsiteY152" fmla="*/ 299050 h 307515"/>
                <a:gd name="connsiteX153" fmla="*/ 646977 w 1077751"/>
                <a:gd name="connsiteY153" fmla="*/ 301973 h 307515"/>
                <a:gd name="connsiteX154" fmla="*/ 652531 w 1077751"/>
                <a:gd name="connsiteY154" fmla="*/ 302850 h 307515"/>
                <a:gd name="connsiteX155" fmla="*/ 658962 w 1077751"/>
                <a:gd name="connsiteY155" fmla="*/ 292620 h 307515"/>
                <a:gd name="connsiteX156" fmla="*/ 670655 w 1077751"/>
                <a:gd name="connsiteY156" fmla="*/ 278590 h 307515"/>
                <a:gd name="connsiteX157" fmla="*/ 681472 w 1077751"/>
                <a:gd name="connsiteY157" fmla="*/ 272745 h 307515"/>
                <a:gd name="connsiteX158" fmla="*/ 690826 w 1077751"/>
                <a:gd name="connsiteY158" fmla="*/ 270407 h 307515"/>
                <a:gd name="connsiteX159" fmla="*/ 695796 w 1077751"/>
                <a:gd name="connsiteY159" fmla="*/ 266022 h 307515"/>
                <a:gd name="connsiteX160" fmla="*/ 554309 w 1077751"/>
                <a:gd name="connsiteY160" fmla="*/ 33954 h 307515"/>
                <a:gd name="connsiteX161" fmla="*/ 617744 w 1077751"/>
                <a:gd name="connsiteY161" fmla="*/ 33954 h 307515"/>
                <a:gd name="connsiteX162" fmla="*/ 617744 w 1077751"/>
                <a:gd name="connsiteY162" fmla="*/ 78380 h 307515"/>
                <a:gd name="connsiteX163" fmla="*/ 554309 w 1077751"/>
                <a:gd name="connsiteY163" fmla="*/ 78380 h 307515"/>
                <a:gd name="connsiteX164" fmla="*/ 554309 w 1077751"/>
                <a:gd name="connsiteY164" fmla="*/ 33954 h 307515"/>
                <a:gd name="connsiteX165" fmla="*/ 554601 w 1077751"/>
                <a:gd name="connsiteY165" fmla="*/ 243225 h 307515"/>
                <a:gd name="connsiteX166" fmla="*/ 554309 w 1077751"/>
                <a:gd name="connsiteY166" fmla="*/ 143558 h 307515"/>
                <a:gd name="connsiteX167" fmla="*/ 577987 w 1077751"/>
                <a:gd name="connsiteY167" fmla="*/ 143558 h 307515"/>
                <a:gd name="connsiteX168" fmla="*/ 579449 w 1077751"/>
                <a:gd name="connsiteY168" fmla="*/ 155834 h 307515"/>
                <a:gd name="connsiteX169" fmla="*/ 582372 w 1077751"/>
                <a:gd name="connsiteY169" fmla="*/ 186231 h 307515"/>
                <a:gd name="connsiteX170" fmla="*/ 586465 w 1077751"/>
                <a:gd name="connsiteY170" fmla="*/ 206982 h 307515"/>
                <a:gd name="connsiteX171" fmla="*/ 592604 w 1077751"/>
                <a:gd name="connsiteY171" fmla="*/ 231534 h 307515"/>
                <a:gd name="connsiteX172" fmla="*/ 554601 w 1077751"/>
                <a:gd name="connsiteY172" fmla="*/ 243225 h 307515"/>
                <a:gd name="connsiteX173" fmla="*/ 554309 w 1077751"/>
                <a:gd name="connsiteY173" fmla="*/ 134790 h 307515"/>
                <a:gd name="connsiteX174" fmla="*/ 554309 w 1077751"/>
                <a:gd name="connsiteY174" fmla="*/ 87441 h 307515"/>
                <a:gd name="connsiteX175" fmla="*/ 617744 w 1077751"/>
                <a:gd name="connsiteY175" fmla="*/ 87441 h 307515"/>
                <a:gd name="connsiteX176" fmla="*/ 617744 w 1077751"/>
                <a:gd name="connsiteY176" fmla="*/ 134790 h 307515"/>
                <a:gd name="connsiteX177" fmla="*/ 554309 w 1077751"/>
                <a:gd name="connsiteY177" fmla="*/ 134790 h 307515"/>
                <a:gd name="connsiteX178" fmla="*/ 876162 w 1077751"/>
                <a:gd name="connsiteY178" fmla="*/ 112576 h 307515"/>
                <a:gd name="connsiteX179" fmla="*/ 895456 w 1077751"/>
                <a:gd name="connsiteY179" fmla="*/ 114330 h 307515"/>
                <a:gd name="connsiteX180" fmla="*/ 1012679 w 1077751"/>
                <a:gd name="connsiteY180" fmla="*/ 114330 h 307515"/>
                <a:gd name="connsiteX181" fmla="*/ 1027588 w 1077751"/>
                <a:gd name="connsiteY181" fmla="*/ 94455 h 307515"/>
                <a:gd name="connsiteX182" fmla="*/ 1042497 w 1077751"/>
                <a:gd name="connsiteY182" fmla="*/ 83056 h 307515"/>
                <a:gd name="connsiteX183" fmla="*/ 1063544 w 1077751"/>
                <a:gd name="connsiteY183" fmla="*/ 99132 h 307515"/>
                <a:gd name="connsiteX184" fmla="*/ 1077576 w 1077751"/>
                <a:gd name="connsiteY184" fmla="*/ 119007 h 307515"/>
                <a:gd name="connsiteX185" fmla="*/ 1071437 w 1077751"/>
                <a:gd name="connsiteY185" fmla="*/ 123099 h 307515"/>
                <a:gd name="connsiteX186" fmla="*/ 1025834 w 1077751"/>
                <a:gd name="connsiteY186" fmla="*/ 122806 h 307515"/>
                <a:gd name="connsiteX187" fmla="*/ 1019110 w 1077751"/>
                <a:gd name="connsiteY187" fmla="*/ 130406 h 307515"/>
                <a:gd name="connsiteX188" fmla="*/ 1019110 w 1077751"/>
                <a:gd name="connsiteY188" fmla="*/ 273622 h 307515"/>
                <a:gd name="connsiteX189" fmla="*/ 1015018 w 1077751"/>
                <a:gd name="connsiteY189" fmla="*/ 290866 h 307515"/>
                <a:gd name="connsiteX190" fmla="*/ 989293 w 1077751"/>
                <a:gd name="connsiteY190" fmla="*/ 302265 h 307515"/>
                <a:gd name="connsiteX191" fmla="*/ 960353 w 1077751"/>
                <a:gd name="connsiteY191" fmla="*/ 305480 h 307515"/>
                <a:gd name="connsiteX192" fmla="*/ 954798 w 1077751"/>
                <a:gd name="connsiteY192" fmla="*/ 303434 h 307515"/>
                <a:gd name="connsiteX193" fmla="*/ 953044 w 1077751"/>
                <a:gd name="connsiteY193" fmla="*/ 297296 h 307515"/>
                <a:gd name="connsiteX194" fmla="*/ 952460 w 1077751"/>
                <a:gd name="connsiteY194" fmla="*/ 287359 h 307515"/>
                <a:gd name="connsiteX195" fmla="*/ 948075 w 1077751"/>
                <a:gd name="connsiteY195" fmla="*/ 278006 h 307515"/>
                <a:gd name="connsiteX196" fmla="*/ 940474 w 1077751"/>
                <a:gd name="connsiteY196" fmla="*/ 273037 h 307515"/>
                <a:gd name="connsiteX197" fmla="*/ 931120 w 1077751"/>
                <a:gd name="connsiteY197" fmla="*/ 270991 h 307515"/>
                <a:gd name="connsiteX198" fmla="*/ 920888 w 1077751"/>
                <a:gd name="connsiteY198" fmla="*/ 268068 h 307515"/>
                <a:gd name="connsiteX199" fmla="*/ 918550 w 1077751"/>
                <a:gd name="connsiteY199" fmla="*/ 263392 h 307515"/>
                <a:gd name="connsiteX200" fmla="*/ 922058 w 1077751"/>
                <a:gd name="connsiteY200" fmla="*/ 258715 h 307515"/>
                <a:gd name="connsiteX201" fmla="*/ 932581 w 1077751"/>
                <a:gd name="connsiteY201" fmla="*/ 258131 h 307515"/>
                <a:gd name="connsiteX202" fmla="*/ 938720 w 1077751"/>
                <a:gd name="connsiteY202" fmla="*/ 258715 h 307515"/>
                <a:gd name="connsiteX203" fmla="*/ 954798 w 1077751"/>
                <a:gd name="connsiteY203" fmla="*/ 260469 h 307515"/>
                <a:gd name="connsiteX204" fmla="*/ 970876 w 1077751"/>
                <a:gd name="connsiteY204" fmla="*/ 257254 h 307515"/>
                <a:gd name="connsiteX205" fmla="*/ 973215 w 1077751"/>
                <a:gd name="connsiteY205" fmla="*/ 246440 h 307515"/>
                <a:gd name="connsiteX206" fmla="*/ 973507 w 1077751"/>
                <a:gd name="connsiteY206" fmla="*/ 122806 h 307515"/>
                <a:gd name="connsiteX207" fmla="*/ 900425 w 1077751"/>
                <a:gd name="connsiteY207" fmla="*/ 122806 h 307515"/>
                <a:gd name="connsiteX208" fmla="*/ 880839 w 1077751"/>
                <a:gd name="connsiteY208" fmla="*/ 123683 h 307515"/>
                <a:gd name="connsiteX209" fmla="*/ 871777 w 1077751"/>
                <a:gd name="connsiteY209" fmla="*/ 112576 h 307515"/>
                <a:gd name="connsiteX210" fmla="*/ 868269 w 1077751"/>
                <a:gd name="connsiteY210" fmla="*/ 115499 h 307515"/>
                <a:gd name="connsiteX211" fmla="*/ 852191 w 1077751"/>
                <a:gd name="connsiteY211" fmla="*/ 131282 h 307515"/>
                <a:gd name="connsiteX212" fmla="*/ 850729 w 1077751"/>
                <a:gd name="connsiteY212" fmla="*/ 132744 h 307515"/>
                <a:gd name="connsiteX213" fmla="*/ 859207 w 1077751"/>
                <a:gd name="connsiteY213" fmla="*/ 137712 h 307515"/>
                <a:gd name="connsiteX214" fmla="*/ 864177 w 1077751"/>
                <a:gd name="connsiteY214" fmla="*/ 143266 h 307515"/>
                <a:gd name="connsiteX215" fmla="*/ 856576 w 1077751"/>
                <a:gd name="connsiteY215" fmla="*/ 153788 h 307515"/>
                <a:gd name="connsiteX216" fmla="*/ 856576 w 1077751"/>
                <a:gd name="connsiteY216" fmla="*/ 261346 h 307515"/>
                <a:gd name="connsiteX217" fmla="*/ 858330 w 1077751"/>
                <a:gd name="connsiteY217" fmla="*/ 292620 h 307515"/>
                <a:gd name="connsiteX218" fmla="*/ 852483 w 1077751"/>
                <a:gd name="connsiteY218" fmla="*/ 301973 h 307515"/>
                <a:gd name="connsiteX219" fmla="*/ 833190 w 1077751"/>
                <a:gd name="connsiteY219" fmla="*/ 307234 h 307515"/>
                <a:gd name="connsiteX220" fmla="*/ 815650 w 1077751"/>
                <a:gd name="connsiteY220" fmla="*/ 306065 h 307515"/>
                <a:gd name="connsiteX221" fmla="*/ 811265 w 1077751"/>
                <a:gd name="connsiteY221" fmla="*/ 301096 h 307515"/>
                <a:gd name="connsiteX222" fmla="*/ 813019 w 1077751"/>
                <a:gd name="connsiteY222" fmla="*/ 263684 h 307515"/>
                <a:gd name="connsiteX223" fmla="*/ 813019 w 1077751"/>
                <a:gd name="connsiteY223" fmla="*/ 167233 h 307515"/>
                <a:gd name="connsiteX224" fmla="*/ 781155 w 1077751"/>
                <a:gd name="connsiteY224" fmla="*/ 189153 h 307515"/>
                <a:gd name="connsiteX225" fmla="*/ 771216 w 1077751"/>
                <a:gd name="connsiteY225" fmla="*/ 195583 h 307515"/>
                <a:gd name="connsiteX226" fmla="*/ 761569 w 1077751"/>
                <a:gd name="connsiteY226" fmla="*/ 198506 h 307515"/>
                <a:gd name="connsiteX227" fmla="*/ 759523 w 1077751"/>
                <a:gd name="connsiteY227" fmla="*/ 194122 h 307515"/>
                <a:gd name="connsiteX228" fmla="*/ 762154 w 1077751"/>
                <a:gd name="connsiteY228" fmla="*/ 189153 h 307515"/>
                <a:gd name="connsiteX229" fmla="*/ 768585 w 1077751"/>
                <a:gd name="connsiteY229" fmla="*/ 182139 h 307515"/>
                <a:gd name="connsiteX230" fmla="*/ 797233 w 1077751"/>
                <a:gd name="connsiteY230" fmla="*/ 145604 h 307515"/>
                <a:gd name="connsiteX231" fmla="*/ 817404 w 1077751"/>
                <a:gd name="connsiteY231" fmla="*/ 113746 h 307515"/>
                <a:gd name="connsiteX232" fmla="*/ 827636 w 1077751"/>
                <a:gd name="connsiteY232" fmla="*/ 94455 h 307515"/>
                <a:gd name="connsiteX233" fmla="*/ 833774 w 1077751"/>
                <a:gd name="connsiteY233" fmla="*/ 82472 h 307515"/>
                <a:gd name="connsiteX234" fmla="*/ 836405 w 1077751"/>
                <a:gd name="connsiteY234" fmla="*/ 76919 h 307515"/>
                <a:gd name="connsiteX235" fmla="*/ 839621 w 1077751"/>
                <a:gd name="connsiteY235" fmla="*/ 73119 h 307515"/>
                <a:gd name="connsiteX236" fmla="*/ 847806 w 1077751"/>
                <a:gd name="connsiteY236" fmla="*/ 74873 h 307515"/>
                <a:gd name="connsiteX237" fmla="*/ 869731 w 1077751"/>
                <a:gd name="connsiteY237" fmla="*/ 88317 h 307515"/>
                <a:gd name="connsiteX238" fmla="*/ 886978 w 1077751"/>
                <a:gd name="connsiteY238" fmla="*/ 106146 h 307515"/>
                <a:gd name="connsiteX239" fmla="*/ 876162 w 1077751"/>
                <a:gd name="connsiteY239" fmla="*/ 111115 h 307515"/>
                <a:gd name="connsiteX240" fmla="*/ 876162 w 1077751"/>
                <a:gd name="connsiteY240" fmla="*/ 112576 h 307515"/>
                <a:gd name="connsiteX241" fmla="*/ 871193 w 1077751"/>
                <a:gd name="connsiteY241" fmla="*/ 45645 h 307515"/>
                <a:gd name="connsiteX242" fmla="*/ 885517 w 1077751"/>
                <a:gd name="connsiteY242" fmla="*/ 42722 h 307515"/>
                <a:gd name="connsiteX243" fmla="*/ 884347 w 1077751"/>
                <a:gd name="connsiteY243" fmla="*/ 35707 h 307515"/>
                <a:gd name="connsiteX244" fmla="*/ 867684 w 1077751"/>
                <a:gd name="connsiteY244" fmla="*/ 17878 h 307515"/>
                <a:gd name="connsiteX245" fmla="*/ 855114 w 1077751"/>
                <a:gd name="connsiteY245" fmla="*/ 7064 h 307515"/>
                <a:gd name="connsiteX246" fmla="*/ 844591 w 1077751"/>
                <a:gd name="connsiteY246" fmla="*/ 926 h 307515"/>
                <a:gd name="connsiteX247" fmla="*/ 839329 w 1077751"/>
                <a:gd name="connsiteY247" fmla="*/ 5895 h 307515"/>
                <a:gd name="connsiteX248" fmla="*/ 836698 w 1077751"/>
                <a:gd name="connsiteY248" fmla="*/ 10572 h 307515"/>
                <a:gd name="connsiteX249" fmla="*/ 830559 w 1077751"/>
                <a:gd name="connsiteY249" fmla="*/ 20217 h 307515"/>
                <a:gd name="connsiteX250" fmla="*/ 820912 w 1077751"/>
                <a:gd name="connsiteY250" fmla="*/ 36000 h 307515"/>
                <a:gd name="connsiteX251" fmla="*/ 803665 w 1077751"/>
                <a:gd name="connsiteY251" fmla="*/ 60843 h 307515"/>
                <a:gd name="connsiteX252" fmla="*/ 782909 w 1077751"/>
                <a:gd name="connsiteY252" fmla="*/ 85395 h 307515"/>
                <a:gd name="connsiteX253" fmla="*/ 775601 w 1077751"/>
                <a:gd name="connsiteY253" fmla="*/ 92409 h 307515"/>
                <a:gd name="connsiteX254" fmla="*/ 768878 w 1077751"/>
                <a:gd name="connsiteY254" fmla="*/ 100301 h 307515"/>
                <a:gd name="connsiteX255" fmla="*/ 769462 w 1077751"/>
                <a:gd name="connsiteY255" fmla="*/ 104100 h 307515"/>
                <a:gd name="connsiteX256" fmla="*/ 774140 w 1077751"/>
                <a:gd name="connsiteY256" fmla="*/ 105270 h 307515"/>
                <a:gd name="connsiteX257" fmla="*/ 784663 w 1077751"/>
                <a:gd name="connsiteY257" fmla="*/ 100885 h 307515"/>
                <a:gd name="connsiteX258" fmla="*/ 791972 w 1077751"/>
                <a:gd name="connsiteY258" fmla="*/ 96794 h 307515"/>
                <a:gd name="connsiteX259" fmla="*/ 805126 w 1077751"/>
                <a:gd name="connsiteY259" fmla="*/ 88610 h 307515"/>
                <a:gd name="connsiteX260" fmla="*/ 827051 w 1077751"/>
                <a:gd name="connsiteY260" fmla="*/ 75750 h 307515"/>
                <a:gd name="connsiteX261" fmla="*/ 855114 w 1077751"/>
                <a:gd name="connsiteY261" fmla="*/ 56459 h 307515"/>
                <a:gd name="connsiteX262" fmla="*/ 871193 w 1077751"/>
                <a:gd name="connsiteY262" fmla="*/ 45645 h 307515"/>
                <a:gd name="connsiteX263" fmla="*/ 987247 w 1077751"/>
                <a:gd name="connsiteY263" fmla="*/ 37461 h 307515"/>
                <a:gd name="connsiteX264" fmla="*/ 1005079 w 1077751"/>
                <a:gd name="connsiteY264" fmla="*/ 14371 h 307515"/>
                <a:gd name="connsiteX265" fmla="*/ 1015018 w 1077751"/>
                <a:gd name="connsiteY265" fmla="*/ 7356 h 307515"/>
                <a:gd name="connsiteX266" fmla="*/ 1024957 w 1077751"/>
                <a:gd name="connsiteY266" fmla="*/ 12617 h 307515"/>
                <a:gd name="connsiteX267" fmla="*/ 1038696 w 1077751"/>
                <a:gd name="connsiteY267" fmla="*/ 25185 h 307515"/>
                <a:gd name="connsiteX268" fmla="*/ 1052436 w 1077751"/>
                <a:gd name="connsiteY268" fmla="*/ 42722 h 307515"/>
                <a:gd name="connsiteX269" fmla="*/ 1046297 w 1077751"/>
                <a:gd name="connsiteY269" fmla="*/ 45937 h 307515"/>
                <a:gd name="connsiteX270" fmla="*/ 917673 w 1077751"/>
                <a:gd name="connsiteY270" fmla="*/ 45937 h 307515"/>
                <a:gd name="connsiteX271" fmla="*/ 898087 w 1077751"/>
                <a:gd name="connsiteY271" fmla="*/ 46814 h 307515"/>
                <a:gd name="connsiteX272" fmla="*/ 888732 w 1077751"/>
                <a:gd name="connsiteY272" fmla="*/ 35123 h 307515"/>
                <a:gd name="connsiteX273" fmla="*/ 912703 w 1077751"/>
                <a:gd name="connsiteY273" fmla="*/ 37169 h 307515"/>
                <a:gd name="connsiteX274" fmla="*/ 987247 w 1077751"/>
                <a:gd name="connsiteY274" fmla="*/ 37461 h 307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</a:cxnLst>
              <a:rect l="l" t="t" r="r" b="b"/>
              <a:pathLst>
                <a:path w="1077751" h="307515">
                  <a:moveTo>
                    <a:pt x="6194" y="95332"/>
                  </a:moveTo>
                  <a:cubicBezTo>
                    <a:pt x="7071" y="97086"/>
                    <a:pt x="8825" y="101470"/>
                    <a:pt x="11163" y="108485"/>
                  </a:cubicBezTo>
                  <a:cubicBezTo>
                    <a:pt x="13794" y="115499"/>
                    <a:pt x="15548" y="120760"/>
                    <a:pt x="16425" y="123975"/>
                  </a:cubicBezTo>
                  <a:cubicBezTo>
                    <a:pt x="17302" y="127190"/>
                    <a:pt x="18471" y="132451"/>
                    <a:pt x="19641" y="139758"/>
                  </a:cubicBezTo>
                  <a:cubicBezTo>
                    <a:pt x="21395" y="150280"/>
                    <a:pt x="22272" y="159049"/>
                    <a:pt x="21979" y="166356"/>
                  </a:cubicBezTo>
                  <a:cubicBezTo>
                    <a:pt x="21979" y="173663"/>
                    <a:pt x="21102" y="182431"/>
                    <a:pt x="19348" y="192953"/>
                  </a:cubicBezTo>
                  <a:cubicBezTo>
                    <a:pt x="17594" y="203475"/>
                    <a:pt x="17302" y="211951"/>
                    <a:pt x="18179" y="217797"/>
                  </a:cubicBezTo>
                  <a:cubicBezTo>
                    <a:pt x="19056" y="223934"/>
                    <a:pt x="21979" y="229488"/>
                    <a:pt x="27241" y="234164"/>
                  </a:cubicBezTo>
                  <a:cubicBezTo>
                    <a:pt x="32503" y="238841"/>
                    <a:pt x="39227" y="241179"/>
                    <a:pt x="47412" y="240302"/>
                  </a:cubicBezTo>
                  <a:cubicBezTo>
                    <a:pt x="55305" y="239717"/>
                    <a:pt x="62321" y="235626"/>
                    <a:pt x="68167" y="228319"/>
                  </a:cubicBezTo>
                  <a:cubicBezTo>
                    <a:pt x="74014" y="221012"/>
                    <a:pt x="77229" y="212536"/>
                    <a:pt x="78106" y="202306"/>
                  </a:cubicBezTo>
                  <a:cubicBezTo>
                    <a:pt x="79276" y="185938"/>
                    <a:pt x="75475" y="170155"/>
                    <a:pt x="66998" y="154372"/>
                  </a:cubicBezTo>
                  <a:cubicBezTo>
                    <a:pt x="58520" y="138589"/>
                    <a:pt x="51212" y="126606"/>
                    <a:pt x="45073" y="118714"/>
                  </a:cubicBezTo>
                  <a:cubicBezTo>
                    <a:pt x="38934" y="110531"/>
                    <a:pt x="31042" y="100885"/>
                    <a:pt x="20810" y="89487"/>
                  </a:cubicBezTo>
                  <a:lnTo>
                    <a:pt x="14086" y="82180"/>
                  </a:lnTo>
                  <a:cubicBezTo>
                    <a:pt x="11456" y="79549"/>
                    <a:pt x="9409" y="77795"/>
                    <a:pt x="7948" y="76919"/>
                  </a:cubicBezTo>
                  <a:cubicBezTo>
                    <a:pt x="6486" y="76042"/>
                    <a:pt x="4732" y="76042"/>
                    <a:pt x="2686" y="76626"/>
                  </a:cubicBezTo>
                  <a:cubicBezTo>
                    <a:pt x="639" y="77503"/>
                    <a:pt x="-238" y="78965"/>
                    <a:pt x="55" y="81011"/>
                  </a:cubicBezTo>
                  <a:cubicBezTo>
                    <a:pt x="55" y="83349"/>
                    <a:pt x="639" y="85395"/>
                    <a:pt x="1809" y="86856"/>
                  </a:cubicBezTo>
                  <a:lnTo>
                    <a:pt x="6194" y="95332"/>
                  </a:lnTo>
                  <a:close/>
                  <a:moveTo>
                    <a:pt x="695796" y="266022"/>
                  </a:moveTo>
                  <a:cubicBezTo>
                    <a:pt x="695503" y="263684"/>
                    <a:pt x="694042" y="261931"/>
                    <a:pt x="691118" y="260761"/>
                  </a:cubicBezTo>
                  <a:lnTo>
                    <a:pt x="681764" y="256962"/>
                  </a:lnTo>
                  <a:cubicBezTo>
                    <a:pt x="663640" y="249655"/>
                    <a:pt x="650777" y="241763"/>
                    <a:pt x="643177" y="233872"/>
                  </a:cubicBezTo>
                  <a:cubicBezTo>
                    <a:pt x="635576" y="225980"/>
                    <a:pt x="629437" y="218673"/>
                    <a:pt x="624175" y="212243"/>
                  </a:cubicBezTo>
                  <a:cubicBezTo>
                    <a:pt x="639669" y="205813"/>
                    <a:pt x="650192" y="200552"/>
                    <a:pt x="655162" y="197045"/>
                  </a:cubicBezTo>
                  <a:cubicBezTo>
                    <a:pt x="660132" y="193245"/>
                    <a:pt x="664809" y="190030"/>
                    <a:pt x="668609" y="186815"/>
                  </a:cubicBezTo>
                  <a:cubicBezTo>
                    <a:pt x="680010" y="185061"/>
                    <a:pt x="685856" y="182723"/>
                    <a:pt x="686149" y="179508"/>
                  </a:cubicBezTo>
                  <a:cubicBezTo>
                    <a:pt x="686441" y="177754"/>
                    <a:pt x="684979" y="175709"/>
                    <a:pt x="682349" y="173078"/>
                  </a:cubicBezTo>
                  <a:cubicBezTo>
                    <a:pt x="679425" y="170740"/>
                    <a:pt x="675040" y="168109"/>
                    <a:pt x="669194" y="165479"/>
                  </a:cubicBezTo>
                  <a:cubicBezTo>
                    <a:pt x="663347" y="162848"/>
                    <a:pt x="657793" y="160510"/>
                    <a:pt x="653116" y="158464"/>
                  </a:cubicBezTo>
                  <a:cubicBezTo>
                    <a:pt x="648439" y="156126"/>
                    <a:pt x="644638" y="155249"/>
                    <a:pt x="642300" y="155541"/>
                  </a:cubicBezTo>
                  <a:cubicBezTo>
                    <a:pt x="640546" y="155834"/>
                    <a:pt x="639376" y="156126"/>
                    <a:pt x="638792" y="157003"/>
                  </a:cubicBezTo>
                  <a:lnTo>
                    <a:pt x="637330" y="161387"/>
                  </a:lnTo>
                  <a:lnTo>
                    <a:pt x="635284" y="167233"/>
                  </a:lnTo>
                  <a:cubicBezTo>
                    <a:pt x="634407" y="169278"/>
                    <a:pt x="632361" y="173078"/>
                    <a:pt x="629437" y="178339"/>
                  </a:cubicBezTo>
                  <a:cubicBezTo>
                    <a:pt x="626514" y="183892"/>
                    <a:pt x="623883" y="187692"/>
                    <a:pt x="621837" y="190030"/>
                  </a:cubicBezTo>
                  <a:cubicBezTo>
                    <a:pt x="619790" y="192368"/>
                    <a:pt x="617744" y="194707"/>
                    <a:pt x="615405" y="197045"/>
                  </a:cubicBezTo>
                  <a:lnTo>
                    <a:pt x="606635" y="178924"/>
                  </a:lnTo>
                  <a:cubicBezTo>
                    <a:pt x="605174" y="176293"/>
                    <a:pt x="601958" y="164602"/>
                    <a:pt x="597281" y="143558"/>
                  </a:cubicBezTo>
                  <a:lnTo>
                    <a:pt x="597281" y="143266"/>
                  </a:lnTo>
                  <a:lnTo>
                    <a:pt x="617744" y="143266"/>
                  </a:lnTo>
                  <a:lnTo>
                    <a:pt x="617744" y="146481"/>
                  </a:lnTo>
                  <a:cubicBezTo>
                    <a:pt x="617744" y="150573"/>
                    <a:pt x="621544" y="153203"/>
                    <a:pt x="628560" y="154080"/>
                  </a:cubicBezTo>
                  <a:cubicBezTo>
                    <a:pt x="632068" y="154665"/>
                    <a:pt x="636453" y="154665"/>
                    <a:pt x="642300" y="154080"/>
                  </a:cubicBezTo>
                  <a:cubicBezTo>
                    <a:pt x="648146" y="153788"/>
                    <a:pt x="652531" y="152619"/>
                    <a:pt x="655454" y="150865"/>
                  </a:cubicBezTo>
                  <a:cubicBezTo>
                    <a:pt x="658378" y="149111"/>
                    <a:pt x="660716" y="146481"/>
                    <a:pt x="662470" y="142681"/>
                  </a:cubicBezTo>
                  <a:lnTo>
                    <a:pt x="661009" y="107900"/>
                  </a:lnTo>
                  <a:lnTo>
                    <a:pt x="661009" y="44768"/>
                  </a:lnTo>
                  <a:cubicBezTo>
                    <a:pt x="668024" y="38630"/>
                    <a:pt x="671240" y="34246"/>
                    <a:pt x="670948" y="31908"/>
                  </a:cubicBezTo>
                  <a:cubicBezTo>
                    <a:pt x="670655" y="30446"/>
                    <a:pt x="668901" y="28400"/>
                    <a:pt x="665686" y="25770"/>
                  </a:cubicBezTo>
                  <a:cubicBezTo>
                    <a:pt x="662470" y="23139"/>
                    <a:pt x="654870" y="18171"/>
                    <a:pt x="642884" y="10864"/>
                  </a:cubicBezTo>
                  <a:cubicBezTo>
                    <a:pt x="637330" y="7649"/>
                    <a:pt x="633530" y="6187"/>
                    <a:pt x="630899" y="6480"/>
                  </a:cubicBezTo>
                  <a:cubicBezTo>
                    <a:pt x="628268" y="6772"/>
                    <a:pt x="625637" y="9110"/>
                    <a:pt x="622421" y="13494"/>
                  </a:cubicBezTo>
                  <a:cubicBezTo>
                    <a:pt x="619206" y="17586"/>
                    <a:pt x="616282" y="21678"/>
                    <a:pt x="613359" y="25478"/>
                  </a:cubicBezTo>
                  <a:lnTo>
                    <a:pt x="558986" y="25478"/>
                  </a:lnTo>
                  <a:lnTo>
                    <a:pt x="529461" y="10864"/>
                  </a:lnTo>
                  <a:cubicBezTo>
                    <a:pt x="520984" y="6772"/>
                    <a:pt x="516014" y="5018"/>
                    <a:pt x="514845" y="5603"/>
                  </a:cubicBezTo>
                  <a:cubicBezTo>
                    <a:pt x="513675" y="6187"/>
                    <a:pt x="512506" y="7064"/>
                    <a:pt x="511921" y="7941"/>
                  </a:cubicBezTo>
                  <a:lnTo>
                    <a:pt x="513383" y="43307"/>
                  </a:lnTo>
                  <a:lnTo>
                    <a:pt x="513383" y="161095"/>
                  </a:lnTo>
                  <a:cubicBezTo>
                    <a:pt x="510752" y="157003"/>
                    <a:pt x="506075" y="152034"/>
                    <a:pt x="499936" y="146481"/>
                  </a:cubicBezTo>
                  <a:cubicBezTo>
                    <a:pt x="493797" y="140635"/>
                    <a:pt x="489412" y="138005"/>
                    <a:pt x="487366" y="138297"/>
                  </a:cubicBezTo>
                  <a:cubicBezTo>
                    <a:pt x="485027" y="138589"/>
                    <a:pt x="483273" y="139758"/>
                    <a:pt x="481519" y="141512"/>
                  </a:cubicBezTo>
                  <a:cubicBezTo>
                    <a:pt x="479765" y="143266"/>
                    <a:pt x="477719" y="145604"/>
                    <a:pt x="475380" y="148527"/>
                  </a:cubicBezTo>
                  <a:cubicBezTo>
                    <a:pt x="473042" y="151449"/>
                    <a:pt x="469534" y="154957"/>
                    <a:pt x="465441" y="159633"/>
                  </a:cubicBezTo>
                  <a:lnTo>
                    <a:pt x="460179" y="159633"/>
                  </a:lnTo>
                  <a:lnTo>
                    <a:pt x="460179" y="124852"/>
                  </a:lnTo>
                  <a:cubicBezTo>
                    <a:pt x="462518" y="123099"/>
                    <a:pt x="464856" y="121053"/>
                    <a:pt x="466610" y="118422"/>
                  </a:cubicBezTo>
                  <a:lnTo>
                    <a:pt x="498767" y="118422"/>
                  </a:lnTo>
                  <a:cubicBezTo>
                    <a:pt x="502274" y="118422"/>
                    <a:pt x="504321" y="117545"/>
                    <a:pt x="504905" y="115792"/>
                  </a:cubicBezTo>
                  <a:cubicBezTo>
                    <a:pt x="505782" y="114038"/>
                    <a:pt x="505198" y="111700"/>
                    <a:pt x="503444" y="109069"/>
                  </a:cubicBezTo>
                  <a:cubicBezTo>
                    <a:pt x="501690" y="106439"/>
                    <a:pt x="497890" y="102347"/>
                    <a:pt x="492335" y="97086"/>
                  </a:cubicBezTo>
                  <a:cubicBezTo>
                    <a:pt x="486781" y="91825"/>
                    <a:pt x="482981" y="89194"/>
                    <a:pt x="480934" y="88902"/>
                  </a:cubicBezTo>
                  <a:cubicBezTo>
                    <a:pt x="478303" y="88902"/>
                    <a:pt x="476257" y="89779"/>
                    <a:pt x="473919" y="91825"/>
                  </a:cubicBezTo>
                  <a:cubicBezTo>
                    <a:pt x="471580" y="93871"/>
                    <a:pt x="469241" y="96209"/>
                    <a:pt x="466903" y="99424"/>
                  </a:cubicBezTo>
                  <a:cubicBezTo>
                    <a:pt x="464272" y="102347"/>
                    <a:pt x="461641" y="105854"/>
                    <a:pt x="458425" y="109361"/>
                  </a:cubicBezTo>
                  <a:lnTo>
                    <a:pt x="416622" y="109361"/>
                  </a:lnTo>
                  <a:lnTo>
                    <a:pt x="401713" y="108777"/>
                  </a:lnTo>
                  <a:cubicBezTo>
                    <a:pt x="411068" y="97378"/>
                    <a:pt x="420423" y="84810"/>
                    <a:pt x="430069" y="71073"/>
                  </a:cubicBezTo>
                  <a:lnTo>
                    <a:pt x="501397" y="71073"/>
                  </a:lnTo>
                  <a:cubicBezTo>
                    <a:pt x="504905" y="71073"/>
                    <a:pt x="507244" y="70488"/>
                    <a:pt x="508121" y="69027"/>
                  </a:cubicBezTo>
                  <a:cubicBezTo>
                    <a:pt x="508998" y="67858"/>
                    <a:pt x="508706" y="65812"/>
                    <a:pt x="507536" y="62889"/>
                  </a:cubicBezTo>
                  <a:cubicBezTo>
                    <a:pt x="506075" y="60259"/>
                    <a:pt x="500813" y="54413"/>
                    <a:pt x="491751" y="45645"/>
                  </a:cubicBezTo>
                  <a:cubicBezTo>
                    <a:pt x="487658" y="41845"/>
                    <a:pt x="484735" y="40092"/>
                    <a:pt x="482689" y="40384"/>
                  </a:cubicBezTo>
                  <a:cubicBezTo>
                    <a:pt x="480642" y="40676"/>
                    <a:pt x="478303" y="42722"/>
                    <a:pt x="475088" y="45937"/>
                  </a:cubicBezTo>
                  <a:cubicBezTo>
                    <a:pt x="472165" y="49445"/>
                    <a:pt x="467487" y="54705"/>
                    <a:pt x="461348" y="62305"/>
                  </a:cubicBezTo>
                  <a:lnTo>
                    <a:pt x="436501" y="62305"/>
                  </a:lnTo>
                  <a:cubicBezTo>
                    <a:pt x="440593" y="56167"/>
                    <a:pt x="446732" y="45353"/>
                    <a:pt x="455210" y="29862"/>
                  </a:cubicBezTo>
                  <a:cubicBezTo>
                    <a:pt x="463395" y="27231"/>
                    <a:pt x="467780" y="24309"/>
                    <a:pt x="467780" y="21678"/>
                  </a:cubicBezTo>
                  <a:cubicBezTo>
                    <a:pt x="467780" y="17294"/>
                    <a:pt x="458133" y="12325"/>
                    <a:pt x="439132" y="6187"/>
                  </a:cubicBezTo>
                  <a:lnTo>
                    <a:pt x="425392" y="1803"/>
                  </a:lnTo>
                  <a:cubicBezTo>
                    <a:pt x="418084" y="-827"/>
                    <a:pt x="413991" y="-535"/>
                    <a:pt x="412530" y="2388"/>
                  </a:cubicBezTo>
                  <a:lnTo>
                    <a:pt x="411653" y="9402"/>
                  </a:lnTo>
                  <a:lnTo>
                    <a:pt x="409899" y="18755"/>
                  </a:lnTo>
                  <a:cubicBezTo>
                    <a:pt x="408729" y="23724"/>
                    <a:pt x="406391" y="32492"/>
                    <a:pt x="402883" y="45060"/>
                  </a:cubicBezTo>
                  <a:cubicBezTo>
                    <a:pt x="399375" y="57628"/>
                    <a:pt x="395282" y="70488"/>
                    <a:pt x="390897" y="83349"/>
                  </a:cubicBezTo>
                  <a:cubicBezTo>
                    <a:pt x="386513" y="96209"/>
                    <a:pt x="381543" y="108192"/>
                    <a:pt x="375989" y="119007"/>
                  </a:cubicBezTo>
                  <a:lnTo>
                    <a:pt x="371312" y="127775"/>
                  </a:lnTo>
                  <a:cubicBezTo>
                    <a:pt x="371019" y="129236"/>
                    <a:pt x="371019" y="130698"/>
                    <a:pt x="371604" y="132451"/>
                  </a:cubicBezTo>
                  <a:cubicBezTo>
                    <a:pt x="372481" y="134205"/>
                    <a:pt x="373650" y="135082"/>
                    <a:pt x="375404" y="134497"/>
                  </a:cubicBezTo>
                  <a:cubicBezTo>
                    <a:pt x="377158" y="133913"/>
                    <a:pt x="378620" y="133036"/>
                    <a:pt x="379497" y="132159"/>
                  </a:cubicBezTo>
                  <a:lnTo>
                    <a:pt x="385343" y="126021"/>
                  </a:lnTo>
                  <a:lnTo>
                    <a:pt x="396744" y="114330"/>
                  </a:lnTo>
                  <a:cubicBezTo>
                    <a:pt x="397329" y="113746"/>
                    <a:pt x="398206" y="113161"/>
                    <a:pt x="399083" y="111992"/>
                  </a:cubicBezTo>
                  <a:lnTo>
                    <a:pt x="404929" y="119591"/>
                  </a:lnTo>
                  <a:lnTo>
                    <a:pt x="419838" y="118130"/>
                  </a:lnTo>
                  <a:lnTo>
                    <a:pt x="419838" y="159341"/>
                  </a:lnTo>
                  <a:lnTo>
                    <a:pt x="394698" y="159341"/>
                  </a:lnTo>
                  <a:lnTo>
                    <a:pt x="373650" y="158172"/>
                  </a:lnTo>
                  <a:lnTo>
                    <a:pt x="379789" y="168986"/>
                  </a:lnTo>
                  <a:lnTo>
                    <a:pt x="399083" y="168109"/>
                  </a:lnTo>
                  <a:lnTo>
                    <a:pt x="419838" y="168109"/>
                  </a:lnTo>
                  <a:lnTo>
                    <a:pt x="419546" y="242056"/>
                  </a:lnTo>
                  <a:cubicBezTo>
                    <a:pt x="419253" y="246732"/>
                    <a:pt x="418084" y="250532"/>
                    <a:pt x="415745" y="252870"/>
                  </a:cubicBezTo>
                  <a:cubicBezTo>
                    <a:pt x="413407" y="255500"/>
                    <a:pt x="412237" y="256670"/>
                    <a:pt x="412237" y="256670"/>
                  </a:cubicBezTo>
                  <a:cubicBezTo>
                    <a:pt x="411360" y="258423"/>
                    <a:pt x="411360" y="260761"/>
                    <a:pt x="412237" y="263684"/>
                  </a:cubicBezTo>
                  <a:cubicBezTo>
                    <a:pt x="413114" y="266607"/>
                    <a:pt x="415453" y="271868"/>
                    <a:pt x="419838" y="279760"/>
                  </a:cubicBezTo>
                  <a:cubicBezTo>
                    <a:pt x="423930" y="287359"/>
                    <a:pt x="427438" y="293204"/>
                    <a:pt x="430069" y="296712"/>
                  </a:cubicBezTo>
                  <a:cubicBezTo>
                    <a:pt x="432700" y="300219"/>
                    <a:pt x="434747" y="302265"/>
                    <a:pt x="436793" y="302557"/>
                  </a:cubicBezTo>
                  <a:cubicBezTo>
                    <a:pt x="438255" y="303142"/>
                    <a:pt x="439424" y="303142"/>
                    <a:pt x="440301" y="302557"/>
                  </a:cubicBezTo>
                  <a:cubicBezTo>
                    <a:pt x="441178" y="301973"/>
                    <a:pt x="442347" y="300219"/>
                    <a:pt x="444393" y="297588"/>
                  </a:cubicBezTo>
                  <a:lnTo>
                    <a:pt x="449948" y="289697"/>
                  </a:lnTo>
                  <a:cubicBezTo>
                    <a:pt x="457548" y="278590"/>
                    <a:pt x="463979" y="270114"/>
                    <a:pt x="468949" y="263684"/>
                  </a:cubicBezTo>
                  <a:cubicBezTo>
                    <a:pt x="473919" y="257254"/>
                    <a:pt x="485027" y="244686"/>
                    <a:pt x="502859" y="225688"/>
                  </a:cubicBezTo>
                  <a:lnTo>
                    <a:pt x="510167" y="218089"/>
                  </a:lnTo>
                  <a:cubicBezTo>
                    <a:pt x="511629" y="216627"/>
                    <a:pt x="512213" y="214874"/>
                    <a:pt x="512213" y="213120"/>
                  </a:cubicBezTo>
                  <a:cubicBezTo>
                    <a:pt x="512213" y="211074"/>
                    <a:pt x="511044" y="210197"/>
                    <a:pt x="509290" y="209905"/>
                  </a:cubicBezTo>
                  <a:cubicBezTo>
                    <a:pt x="507536" y="209613"/>
                    <a:pt x="506075" y="209613"/>
                    <a:pt x="505198" y="210197"/>
                  </a:cubicBezTo>
                  <a:lnTo>
                    <a:pt x="493797" y="216043"/>
                  </a:lnTo>
                  <a:lnTo>
                    <a:pt x="474796" y="225396"/>
                  </a:lnTo>
                  <a:cubicBezTo>
                    <a:pt x="471580" y="227149"/>
                    <a:pt x="466610" y="229780"/>
                    <a:pt x="460472" y="232995"/>
                  </a:cubicBezTo>
                  <a:lnTo>
                    <a:pt x="460472" y="167817"/>
                  </a:lnTo>
                  <a:lnTo>
                    <a:pt x="503444" y="167817"/>
                  </a:lnTo>
                  <a:cubicBezTo>
                    <a:pt x="507244" y="167817"/>
                    <a:pt x="510460" y="167233"/>
                    <a:pt x="513091" y="165771"/>
                  </a:cubicBezTo>
                  <a:lnTo>
                    <a:pt x="512798" y="243225"/>
                  </a:lnTo>
                  <a:cubicBezTo>
                    <a:pt x="512506" y="247901"/>
                    <a:pt x="512213" y="250824"/>
                    <a:pt x="511337" y="252285"/>
                  </a:cubicBezTo>
                  <a:cubicBezTo>
                    <a:pt x="510752" y="253747"/>
                    <a:pt x="509583" y="255500"/>
                    <a:pt x="507829" y="257254"/>
                  </a:cubicBezTo>
                  <a:cubicBezTo>
                    <a:pt x="506367" y="259008"/>
                    <a:pt x="505490" y="260469"/>
                    <a:pt x="505198" y="261346"/>
                  </a:cubicBezTo>
                  <a:cubicBezTo>
                    <a:pt x="504321" y="264269"/>
                    <a:pt x="507244" y="270991"/>
                    <a:pt x="513383" y="281805"/>
                  </a:cubicBezTo>
                  <a:lnTo>
                    <a:pt x="525661" y="301388"/>
                  </a:lnTo>
                  <a:cubicBezTo>
                    <a:pt x="527999" y="305188"/>
                    <a:pt x="530046" y="306941"/>
                    <a:pt x="531800" y="307234"/>
                  </a:cubicBezTo>
                  <a:cubicBezTo>
                    <a:pt x="532969" y="307526"/>
                    <a:pt x="534138" y="307526"/>
                    <a:pt x="534723" y="306941"/>
                  </a:cubicBezTo>
                  <a:cubicBezTo>
                    <a:pt x="535600" y="306357"/>
                    <a:pt x="536769" y="304895"/>
                    <a:pt x="538815" y="302850"/>
                  </a:cubicBezTo>
                  <a:lnTo>
                    <a:pt x="545247" y="295543"/>
                  </a:lnTo>
                  <a:lnTo>
                    <a:pt x="557232" y="282682"/>
                  </a:lnTo>
                  <a:lnTo>
                    <a:pt x="572141" y="266315"/>
                  </a:lnTo>
                  <a:lnTo>
                    <a:pt x="586173" y="251701"/>
                  </a:lnTo>
                  <a:cubicBezTo>
                    <a:pt x="588511" y="249070"/>
                    <a:pt x="591727" y="245271"/>
                    <a:pt x="596404" y="240010"/>
                  </a:cubicBezTo>
                  <a:cubicBezTo>
                    <a:pt x="596696" y="240887"/>
                    <a:pt x="597573" y="243225"/>
                    <a:pt x="599035" y="246440"/>
                  </a:cubicBezTo>
                  <a:cubicBezTo>
                    <a:pt x="600204" y="249655"/>
                    <a:pt x="604589" y="256670"/>
                    <a:pt x="611897" y="267776"/>
                  </a:cubicBezTo>
                  <a:cubicBezTo>
                    <a:pt x="618913" y="278590"/>
                    <a:pt x="627391" y="287651"/>
                    <a:pt x="636453" y="294666"/>
                  </a:cubicBezTo>
                  <a:lnTo>
                    <a:pt x="642300" y="299050"/>
                  </a:lnTo>
                  <a:cubicBezTo>
                    <a:pt x="644346" y="300511"/>
                    <a:pt x="645807" y="301388"/>
                    <a:pt x="646977" y="301973"/>
                  </a:cubicBezTo>
                  <a:cubicBezTo>
                    <a:pt x="649316" y="303142"/>
                    <a:pt x="651362" y="303434"/>
                    <a:pt x="652531" y="302850"/>
                  </a:cubicBezTo>
                  <a:cubicBezTo>
                    <a:pt x="653700" y="302265"/>
                    <a:pt x="656039" y="298758"/>
                    <a:pt x="658962" y="292620"/>
                  </a:cubicBezTo>
                  <a:cubicBezTo>
                    <a:pt x="662178" y="286482"/>
                    <a:pt x="665978" y="281805"/>
                    <a:pt x="670655" y="278590"/>
                  </a:cubicBezTo>
                  <a:cubicBezTo>
                    <a:pt x="675625" y="275375"/>
                    <a:pt x="679133" y="273329"/>
                    <a:pt x="681472" y="272745"/>
                  </a:cubicBezTo>
                  <a:lnTo>
                    <a:pt x="690826" y="270407"/>
                  </a:lnTo>
                  <a:cubicBezTo>
                    <a:pt x="694334" y="269530"/>
                    <a:pt x="696088" y="268068"/>
                    <a:pt x="695796" y="266022"/>
                  </a:cubicBezTo>
                  <a:close/>
                  <a:moveTo>
                    <a:pt x="554309" y="33954"/>
                  </a:moveTo>
                  <a:lnTo>
                    <a:pt x="617744" y="33954"/>
                  </a:lnTo>
                  <a:lnTo>
                    <a:pt x="617744" y="78380"/>
                  </a:lnTo>
                  <a:lnTo>
                    <a:pt x="554309" y="78380"/>
                  </a:lnTo>
                  <a:lnTo>
                    <a:pt x="554309" y="33954"/>
                  </a:lnTo>
                  <a:close/>
                  <a:moveTo>
                    <a:pt x="554601" y="243225"/>
                  </a:moveTo>
                  <a:lnTo>
                    <a:pt x="554309" y="143558"/>
                  </a:lnTo>
                  <a:lnTo>
                    <a:pt x="577987" y="143558"/>
                  </a:lnTo>
                  <a:lnTo>
                    <a:pt x="579449" y="155834"/>
                  </a:lnTo>
                  <a:cubicBezTo>
                    <a:pt x="580618" y="170448"/>
                    <a:pt x="581495" y="180677"/>
                    <a:pt x="582372" y="186231"/>
                  </a:cubicBezTo>
                  <a:cubicBezTo>
                    <a:pt x="582957" y="191784"/>
                    <a:pt x="584419" y="198799"/>
                    <a:pt x="586465" y="206982"/>
                  </a:cubicBezTo>
                  <a:cubicBezTo>
                    <a:pt x="588219" y="215166"/>
                    <a:pt x="590557" y="223350"/>
                    <a:pt x="592604" y="231534"/>
                  </a:cubicBezTo>
                  <a:cubicBezTo>
                    <a:pt x="582372" y="234749"/>
                    <a:pt x="569802" y="238548"/>
                    <a:pt x="554601" y="243225"/>
                  </a:cubicBezTo>
                  <a:close/>
                  <a:moveTo>
                    <a:pt x="554309" y="134790"/>
                  </a:moveTo>
                  <a:lnTo>
                    <a:pt x="554309" y="87441"/>
                  </a:lnTo>
                  <a:lnTo>
                    <a:pt x="617744" y="87441"/>
                  </a:lnTo>
                  <a:lnTo>
                    <a:pt x="617744" y="134790"/>
                  </a:lnTo>
                  <a:lnTo>
                    <a:pt x="554309" y="134790"/>
                  </a:lnTo>
                  <a:close/>
                  <a:moveTo>
                    <a:pt x="876162" y="112576"/>
                  </a:moveTo>
                  <a:lnTo>
                    <a:pt x="895456" y="114330"/>
                  </a:lnTo>
                  <a:lnTo>
                    <a:pt x="1012679" y="114330"/>
                  </a:lnTo>
                  <a:cubicBezTo>
                    <a:pt x="1016480" y="108777"/>
                    <a:pt x="1021449" y="102347"/>
                    <a:pt x="1027588" y="94455"/>
                  </a:cubicBezTo>
                  <a:cubicBezTo>
                    <a:pt x="1033727" y="86564"/>
                    <a:pt x="1038696" y="82764"/>
                    <a:pt x="1042497" y="83056"/>
                  </a:cubicBezTo>
                  <a:cubicBezTo>
                    <a:pt x="1046005" y="83349"/>
                    <a:pt x="1053021" y="88902"/>
                    <a:pt x="1063544" y="99132"/>
                  </a:cubicBezTo>
                  <a:cubicBezTo>
                    <a:pt x="1074068" y="109654"/>
                    <a:pt x="1078745" y="116376"/>
                    <a:pt x="1077576" y="119007"/>
                  </a:cubicBezTo>
                  <a:cubicBezTo>
                    <a:pt x="1076407" y="121929"/>
                    <a:pt x="1074360" y="123099"/>
                    <a:pt x="1071437" y="123099"/>
                  </a:cubicBezTo>
                  <a:lnTo>
                    <a:pt x="1025834" y="122806"/>
                  </a:lnTo>
                  <a:cubicBezTo>
                    <a:pt x="1022326" y="126898"/>
                    <a:pt x="1019988" y="129529"/>
                    <a:pt x="1019110" y="130406"/>
                  </a:cubicBezTo>
                  <a:lnTo>
                    <a:pt x="1019110" y="273622"/>
                  </a:lnTo>
                  <a:cubicBezTo>
                    <a:pt x="1019110" y="280344"/>
                    <a:pt x="1017649" y="285897"/>
                    <a:pt x="1015018" y="290866"/>
                  </a:cubicBezTo>
                  <a:cubicBezTo>
                    <a:pt x="1012387" y="295543"/>
                    <a:pt x="1003910" y="299634"/>
                    <a:pt x="989293" y="302265"/>
                  </a:cubicBezTo>
                  <a:cubicBezTo>
                    <a:pt x="974969" y="305188"/>
                    <a:pt x="965322" y="306357"/>
                    <a:pt x="960353" y="305480"/>
                  </a:cubicBezTo>
                  <a:cubicBezTo>
                    <a:pt x="957722" y="305188"/>
                    <a:pt x="955968" y="304603"/>
                    <a:pt x="954798" y="303434"/>
                  </a:cubicBezTo>
                  <a:cubicBezTo>
                    <a:pt x="953921" y="302557"/>
                    <a:pt x="953337" y="300511"/>
                    <a:pt x="953044" y="297296"/>
                  </a:cubicBezTo>
                  <a:lnTo>
                    <a:pt x="952460" y="287359"/>
                  </a:lnTo>
                  <a:cubicBezTo>
                    <a:pt x="951875" y="283851"/>
                    <a:pt x="950413" y="280636"/>
                    <a:pt x="948075" y="278006"/>
                  </a:cubicBezTo>
                  <a:cubicBezTo>
                    <a:pt x="946028" y="275375"/>
                    <a:pt x="943398" y="273622"/>
                    <a:pt x="940474" y="273037"/>
                  </a:cubicBezTo>
                  <a:lnTo>
                    <a:pt x="931120" y="270991"/>
                  </a:lnTo>
                  <a:cubicBezTo>
                    <a:pt x="925858" y="270114"/>
                    <a:pt x="922642" y="268945"/>
                    <a:pt x="920888" y="268068"/>
                  </a:cubicBezTo>
                  <a:cubicBezTo>
                    <a:pt x="919134" y="267192"/>
                    <a:pt x="918550" y="265730"/>
                    <a:pt x="918550" y="263392"/>
                  </a:cubicBezTo>
                  <a:cubicBezTo>
                    <a:pt x="918550" y="261054"/>
                    <a:pt x="919719" y="259592"/>
                    <a:pt x="922058" y="258715"/>
                  </a:cubicBezTo>
                  <a:cubicBezTo>
                    <a:pt x="924396" y="258131"/>
                    <a:pt x="927904" y="257839"/>
                    <a:pt x="932581" y="258131"/>
                  </a:cubicBezTo>
                  <a:lnTo>
                    <a:pt x="938720" y="258715"/>
                  </a:lnTo>
                  <a:cubicBezTo>
                    <a:pt x="940182" y="259008"/>
                    <a:pt x="945444" y="259300"/>
                    <a:pt x="954798" y="260469"/>
                  </a:cubicBezTo>
                  <a:cubicBezTo>
                    <a:pt x="964153" y="261346"/>
                    <a:pt x="969415" y="260177"/>
                    <a:pt x="970876" y="257254"/>
                  </a:cubicBezTo>
                  <a:cubicBezTo>
                    <a:pt x="972338" y="254039"/>
                    <a:pt x="972923" y="250532"/>
                    <a:pt x="973215" y="246440"/>
                  </a:cubicBezTo>
                  <a:lnTo>
                    <a:pt x="973507" y="122806"/>
                  </a:lnTo>
                  <a:lnTo>
                    <a:pt x="900425" y="122806"/>
                  </a:lnTo>
                  <a:lnTo>
                    <a:pt x="880839" y="123683"/>
                  </a:lnTo>
                  <a:lnTo>
                    <a:pt x="871777" y="112576"/>
                  </a:lnTo>
                  <a:cubicBezTo>
                    <a:pt x="870023" y="114038"/>
                    <a:pt x="868854" y="114915"/>
                    <a:pt x="868269" y="115499"/>
                  </a:cubicBezTo>
                  <a:lnTo>
                    <a:pt x="852191" y="131282"/>
                  </a:lnTo>
                  <a:lnTo>
                    <a:pt x="850729" y="132744"/>
                  </a:lnTo>
                  <a:cubicBezTo>
                    <a:pt x="853361" y="134205"/>
                    <a:pt x="856284" y="135959"/>
                    <a:pt x="859207" y="137712"/>
                  </a:cubicBezTo>
                  <a:cubicBezTo>
                    <a:pt x="862423" y="139466"/>
                    <a:pt x="863884" y="141512"/>
                    <a:pt x="864177" y="143266"/>
                  </a:cubicBezTo>
                  <a:cubicBezTo>
                    <a:pt x="864469" y="145312"/>
                    <a:pt x="861838" y="148819"/>
                    <a:pt x="856576" y="153788"/>
                  </a:cubicBezTo>
                  <a:lnTo>
                    <a:pt x="856576" y="261346"/>
                  </a:lnTo>
                  <a:lnTo>
                    <a:pt x="858330" y="292620"/>
                  </a:lnTo>
                  <a:cubicBezTo>
                    <a:pt x="857453" y="296127"/>
                    <a:pt x="855407" y="299050"/>
                    <a:pt x="852483" y="301973"/>
                  </a:cubicBezTo>
                  <a:cubicBezTo>
                    <a:pt x="849268" y="304895"/>
                    <a:pt x="843129" y="306649"/>
                    <a:pt x="833190" y="307234"/>
                  </a:cubicBezTo>
                  <a:cubicBezTo>
                    <a:pt x="823543" y="307818"/>
                    <a:pt x="817696" y="307526"/>
                    <a:pt x="815650" y="306065"/>
                  </a:cubicBezTo>
                  <a:cubicBezTo>
                    <a:pt x="813604" y="304895"/>
                    <a:pt x="812142" y="303142"/>
                    <a:pt x="811265" y="301096"/>
                  </a:cubicBezTo>
                  <a:lnTo>
                    <a:pt x="813019" y="263684"/>
                  </a:lnTo>
                  <a:lnTo>
                    <a:pt x="813019" y="167233"/>
                  </a:lnTo>
                  <a:cubicBezTo>
                    <a:pt x="806588" y="172201"/>
                    <a:pt x="795772" y="179508"/>
                    <a:pt x="781155" y="189153"/>
                  </a:cubicBezTo>
                  <a:lnTo>
                    <a:pt x="771216" y="195583"/>
                  </a:lnTo>
                  <a:cubicBezTo>
                    <a:pt x="765954" y="198799"/>
                    <a:pt x="762739" y="199968"/>
                    <a:pt x="761569" y="198506"/>
                  </a:cubicBezTo>
                  <a:cubicBezTo>
                    <a:pt x="760108" y="197045"/>
                    <a:pt x="759523" y="195583"/>
                    <a:pt x="759523" y="194122"/>
                  </a:cubicBezTo>
                  <a:cubicBezTo>
                    <a:pt x="759523" y="192661"/>
                    <a:pt x="760400" y="190907"/>
                    <a:pt x="762154" y="189153"/>
                  </a:cubicBezTo>
                  <a:lnTo>
                    <a:pt x="768585" y="182139"/>
                  </a:lnTo>
                  <a:cubicBezTo>
                    <a:pt x="777648" y="172494"/>
                    <a:pt x="787294" y="160218"/>
                    <a:pt x="797233" y="145604"/>
                  </a:cubicBezTo>
                  <a:cubicBezTo>
                    <a:pt x="807173" y="130990"/>
                    <a:pt x="813896" y="120468"/>
                    <a:pt x="817404" y="113746"/>
                  </a:cubicBezTo>
                  <a:cubicBezTo>
                    <a:pt x="820912" y="107316"/>
                    <a:pt x="824420" y="100885"/>
                    <a:pt x="827636" y="94455"/>
                  </a:cubicBezTo>
                  <a:lnTo>
                    <a:pt x="833774" y="82472"/>
                  </a:lnTo>
                  <a:lnTo>
                    <a:pt x="836405" y="76919"/>
                  </a:lnTo>
                  <a:cubicBezTo>
                    <a:pt x="837282" y="75165"/>
                    <a:pt x="838160" y="73996"/>
                    <a:pt x="839621" y="73119"/>
                  </a:cubicBezTo>
                  <a:cubicBezTo>
                    <a:pt x="840790" y="72242"/>
                    <a:pt x="843714" y="72827"/>
                    <a:pt x="847806" y="74873"/>
                  </a:cubicBezTo>
                  <a:cubicBezTo>
                    <a:pt x="849853" y="76042"/>
                    <a:pt x="857161" y="80426"/>
                    <a:pt x="869731" y="88317"/>
                  </a:cubicBezTo>
                  <a:cubicBezTo>
                    <a:pt x="882593" y="96209"/>
                    <a:pt x="888148" y="102347"/>
                    <a:pt x="886978" y="106146"/>
                  </a:cubicBezTo>
                  <a:cubicBezTo>
                    <a:pt x="886101" y="109069"/>
                    <a:pt x="882301" y="110531"/>
                    <a:pt x="876162" y="111115"/>
                  </a:cubicBezTo>
                  <a:lnTo>
                    <a:pt x="876162" y="112576"/>
                  </a:lnTo>
                  <a:close/>
                  <a:moveTo>
                    <a:pt x="871193" y="45645"/>
                  </a:moveTo>
                  <a:cubicBezTo>
                    <a:pt x="879378" y="46229"/>
                    <a:pt x="884347" y="45060"/>
                    <a:pt x="885517" y="42722"/>
                  </a:cubicBezTo>
                  <a:cubicBezTo>
                    <a:pt x="886394" y="41261"/>
                    <a:pt x="885809" y="38922"/>
                    <a:pt x="884347" y="35707"/>
                  </a:cubicBezTo>
                  <a:cubicBezTo>
                    <a:pt x="882886" y="32492"/>
                    <a:pt x="877331" y="26355"/>
                    <a:pt x="867684" y="17878"/>
                  </a:cubicBezTo>
                  <a:lnTo>
                    <a:pt x="855114" y="7064"/>
                  </a:lnTo>
                  <a:cubicBezTo>
                    <a:pt x="849853" y="2388"/>
                    <a:pt x="846345" y="342"/>
                    <a:pt x="844591" y="926"/>
                  </a:cubicBezTo>
                  <a:cubicBezTo>
                    <a:pt x="842837" y="1511"/>
                    <a:pt x="841083" y="3265"/>
                    <a:pt x="839329" y="5895"/>
                  </a:cubicBezTo>
                  <a:lnTo>
                    <a:pt x="836698" y="10572"/>
                  </a:lnTo>
                  <a:lnTo>
                    <a:pt x="830559" y="20217"/>
                  </a:lnTo>
                  <a:lnTo>
                    <a:pt x="820912" y="36000"/>
                  </a:lnTo>
                  <a:cubicBezTo>
                    <a:pt x="816527" y="42722"/>
                    <a:pt x="810681" y="50906"/>
                    <a:pt x="803665" y="60843"/>
                  </a:cubicBezTo>
                  <a:cubicBezTo>
                    <a:pt x="796649" y="70488"/>
                    <a:pt x="789633" y="78672"/>
                    <a:pt x="782909" y="85395"/>
                  </a:cubicBezTo>
                  <a:lnTo>
                    <a:pt x="775601" y="92409"/>
                  </a:lnTo>
                  <a:cubicBezTo>
                    <a:pt x="771509" y="96501"/>
                    <a:pt x="769462" y="99132"/>
                    <a:pt x="768878" y="100301"/>
                  </a:cubicBezTo>
                  <a:cubicBezTo>
                    <a:pt x="768293" y="101762"/>
                    <a:pt x="768585" y="102931"/>
                    <a:pt x="769462" y="104100"/>
                  </a:cubicBezTo>
                  <a:cubicBezTo>
                    <a:pt x="770339" y="105270"/>
                    <a:pt x="772093" y="105562"/>
                    <a:pt x="774140" y="105270"/>
                  </a:cubicBezTo>
                  <a:cubicBezTo>
                    <a:pt x="776186" y="104977"/>
                    <a:pt x="779694" y="103516"/>
                    <a:pt x="784663" y="100885"/>
                  </a:cubicBezTo>
                  <a:lnTo>
                    <a:pt x="791972" y="96794"/>
                  </a:lnTo>
                  <a:cubicBezTo>
                    <a:pt x="792556" y="96501"/>
                    <a:pt x="796941" y="93578"/>
                    <a:pt x="805126" y="88610"/>
                  </a:cubicBezTo>
                  <a:lnTo>
                    <a:pt x="827051" y="75750"/>
                  </a:lnTo>
                  <a:lnTo>
                    <a:pt x="855114" y="56459"/>
                  </a:lnTo>
                  <a:cubicBezTo>
                    <a:pt x="858330" y="53829"/>
                    <a:pt x="863884" y="50321"/>
                    <a:pt x="871193" y="45645"/>
                  </a:cubicBezTo>
                  <a:close/>
                  <a:moveTo>
                    <a:pt x="987247" y="37461"/>
                  </a:moveTo>
                  <a:cubicBezTo>
                    <a:pt x="994847" y="26647"/>
                    <a:pt x="1000986" y="18755"/>
                    <a:pt x="1005079" y="14371"/>
                  </a:cubicBezTo>
                  <a:cubicBezTo>
                    <a:pt x="1009171" y="9987"/>
                    <a:pt x="1012387" y="7649"/>
                    <a:pt x="1015018" y="7356"/>
                  </a:cubicBezTo>
                  <a:cubicBezTo>
                    <a:pt x="1017649" y="7356"/>
                    <a:pt x="1020865" y="9110"/>
                    <a:pt x="1024957" y="12617"/>
                  </a:cubicBezTo>
                  <a:lnTo>
                    <a:pt x="1038696" y="25185"/>
                  </a:lnTo>
                  <a:cubicBezTo>
                    <a:pt x="1049513" y="34538"/>
                    <a:pt x="1053898" y="40676"/>
                    <a:pt x="1052436" y="42722"/>
                  </a:cubicBezTo>
                  <a:cubicBezTo>
                    <a:pt x="1050682" y="45060"/>
                    <a:pt x="1048636" y="45937"/>
                    <a:pt x="1046297" y="45937"/>
                  </a:cubicBezTo>
                  <a:lnTo>
                    <a:pt x="917673" y="45937"/>
                  </a:lnTo>
                  <a:lnTo>
                    <a:pt x="898087" y="46814"/>
                  </a:lnTo>
                  <a:lnTo>
                    <a:pt x="888732" y="35123"/>
                  </a:lnTo>
                  <a:lnTo>
                    <a:pt x="912703" y="37169"/>
                  </a:lnTo>
                  <a:lnTo>
                    <a:pt x="987247" y="37461"/>
                  </a:lnTo>
                  <a:close/>
                </a:path>
              </a:pathLst>
            </a:custGeom>
            <a:grpFill/>
            <a:ln w="186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</a:endParaRPr>
            </a:p>
          </p:txBody>
        </p:sp>
        <p:sp>
          <p:nvSpPr>
            <p:cNvPr id="71" name="任意多边形: 形状 70"/>
            <p:cNvSpPr/>
            <p:nvPr/>
          </p:nvSpPr>
          <p:spPr>
            <a:xfrm>
              <a:off x="3611026" y="2785175"/>
              <a:ext cx="1086973" cy="41832"/>
            </a:xfrm>
            <a:custGeom>
              <a:avLst/>
              <a:gdLst>
                <a:gd name="connsiteX0" fmla="*/ 33033 w 2232801"/>
                <a:gd name="connsiteY0" fmla="*/ 85053 h 85929"/>
                <a:gd name="connsiteX1" fmla="*/ 0 w 2232801"/>
                <a:gd name="connsiteY1" fmla="*/ 85053 h 85929"/>
                <a:gd name="connsiteX2" fmla="*/ 0 w 2232801"/>
                <a:gd name="connsiteY2" fmla="*/ 80376 h 85929"/>
                <a:gd name="connsiteX3" fmla="*/ 15201 w 2232801"/>
                <a:gd name="connsiteY3" fmla="*/ 64886 h 85929"/>
                <a:gd name="connsiteX4" fmla="*/ 42095 w 2232801"/>
                <a:gd name="connsiteY4" fmla="*/ 585 h 85929"/>
                <a:gd name="connsiteX5" fmla="*/ 48234 w 2232801"/>
                <a:gd name="connsiteY5" fmla="*/ 585 h 85929"/>
                <a:gd name="connsiteX6" fmla="*/ 79513 w 2232801"/>
                <a:gd name="connsiteY6" fmla="*/ 72485 h 85929"/>
                <a:gd name="connsiteX7" fmla="*/ 90914 w 2232801"/>
                <a:gd name="connsiteY7" fmla="*/ 80669 h 85929"/>
                <a:gd name="connsiteX8" fmla="*/ 90914 w 2232801"/>
                <a:gd name="connsiteY8" fmla="*/ 85345 h 85929"/>
                <a:gd name="connsiteX9" fmla="*/ 47357 w 2232801"/>
                <a:gd name="connsiteY9" fmla="*/ 85345 h 85929"/>
                <a:gd name="connsiteX10" fmla="*/ 47357 w 2232801"/>
                <a:gd name="connsiteY10" fmla="*/ 80669 h 85929"/>
                <a:gd name="connsiteX11" fmla="*/ 52034 w 2232801"/>
                <a:gd name="connsiteY11" fmla="*/ 80669 h 85929"/>
                <a:gd name="connsiteX12" fmla="*/ 59050 w 2232801"/>
                <a:gd name="connsiteY12" fmla="*/ 76285 h 85929"/>
                <a:gd name="connsiteX13" fmla="*/ 58466 w 2232801"/>
                <a:gd name="connsiteY13" fmla="*/ 72485 h 85929"/>
                <a:gd name="connsiteX14" fmla="*/ 57881 w 2232801"/>
                <a:gd name="connsiteY14" fmla="*/ 71608 h 85929"/>
                <a:gd name="connsiteX15" fmla="*/ 51742 w 2232801"/>
                <a:gd name="connsiteY15" fmla="*/ 57871 h 85929"/>
                <a:gd name="connsiteX16" fmla="*/ 25140 w 2232801"/>
                <a:gd name="connsiteY16" fmla="*/ 57871 h 85929"/>
                <a:gd name="connsiteX17" fmla="*/ 21340 w 2232801"/>
                <a:gd name="connsiteY17" fmla="*/ 67224 h 85929"/>
                <a:gd name="connsiteX18" fmla="*/ 19586 w 2232801"/>
                <a:gd name="connsiteY18" fmla="*/ 74823 h 85929"/>
                <a:gd name="connsiteX19" fmla="*/ 26602 w 2232801"/>
                <a:gd name="connsiteY19" fmla="*/ 80376 h 85929"/>
                <a:gd name="connsiteX20" fmla="*/ 32741 w 2232801"/>
                <a:gd name="connsiteY20" fmla="*/ 80376 h 85929"/>
                <a:gd name="connsiteX21" fmla="*/ 33033 w 2232801"/>
                <a:gd name="connsiteY21" fmla="*/ 85053 h 85929"/>
                <a:gd name="connsiteX22" fmla="*/ 49111 w 2232801"/>
                <a:gd name="connsiteY22" fmla="*/ 50856 h 85929"/>
                <a:gd name="connsiteX23" fmla="*/ 38295 w 2232801"/>
                <a:gd name="connsiteY23" fmla="*/ 25136 h 85929"/>
                <a:gd name="connsiteX24" fmla="*/ 27771 w 2232801"/>
                <a:gd name="connsiteY24" fmla="*/ 50856 h 85929"/>
                <a:gd name="connsiteX25" fmla="*/ 49111 w 2232801"/>
                <a:gd name="connsiteY25" fmla="*/ 50856 h 85929"/>
                <a:gd name="connsiteX26" fmla="*/ 141195 w 2232801"/>
                <a:gd name="connsiteY26" fmla="*/ 50564 h 85929"/>
                <a:gd name="connsiteX27" fmla="*/ 141195 w 2232801"/>
                <a:gd name="connsiteY27" fmla="*/ 45011 h 85929"/>
                <a:gd name="connsiteX28" fmla="*/ 187967 w 2232801"/>
                <a:gd name="connsiteY28" fmla="*/ 45011 h 85929"/>
                <a:gd name="connsiteX29" fmla="*/ 187967 w 2232801"/>
                <a:gd name="connsiteY29" fmla="*/ 50564 h 85929"/>
                <a:gd name="connsiteX30" fmla="*/ 175689 w 2232801"/>
                <a:gd name="connsiteY30" fmla="*/ 59625 h 85929"/>
                <a:gd name="connsiteX31" fmla="*/ 175689 w 2232801"/>
                <a:gd name="connsiteY31" fmla="*/ 85345 h 85929"/>
                <a:gd name="connsiteX32" fmla="*/ 171012 w 2232801"/>
                <a:gd name="connsiteY32" fmla="*/ 85345 h 85929"/>
                <a:gd name="connsiteX33" fmla="*/ 165750 w 2232801"/>
                <a:gd name="connsiteY33" fmla="*/ 79792 h 85929"/>
                <a:gd name="connsiteX34" fmla="*/ 141487 w 2232801"/>
                <a:gd name="connsiteY34" fmla="*/ 85930 h 85929"/>
                <a:gd name="connsiteX35" fmla="*/ 101730 w 2232801"/>
                <a:gd name="connsiteY35" fmla="*/ 46180 h 85929"/>
                <a:gd name="connsiteX36" fmla="*/ 144410 w 2232801"/>
                <a:gd name="connsiteY36" fmla="*/ 585 h 85929"/>
                <a:gd name="connsiteX37" fmla="*/ 161365 w 2232801"/>
                <a:gd name="connsiteY37" fmla="*/ 5261 h 85929"/>
                <a:gd name="connsiteX38" fmla="*/ 165750 w 2232801"/>
                <a:gd name="connsiteY38" fmla="*/ 6722 h 85929"/>
                <a:gd name="connsiteX39" fmla="*/ 168673 w 2232801"/>
                <a:gd name="connsiteY39" fmla="*/ 4384 h 85929"/>
                <a:gd name="connsiteX40" fmla="*/ 170135 w 2232801"/>
                <a:gd name="connsiteY40" fmla="*/ 2923 h 85929"/>
                <a:gd name="connsiteX41" fmla="*/ 174812 w 2232801"/>
                <a:gd name="connsiteY41" fmla="*/ 2923 h 85929"/>
                <a:gd name="connsiteX42" fmla="*/ 174812 w 2232801"/>
                <a:gd name="connsiteY42" fmla="*/ 31858 h 85929"/>
                <a:gd name="connsiteX43" fmla="*/ 170135 w 2232801"/>
                <a:gd name="connsiteY43" fmla="*/ 31858 h 85929"/>
                <a:gd name="connsiteX44" fmla="*/ 145579 w 2232801"/>
                <a:gd name="connsiteY44" fmla="*/ 6138 h 85929"/>
                <a:gd name="connsiteX45" fmla="*/ 124239 w 2232801"/>
                <a:gd name="connsiteY45" fmla="*/ 43549 h 85929"/>
                <a:gd name="connsiteX46" fmla="*/ 142656 w 2232801"/>
                <a:gd name="connsiteY46" fmla="*/ 80961 h 85929"/>
                <a:gd name="connsiteX47" fmla="*/ 156396 w 2232801"/>
                <a:gd name="connsiteY47" fmla="*/ 64009 h 85929"/>
                <a:gd name="connsiteX48" fmla="*/ 141195 w 2232801"/>
                <a:gd name="connsiteY48" fmla="*/ 50564 h 85929"/>
                <a:gd name="connsiteX49" fmla="*/ 276835 w 2232801"/>
                <a:gd name="connsiteY49" fmla="*/ 66639 h 85929"/>
                <a:gd name="connsiteX50" fmla="*/ 281512 w 2232801"/>
                <a:gd name="connsiteY50" fmla="*/ 66639 h 85929"/>
                <a:gd name="connsiteX51" fmla="*/ 263972 w 2232801"/>
                <a:gd name="connsiteY51" fmla="*/ 85637 h 85929"/>
                <a:gd name="connsiteX52" fmla="*/ 245848 w 2232801"/>
                <a:gd name="connsiteY52" fmla="*/ 65763 h 85929"/>
                <a:gd name="connsiteX53" fmla="*/ 231232 w 2232801"/>
                <a:gd name="connsiteY53" fmla="*/ 45303 h 85929"/>
                <a:gd name="connsiteX54" fmla="*/ 231232 w 2232801"/>
                <a:gd name="connsiteY54" fmla="*/ 70439 h 85929"/>
                <a:gd name="connsiteX55" fmla="*/ 243217 w 2232801"/>
                <a:gd name="connsiteY55" fmla="*/ 80376 h 85929"/>
                <a:gd name="connsiteX56" fmla="*/ 243217 w 2232801"/>
                <a:gd name="connsiteY56" fmla="*/ 85053 h 85929"/>
                <a:gd name="connsiteX57" fmla="*/ 199952 w 2232801"/>
                <a:gd name="connsiteY57" fmla="*/ 85053 h 85929"/>
                <a:gd name="connsiteX58" fmla="*/ 199952 w 2232801"/>
                <a:gd name="connsiteY58" fmla="*/ 80376 h 85929"/>
                <a:gd name="connsiteX59" fmla="*/ 211938 w 2232801"/>
                <a:gd name="connsiteY59" fmla="*/ 72193 h 85929"/>
                <a:gd name="connsiteX60" fmla="*/ 211938 w 2232801"/>
                <a:gd name="connsiteY60" fmla="*/ 14322 h 85929"/>
                <a:gd name="connsiteX61" fmla="*/ 199952 w 2232801"/>
                <a:gd name="connsiteY61" fmla="*/ 6138 h 85929"/>
                <a:gd name="connsiteX62" fmla="*/ 199952 w 2232801"/>
                <a:gd name="connsiteY62" fmla="*/ 1461 h 85929"/>
                <a:gd name="connsiteX63" fmla="*/ 242632 w 2232801"/>
                <a:gd name="connsiteY63" fmla="*/ 1461 h 85929"/>
                <a:gd name="connsiteX64" fmla="*/ 273327 w 2232801"/>
                <a:gd name="connsiteY64" fmla="*/ 23675 h 85929"/>
                <a:gd name="connsiteX65" fmla="*/ 243802 w 2232801"/>
                <a:gd name="connsiteY65" fmla="*/ 43549 h 85929"/>
                <a:gd name="connsiteX66" fmla="*/ 243802 w 2232801"/>
                <a:gd name="connsiteY66" fmla="*/ 44134 h 85929"/>
                <a:gd name="connsiteX67" fmla="*/ 265142 w 2232801"/>
                <a:gd name="connsiteY67" fmla="*/ 62255 h 85929"/>
                <a:gd name="connsiteX68" fmla="*/ 272157 w 2232801"/>
                <a:gd name="connsiteY68" fmla="*/ 75408 h 85929"/>
                <a:gd name="connsiteX69" fmla="*/ 276835 w 2232801"/>
                <a:gd name="connsiteY69" fmla="*/ 66639 h 85929"/>
                <a:gd name="connsiteX70" fmla="*/ 231524 w 2232801"/>
                <a:gd name="connsiteY70" fmla="*/ 14614 h 85929"/>
                <a:gd name="connsiteX71" fmla="*/ 231524 w 2232801"/>
                <a:gd name="connsiteY71" fmla="*/ 40627 h 85929"/>
                <a:gd name="connsiteX72" fmla="*/ 252864 w 2232801"/>
                <a:gd name="connsiteY72" fmla="*/ 23967 h 85929"/>
                <a:gd name="connsiteX73" fmla="*/ 239709 w 2232801"/>
                <a:gd name="connsiteY73" fmla="*/ 7307 h 85929"/>
                <a:gd name="connsiteX74" fmla="*/ 231524 w 2232801"/>
                <a:gd name="connsiteY74" fmla="*/ 14614 h 85929"/>
                <a:gd name="connsiteX75" fmla="*/ 338808 w 2232801"/>
                <a:gd name="connsiteY75" fmla="*/ 85053 h 85929"/>
                <a:gd name="connsiteX76" fmla="*/ 294667 w 2232801"/>
                <a:gd name="connsiteY76" fmla="*/ 85053 h 85929"/>
                <a:gd name="connsiteX77" fmla="*/ 294667 w 2232801"/>
                <a:gd name="connsiteY77" fmla="*/ 80376 h 85929"/>
                <a:gd name="connsiteX78" fmla="*/ 306652 w 2232801"/>
                <a:gd name="connsiteY78" fmla="*/ 72193 h 85929"/>
                <a:gd name="connsiteX79" fmla="*/ 306652 w 2232801"/>
                <a:gd name="connsiteY79" fmla="*/ 14322 h 85929"/>
                <a:gd name="connsiteX80" fmla="*/ 294667 w 2232801"/>
                <a:gd name="connsiteY80" fmla="*/ 6138 h 85929"/>
                <a:gd name="connsiteX81" fmla="*/ 294667 w 2232801"/>
                <a:gd name="connsiteY81" fmla="*/ 1461 h 85929"/>
                <a:gd name="connsiteX82" fmla="*/ 338808 w 2232801"/>
                <a:gd name="connsiteY82" fmla="*/ 1461 h 85929"/>
                <a:gd name="connsiteX83" fmla="*/ 338808 w 2232801"/>
                <a:gd name="connsiteY83" fmla="*/ 6138 h 85929"/>
                <a:gd name="connsiteX84" fmla="*/ 326823 w 2232801"/>
                <a:gd name="connsiteY84" fmla="*/ 14322 h 85929"/>
                <a:gd name="connsiteX85" fmla="*/ 326823 w 2232801"/>
                <a:gd name="connsiteY85" fmla="*/ 72193 h 85929"/>
                <a:gd name="connsiteX86" fmla="*/ 338808 w 2232801"/>
                <a:gd name="connsiteY86" fmla="*/ 80376 h 85929"/>
                <a:gd name="connsiteX87" fmla="*/ 338808 w 2232801"/>
                <a:gd name="connsiteY87" fmla="*/ 85053 h 85929"/>
                <a:gd name="connsiteX88" fmla="*/ 430892 w 2232801"/>
                <a:gd name="connsiteY88" fmla="*/ 2046 h 85929"/>
                <a:gd name="connsiteX89" fmla="*/ 430892 w 2232801"/>
                <a:gd name="connsiteY89" fmla="*/ 31858 h 85929"/>
                <a:gd name="connsiteX90" fmla="*/ 426214 w 2232801"/>
                <a:gd name="connsiteY90" fmla="*/ 31858 h 85929"/>
                <a:gd name="connsiteX91" fmla="*/ 398736 w 2232801"/>
                <a:gd name="connsiteY91" fmla="*/ 5846 h 85929"/>
                <a:gd name="connsiteX92" fmla="*/ 377396 w 2232801"/>
                <a:gd name="connsiteY92" fmla="*/ 43257 h 85929"/>
                <a:gd name="connsiteX93" fmla="*/ 401951 w 2232801"/>
                <a:gd name="connsiteY93" fmla="*/ 80669 h 85929"/>
                <a:gd name="connsiteX94" fmla="*/ 427968 w 2232801"/>
                <a:gd name="connsiteY94" fmla="*/ 52318 h 85929"/>
                <a:gd name="connsiteX95" fmla="*/ 433523 w 2232801"/>
                <a:gd name="connsiteY95" fmla="*/ 52318 h 85929"/>
                <a:gd name="connsiteX96" fmla="*/ 399028 w 2232801"/>
                <a:gd name="connsiteY96" fmla="*/ 85345 h 85929"/>
                <a:gd name="connsiteX97" fmla="*/ 354886 w 2232801"/>
                <a:gd name="connsiteY97" fmla="*/ 43257 h 85929"/>
                <a:gd name="connsiteX98" fmla="*/ 397566 w 2232801"/>
                <a:gd name="connsiteY98" fmla="*/ 0 h 85929"/>
                <a:gd name="connsiteX99" fmla="*/ 421245 w 2232801"/>
                <a:gd name="connsiteY99" fmla="*/ 7015 h 85929"/>
                <a:gd name="connsiteX100" fmla="*/ 425922 w 2232801"/>
                <a:gd name="connsiteY100" fmla="*/ 1754 h 85929"/>
                <a:gd name="connsiteX101" fmla="*/ 430892 w 2232801"/>
                <a:gd name="connsiteY101" fmla="*/ 1754 h 85929"/>
                <a:gd name="connsiteX102" fmla="*/ 430892 w 2232801"/>
                <a:gd name="connsiteY102" fmla="*/ 2046 h 85929"/>
                <a:gd name="connsiteX103" fmla="*/ 447554 w 2232801"/>
                <a:gd name="connsiteY103" fmla="*/ 1754 h 85929"/>
                <a:gd name="connsiteX104" fmla="*/ 490234 w 2232801"/>
                <a:gd name="connsiteY104" fmla="*/ 1754 h 85929"/>
                <a:gd name="connsiteX105" fmla="*/ 490234 w 2232801"/>
                <a:gd name="connsiteY105" fmla="*/ 6430 h 85929"/>
                <a:gd name="connsiteX106" fmla="*/ 477956 w 2232801"/>
                <a:gd name="connsiteY106" fmla="*/ 14614 h 85929"/>
                <a:gd name="connsiteX107" fmla="*/ 477956 w 2232801"/>
                <a:gd name="connsiteY107" fmla="*/ 64301 h 85929"/>
                <a:gd name="connsiteX108" fmla="*/ 494912 w 2232801"/>
                <a:gd name="connsiteY108" fmla="*/ 80961 h 85929"/>
                <a:gd name="connsiteX109" fmla="*/ 515667 w 2232801"/>
                <a:gd name="connsiteY109" fmla="*/ 60209 h 85929"/>
                <a:gd name="connsiteX110" fmla="*/ 515667 w 2232801"/>
                <a:gd name="connsiteY110" fmla="*/ 16075 h 85929"/>
                <a:gd name="connsiteX111" fmla="*/ 502512 w 2232801"/>
                <a:gd name="connsiteY111" fmla="*/ 6722 h 85929"/>
                <a:gd name="connsiteX112" fmla="*/ 502512 w 2232801"/>
                <a:gd name="connsiteY112" fmla="*/ 2046 h 85929"/>
                <a:gd name="connsiteX113" fmla="*/ 533206 w 2232801"/>
                <a:gd name="connsiteY113" fmla="*/ 2046 h 85929"/>
                <a:gd name="connsiteX114" fmla="*/ 533206 w 2232801"/>
                <a:gd name="connsiteY114" fmla="*/ 6722 h 85929"/>
                <a:gd name="connsiteX115" fmla="*/ 521806 w 2232801"/>
                <a:gd name="connsiteY115" fmla="*/ 16075 h 85929"/>
                <a:gd name="connsiteX116" fmla="*/ 521806 w 2232801"/>
                <a:gd name="connsiteY116" fmla="*/ 59040 h 85929"/>
                <a:gd name="connsiteX117" fmla="*/ 489942 w 2232801"/>
                <a:gd name="connsiteY117" fmla="*/ 85637 h 85929"/>
                <a:gd name="connsiteX118" fmla="*/ 458663 w 2232801"/>
                <a:gd name="connsiteY118" fmla="*/ 62548 h 85929"/>
                <a:gd name="connsiteX119" fmla="*/ 458663 w 2232801"/>
                <a:gd name="connsiteY119" fmla="*/ 14614 h 85929"/>
                <a:gd name="connsiteX120" fmla="*/ 447262 w 2232801"/>
                <a:gd name="connsiteY120" fmla="*/ 6430 h 85929"/>
                <a:gd name="connsiteX121" fmla="*/ 447554 w 2232801"/>
                <a:gd name="connsiteY121" fmla="*/ 1754 h 85929"/>
                <a:gd name="connsiteX122" fmla="*/ 613012 w 2232801"/>
                <a:gd name="connsiteY122" fmla="*/ 85053 h 85929"/>
                <a:gd name="connsiteX123" fmla="*/ 543438 w 2232801"/>
                <a:gd name="connsiteY123" fmla="*/ 85053 h 85929"/>
                <a:gd name="connsiteX124" fmla="*/ 543438 w 2232801"/>
                <a:gd name="connsiteY124" fmla="*/ 80376 h 85929"/>
                <a:gd name="connsiteX125" fmla="*/ 555423 w 2232801"/>
                <a:gd name="connsiteY125" fmla="*/ 72193 h 85929"/>
                <a:gd name="connsiteX126" fmla="*/ 555423 w 2232801"/>
                <a:gd name="connsiteY126" fmla="*/ 14322 h 85929"/>
                <a:gd name="connsiteX127" fmla="*/ 543438 w 2232801"/>
                <a:gd name="connsiteY127" fmla="*/ 6138 h 85929"/>
                <a:gd name="connsiteX128" fmla="*/ 543438 w 2232801"/>
                <a:gd name="connsiteY128" fmla="*/ 1461 h 85929"/>
                <a:gd name="connsiteX129" fmla="*/ 587579 w 2232801"/>
                <a:gd name="connsiteY129" fmla="*/ 1461 h 85929"/>
                <a:gd name="connsiteX130" fmla="*/ 587579 w 2232801"/>
                <a:gd name="connsiteY130" fmla="*/ 6138 h 85929"/>
                <a:gd name="connsiteX131" fmla="*/ 575594 w 2232801"/>
                <a:gd name="connsiteY131" fmla="*/ 14322 h 85929"/>
                <a:gd name="connsiteX132" fmla="*/ 575594 w 2232801"/>
                <a:gd name="connsiteY132" fmla="*/ 71608 h 85929"/>
                <a:gd name="connsiteX133" fmla="*/ 583779 w 2232801"/>
                <a:gd name="connsiteY133" fmla="*/ 79207 h 85929"/>
                <a:gd name="connsiteX134" fmla="*/ 608919 w 2232801"/>
                <a:gd name="connsiteY134" fmla="*/ 52610 h 85929"/>
                <a:gd name="connsiteX135" fmla="*/ 614181 w 2232801"/>
                <a:gd name="connsiteY135" fmla="*/ 52610 h 85929"/>
                <a:gd name="connsiteX136" fmla="*/ 613012 w 2232801"/>
                <a:gd name="connsiteY136" fmla="*/ 85053 h 85929"/>
                <a:gd name="connsiteX137" fmla="*/ 627044 w 2232801"/>
                <a:gd name="connsiteY137" fmla="*/ 1754 h 85929"/>
                <a:gd name="connsiteX138" fmla="*/ 705095 w 2232801"/>
                <a:gd name="connsiteY138" fmla="*/ 1754 h 85929"/>
                <a:gd name="connsiteX139" fmla="*/ 705680 w 2232801"/>
                <a:gd name="connsiteY139" fmla="*/ 31274 h 85929"/>
                <a:gd name="connsiteX140" fmla="*/ 700126 w 2232801"/>
                <a:gd name="connsiteY140" fmla="*/ 31274 h 85929"/>
                <a:gd name="connsiteX141" fmla="*/ 676447 w 2232801"/>
                <a:gd name="connsiteY141" fmla="*/ 7599 h 85929"/>
                <a:gd name="connsiteX142" fmla="*/ 676447 w 2232801"/>
                <a:gd name="connsiteY142" fmla="*/ 72485 h 85929"/>
                <a:gd name="connsiteX143" fmla="*/ 689602 w 2232801"/>
                <a:gd name="connsiteY143" fmla="*/ 80669 h 85929"/>
                <a:gd name="connsiteX144" fmla="*/ 689602 w 2232801"/>
                <a:gd name="connsiteY144" fmla="*/ 85345 h 85929"/>
                <a:gd name="connsiteX145" fmla="*/ 642245 w 2232801"/>
                <a:gd name="connsiteY145" fmla="*/ 85345 h 85929"/>
                <a:gd name="connsiteX146" fmla="*/ 642245 w 2232801"/>
                <a:gd name="connsiteY146" fmla="*/ 80669 h 85929"/>
                <a:gd name="connsiteX147" fmla="*/ 655984 w 2232801"/>
                <a:gd name="connsiteY147" fmla="*/ 72485 h 85929"/>
                <a:gd name="connsiteX148" fmla="*/ 655984 w 2232801"/>
                <a:gd name="connsiteY148" fmla="*/ 7599 h 85929"/>
                <a:gd name="connsiteX149" fmla="*/ 632306 w 2232801"/>
                <a:gd name="connsiteY149" fmla="*/ 31274 h 85929"/>
                <a:gd name="connsiteX150" fmla="*/ 626751 w 2232801"/>
                <a:gd name="connsiteY150" fmla="*/ 31274 h 85929"/>
                <a:gd name="connsiteX151" fmla="*/ 627044 w 2232801"/>
                <a:gd name="connsiteY151" fmla="*/ 1754 h 85929"/>
                <a:gd name="connsiteX152" fmla="*/ 715911 w 2232801"/>
                <a:gd name="connsiteY152" fmla="*/ 1754 h 85929"/>
                <a:gd name="connsiteX153" fmla="*/ 758591 w 2232801"/>
                <a:gd name="connsiteY153" fmla="*/ 1754 h 85929"/>
                <a:gd name="connsiteX154" fmla="*/ 758591 w 2232801"/>
                <a:gd name="connsiteY154" fmla="*/ 6430 h 85929"/>
                <a:gd name="connsiteX155" fmla="*/ 746314 w 2232801"/>
                <a:gd name="connsiteY155" fmla="*/ 14614 h 85929"/>
                <a:gd name="connsiteX156" fmla="*/ 746314 w 2232801"/>
                <a:gd name="connsiteY156" fmla="*/ 64301 h 85929"/>
                <a:gd name="connsiteX157" fmla="*/ 763269 w 2232801"/>
                <a:gd name="connsiteY157" fmla="*/ 80961 h 85929"/>
                <a:gd name="connsiteX158" fmla="*/ 784024 w 2232801"/>
                <a:gd name="connsiteY158" fmla="*/ 60209 h 85929"/>
                <a:gd name="connsiteX159" fmla="*/ 784024 w 2232801"/>
                <a:gd name="connsiteY159" fmla="*/ 16075 h 85929"/>
                <a:gd name="connsiteX160" fmla="*/ 770869 w 2232801"/>
                <a:gd name="connsiteY160" fmla="*/ 6722 h 85929"/>
                <a:gd name="connsiteX161" fmla="*/ 770869 w 2232801"/>
                <a:gd name="connsiteY161" fmla="*/ 2046 h 85929"/>
                <a:gd name="connsiteX162" fmla="*/ 801564 w 2232801"/>
                <a:gd name="connsiteY162" fmla="*/ 2046 h 85929"/>
                <a:gd name="connsiteX163" fmla="*/ 801564 w 2232801"/>
                <a:gd name="connsiteY163" fmla="*/ 6722 h 85929"/>
                <a:gd name="connsiteX164" fmla="*/ 790163 w 2232801"/>
                <a:gd name="connsiteY164" fmla="*/ 16075 h 85929"/>
                <a:gd name="connsiteX165" fmla="*/ 790163 w 2232801"/>
                <a:gd name="connsiteY165" fmla="*/ 59040 h 85929"/>
                <a:gd name="connsiteX166" fmla="*/ 758299 w 2232801"/>
                <a:gd name="connsiteY166" fmla="*/ 85637 h 85929"/>
                <a:gd name="connsiteX167" fmla="*/ 727020 w 2232801"/>
                <a:gd name="connsiteY167" fmla="*/ 62548 h 85929"/>
                <a:gd name="connsiteX168" fmla="*/ 727020 w 2232801"/>
                <a:gd name="connsiteY168" fmla="*/ 14614 h 85929"/>
                <a:gd name="connsiteX169" fmla="*/ 715619 w 2232801"/>
                <a:gd name="connsiteY169" fmla="*/ 6430 h 85929"/>
                <a:gd name="connsiteX170" fmla="*/ 715911 w 2232801"/>
                <a:gd name="connsiteY170" fmla="*/ 1754 h 85929"/>
                <a:gd name="connsiteX171" fmla="*/ 888093 w 2232801"/>
                <a:gd name="connsiteY171" fmla="*/ 66639 h 85929"/>
                <a:gd name="connsiteX172" fmla="*/ 892770 w 2232801"/>
                <a:gd name="connsiteY172" fmla="*/ 66639 h 85929"/>
                <a:gd name="connsiteX173" fmla="*/ 875230 w 2232801"/>
                <a:gd name="connsiteY173" fmla="*/ 85637 h 85929"/>
                <a:gd name="connsiteX174" fmla="*/ 857106 w 2232801"/>
                <a:gd name="connsiteY174" fmla="*/ 65763 h 85929"/>
                <a:gd name="connsiteX175" fmla="*/ 842490 w 2232801"/>
                <a:gd name="connsiteY175" fmla="*/ 45303 h 85929"/>
                <a:gd name="connsiteX176" fmla="*/ 842490 w 2232801"/>
                <a:gd name="connsiteY176" fmla="*/ 70439 h 85929"/>
                <a:gd name="connsiteX177" fmla="*/ 854475 w 2232801"/>
                <a:gd name="connsiteY177" fmla="*/ 80376 h 85929"/>
                <a:gd name="connsiteX178" fmla="*/ 854475 w 2232801"/>
                <a:gd name="connsiteY178" fmla="*/ 85053 h 85929"/>
                <a:gd name="connsiteX179" fmla="*/ 811211 w 2232801"/>
                <a:gd name="connsiteY179" fmla="*/ 85053 h 85929"/>
                <a:gd name="connsiteX180" fmla="*/ 811211 w 2232801"/>
                <a:gd name="connsiteY180" fmla="*/ 80376 h 85929"/>
                <a:gd name="connsiteX181" fmla="*/ 823196 w 2232801"/>
                <a:gd name="connsiteY181" fmla="*/ 72193 h 85929"/>
                <a:gd name="connsiteX182" fmla="*/ 823196 w 2232801"/>
                <a:gd name="connsiteY182" fmla="*/ 14322 h 85929"/>
                <a:gd name="connsiteX183" fmla="*/ 811211 w 2232801"/>
                <a:gd name="connsiteY183" fmla="*/ 6138 h 85929"/>
                <a:gd name="connsiteX184" fmla="*/ 811211 w 2232801"/>
                <a:gd name="connsiteY184" fmla="*/ 1461 h 85929"/>
                <a:gd name="connsiteX185" fmla="*/ 853890 w 2232801"/>
                <a:gd name="connsiteY185" fmla="*/ 1461 h 85929"/>
                <a:gd name="connsiteX186" fmla="*/ 884585 w 2232801"/>
                <a:gd name="connsiteY186" fmla="*/ 23675 h 85929"/>
                <a:gd name="connsiteX187" fmla="*/ 855060 w 2232801"/>
                <a:gd name="connsiteY187" fmla="*/ 43549 h 85929"/>
                <a:gd name="connsiteX188" fmla="*/ 855060 w 2232801"/>
                <a:gd name="connsiteY188" fmla="*/ 44134 h 85929"/>
                <a:gd name="connsiteX189" fmla="*/ 876400 w 2232801"/>
                <a:gd name="connsiteY189" fmla="*/ 62255 h 85929"/>
                <a:gd name="connsiteX190" fmla="*/ 883416 w 2232801"/>
                <a:gd name="connsiteY190" fmla="*/ 75408 h 85929"/>
                <a:gd name="connsiteX191" fmla="*/ 888093 w 2232801"/>
                <a:gd name="connsiteY191" fmla="*/ 66639 h 85929"/>
                <a:gd name="connsiteX192" fmla="*/ 842490 w 2232801"/>
                <a:gd name="connsiteY192" fmla="*/ 14614 h 85929"/>
                <a:gd name="connsiteX193" fmla="*/ 842490 w 2232801"/>
                <a:gd name="connsiteY193" fmla="*/ 40627 h 85929"/>
                <a:gd name="connsiteX194" fmla="*/ 863830 w 2232801"/>
                <a:gd name="connsiteY194" fmla="*/ 23967 h 85929"/>
                <a:gd name="connsiteX195" fmla="*/ 850675 w 2232801"/>
                <a:gd name="connsiteY195" fmla="*/ 7307 h 85929"/>
                <a:gd name="connsiteX196" fmla="*/ 842490 w 2232801"/>
                <a:gd name="connsiteY196" fmla="*/ 14614 h 85929"/>
                <a:gd name="connsiteX197" fmla="*/ 935158 w 2232801"/>
                <a:gd name="connsiteY197" fmla="*/ 85053 h 85929"/>
                <a:gd name="connsiteX198" fmla="*/ 902125 w 2232801"/>
                <a:gd name="connsiteY198" fmla="*/ 85053 h 85929"/>
                <a:gd name="connsiteX199" fmla="*/ 902125 w 2232801"/>
                <a:gd name="connsiteY199" fmla="*/ 80376 h 85929"/>
                <a:gd name="connsiteX200" fmla="*/ 917326 w 2232801"/>
                <a:gd name="connsiteY200" fmla="*/ 64886 h 85929"/>
                <a:gd name="connsiteX201" fmla="*/ 944220 w 2232801"/>
                <a:gd name="connsiteY201" fmla="*/ 585 h 85929"/>
                <a:gd name="connsiteX202" fmla="*/ 950359 w 2232801"/>
                <a:gd name="connsiteY202" fmla="*/ 585 h 85929"/>
                <a:gd name="connsiteX203" fmla="*/ 981638 w 2232801"/>
                <a:gd name="connsiteY203" fmla="*/ 72485 h 85929"/>
                <a:gd name="connsiteX204" fmla="*/ 993039 w 2232801"/>
                <a:gd name="connsiteY204" fmla="*/ 80669 h 85929"/>
                <a:gd name="connsiteX205" fmla="*/ 993039 w 2232801"/>
                <a:gd name="connsiteY205" fmla="*/ 85345 h 85929"/>
                <a:gd name="connsiteX206" fmla="*/ 949482 w 2232801"/>
                <a:gd name="connsiteY206" fmla="*/ 85345 h 85929"/>
                <a:gd name="connsiteX207" fmla="*/ 949482 w 2232801"/>
                <a:gd name="connsiteY207" fmla="*/ 80669 h 85929"/>
                <a:gd name="connsiteX208" fmla="*/ 954159 w 2232801"/>
                <a:gd name="connsiteY208" fmla="*/ 80669 h 85929"/>
                <a:gd name="connsiteX209" fmla="*/ 961175 w 2232801"/>
                <a:gd name="connsiteY209" fmla="*/ 76285 h 85929"/>
                <a:gd name="connsiteX210" fmla="*/ 960590 w 2232801"/>
                <a:gd name="connsiteY210" fmla="*/ 72485 h 85929"/>
                <a:gd name="connsiteX211" fmla="*/ 960005 w 2232801"/>
                <a:gd name="connsiteY211" fmla="*/ 71608 h 85929"/>
                <a:gd name="connsiteX212" fmla="*/ 953867 w 2232801"/>
                <a:gd name="connsiteY212" fmla="*/ 57871 h 85929"/>
                <a:gd name="connsiteX213" fmla="*/ 927265 w 2232801"/>
                <a:gd name="connsiteY213" fmla="*/ 57871 h 85929"/>
                <a:gd name="connsiteX214" fmla="*/ 923464 w 2232801"/>
                <a:gd name="connsiteY214" fmla="*/ 67224 h 85929"/>
                <a:gd name="connsiteX215" fmla="*/ 921710 w 2232801"/>
                <a:gd name="connsiteY215" fmla="*/ 74823 h 85929"/>
                <a:gd name="connsiteX216" fmla="*/ 928726 w 2232801"/>
                <a:gd name="connsiteY216" fmla="*/ 80376 h 85929"/>
                <a:gd name="connsiteX217" fmla="*/ 934865 w 2232801"/>
                <a:gd name="connsiteY217" fmla="*/ 80376 h 85929"/>
                <a:gd name="connsiteX218" fmla="*/ 934865 w 2232801"/>
                <a:gd name="connsiteY218" fmla="*/ 85053 h 85929"/>
                <a:gd name="connsiteX219" fmla="*/ 935158 w 2232801"/>
                <a:gd name="connsiteY219" fmla="*/ 85053 h 85929"/>
                <a:gd name="connsiteX220" fmla="*/ 951236 w 2232801"/>
                <a:gd name="connsiteY220" fmla="*/ 50856 h 85929"/>
                <a:gd name="connsiteX221" fmla="*/ 940419 w 2232801"/>
                <a:gd name="connsiteY221" fmla="*/ 25136 h 85929"/>
                <a:gd name="connsiteX222" fmla="*/ 929896 w 2232801"/>
                <a:gd name="connsiteY222" fmla="*/ 50856 h 85929"/>
                <a:gd name="connsiteX223" fmla="*/ 951236 w 2232801"/>
                <a:gd name="connsiteY223" fmla="*/ 50856 h 85929"/>
                <a:gd name="connsiteX224" fmla="*/ 1070798 w 2232801"/>
                <a:gd name="connsiteY224" fmla="*/ 85053 h 85929"/>
                <a:gd name="connsiteX225" fmla="*/ 1001224 w 2232801"/>
                <a:gd name="connsiteY225" fmla="*/ 85053 h 85929"/>
                <a:gd name="connsiteX226" fmla="*/ 1001224 w 2232801"/>
                <a:gd name="connsiteY226" fmla="*/ 80376 h 85929"/>
                <a:gd name="connsiteX227" fmla="*/ 1013209 w 2232801"/>
                <a:gd name="connsiteY227" fmla="*/ 72193 h 85929"/>
                <a:gd name="connsiteX228" fmla="*/ 1013209 w 2232801"/>
                <a:gd name="connsiteY228" fmla="*/ 14322 h 85929"/>
                <a:gd name="connsiteX229" fmla="*/ 1001224 w 2232801"/>
                <a:gd name="connsiteY229" fmla="*/ 6138 h 85929"/>
                <a:gd name="connsiteX230" fmla="*/ 1001224 w 2232801"/>
                <a:gd name="connsiteY230" fmla="*/ 1461 h 85929"/>
                <a:gd name="connsiteX231" fmla="*/ 1045073 w 2232801"/>
                <a:gd name="connsiteY231" fmla="*/ 1461 h 85929"/>
                <a:gd name="connsiteX232" fmla="*/ 1045073 w 2232801"/>
                <a:gd name="connsiteY232" fmla="*/ 6138 h 85929"/>
                <a:gd name="connsiteX233" fmla="*/ 1033088 w 2232801"/>
                <a:gd name="connsiteY233" fmla="*/ 14322 h 85929"/>
                <a:gd name="connsiteX234" fmla="*/ 1033088 w 2232801"/>
                <a:gd name="connsiteY234" fmla="*/ 71608 h 85929"/>
                <a:gd name="connsiteX235" fmla="*/ 1041273 w 2232801"/>
                <a:gd name="connsiteY235" fmla="*/ 79207 h 85929"/>
                <a:gd name="connsiteX236" fmla="*/ 1066413 w 2232801"/>
                <a:gd name="connsiteY236" fmla="*/ 52610 h 85929"/>
                <a:gd name="connsiteX237" fmla="*/ 1071675 w 2232801"/>
                <a:gd name="connsiteY237" fmla="*/ 52610 h 85929"/>
                <a:gd name="connsiteX238" fmla="*/ 1070798 w 2232801"/>
                <a:gd name="connsiteY238" fmla="*/ 85053 h 85929"/>
                <a:gd name="connsiteX239" fmla="*/ 1137449 w 2232801"/>
                <a:gd name="connsiteY239" fmla="*/ 72193 h 85929"/>
                <a:gd name="connsiteX240" fmla="*/ 1137449 w 2232801"/>
                <a:gd name="connsiteY240" fmla="*/ 14322 h 85929"/>
                <a:gd name="connsiteX241" fmla="*/ 1126048 w 2232801"/>
                <a:gd name="connsiteY241" fmla="*/ 6138 h 85929"/>
                <a:gd name="connsiteX242" fmla="*/ 1126048 w 2232801"/>
                <a:gd name="connsiteY242" fmla="*/ 1461 h 85929"/>
                <a:gd name="connsiteX243" fmla="*/ 1169312 w 2232801"/>
                <a:gd name="connsiteY243" fmla="*/ 1461 h 85929"/>
                <a:gd name="connsiteX244" fmla="*/ 1199715 w 2232801"/>
                <a:gd name="connsiteY244" fmla="*/ 22213 h 85929"/>
                <a:gd name="connsiteX245" fmla="*/ 1180713 w 2232801"/>
                <a:gd name="connsiteY245" fmla="*/ 40334 h 85929"/>
                <a:gd name="connsiteX246" fmla="*/ 1204392 w 2232801"/>
                <a:gd name="connsiteY246" fmla="*/ 61086 h 85929"/>
                <a:gd name="connsiteX247" fmla="*/ 1173697 w 2232801"/>
                <a:gd name="connsiteY247" fmla="*/ 84761 h 85929"/>
                <a:gd name="connsiteX248" fmla="*/ 1126048 w 2232801"/>
                <a:gd name="connsiteY248" fmla="*/ 84761 h 85929"/>
                <a:gd name="connsiteX249" fmla="*/ 1126048 w 2232801"/>
                <a:gd name="connsiteY249" fmla="*/ 80084 h 85929"/>
                <a:gd name="connsiteX250" fmla="*/ 1137449 w 2232801"/>
                <a:gd name="connsiteY250" fmla="*/ 72193 h 85929"/>
                <a:gd name="connsiteX251" fmla="*/ 1156742 w 2232801"/>
                <a:gd name="connsiteY251" fmla="*/ 43842 h 85929"/>
                <a:gd name="connsiteX252" fmla="*/ 1156742 w 2232801"/>
                <a:gd name="connsiteY252" fmla="*/ 70439 h 85929"/>
                <a:gd name="connsiteX253" fmla="*/ 1165220 w 2232801"/>
                <a:gd name="connsiteY253" fmla="*/ 79500 h 85929"/>
                <a:gd name="connsiteX254" fmla="*/ 1183344 w 2232801"/>
                <a:gd name="connsiteY254" fmla="*/ 63424 h 85929"/>
                <a:gd name="connsiteX255" fmla="*/ 1165220 w 2232801"/>
                <a:gd name="connsiteY255" fmla="*/ 44134 h 85929"/>
                <a:gd name="connsiteX256" fmla="*/ 1156742 w 2232801"/>
                <a:gd name="connsiteY256" fmla="*/ 44134 h 85929"/>
                <a:gd name="connsiteX257" fmla="*/ 1156742 w 2232801"/>
                <a:gd name="connsiteY257" fmla="*/ 43842 h 85929"/>
                <a:gd name="connsiteX258" fmla="*/ 1156742 w 2232801"/>
                <a:gd name="connsiteY258" fmla="*/ 15491 h 85929"/>
                <a:gd name="connsiteX259" fmla="*/ 1156742 w 2232801"/>
                <a:gd name="connsiteY259" fmla="*/ 38581 h 85929"/>
                <a:gd name="connsiteX260" fmla="*/ 1160543 w 2232801"/>
                <a:gd name="connsiteY260" fmla="*/ 38581 h 85929"/>
                <a:gd name="connsiteX261" fmla="*/ 1178667 w 2232801"/>
                <a:gd name="connsiteY261" fmla="*/ 23382 h 85929"/>
                <a:gd name="connsiteX262" fmla="*/ 1164927 w 2232801"/>
                <a:gd name="connsiteY262" fmla="*/ 7307 h 85929"/>
                <a:gd name="connsiteX263" fmla="*/ 1156742 w 2232801"/>
                <a:gd name="connsiteY263" fmla="*/ 15491 h 85929"/>
                <a:gd name="connsiteX264" fmla="*/ 1249995 w 2232801"/>
                <a:gd name="connsiteY264" fmla="*/ 85053 h 85929"/>
                <a:gd name="connsiteX265" fmla="*/ 1216670 w 2232801"/>
                <a:gd name="connsiteY265" fmla="*/ 85053 h 85929"/>
                <a:gd name="connsiteX266" fmla="*/ 1216670 w 2232801"/>
                <a:gd name="connsiteY266" fmla="*/ 80376 h 85929"/>
                <a:gd name="connsiteX267" fmla="*/ 1231871 w 2232801"/>
                <a:gd name="connsiteY267" fmla="*/ 64886 h 85929"/>
                <a:gd name="connsiteX268" fmla="*/ 1258765 w 2232801"/>
                <a:gd name="connsiteY268" fmla="*/ 585 h 85929"/>
                <a:gd name="connsiteX269" fmla="*/ 1264904 w 2232801"/>
                <a:gd name="connsiteY269" fmla="*/ 585 h 85929"/>
                <a:gd name="connsiteX270" fmla="*/ 1296183 w 2232801"/>
                <a:gd name="connsiteY270" fmla="*/ 72485 h 85929"/>
                <a:gd name="connsiteX271" fmla="*/ 1307584 w 2232801"/>
                <a:gd name="connsiteY271" fmla="*/ 80669 h 85929"/>
                <a:gd name="connsiteX272" fmla="*/ 1307584 w 2232801"/>
                <a:gd name="connsiteY272" fmla="*/ 85345 h 85929"/>
                <a:gd name="connsiteX273" fmla="*/ 1264027 w 2232801"/>
                <a:gd name="connsiteY273" fmla="*/ 85345 h 85929"/>
                <a:gd name="connsiteX274" fmla="*/ 1264027 w 2232801"/>
                <a:gd name="connsiteY274" fmla="*/ 80669 h 85929"/>
                <a:gd name="connsiteX275" fmla="*/ 1268704 w 2232801"/>
                <a:gd name="connsiteY275" fmla="*/ 80669 h 85929"/>
                <a:gd name="connsiteX276" fmla="*/ 1275720 w 2232801"/>
                <a:gd name="connsiteY276" fmla="*/ 76285 h 85929"/>
                <a:gd name="connsiteX277" fmla="*/ 1275135 w 2232801"/>
                <a:gd name="connsiteY277" fmla="*/ 72485 h 85929"/>
                <a:gd name="connsiteX278" fmla="*/ 1274550 w 2232801"/>
                <a:gd name="connsiteY278" fmla="*/ 71608 h 85929"/>
                <a:gd name="connsiteX279" fmla="*/ 1268412 w 2232801"/>
                <a:gd name="connsiteY279" fmla="*/ 57871 h 85929"/>
                <a:gd name="connsiteX280" fmla="*/ 1241810 w 2232801"/>
                <a:gd name="connsiteY280" fmla="*/ 57871 h 85929"/>
                <a:gd name="connsiteX281" fmla="*/ 1238010 w 2232801"/>
                <a:gd name="connsiteY281" fmla="*/ 67224 h 85929"/>
                <a:gd name="connsiteX282" fmla="*/ 1236255 w 2232801"/>
                <a:gd name="connsiteY282" fmla="*/ 74823 h 85929"/>
                <a:gd name="connsiteX283" fmla="*/ 1243271 w 2232801"/>
                <a:gd name="connsiteY283" fmla="*/ 80376 h 85929"/>
                <a:gd name="connsiteX284" fmla="*/ 1249410 w 2232801"/>
                <a:gd name="connsiteY284" fmla="*/ 80376 h 85929"/>
                <a:gd name="connsiteX285" fmla="*/ 1249410 w 2232801"/>
                <a:gd name="connsiteY285" fmla="*/ 85053 h 85929"/>
                <a:gd name="connsiteX286" fmla="*/ 1249995 w 2232801"/>
                <a:gd name="connsiteY286" fmla="*/ 85053 h 85929"/>
                <a:gd name="connsiteX287" fmla="*/ 1266073 w 2232801"/>
                <a:gd name="connsiteY287" fmla="*/ 50856 h 85929"/>
                <a:gd name="connsiteX288" fmla="*/ 1255257 w 2232801"/>
                <a:gd name="connsiteY288" fmla="*/ 25136 h 85929"/>
                <a:gd name="connsiteX289" fmla="*/ 1244733 w 2232801"/>
                <a:gd name="connsiteY289" fmla="*/ 50856 h 85929"/>
                <a:gd name="connsiteX290" fmla="*/ 1266073 w 2232801"/>
                <a:gd name="connsiteY290" fmla="*/ 50856 h 85929"/>
                <a:gd name="connsiteX291" fmla="*/ 1315476 w 2232801"/>
                <a:gd name="connsiteY291" fmla="*/ 6430 h 85929"/>
                <a:gd name="connsiteX292" fmla="*/ 1315476 w 2232801"/>
                <a:gd name="connsiteY292" fmla="*/ 1754 h 85929"/>
                <a:gd name="connsiteX293" fmla="*/ 1345002 w 2232801"/>
                <a:gd name="connsiteY293" fmla="*/ 1754 h 85929"/>
                <a:gd name="connsiteX294" fmla="*/ 1385635 w 2232801"/>
                <a:gd name="connsiteY294" fmla="*/ 58748 h 85929"/>
                <a:gd name="connsiteX295" fmla="*/ 1386220 w 2232801"/>
                <a:gd name="connsiteY295" fmla="*/ 58748 h 85929"/>
                <a:gd name="connsiteX296" fmla="*/ 1386220 w 2232801"/>
                <a:gd name="connsiteY296" fmla="*/ 16075 h 85929"/>
                <a:gd name="connsiteX297" fmla="*/ 1373357 w 2232801"/>
                <a:gd name="connsiteY297" fmla="*/ 6722 h 85929"/>
                <a:gd name="connsiteX298" fmla="*/ 1373357 w 2232801"/>
                <a:gd name="connsiteY298" fmla="*/ 2046 h 85929"/>
                <a:gd name="connsiteX299" fmla="*/ 1403760 w 2232801"/>
                <a:gd name="connsiteY299" fmla="*/ 2046 h 85929"/>
                <a:gd name="connsiteX300" fmla="*/ 1403760 w 2232801"/>
                <a:gd name="connsiteY300" fmla="*/ 6722 h 85929"/>
                <a:gd name="connsiteX301" fmla="*/ 1392943 w 2232801"/>
                <a:gd name="connsiteY301" fmla="*/ 16075 h 85929"/>
                <a:gd name="connsiteX302" fmla="*/ 1392943 w 2232801"/>
                <a:gd name="connsiteY302" fmla="*/ 85345 h 85929"/>
                <a:gd name="connsiteX303" fmla="*/ 1381543 w 2232801"/>
                <a:gd name="connsiteY303" fmla="*/ 85345 h 85929"/>
                <a:gd name="connsiteX304" fmla="*/ 1335062 w 2232801"/>
                <a:gd name="connsiteY304" fmla="*/ 21044 h 85929"/>
                <a:gd name="connsiteX305" fmla="*/ 1334478 w 2232801"/>
                <a:gd name="connsiteY305" fmla="*/ 21044 h 85929"/>
                <a:gd name="connsiteX306" fmla="*/ 1334478 w 2232801"/>
                <a:gd name="connsiteY306" fmla="*/ 72777 h 85929"/>
                <a:gd name="connsiteX307" fmla="*/ 1348802 w 2232801"/>
                <a:gd name="connsiteY307" fmla="*/ 80961 h 85929"/>
                <a:gd name="connsiteX308" fmla="*/ 1348802 w 2232801"/>
                <a:gd name="connsiteY308" fmla="*/ 85637 h 85929"/>
                <a:gd name="connsiteX309" fmla="*/ 1316061 w 2232801"/>
                <a:gd name="connsiteY309" fmla="*/ 85637 h 85929"/>
                <a:gd name="connsiteX310" fmla="*/ 1316061 w 2232801"/>
                <a:gd name="connsiteY310" fmla="*/ 80961 h 85929"/>
                <a:gd name="connsiteX311" fmla="*/ 1328047 w 2232801"/>
                <a:gd name="connsiteY311" fmla="*/ 72777 h 85929"/>
                <a:gd name="connsiteX312" fmla="*/ 1328047 w 2232801"/>
                <a:gd name="connsiteY312" fmla="*/ 14906 h 85929"/>
                <a:gd name="connsiteX313" fmla="*/ 1315476 w 2232801"/>
                <a:gd name="connsiteY313" fmla="*/ 6430 h 85929"/>
                <a:gd name="connsiteX314" fmla="*/ 1415745 w 2232801"/>
                <a:gd name="connsiteY314" fmla="*/ 6430 h 85929"/>
                <a:gd name="connsiteX315" fmla="*/ 1415745 w 2232801"/>
                <a:gd name="connsiteY315" fmla="*/ 1754 h 85929"/>
                <a:gd name="connsiteX316" fmla="*/ 1457840 w 2232801"/>
                <a:gd name="connsiteY316" fmla="*/ 1754 h 85929"/>
                <a:gd name="connsiteX317" fmla="*/ 1457840 w 2232801"/>
                <a:gd name="connsiteY317" fmla="*/ 6430 h 85929"/>
                <a:gd name="connsiteX318" fmla="*/ 1447901 w 2232801"/>
                <a:gd name="connsiteY318" fmla="*/ 14614 h 85929"/>
                <a:gd name="connsiteX319" fmla="*/ 1447901 w 2232801"/>
                <a:gd name="connsiteY319" fmla="*/ 40627 h 85929"/>
                <a:gd name="connsiteX320" fmla="*/ 1473041 w 2232801"/>
                <a:gd name="connsiteY320" fmla="*/ 15491 h 85929"/>
                <a:gd name="connsiteX321" fmla="*/ 1475965 w 2232801"/>
                <a:gd name="connsiteY321" fmla="*/ 10230 h 85929"/>
                <a:gd name="connsiteX322" fmla="*/ 1469826 w 2232801"/>
                <a:gd name="connsiteY322" fmla="*/ 6430 h 85929"/>
                <a:gd name="connsiteX323" fmla="*/ 1465441 w 2232801"/>
                <a:gd name="connsiteY323" fmla="*/ 6430 h 85929"/>
                <a:gd name="connsiteX324" fmla="*/ 1465441 w 2232801"/>
                <a:gd name="connsiteY324" fmla="*/ 1754 h 85929"/>
                <a:gd name="connsiteX325" fmla="*/ 1501397 w 2232801"/>
                <a:gd name="connsiteY325" fmla="*/ 1754 h 85929"/>
                <a:gd name="connsiteX326" fmla="*/ 1501397 w 2232801"/>
                <a:gd name="connsiteY326" fmla="*/ 6430 h 85929"/>
                <a:gd name="connsiteX327" fmla="*/ 1485319 w 2232801"/>
                <a:gd name="connsiteY327" fmla="*/ 13152 h 85929"/>
                <a:gd name="connsiteX328" fmla="*/ 1466318 w 2232801"/>
                <a:gd name="connsiteY328" fmla="*/ 31274 h 85929"/>
                <a:gd name="connsiteX329" fmla="*/ 1493212 w 2232801"/>
                <a:gd name="connsiteY329" fmla="*/ 75408 h 85929"/>
                <a:gd name="connsiteX330" fmla="*/ 1505197 w 2232801"/>
                <a:gd name="connsiteY330" fmla="*/ 80669 h 85929"/>
                <a:gd name="connsiteX331" fmla="*/ 1505197 w 2232801"/>
                <a:gd name="connsiteY331" fmla="*/ 85345 h 85929"/>
                <a:gd name="connsiteX332" fmla="*/ 1463394 w 2232801"/>
                <a:gd name="connsiteY332" fmla="*/ 85345 h 85929"/>
                <a:gd name="connsiteX333" fmla="*/ 1463394 w 2232801"/>
                <a:gd name="connsiteY333" fmla="*/ 80669 h 85929"/>
                <a:gd name="connsiteX334" fmla="*/ 1470118 w 2232801"/>
                <a:gd name="connsiteY334" fmla="*/ 77746 h 85929"/>
                <a:gd name="connsiteX335" fmla="*/ 1451994 w 2232801"/>
                <a:gd name="connsiteY335" fmla="*/ 45011 h 85929"/>
                <a:gd name="connsiteX336" fmla="*/ 1447609 w 2232801"/>
                <a:gd name="connsiteY336" fmla="*/ 48810 h 85929"/>
                <a:gd name="connsiteX337" fmla="*/ 1447609 w 2232801"/>
                <a:gd name="connsiteY337" fmla="*/ 72485 h 85929"/>
                <a:gd name="connsiteX338" fmla="*/ 1456086 w 2232801"/>
                <a:gd name="connsiteY338" fmla="*/ 80669 h 85929"/>
                <a:gd name="connsiteX339" fmla="*/ 1456086 w 2232801"/>
                <a:gd name="connsiteY339" fmla="*/ 85345 h 85929"/>
                <a:gd name="connsiteX340" fmla="*/ 1415453 w 2232801"/>
                <a:gd name="connsiteY340" fmla="*/ 85345 h 85929"/>
                <a:gd name="connsiteX341" fmla="*/ 1415453 w 2232801"/>
                <a:gd name="connsiteY341" fmla="*/ 80669 h 85929"/>
                <a:gd name="connsiteX342" fmla="*/ 1427438 w 2232801"/>
                <a:gd name="connsiteY342" fmla="*/ 72485 h 85929"/>
                <a:gd name="connsiteX343" fmla="*/ 1427438 w 2232801"/>
                <a:gd name="connsiteY343" fmla="*/ 14614 h 85929"/>
                <a:gd name="connsiteX344" fmla="*/ 1415745 w 2232801"/>
                <a:gd name="connsiteY344" fmla="*/ 6430 h 85929"/>
                <a:gd name="connsiteX345" fmla="*/ 1558693 w 2232801"/>
                <a:gd name="connsiteY345" fmla="*/ 43257 h 85929"/>
                <a:gd name="connsiteX346" fmla="*/ 1601373 w 2232801"/>
                <a:gd name="connsiteY346" fmla="*/ 0 h 85929"/>
                <a:gd name="connsiteX347" fmla="*/ 1643469 w 2232801"/>
                <a:gd name="connsiteY347" fmla="*/ 43257 h 85929"/>
                <a:gd name="connsiteX348" fmla="*/ 1601373 w 2232801"/>
                <a:gd name="connsiteY348" fmla="*/ 85345 h 85929"/>
                <a:gd name="connsiteX349" fmla="*/ 1558693 w 2232801"/>
                <a:gd name="connsiteY349" fmla="*/ 43257 h 85929"/>
                <a:gd name="connsiteX350" fmla="*/ 1581495 w 2232801"/>
                <a:gd name="connsiteY350" fmla="*/ 43257 h 85929"/>
                <a:gd name="connsiteX351" fmla="*/ 1601373 w 2232801"/>
                <a:gd name="connsiteY351" fmla="*/ 80669 h 85929"/>
                <a:gd name="connsiteX352" fmla="*/ 1620667 w 2232801"/>
                <a:gd name="connsiteY352" fmla="*/ 43257 h 85929"/>
                <a:gd name="connsiteX353" fmla="*/ 1601373 w 2232801"/>
                <a:gd name="connsiteY353" fmla="*/ 5846 h 85929"/>
                <a:gd name="connsiteX354" fmla="*/ 1581495 w 2232801"/>
                <a:gd name="connsiteY354" fmla="*/ 43257 h 85929"/>
                <a:gd name="connsiteX355" fmla="*/ 1702519 w 2232801"/>
                <a:gd name="connsiteY355" fmla="*/ 85053 h 85929"/>
                <a:gd name="connsiteX356" fmla="*/ 1656916 w 2232801"/>
                <a:gd name="connsiteY356" fmla="*/ 85053 h 85929"/>
                <a:gd name="connsiteX357" fmla="*/ 1656916 w 2232801"/>
                <a:gd name="connsiteY357" fmla="*/ 80376 h 85929"/>
                <a:gd name="connsiteX358" fmla="*/ 1668901 w 2232801"/>
                <a:gd name="connsiteY358" fmla="*/ 72193 h 85929"/>
                <a:gd name="connsiteX359" fmla="*/ 1668901 w 2232801"/>
                <a:gd name="connsiteY359" fmla="*/ 14322 h 85929"/>
                <a:gd name="connsiteX360" fmla="*/ 1656916 w 2232801"/>
                <a:gd name="connsiteY360" fmla="*/ 6138 h 85929"/>
                <a:gd name="connsiteX361" fmla="*/ 1656916 w 2232801"/>
                <a:gd name="connsiteY361" fmla="*/ 1461 h 85929"/>
                <a:gd name="connsiteX362" fmla="*/ 1731752 w 2232801"/>
                <a:gd name="connsiteY362" fmla="*/ 1461 h 85929"/>
                <a:gd name="connsiteX363" fmla="*/ 1732629 w 2232801"/>
                <a:gd name="connsiteY363" fmla="*/ 31274 h 85929"/>
                <a:gd name="connsiteX364" fmla="*/ 1727367 w 2232801"/>
                <a:gd name="connsiteY364" fmla="*/ 31274 h 85929"/>
                <a:gd name="connsiteX365" fmla="*/ 1699011 w 2232801"/>
                <a:gd name="connsiteY365" fmla="*/ 7015 h 85929"/>
                <a:gd name="connsiteX366" fmla="*/ 1689072 w 2232801"/>
                <a:gd name="connsiteY366" fmla="*/ 14614 h 85929"/>
                <a:gd name="connsiteX367" fmla="*/ 1689072 w 2232801"/>
                <a:gd name="connsiteY367" fmla="*/ 38288 h 85929"/>
                <a:gd name="connsiteX368" fmla="*/ 1708073 w 2232801"/>
                <a:gd name="connsiteY368" fmla="*/ 23967 h 85929"/>
                <a:gd name="connsiteX369" fmla="*/ 1712750 w 2232801"/>
                <a:gd name="connsiteY369" fmla="*/ 23967 h 85929"/>
                <a:gd name="connsiteX370" fmla="*/ 1712750 w 2232801"/>
                <a:gd name="connsiteY370" fmla="*/ 57579 h 85929"/>
                <a:gd name="connsiteX371" fmla="*/ 1708073 w 2232801"/>
                <a:gd name="connsiteY371" fmla="*/ 57579 h 85929"/>
                <a:gd name="connsiteX372" fmla="*/ 1689072 w 2232801"/>
                <a:gd name="connsiteY372" fmla="*/ 43257 h 85929"/>
                <a:gd name="connsiteX373" fmla="*/ 1689072 w 2232801"/>
                <a:gd name="connsiteY373" fmla="*/ 71608 h 85929"/>
                <a:gd name="connsiteX374" fmla="*/ 1702226 w 2232801"/>
                <a:gd name="connsiteY374" fmla="*/ 79792 h 85929"/>
                <a:gd name="connsiteX375" fmla="*/ 1702226 w 2232801"/>
                <a:gd name="connsiteY375" fmla="*/ 85053 h 85929"/>
                <a:gd name="connsiteX376" fmla="*/ 1702519 w 2232801"/>
                <a:gd name="connsiteY376" fmla="*/ 85053 h 85929"/>
                <a:gd name="connsiteX377" fmla="*/ 1866223 w 2232801"/>
                <a:gd name="connsiteY377" fmla="*/ 2046 h 85929"/>
                <a:gd name="connsiteX378" fmla="*/ 1866223 w 2232801"/>
                <a:gd name="connsiteY378" fmla="*/ 31858 h 85929"/>
                <a:gd name="connsiteX379" fmla="*/ 1861545 w 2232801"/>
                <a:gd name="connsiteY379" fmla="*/ 31858 h 85929"/>
                <a:gd name="connsiteX380" fmla="*/ 1834067 w 2232801"/>
                <a:gd name="connsiteY380" fmla="*/ 5846 h 85929"/>
                <a:gd name="connsiteX381" fmla="*/ 1812726 w 2232801"/>
                <a:gd name="connsiteY381" fmla="*/ 43257 h 85929"/>
                <a:gd name="connsiteX382" fmla="*/ 1837282 w 2232801"/>
                <a:gd name="connsiteY382" fmla="*/ 80669 h 85929"/>
                <a:gd name="connsiteX383" fmla="*/ 1863299 w 2232801"/>
                <a:gd name="connsiteY383" fmla="*/ 52318 h 85929"/>
                <a:gd name="connsiteX384" fmla="*/ 1868853 w 2232801"/>
                <a:gd name="connsiteY384" fmla="*/ 52318 h 85929"/>
                <a:gd name="connsiteX385" fmla="*/ 1834359 w 2232801"/>
                <a:gd name="connsiteY385" fmla="*/ 85345 h 85929"/>
                <a:gd name="connsiteX386" fmla="*/ 1790217 w 2232801"/>
                <a:gd name="connsiteY386" fmla="*/ 43257 h 85929"/>
                <a:gd name="connsiteX387" fmla="*/ 1832897 w 2232801"/>
                <a:gd name="connsiteY387" fmla="*/ 0 h 85929"/>
                <a:gd name="connsiteX388" fmla="*/ 1856576 w 2232801"/>
                <a:gd name="connsiteY388" fmla="*/ 7015 h 85929"/>
                <a:gd name="connsiteX389" fmla="*/ 1861253 w 2232801"/>
                <a:gd name="connsiteY389" fmla="*/ 1754 h 85929"/>
                <a:gd name="connsiteX390" fmla="*/ 1866223 w 2232801"/>
                <a:gd name="connsiteY390" fmla="*/ 1754 h 85929"/>
                <a:gd name="connsiteX391" fmla="*/ 1866223 w 2232801"/>
                <a:gd name="connsiteY391" fmla="*/ 2046 h 85929"/>
                <a:gd name="connsiteX392" fmla="*/ 1915626 w 2232801"/>
                <a:gd name="connsiteY392" fmla="*/ 38581 h 85929"/>
                <a:gd name="connsiteX393" fmla="*/ 1942520 w 2232801"/>
                <a:gd name="connsiteY393" fmla="*/ 38581 h 85929"/>
                <a:gd name="connsiteX394" fmla="*/ 1942520 w 2232801"/>
                <a:gd name="connsiteY394" fmla="*/ 14322 h 85929"/>
                <a:gd name="connsiteX395" fmla="*/ 1931996 w 2232801"/>
                <a:gd name="connsiteY395" fmla="*/ 6138 h 85929"/>
                <a:gd name="connsiteX396" fmla="*/ 1931996 w 2232801"/>
                <a:gd name="connsiteY396" fmla="*/ 1461 h 85929"/>
                <a:gd name="connsiteX397" fmla="*/ 1974676 w 2232801"/>
                <a:gd name="connsiteY397" fmla="*/ 1461 h 85929"/>
                <a:gd name="connsiteX398" fmla="*/ 1974676 w 2232801"/>
                <a:gd name="connsiteY398" fmla="*/ 6138 h 85929"/>
                <a:gd name="connsiteX399" fmla="*/ 1962691 w 2232801"/>
                <a:gd name="connsiteY399" fmla="*/ 14322 h 85929"/>
                <a:gd name="connsiteX400" fmla="*/ 1962691 w 2232801"/>
                <a:gd name="connsiteY400" fmla="*/ 72193 h 85929"/>
                <a:gd name="connsiteX401" fmla="*/ 1974676 w 2232801"/>
                <a:gd name="connsiteY401" fmla="*/ 80376 h 85929"/>
                <a:gd name="connsiteX402" fmla="*/ 1974676 w 2232801"/>
                <a:gd name="connsiteY402" fmla="*/ 85053 h 85929"/>
                <a:gd name="connsiteX403" fmla="*/ 1931996 w 2232801"/>
                <a:gd name="connsiteY403" fmla="*/ 85053 h 85929"/>
                <a:gd name="connsiteX404" fmla="*/ 1931996 w 2232801"/>
                <a:gd name="connsiteY404" fmla="*/ 80376 h 85929"/>
                <a:gd name="connsiteX405" fmla="*/ 1942520 w 2232801"/>
                <a:gd name="connsiteY405" fmla="*/ 72193 h 85929"/>
                <a:gd name="connsiteX406" fmla="*/ 1942520 w 2232801"/>
                <a:gd name="connsiteY406" fmla="*/ 43842 h 85929"/>
                <a:gd name="connsiteX407" fmla="*/ 1915626 w 2232801"/>
                <a:gd name="connsiteY407" fmla="*/ 43842 h 85929"/>
                <a:gd name="connsiteX408" fmla="*/ 1915626 w 2232801"/>
                <a:gd name="connsiteY408" fmla="*/ 72193 h 85929"/>
                <a:gd name="connsiteX409" fmla="*/ 1926150 w 2232801"/>
                <a:gd name="connsiteY409" fmla="*/ 80376 h 85929"/>
                <a:gd name="connsiteX410" fmla="*/ 1926150 w 2232801"/>
                <a:gd name="connsiteY410" fmla="*/ 85053 h 85929"/>
                <a:gd name="connsiteX411" fmla="*/ 1884055 w 2232801"/>
                <a:gd name="connsiteY411" fmla="*/ 85053 h 85929"/>
                <a:gd name="connsiteX412" fmla="*/ 1884055 w 2232801"/>
                <a:gd name="connsiteY412" fmla="*/ 80376 h 85929"/>
                <a:gd name="connsiteX413" fmla="*/ 1895455 w 2232801"/>
                <a:gd name="connsiteY413" fmla="*/ 72193 h 85929"/>
                <a:gd name="connsiteX414" fmla="*/ 1895455 w 2232801"/>
                <a:gd name="connsiteY414" fmla="*/ 14322 h 85929"/>
                <a:gd name="connsiteX415" fmla="*/ 1884055 w 2232801"/>
                <a:gd name="connsiteY415" fmla="*/ 6138 h 85929"/>
                <a:gd name="connsiteX416" fmla="*/ 1884055 w 2232801"/>
                <a:gd name="connsiteY416" fmla="*/ 1461 h 85929"/>
                <a:gd name="connsiteX417" fmla="*/ 1926150 w 2232801"/>
                <a:gd name="connsiteY417" fmla="*/ 1461 h 85929"/>
                <a:gd name="connsiteX418" fmla="*/ 1926150 w 2232801"/>
                <a:gd name="connsiteY418" fmla="*/ 6138 h 85929"/>
                <a:gd name="connsiteX419" fmla="*/ 1915626 w 2232801"/>
                <a:gd name="connsiteY419" fmla="*/ 14322 h 85929"/>
                <a:gd name="connsiteX420" fmla="*/ 1915626 w 2232801"/>
                <a:gd name="connsiteY420" fmla="*/ 38581 h 85929"/>
                <a:gd name="connsiteX421" fmla="*/ 2031388 w 2232801"/>
                <a:gd name="connsiteY421" fmla="*/ 85053 h 85929"/>
                <a:gd name="connsiteX422" fmla="*/ 1987246 w 2232801"/>
                <a:gd name="connsiteY422" fmla="*/ 85053 h 85929"/>
                <a:gd name="connsiteX423" fmla="*/ 1987246 w 2232801"/>
                <a:gd name="connsiteY423" fmla="*/ 80376 h 85929"/>
                <a:gd name="connsiteX424" fmla="*/ 1999232 w 2232801"/>
                <a:gd name="connsiteY424" fmla="*/ 72193 h 85929"/>
                <a:gd name="connsiteX425" fmla="*/ 1999232 w 2232801"/>
                <a:gd name="connsiteY425" fmla="*/ 14322 h 85929"/>
                <a:gd name="connsiteX426" fmla="*/ 1987246 w 2232801"/>
                <a:gd name="connsiteY426" fmla="*/ 6138 h 85929"/>
                <a:gd name="connsiteX427" fmla="*/ 1987246 w 2232801"/>
                <a:gd name="connsiteY427" fmla="*/ 1461 h 85929"/>
                <a:gd name="connsiteX428" fmla="*/ 2031388 w 2232801"/>
                <a:gd name="connsiteY428" fmla="*/ 1461 h 85929"/>
                <a:gd name="connsiteX429" fmla="*/ 2031388 w 2232801"/>
                <a:gd name="connsiteY429" fmla="*/ 6138 h 85929"/>
                <a:gd name="connsiteX430" fmla="*/ 2019402 w 2232801"/>
                <a:gd name="connsiteY430" fmla="*/ 14322 h 85929"/>
                <a:gd name="connsiteX431" fmla="*/ 2019402 w 2232801"/>
                <a:gd name="connsiteY431" fmla="*/ 72193 h 85929"/>
                <a:gd name="connsiteX432" fmla="*/ 2031388 w 2232801"/>
                <a:gd name="connsiteY432" fmla="*/ 80376 h 85929"/>
                <a:gd name="connsiteX433" fmla="*/ 2031388 w 2232801"/>
                <a:gd name="connsiteY433" fmla="*/ 85053 h 85929"/>
                <a:gd name="connsiteX434" fmla="*/ 2044543 w 2232801"/>
                <a:gd name="connsiteY434" fmla="*/ 6430 h 85929"/>
                <a:gd name="connsiteX435" fmla="*/ 2044543 w 2232801"/>
                <a:gd name="connsiteY435" fmla="*/ 1754 h 85929"/>
                <a:gd name="connsiteX436" fmla="*/ 2074068 w 2232801"/>
                <a:gd name="connsiteY436" fmla="*/ 1754 h 85929"/>
                <a:gd name="connsiteX437" fmla="*/ 2114701 w 2232801"/>
                <a:gd name="connsiteY437" fmla="*/ 58748 h 85929"/>
                <a:gd name="connsiteX438" fmla="*/ 2115286 w 2232801"/>
                <a:gd name="connsiteY438" fmla="*/ 58748 h 85929"/>
                <a:gd name="connsiteX439" fmla="*/ 2115286 w 2232801"/>
                <a:gd name="connsiteY439" fmla="*/ 16075 h 85929"/>
                <a:gd name="connsiteX440" fmla="*/ 2102424 w 2232801"/>
                <a:gd name="connsiteY440" fmla="*/ 6722 h 85929"/>
                <a:gd name="connsiteX441" fmla="*/ 2102424 w 2232801"/>
                <a:gd name="connsiteY441" fmla="*/ 2046 h 85929"/>
                <a:gd name="connsiteX442" fmla="*/ 2132826 w 2232801"/>
                <a:gd name="connsiteY442" fmla="*/ 2046 h 85929"/>
                <a:gd name="connsiteX443" fmla="*/ 2132826 w 2232801"/>
                <a:gd name="connsiteY443" fmla="*/ 6722 h 85929"/>
                <a:gd name="connsiteX444" fmla="*/ 2122010 w 2232801"/>
                <a:gd name="connsiteY444" fmla="*/ 16075 h 85929"/>
                <a:gd name="connsiteX445" fmla="*/ 2122010 w 2232801"/>
                <a:gd name="connsiteY445" fmla="*/ 85345 h 85929"/>
                <a:gd name="connsiteX446" fmla="*/ 2110609 w 2232801"/>
                <a:gd name="connsiteY446" fmla="*/ 85345 h 85929"/>
                <a:gd name="connsiteX447" fmla="*/ 2064129 w 2232801"/>
                <a:gd name="connsiteY447" fmla="*/ 21044 h 85929"/>
                <a:gd name="connsiteX448" fmla="*/ 2063544 w 2232801"/>
                <a:gd name="connsiteY448" fmla="*/ 21044 h 85929"/>
                <a:gd name="connsiteX449" fmla="*/ 2063544 w 2232801"/>
                <a:gd name="connsiteY449" fmla="*/ 72777 h 85929"/>
                <a:gd name="connsiteX450" fmla="*/ 2077868 w 2232801"/>
                <a:gd name="connsiteY450" fmla="*/ 80961 h 85929"/>
                <a:gd name="connsiteX451" fmla="*/ 2077868 w 2232801"/>
                <a:gd name="connsiteY451" fmla="*/ 85637 h 85929"/>
                <a:gd name="connsiteX452" fmla="*/ 2045127 w 2232801"/>
                <a:gd name="connsiteY452" fmla="*/ 85637 h 85929"/>
                <a:gd name="connsiteX453" fmla="*/ 2045127 w 2232801"/>
                <a:gd name="connsiteY453" fmla="*/ 80961 h 85929"/>
                <a:gd name="connsiteX454" fmla="*/ 2057113 w 2232801"/>
                <a:gd name="connsiteY454" fmla="*/ 72777 h 85929"/>
                <a:gd name="connsiteX455" fmla="*/ 2057113 w 2232801"/>
                <a:gd name="connsiteY455" fmla="*/ 14906 h 85929"/>
                <a:gd name="connsiteX456" fmla="*/ 2044543 w 2232801"/>
                <a:gd name="connsiteY456" fmla="*/ 6430 h 85929"/>
                <a:gd name="connsiteX457" fmla="*/ 2174921 w 2232801"/>
                <a:gd name="connsiteY457" fmla="*/ 85053 h 85929"/>
                <a:gd name="connsiteX458" fmla="*/ 2141888 w 2232801"/>
                <a:gd name="connsiteY458" fmla="*/ 85053 h 85929"/>
                <a:gd name="connsiteX459" fmla="*/ 2141888 w 2232801"/>
                <a:gd name="connsiteY459" fmla="*/ 80376 h 85929"/>
                <a:gd name="connsiteX460" fmla="*/ 2157089 w 2232801"/>
                <a:gd name="connsiteY460" fmla="*/ 64886 h 85929"/>
                <a:gd name="connsiteX461" fmla="*/ 2183983 w 2232801"/>
                <a:gd name="connsiteY461" fmla="*/ 585 h 85929"/>
                <a:gd name="connsiteX462" fmla="*/ 2190122 w 2232801"/>
                <a:gd name="connsiteY462" fmla="*/ 585 h 85929"/>
                <a:gd name="connsiteX463" fmla="*/ 2221401 w 2232801"/>
                <a:gd name="connsiteY463" fmla="*/ 72485 h 85929"/>
                <a:gd name="connsiteX464" fmla="*/ 2232802 w 2232801"/>
                <a:gd name="connsiteY464" fmla="*/ 80669 h 85929"/>
                <a:gd name="connsiteX465" fmla="*/ 2232802 w 2232801"/>
                <a:gd name="connsiteY465" fmla="*/ 85345 h 85929"/>
                <a:gd name="connsiteX466" fmla="*/ 2189245 w 2232801"/>
                <a:gd name="connsiteY466" fmla="*/ 85345 h 85929"/>
                <a:gd name="connsiteX467" fmla="*/ 2189245 w 2232801"/>
                <a:gd name="connsiteY467" fmla="*/ 80669 h 85929"/>
                <a:gd name="connsiteX468" fmla="*/ 2193922 w 2232801"/>
                <a:gd name="connsiteY468" fmla="*/ 80669 h 85929"/>
                <a:gd name="connsiteX469" fmla="*/ 2200938 w 2232801"/>
                <a:gd name="connsiteY469" fmla="*/ 76285 h 85929"/>
                <a:gd name="connsiteX470" fmla="*/ 2200354 w 2232801"/>
                <a:gd name="connsiteY470" fmla="*/ 72485 h 85929"/>
                <a:gd name="connsiteX471" fmla="*/ 2199769 w 2232801"/>
                <a:gd name="connsiteY471" fmla="*/ 71608 h 85929"/>
                <a:gd name="connsiteX472" fmla="*/ 2193630 w 2232801"/>
                <a:gd name="connsiteY472" fmla="*/ 57871 h 85929"/>
                <a:gd name="connsiteX473" fmla="*/ 2167028 w 2232801"/>
                <a:gd name="connsiteY473" fmla="*/ 57871 h 85929"/>
                <a:gd name="connsiteX474" fmla="*/ 2163228 w 2232801"/>
                <a:gd name="connsiteY474" fmla="*/ 67224 h 85929"/>
                <a:gd name="connsiteX475" fmla="*/ 2161474 w 2232801"/>
                <a:gd name="connsiteY475" fmla="*/ 74823 h 85929"/>
                <a:gd name="connsiteX476" fmla="*/ 2168490 w 2232801"/>
                <a:gd name="connsiteY476" fmla="*/ 80376 h 85929"/>
                <a:gd name="connsiteX477" fmla="*/ 2174629 w 2232801"/>
                <a:gd name="connsiteY477" fmla="*/ 80376 h 85929"/>
                <a:gd name="connsiteX478" fmla="*/ 2174921 w 2232801"/>
                <a:gd name="connsiteY478" fmla="*/ 85053 h 85929"/>
                <a:gd name="connsiteX479" fmla="*/ 2190999 w 2232801"/>
                <a:gd name="connsiteY479" fmla="*/ 50856 h 85929"/>
                <a:gd name="connsiteX480" fmla="*/ 2180183 w 2232801"/>
                <a:gd name="connsiteY480" fmla="*/ 25136 h 85929"/>
                <a:gd name="connsiteX481" fmla="*/ 2169659 w 2232801"/>
                <a:gd name="connsiteY481" fmla="*/ 50856 h 85929"/>
                <a:gd name="connsiteX482" fmla="*/ 2190999 w 2232801"/>
                <a:gd name="connsiteY482" fmla="*/ 50856 h 859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</a:cxnLst>
              <a:rect l="l" t="t" r="r" b="b"/>
              <a:pathLst>
                <a:path w="2232801" h="85929">
                  <a:moveTo>
                    <a:pt x="33033" y="85053"/>
                  </a:moveTo>
                  <a:lnTo>
                    <a:pt x="0" y="85053"/>
                  </a:lnTo>
                  <a:lnTo>
                    <a:pt x="0" y="80376"/>
                  </a:lnTo>
                  <a:cubicBezTo>
                    <a:pt x="6724" y="79500"/>
                    <a:pt x="11693" y="74239"/>
                    <a:pt x="15201" y="64886"/>
                  </a:cubicBezTo>
                  <a:lnTo>
                    <a:pt x="42095" y="585"/>
                  </a:lnTo>
                  <a:lnTo>
                    <a:pt x="48234" y="585"/>
                  </a:lnTo>
                  <a:lnTo>
                    <a:pt x="79513" y="72485"/>
                  </a:lnTo>
                  <a:cubicBezTo>
                    <a:pt x="81267" y="77746"/>
                    <a:pt x="85067" y="80669"/>
                    <a:pt x="90914" y="80669"/>
                  </a:cubicBezTo>
                  <a:lnTo>
                    <a:pt x="90914" y="85345"/>
                  </a:lnTo>
                  <a:lnTo>
                    <a:pt x="47357" y="85345"/>
                  </a:lnTo>
                  <a:lnTo>
                    <a:pt x="47357" y="80669"/>
                  </a:lnTo>
                  <a:lnTo>
                    <a:pt x="52034" y="80669"/>
                  </a:lnTo>
                  <a:cubicBezTo>
                    <a:pt x="57004" y="80961"/>
                    <a:pt x="59343" y="79500"/>
                    <a:pt x="59050" y="76285"/>
                  </a:cubicBezTo>
                  <a:cubicBezTo>
                    <a:pt x="59050" y="75700"/>
                    <a:pt x="58758" y="74531"/>
                    <a:pt x="58466" y="72485"/>
                  </a:cubicBezTo>
                  <a:cubicBezTo>
                    <a:pt x="58758" y="73654"/>
                    <a:pt x="58758" y="73362"/>
                    <a:pt x="57881" y="71608"/>
                  </a:cubicBezTo>
                  <a:lnTo>
                    <a:pt x="51742" y="57871"/>
                  </a:lnTo>
                  <a:lnTo>
                    <a:pt x="25140" y="57871"/>
                  </a:lnTo>
                  <a:lnTo>
                    <a:pt x="21340" y="67224"/>
                  </a:lnTo>
                  <a:cubicBezTo>
                    <a:pt x="20463" y="68685"/>
                    <a:pt x="19878" y="71316"/>
                    <a:pt x="19586" y="74823"/>
                  </a:cubicBezTo>
                  <a:cubicBezTo>
                    <a:pt x="19878" y="78623"/>
                    <a:pt x="22217" y="80376"/>
                    <a:pt x="26602" y="80376"/>
                  </a:cubicBezTo>
                  <a:lnTo>
                    <a:pt x="32741" y="80376"/>
                  </a:lnTo>
                  <a:lnTo>
                    <a:pt x="33033" y="85053"/>
                  </a:lnTo>
                  <a:close/>
                  <a:moveTo>
                    <a:pt x="49111" y="50856"/>
                  </a:moveTo>
                  <a:lnTo>
                    <a:pt x="38295" y="25136"/>
                  </a:lnTo>
                  <a:lnTo>
                    <a:pt x="27771" y="50856"/>
                  </a:lnTo>
                  <a:lnTo>
                    <a:pt x="49111" y="50856"/>
                  </a:lnTo>
                  <a:close/>
                  <a:moveTo>
                    <a:pt x="141195" y="50564"/>
                  </a:moveTo>
                  <a:lnTo>
                    <a:pt x="141195" y="45011"/>
                  </a:lnTo>
                  <a:lnTo>
                    <a:pt x="187967" y="45011"/>
                  </a:lnTo>
                  <a:lnTo>
                    <a:pt x="187967" y="50564"/>
                  </a:lnTo>
                  <a:cubicBezTo>
                    <a:pt x="178612" y="49980"/>
                    <a:pt x="174520" y="52902"/>
                    <a:pt x="175689" y="59625"/>
                  </a:cubicBezTo>
                  <a:lnTo>
                    <a:pt x="175689" y="85345"/>
                  </a:lnTo>
                  <a:lnTo>
                    <a:pt x="171012" y="85345"/>
                  </a:lnTo>
                  <a:lnTo>
                    <a:pt x="165750" y="79792"/>
                  </a:lnTo>
                  <a:cubicBezTo>
                    <a:pt x="158734" y="83884"/>
                    <a:pt x="150841" y="85930"/>
                    <a:pt x="141487" y="85930"/>
                  </a:cubicBezTo>
                  <a:cubicBezTo>
                    <a:pt x="117516" y="83299"/>
                    <a:pt x="104069" y="70147"/>
                    <a:pt x="101730" y="46180"/>
                  </a:cubicBezTo>
                  <a:cubicBezTo>
                    <a:pt x="104069" y="18414"/>
                    <a:pt x="118101" y="3215"/>
                    <a:pt x="144410" y="585"/>
                  </a:cubicBezTo>
                  <a:cubicBezTo>
                    <a:pt x="149380" y="585"/>
                    <a:pt x="155226" y="2046"/>
                    <a:pt x="161365" y="5261"/>
                  </a:cubicBezTo>
                  <a:cubicBezTo>
                    <a:pt x="163704" y="6138"/>
                    <a:pt x="164873" y="6722"/>
                    <a:pt x="165750" y="6722"/>
                  </a:cubicBezTo>
                  <a:cubicBezTo>
                    <a:pt x="166335" y="6722"/>
                    <a:pt x="167212" y="5846"/>
                    <a:pt x="168673" y="4384"/>
                  </a:cubicBezTo>
                  <a:lnTo>
                    <a:pt x="170135" y="2923"/>
                  </a:lnTo>
                  <a:lnTo>
                    <a:pt x="174812" y="2923"/>
                  </a:lnTo>
                  <a:lnTo>
                    <a:pt x="174812" y="31858"/>
                  </a:lnTo>
                  <a:lnTo>
                    <a:pt x="170135" y="31858"/>
                  </a:lnTo>
                  <a:cubicBezTo>
                    <a:pt x="165165" y="14614"/>
                    <a:pt x="156980" y="5846"/>
                    <a:pt x="145579" y="6138"/>
                  </a:cubicBezTo>
                  <a:cubicBezTo>
                    <a:pt x="131255" y="6138"/>
                    <a:pt x="124239" y="18706"/>
                    <a:pt x="124239" y="43549"/>
                  </a:cubicBezTo>
                  <a:cubicBezTo>
                    <a:pt x="124532" y="67224"/>
                    <a:pt x="130671" y="79792"/>
                    <a:pt x="142656" y="80961"/>
                  </a:cubicBezTo>
                  <a:cubicBezTo>
                    <a:pt x="152011" y="81253"/>
                    <a:pt x="156688" y="75700"/>
                    <a:pt x="156396" y="64009"/>
                  </a:cubicBezTo>
                  <a:cubicBezTo>
                    <a:pt x="157273" y="54071"/>
                    <a:pt x="152303" y="49687"/>
                    <a:pt x="141195" y="50564"/>
                  </a:cubicBezTo>
                  <a:close/>
                  <a:moveTo>
                    <a:pt x="276835" y="66639"/>
                  </a:moveTo>
                  <a:lnTo>
                    <a:pt x="281512" y="66639"/>
                  </a:lnTo>
                  <a:cubicBezTo>
                    <a:pt x="281512" y="79207"/>
                    <a:pt x="275665" y="85637"/>
                    <a:pt x="263972" y="85637"/>
                  </a:cubicBezTo>
                  <a:cubicBezTo>
                    <a:pt x="251987" y="85930"/>
                    <a:pt x="245848" y="79207"/>
                    <a:pt x="245848" y="65763"/>
                  </a:cubicBezTo>
                  <a:cubicBezTo>
                    <a:pt x="246725" y="51441"/>
                    <a:pt x="241755" y="44718"/>
                    <a:pt x="231232" y="45303"/>
                  </a:cubicBezTo>
                  <a:lnTo>
                    <a:pt x="231232" y="70439"/>
                  </a:lnTo>
                  <a:cubicBezTo>
                    <a:pt x="230355" y="77746"/>
                    <a:pt x="234155" y="80961"/>
                    <a:pt x="243217" y="80376"/>
                  </a:cubicBezTo>
                  <a:lnTo>
                    <a:pt x="243217" y="85053"/>
                  </a:lnTo>
                  <a:lnTo>
                    <a:pt x="199952" y="85053"/>
                  </a:lnTo>
                  <a:lnTo>
                    <a:pt x="199952" y="80376"/>
                  </a:lnTo>
                  <a:cubicBezTo>
                    <a:pt x="208430" y="80669"/>
                    <a:pt x="212523" y="78038"/>
                    <a:pt x="211938" y="72193"/>
                  </a:cubicBezTo>
                  <a:lnTo>
                    <a:pt x="211938" y="14322"/>
                  </a:lnTo>
                  <a:cubicBezTo>
                    <a:pt x="212523" y="8768"/>
                    <a:pt x="208722" y="5846"/>
                    <a:pt x="199952" y="6138"/>
                  </a:cubicBezTo>
                  <a:lnTo>
                    <a:pt x="199952" y="1461"/>
                  </a:lnTo>
                  <a:lnTo>
                    <a:pt x="242632" y="1461"/>
                  </a:lnTo>
                  <a:cubicBezTo>
                    <a:pt x="262803" y="1754"/>
                    <a:pt x="273035" y="9061"/>
                    <a:pt x="273327" y="23675"/>
                  </a:cubicBezTo>
                  <a:cubicBezTo>
                    <a:pt x="273035" y="36535"/>
                    <a:pt x="263095" y="43257"/>
                    <a:pt x="243802" y="43549"/>
                  </a:cubicBezTo>
                  <a:lnTo>
                    <a:pt x="243802" y="44134"/>
                  </a:lnTo>
                  <a:cubicBezTo>
                    <a:pt x="255202" y="45011"/>
                    <a:pt x="262218" y="51149"/>
                    <a:pt x="265142" y="62255"/>
                  </a:cubicBezTo>
                  <a:cubicBezTo>
                    <a:pt x="268065" y="72777"/>
                    <a:pt x="270404" y="77161"/>
                    <a:pt x="272157" y="75408"/>
                  </a:cubicBezTo>
                  <a:cubicBezTo>
                    <a:pt x="275081" y="75992"/>
                    <a:pt x="276542" y="73070"/>
                    <a:pt x="276835" y="66639"/>
                  </a:cubicBezTo>
                  <a:close/>
                  <a:moveTo>
                    <a:pt x="231524" y="14614"/>
                  </a:moveTo>
                  <a:lnTo>
                    <a:pt x="231524" y="40627"/>
                  </a:lnTo>
                  <a:cubicBezTo>
                    <a:pt x="246433" y="40919"/>
                    <a:pt x="253449" y="35366"/>
                    <a:pt x="252864" y="23967"/>
                  </a:cubicBezTo>
                  <a:cubicBezTo>
                    <a:pt x="252571" y="13445"/>
                    <a:pt x="248187" y="7892"/>
                    <a:pt x="239709" y="7307"/>
                  </a:cubicBezTo>
                  <a:cubicBezTo>
                    <a:pt x="234155" y="7307"/>
                    <a:pt x="231524" y="9645"/>
                    <a:pt x="231524" y="14614"/>
                  </a:cubicBezTo>
                  <a:close/>
                  <a:moveTo>
                    <a:pt x="338808" y="85053"/>
                  </a:moveTo>
                  <a:lnTo>
                    <a:pt x="294667" y="85053"/>
                  </a:lnTo>
                  <a:lnTo>
                    <a:pt x="294667" y="80376"/>
                  </a:lnTo>
                  <a:cubicBezTo>
                    <a:pt x="303144" y="80669"/>
                    <a:pt x="307237" y="78038"/>
                    <a:pt x="306652" y="72193"/>
                  </a:cubicBezTo>
                  <a:lnTo>
                    <a:pt x="306652" y="14322"/>
                  </a:lnTo>
                  <a:cubicBezTo>
                    <a:pt x="307237" y="8768"/>
                    <a:pt x="303437" y="5846"/>
                    <a:pt x="294667" y="6138"/>
                  </a:cubicBezTo>
                  <a:lnTo>
                    <a:pt x="294667" y="1461"/>
                  </a:lnTo>
                  <a:lnTo>
                    <a:pt x="338808" y="1461"/>
                  </a:lnTo>
                  <a:lnTo>
                    <a:pt x="338808" y="6138"/>
                  </a:lnTo>
                  <a:cubicBezTo>
                    <a:pt x="330331" y="5846"/>
                    <a:pt x="326238" y="8476"/>
                    <a:pt x="326823" y="14322"/>
                  </a:cubicBezTo>
                  <a:lnTo>
                    <a:pt x="326823" y="72193"/>
                  </a:lnTo>
                  <a:cubicBezTo>
                    <a:pt x="326238" y="77746"/>
                    <a:pt x="330038" y="80669"/>
                    <a:pt x="338808" y="80376"/>
                  </a:cubicBezTo>
                  <a:lnTo>
                    <a:pt x="338808" y="85053"/>
                  </a:lnTo>
                  <a:close/>
                  <a:moveTo>
                    <a:pt x="430892" y="2046"/>
                  </a:moveTo>
                  <a:lnTo>
                    <a:pt x="430892" y="31858"/>
                  </a:lnTo>
                  <a:lnTo>
                    <a:pt x="426214" y="31858"/>
                  </a:lnTo>
                  <a:cubicBezTo>
                    <a:pt x="419783" y="13737"/>
                    <a:pt x="410721" y="5261"/>
                    <a:pt x="398736" y="5846"/>
                  </a:cubicBezTo>
                  <a:cubicBezTo>
                    <a:pt x="384411" y="5846"/>
                    <a:pt x="377396" y="18414"/>
                    <a:pt x="377396" y="43257"/>
                  </a:cubicBezTo>
                  <a:cubicBezTo>
                    <a:pt x="377396" y="67808"/>
                    <a:pt x="385581" y="80376"/>
                    <a:pt x="401951" y="80669"/>
                  </a:cubicBezTo>
                  <a:cubicBezTo>
                    <a:pt x="418029" y="80376"/>
                    <a:pt x="426799" y="71024"/>
                    <a:pt x="427968" y="52318"/>
                  </a:cubicBezTo>
                  <a:lnTo>
                    <a:pt x="433523" y="52318"/>
                  </a:lnTo>
                  <a:cubicBezTo>
                    <a:pt x="432938" y="74239"/>
                    <a:pt x="421245" y="85053"/>
                    <a:pt x="399028" y="85345"/>
                  </a:cubicBezTo>
                  <a:cubicBezTo>
                    <a:pt x="371549" y="84468"/>
                    <a:pt x="356933" y="70439"/>
                    <a:pt x="354886" y="43257"/>
                  </a:cubicBezTo>
                  <a:cubicBezTo>
                    <a:pt x="357810" y="16952"/>
                    <a:pt x="371841" y="2631"/>
                    <a:pt x="397566" y="0"/>
                  </a:cubicBezTo>
                  <a:cubicBezTo>
                    <a:pt x="404582" y="0"/>
                    <a:pt x="412475" y="2338"/>
                    <a:pt x="421245" y="7015"/>
                  </a:cubicBezTo>
                  <a:lnTo>
                    <a:pt x="425922" y="1754"/>
                  </a:lnTo>
                  <a:lnTo>
                    <a:pt x="430892" y="1754"/>
                  </a:lnTo>
                  <a:lnTo>
                    <a:pt x="430892" y="2046"/>
                  </a:lnTo>
                  <a:close/>
                  <a:moveTo>
                    <a:pt x="447554" y="1754"/>
                  </a:moveTo>
                  <a:lnTo>
                    <a:pt x="490234" y="1754"/>
                  </a:lnTo>
                  <a:lnTo>
                    <a:pt x="490234" y="6430"/>
                  </a:lnTo>
                  <a:cubicBezTo>
                    <a:pt x="481464" y="6138"/>
                    <a:pt x="477372" y="8768"/>
                    <a:pt x="477956" y="14614"/>
                  </a:cubicBezTo>
                  <a:lnTo>
                    <a:pt x="477956" y="64301"/>
                  </a:lnTo>
                  <a:cubicBezTo>
                    <a:pt x="478541" y="74531"/>
                    <a:pt x="484388" y="79792"/>
                    <a:pt x="494912" y="80961"/>
                  </a:cubicBezTo>
                  <a:cubicBezTo>
                    <a:pt x="508943" y="80961"/>
                    <a:pt x="515667" y="73946"/>
                    <a:pt x="515667" y="60209"/>
                  </a:cubicBezTo>
                  <a:lnTo>
                    <a:pt x="515667" y="16075"/>
                  </a:lnTo>
                  <a:cubicBezTo>
                    <a:pt x="516544" y="10814"/>
                    <a:pt x="512159" y="7599"/>
                    <a:pt x="502512" y="6722"/>
                  </a:cubicBezTo>
                  <a:lnTo>
                    <a:pt x="502512" y="2046"/>
                  </a:lnTo>
                  <a:lnTo>
                    <a:pt x="533206" y="2046"/>
                  </a:lnTo>
                  <a:lnTo>
                    <a:pt x="533206" y="6722"/>
                  </a:lnTo>
                  <a:cubicBezTo>
                    <a:pt x="525021" y="7599"/>
                    <a:pt x="521221" y="10814"/>
                    <a:pt x="521806" y="16075"/>
                  </a:cubicBezTo>
                  <a:lnTo>
                    <a:pt x="521806" y="59040"/>
                  </a:lnTo>
                  <a:cubicBezTo>
                    <a:pt x="521806" y="76869"/>
                    <a:pt x="511282" y="85637"/>
                    <a:pt x="489942" y="85637"/>
                  </a:cubicBezTo>
                  <a:cubicBezTo>
                    <a:pt x="469479" y="85345"/>
                    <a:pt x="458955" y="77454"/>
                    <a:pt x="458663" y="62548"/>
                  </a:cubicBezTo>
                  <a:lnTo>
                    <a:pt x="458663" y="14614"/>
                  </a:lnTo>
                  <a:cubicBezTo>
                    <a:pt x="459247" y="9061"/>
                    <a:pt x="455447" y="6138"/>
                    <a:pt x="447262" y="6430"/>
                  </a:cubicBezTo>
                  <a:lnTo>
                    <a:pt x="447554" y="1754"/>
                  </a:lnTo>
                  <a:close/>
                  <a:moveTo>
                    <a:pt x="613012" y="85053"/>
                  </a:moveTo>
                  <a:lnTo>
                    <a:pt x="543438" y="85053"/>
                  </a:lnTo>
                  <a:lnTo>
                    <a:pt x="543438" y="80376"/>
                  </a:lnTo>
                  <a:cubicBezTo>
                    <a:pt x="551915" y="80669"/>
                    <a:pt x="556008" y="78038"/>
                    <a:pt x="555423" y="72193"/>
                  </a:cubicBezTo>
                  <a:lnTo>
                    <a:pt x="555423" y="14322"/>
                  </a:lnTo>
                  <a:cubicBezTo>
                    <a:pt x="556008" y="8768"/>
                    <a:pt x="552208" y="5846"/>
                    <a:pt x="543438" y="6138"/>
                  </a:cubicBezTo>
                  <a:lnTo>
                    <a:pt x="543438" y="1461"/>
                  </a:lnTo>
                  <a:lnTo>
                    <a:pt x="587579" y="1461"/>
                  </a:lnTo>
                  <a:lnTo>
                    <a:pt x="587579" y="6138"/>
                  </a:lnTo>
                  <a:cubicBezTo>
                    <a:pt x="579102" y="5846"/>
                    <a:pt x="575009" y="8476"/>
                    <a:pt x="575594" y="14322"/>
                  </a:cubicBezTo>
                  <a:lnTo>
                    <a:pt x="575594" y="71608"/>
                  </a:lnTo>
                  <a:cubicBezTo>
                    <a:pt x="575302" y="77161"/>
                    <a:pt x="577933" y="79792"/>
                    <a:pt x="583779" y="79207"/>
                  </a:cubicBezTo>
                  <a:cubicBezTo>
                    <a:pt x="595765" y="78331"/>
                    <a:pt x="604242" y="69562"/>
                    <a:pt x="608919" y="52610"/>
                  </a:cubicBezTo>
                  <a:lnTo>
                    <a:pt x="614181" y="52610"/>
                  </a:lnTo>
                  <a:lnTo>
                    <a:pt x="613012" y="85053"/>
                  </a:lnTo>
                  <a:close/>
                  <a:moveTo>
                    <a:pt x="627044" y="1754"/>
                  </a:moveTo>
                  <a:lnTo>
                    <a:pt x="705095" y="1754"/>
                  </a:lnTo>
                  <a:lnTo>
                    <a:pt x="705680" y="31274"/>
                  </a:lnTo>
                  <a:lnTo>
                    <a:pt x="700126" y="31274"/>
                  </a:lnTo>
                  <a:cubicBezTo>
                    <a:pt x="696326" y="15491"/>
                    <a:pt x="688433" y="7599"/>
                    <a:pt x="676447" y="7599"/>
                  </a:cubicBezTo>
                  <a:lnTo>
                    <a:pt x="676447" y="72485"/>
                  </a:lnTo>
                  <a:cubicBezTo>
                    <a:pt x="675863" y="78038"/>
                    <a:pt x="680247" y="80961"/>
                    <a:pt x="689602" y="80669"/>
                  </a:cubicBezTo>
                  <a:lnTo>
                    <a:pt x="689602" y="85345"/>
                  </a:lnTo>
                  <a:lnTo>
                    <a:pt x="642245" y="85345"/>
                  </a:lnTo>
                  <a:lnTo>
                    <a:pt x="642245" y="80669"/>
                  </a:lnTo>
                  <a:cubicBezTo>
                    <a:pt x="652476" y="80961"/>
                    <a:pt x="656861" y="78331"/>
                    <a:pt x="655984" y="72485"/>
                  </a:cubicBezTo>
                  <a:lnTo>
                    <a:pt x="655984" y="7599"/>
                  </a:lnTo>
                  <a:cubicBezTo>
                    <a:pt x="643999" y="7599"/>
                    <a:pt x="636106" y="15491"/>
                    <a:pt x="632306" y="31274"/>
                  </a:cubicBezTo>
                  <a:lnTo>
                    <a:pt x="626751" y="31274"/>
                  </a:lnTo>
                  <a:lnTo>
                    <a:pt x="627044" y="1754"/>
                  </a:lnTo>
                  <a:close/>
                  <a:moveTo>
                    <a:pt x="715911" y="1754"/>
                  </a:moveTo>
                  <a:lnTo>
                    <a:pt x="758591" y="1754"/>
                  </a:lnTo>
                  <a:lnTo>
                    <a:pt x="758591" y="6430"/>
                  </a:lnTo>
                  <a:cubicBezTo>
                    <a:pt x="749822" y="6138"/>
                    <a:pt x="745729" y="8768"/>
                    <a:pt x="746314" y="14614"/>
                  </a:cubicBezTo>
                  <a:lnTo>
                    <a:pt x="746314" y="64301"/>
                  </a:lnTo>
                  <a:cubicBezTo>
                    <a:pt x="746898" y="74531"/>
                    <a:pt x="752745" y="79792"/>
                    <a:pt x="763269" y="80961"/>
                  </a:cubicBezTo>
                  <a:cubicBezTo>
                    <a:pt x="777300" y="80961"/>
                    <a:pt x="784024" y="73946"/>
                    <a:pt x="784024" y="60209"/>
                  </a:cubicBezTo>
                  <a:lnTo>
                    <a:pt x="784024" y="16075"/>
                  </a:lnTo>
                  <a:cubicBezTo>
                    <a:pt x="784901" y="10814"/>
                    <a:pt x="780516" y="7599"/>
                    <a:pt x="770869" y="6722"/>
                  </a:cubicBezTo>
                  <a:lnTo>
                    <a:pt x="770869" y="2046"/>
                  </a:lnTo>
                  <a:lnTo>
                    <a:pt x="801564" y="2046"/>
                  </a:lnTo>
                  <a:lnTo>
                    <a:pt x="801564" y="6722"/>
                  </a:lnTo>
                  <a:cubicBezTo>
                    <a:pt x="793378" y="7599"/>
                    <a:pt x="789578" y="10814"/>
                    <a:pt x="790163" y="16075"/>
                  </a:cubicBezTo>
                  <a:lnTo>
                    <a:pt x="790163" y="59040"/>
                  </a:lnTo>
                  <a:cubicBezTo>
                    <a:pt x="790163" y="76869"/>
                    <a:pt x="779639" y="85637"/>
                    <a:pt x="758299" y="85637"/>
                  </a:cubicBezTo>
                  <a:cubicBezTo>
                    <a:pt x="737836" y="85345"/>
                    <a:pt x="727312" y="77454"/>
                    <a:pt x="727020" y="62548"/>
                  </a:cubicBezTo>
                  <a:lnTo>
                    <a:pt x="727020" y="14614"/>
                  </a:lnTo>
                  <a:cubicBezTo>
                    <a:pt x="727605" y="9061"/>
                    <a:pt x="723804" y="6138"/>
                    <a:pt x="715619" y="6430"/>
                  </a:cubicBezTo>
                  <a:lnTo>
                    <a:pt x="715911" y="1754"/>
                  </a:lnTo>
                  <a:close/>
                  <a:moveTo>
                    <a:pt x="888093" y="66639"/>
                  </a:moveTo>
                  <a:lnTo>
                    <a:pt x="892770" y="66639"/>
                  </a:lnTo>
                  <a:cubicBezTo>
                    <a:pt x="892770" y="79207"/>
                    <a:pt x="886924" y="85637"/>
                    <a:pt x="875230" y="85637"/>
                  </a:cubicBezTo>
                  <a:cubicBezTo>
                    <a:pt x="863245" y="85930"/>
                    <a:pt x="857106" y="79207"/>
                    <a:pt x="857106" y="65763"/>
                  </a:cubicBezTo>
                  <a:cubicBezTo>
                    <a:pt x="857983" y="51441"/>
                    <a:pt x="853013" y="44718"/>
                    <a:pt x="842490" y="45303"/>
                  </a:cubicBezTo>
                  <a:lnTo>
                    <a:pt x="842490" y="70439"/>
                  </a:lnTo>
                  <a:cubicBezTo>
                    <a:pt x="841613" y="77746"/>
                    <a:pt x="845413" y="80961"/>
                    <a:pt x="854475" y="80376"/>
                  </a:cubicBezTo>
                  <a:lnTo>
                    <a:pt x="854475" y="85053"/>
                  </a:lnTo>
                  <a:lnTo>
                    <a:pt x="811211" y="85053"/>
                  </a:lnTo>
                  <a:lnTo>
                    <a:pt x="811211" y="80376"/>
                  </a:lnTo>
                  <a:cubicBezTo>
                    <a:pt x="819688" y="80669"/>
                    <a:pt x="823781" y="78038"/>
                    <a:pt x="823196" y="72193"/>
                  </a:cubicBezTo>
                  <a:lnTo>
                    <a:pt x="823196" y="14322"/>
                  </a:lnTo>
                  <a:cubicBezTo>
                    <a:pt x="823781" y="8768"/>
                    <a:pt x="819980" y="5846"/>
                    <a:pt x="811211" y="6138"/>
                  </a:cubicBezTo>
                  <a:lnTo>
                    <a:pt x="811211" y="1461"/>
                  </a:lnTo>
                  <a:lnTo>
                    <a:pt x="853890" y="1461"/>
                  </a:lnTo>
                  <a:cubicBezTo>
                    <a:pt x="874061" y="1754"/>
                    <a:pt x="884293" y="9061"/>
                    <a:pt x="884585" y="23675"/>
                  </a:cubicBezTo>
                  <a:cubicBezTo>
                    <a:pt x="884293" y="36535"/>
                    <a:pt x="874353" y="43257"/>
                    <a:pt x="855060" y="43549"/>
                  </a:cubicBezTo>
                  <a:lnTo>
                    <a:pt x="855060" y="44134"/>
                  </a:lnTo>
                  <a:cubicBezTo>
                    <a:pt x="866460" y="45011"/>
                    <a:pt x="873476" y="51149"/>
                    <a:pt x="876400" y="62255"/>
                  </a:cubicBezTo>
                  <a:cubicBezTo>
                    <a:pt x="879323" y="72777"/>
                    <a:pt x="881662" y="77161"/>
                    <a:pt x="883416" y="75408"/>
                  </a:cubicBezTo>
                  <a:cubicBezTo>
                    <a:pt x="886339" y="75992"/>
                    <a:pt x="887800" y="73070"/>
                    <a:pt x="888093" y="66639"/>
                  </a:cubicBezTo>
                  <a:close/>
                  <a:moveTo>
                    <a:pt x="842490" y="14614"/>
                  </a:moveTo>
                  <a:lnTo>
                    <a:pt x="842490" y="40627"/>
                  </a:lnTo>
                  <a:cubicBezTo>
                    <a:pt x="857398" y="40919"/>
                    <a:pt x="864414" y="35366"/>
                    <a:pt x="863830" y="23967"/>
                  </a:cubicBezTo>
                  <a:cubicBezTo>
                    <a:pt x="863537" y="13445"/>
                    <a:pt x="859152" y="7892"/>
                    <a:pt x="850675" y="7307"/>
                  </a:cubicBezTo>
                  <a:cubicBezTo>
                    <a:pt x="845121" y="7307"/>
                    <a:pt x="842490" y="9645"/>
                    <a:pt x="842490" y="14614"/>
                  </a:cubicBezTo>
                  <a:close/>
                  <a:moveTo>
                    <a:pt x="935158" y="85053"/>
                  </a:moveTo>
                  <a:lnTo>
                    <a:pt x="902125" y="85053"/>
                  </a:lnTo>
                  <a:lnTo>
                    <a:pt x="902125" y="80376"/>
                  </a:lnTo>
                  <a:cubicBezTo>
                    <a:pt x="908848" y="79500"/>
                    <a:pt x="913818" y="74239"/>
                    <a:pt x="917326" y="64886"/>
                  </a:cubicBezTo>
                  <a:lnTo>
                    <a:pt x="944220" y="585"/>
                  </a:lnTo>
                  <a:lnTo>
                    <a:pt x="950359" y="585"/>
                  </a:lnTo>
                  <a:lnTo>
                    <a:pt x="981638" y="72485"/>
                  </a:lnTo>
                  <a:cubicBezTo>
                    <a:pt x="983392" y="77746"/>
                    <a:pt x="987192" y="80669"/>
                    <a:pt x="993039" y="80669"/>
                  </a:cubicBezTo>
                  <a:lnTo>
                    <a:pt x="993039" y="85345"/>
                  </a:lnTo>
                  <a:lnTo>
                    <a:pt x="949482" y="85345"/>
                  </a:lnTo>
                  <a:lnTo>
                    <a:pt x="949482" y="80669"/>
                  </a:lnTo>
                  <a:lnTo>
                    <a:pt x="954159" y="80669"/>
                  </a:lnTo>
                  <a:cubicBezTo>
                    <a:pt x="959129" y="80961"/>
                    <a:pt x="961467" y="79500"/>
                    <a:pt x="961175" y="76285"/>
                  </a:cubicBezTo>
                  <a:cubicBezTo>
                    <a:pt x="961175" y="75700"/>
                    <a:pt x="960882" y="74531"/>
                    <a:pt x="960590" y="72485"/>
                  </a:cubicBezTo>
                  <a:cubicBezTo>
                    <a:pt x="960882" y="73654"/>
                    <a:pt x="960882" y="73362"/>
                    <a:pt x="960005" y="71608"/>
                  </a:cubicBezTo>
                  <a:lnTo>
                    <a:pt x="953867" y="57871"/>
                  </a:lnTo>
                  <a:lnTo>
                    <a:pt x="927265" y="57871"/>
                  </a:lnTo>
                  <a:lnTo>
                    <a:pt x="923464" y="67224"/>
                  </a:lnTo>
                  <a:cubicBezTo>
                    <a:pt x="922588" y="68685"/>
                    <a:pt x="922003" y="71316"/>
                    <a:pt x="921710" y="74823"/>
                  </a:cubicBezTo>
                  <a:cubicBezTo>
                    <a:pt x="922003" y="78623"/>
                    <a:pt x="924341" y="80376"/>
                    <a:pt x="928726" y="80376"/>
                  </a:cubicBezTo>
                  <a:lnTo>
                    <a:pt x="934865" y="80376"/>
                  </a:lnTo>
                  <a:lnTo>
                    <a:pt x="934865" y="85053"/>
                  </a:lnTo>
                  <a:lnTo>
                    <a:pt x="935158" y="85053"/>
                  </a:lnTo>
                  <a:close/>
                  <a:moveTo>
                    <a:pt x="951236" y="50856"/>
                  </a:moveTo>
                  <a:lnTo>
                    <a:pt x="940419" y="25136"/>
                  </a:lnTo>
                  <a:lnTo>
                    <a:pt x="929896" y="50856"/>
                  </a:lnTo>
                  <a:lnTo>
                    <a:pt x="951236" y="50856"/>
                  </a:lnTo>
                  <a:close/>
                  <a:moveTo>
                    <a:pt x="1070798" y="85053"/>
                  </a:moveTo>
                  <a:lnTo>
                    <a:pt x="1001224" y="85053"/>
                  </a:lnTo>
                  <a:lnTo>
                    <a:pt x="1001224" y="80376"/>
                  </a:lnTo>
                  <a:cubicBezTo>
                    <a:pt x="1009701" y="80669"/>
                    <a:pt x="1013794" y="78038"/>
                    <a:pt x="1013209" y="72193"/>
                  </a:cubicBezTo>
                  <a:lnTo>
                    <a:pt x="1013209" y="14322"/>
                  </a:lnTo>
                  <a:cubicBezTo>
                    <a:pt x="1013794" y="8768"/>
                    <a:pt x="1009994" y="5846"/>
                    <a:pt x="1001224" y="6138"/>
                  </a:cubicBezTo>
                  <a:lnTo>
                    <a:pt x="1001224" y="1461"/>
                  </a:lnTo>
                  <a:lnTo>
                    <a:pt x="1045073" y="1461"/>
                  </a:lnTo>
                  <a:lnTo>
                    <a:pt x="1045073" y="6138"/>
                  </a:lnTo>
                  <a:cubicBezTo>
                    <a:pt x="1036595" y="5846"/>
                    <a:pt x="1032503" y="8476"/>
                    <a:pt x="1033088" y="14322"/>
                  </a:cubicBezTo>
                  <a:lnTo>
                    <a:pt x="1033088" y="71608"/>
                  </a:lnTo>
                  <a:cubicBezTo>
                    <a:pt x="1032795" y="77161"/>
                    <a:pt x="1035426" y="79792"/>
                    <a:pt x="1041273" y="79207"/>
                  </a:cubicBezTo>
                  <a:cubicBezTo>
                    <a:pt x="1053258" y="78331"/>
                    <a:pt x="1061736" y="69562"/>
                    <a:pt x="1066413" y="52610"/>
                  </a:cubicBezTo>
                  <a:lnTo>
                    <a:pt x="1071675" y="52610"/>
                  </a:lnTo>
                  <a:lnTo>
                    <a:pt x="1070798" y="85053"/>
                  </a:lnTo>
                  <a:close/>
                  <a:moveTo>
                    <a:pt x="1137449" y="72193"/>
                  </a:moveTo>
                  <a:lnTo>
                    <a:pt x="1137449" y="14322"/>
                  </a:lnTo>
                  <a:cubicBezTo>
                    <a:pt x="1138033" y="8768"/>
                    <a:pt x="1134233" y="5846"/>
                    <a:pt x="1126048" y="6138"/>
                  </a:cubicBezTo>
                  <a:lnTo>
                    <a:pt x="1126048" y="1461"/>
                  </a:lnTo>
                  <a:lnTo>
                    <a:pt x="1169312" y="1461"/>
                  </a:lnTo>
                  <a:cubicBezTo>
                    <a:pt x="1188898" y="1754"/>
                    <a:pt x="1199130" y="8768"/>
                    <a:pt x="1199715" y="22213"/>
                  </a:cubicBezTo>
                  <a:cubicBezTo>
                    <a:pt x="1199715" y="32443"/>
                    <a:pt x="1193283" y="38288"/>
                    <a:pt x="1180713" y="40334"/>
                  </a:cubicBezTo>
                  <a:cubicBezTo>
                    <a:pt x="1196499" y="42965"/>
                    <a:pt x="1204392" y="49687"/>
                    <a:pt x="1204392" y="61086"/>
                  </a:cubicBezTo>
                  <a:cubicBezTo>
                    <a:pt x="1203515" y="76577"/>
                    <a:pt x="1193283" y="84468"/>
                    <a:pt x="1173697" y="84761"/>
                  </a:cubicBezTo>
                  <a:lnTo>
                    <a:pt x="1126048" y="84761"/>
                  </a:lnTo>
                  <a:lnTo>
                    <a:pt x="1126048" y="80084"/>
                  </a:lnTo>
                  <a:cubicBezTo>
                    <a:pt x="1134233" y="80669"/>
                    <a:pt x="1138033" y="78038"/>
                    <a:pt x="1137449" y="72193"/>
                  </a:cubicBezTo>
                  <a:close/>
                  <a:moveTo>
                    <a:pt x="1156742" y="43842"/>
                  </a:moveTo>
                  <a:lnTo>
                    <a:pt x="1156742" y="70439"/>
                  </a:lnTo>
                  <a:cubicBezTo>
                    <a:pt x="1156450" y="76869"/>
                    <a:pt x="1159373" y="79792"/>
                    <a:pt x="1165220" y="79500"/>
                  </a:cubicBezTo>
                  <a:cubicBezTo>
                    <a:pt x="1177205" y="79207"/>
                    <a:pt x="1183344" y="73946"/>
                    <a:pt x="1183344" y="63424"/>
                  </a:cubicBezTo>
                  <a:cubicBezTo>
                    <a:pt x="1183052" y="50564"/>
                    <a:pt x="1176913" y="44134"/>
                    <a:pt x="1165220" y="44134"/>
                  </a:cubicBezTo>
                  <a:lnTo>
                    <a:pt x="1156742" y="44134"/>
                  </a:lnTo>
                  <a:lnTo>
                    <a:pt x="1156742" y="43842"/>
                  </a:lnTo>
                  <a:close/>
                  <a:moveTo>
                    <a:pt x="1156742" y="15491"/>
                  </a:moveTo>
                  <a:lnTo>
                    <a:pt x="1156742" y="38581"/>
                  </a:lnTo>
                  <a:lnTo>
                    <a:pt x="1160543" y="38581"/>
                  </a:lnTo>
                  <a:cubicBezTo>
                    <a:pt x="1172820" y="38581"/>
                    <a:pt x="1178959" y="33612"/>
                    <a:pt x="1178667" y="23382"/>
                  </a:cubicBezTo>
                  <a:cubicBezTo>
                    <a:pt x="1178375" y="12860"/>
                    <a:pt x="1173697" y="7599"/>
                    <a:pt x="1164927" y="7307"/>
                  </a:cubicBezTo>
                  <a:cubicBezTo>
                    <a:pt x="1159666" y="7307"/>
                    <a:pt x="1156742" y="9938"/>
                    <a:pt x="1156742" y="15491"/>
                  </a:cubicBezTo>
                  <a:close/>
                  <a:moveTo>
                    <a:pt x="1249995" y="85053"/>
                  </a:moveTo>
                  <a:lnTo>
                    <a:pt x="1216670" y="85053"/>
                  </a:lnTo>
                  <a:lnTo>
                    <a:pt x="1216670" y="80376"/>
                  </a:lnTo>
                  <a:cubicBezTo>
                    <a:pt x="1223393" y="79500"/>
                    <a:pt x="1228363" y="74239"/>
                    <a:pt x="1231871" y="64886"/>
                  </a:cubicBezTo>
                  <a:lnTo>
                    <a:pt x="1258765" y="585"/>
                  </a:lnTo>
                  <a:lnTo>
                    <a:pt x="1264904" y="585"/>
                  </a:lnTo>
                  <a:lnTo>
                    <a:pt x="1296183" y="72485"/>
                  </a:lnTo>
                  <a:cubicBezTo>
                    <a:pt x="1297937" y="77746"/>
                    <a:pt x="1301737" y="80669"/>
                    <a:pt x="1307584" y="80669"/>
                  </a:cubicBezTo>
                  <a:lnTo>
                    <a:pt x="1307584" y="85345"/>
                  </a:lnTo>
                  <a:lnTo>
                    <a:pt x="1264027" y="85345"/>
                  </a:lnTo>
                  <a:lnTo>
                    <a:pt x="1264027" y="80669"/>
                  </a:lnTo>
                  <a:lnTo>
                    <a:pt x="1268704" y="80669"/>
                  </a:lnTo>
                  <a:cubicBezTo>
                    <a:pt x="1273674" y="80961"/>
                    <a:pt x="1276012" y="79500"/>
                    <a:pt x="1275720" y="76285"/>
                  </a:cubicBezTo>
                  <a:cubicBezTo>
                    <a:pt x="1275720" y="75700"/>
                    <a:pt x="1275427" y="74531"/>
                    <a:pt x="1275135" y="72485"/>
                  </a:cubicBezTo>
                  <a:cubicBezTo>
                    <a:pt x="1275427" y="73654"/>
                    <a:pt x="1275427" y="73362"/>
                    <a:pt x="1274550" y="71608"/>
                  </a:cubicBezTo>
                  <a:lnTo>
                    <a:pt x="1268412" y="57871"/>
                  </a:lnTo>
                  <a:lnTo>
                    <a:pt x="1241810" y="57871"/>
                  </a:lnTo>
                  <a:lnTo>
                    <a:pt x="1238010" y="67224"/>
                  </a:lnTo>
                  <a:cubicBezTo>
                    <a:pt x="1237133" y="68685"/>
                    <a:pt x="1236548" y="71316"/>
                    <a:pt x="1236255" y="74823"/>
                  </a:cubicBezTo>
                  <a:cubicBezTo>
                    <a:pt x="1236548" y="78623"/>
                    <a:pt x="1238887" y="80376"/>
                    <a:pt x="1243271" y="80376"/>
                  </a:cubicBezTo>
                  <a:lnTo>
                    <a:pt x="1249410" y="80376"/>
                  </a:lnTo>
                  <a:lnTo>
                    <a:pt x="1249410" y="85053"/>
                  </a:lnTo>
                  <a:lnTo>
                    <a:pt x="1249995" y="85053"/>
                  </a:lnTo>
                  <a:close/>
                  <a:moveTo>
                    <a:pt x="1266073" y="50856"/>
                  </a:moveTo>
                  <a:lnTo>
                    <a:pt x="1255257" y="25136"/>
                  </a:lnTo>
                  <a:lnTo>
                    <a:pt x="1244733" y="50856"/>
                  </a:lnTo>
                  <a:lnTo>
                    <a:pt x="1266073" y="50856"/>
                  </a:lnTo>
                  <a:close/>
                  <a:moveTo>
                    <a:pt x="1315476" y="6430"/>
                  </a:moveTo>
                  <a:lnTo>
                    <a:pt x="1315476" y="1754"/>
                  </a:lnTo>
                  <a:lnTo>
                    <a:pt x="1345002" y="1754"/>
                  </a:lnTo>
                  <a:lnTo>
                    <a:pt x="1385635" y="58748"/>
                  </a:lnTo>
                  <a:lnTo>
                    <a:pt x="1386220" y="58748"/>
                  </a:lnTo>
                  <a:lnTo>
                    <a:pt x="1386220" y="16075"/>
                  </a:lnTo>
                  <a:cubicBezTo>
                    <a:pt x="1386804" y="10814"/>
                    <a:pt x="1382712" y="7599"/>
                    <a:pt x="1373357" y="6722"/>
                  </a:cubicBezTo>
                  <a:lnTo>
                    <a:pt x="1373357" y="2046"/>
                  </a:lnTo>
                  <a:lnTo>
                    <a:pt x="1403760" y="2046"/>
                  </a:lnTo>
                  <a:lnTo>
                    <a:pt x="1403760" y="6722"/>
                  </a:lnTo>
                  <a:cubicBezTo>
                    <a:pt x="1395867" y="7599"/>
                    <a:pt x="1392359" y="10814"/>
                    <a:pt x="1392943" y="16075"/>
                  </a:cubicBezTo>
                  <a:lnTo>
                    <a:pt x="1392943" y="85345"/>
                  </a:lnTo>
                  <a:lnTo>
                    <a:pt x="1381543" y="85345"/>
                  </a:lnTo>
                  <a:lnTo>
                    <a:pt x="1335062" y="21044"/>
                  </a:lnTo>
                  <a:lnTo>
                    <a:pt x="1334478" y="21044"/>
                  </a:lnTo>
                  <a:lnTo>
                    <a:pt x="1334478" y="72777"/>
                  </a:lnTo>
                  <a:cubicBezTo>
                    <a:pt x="1333601" y="78331"/>
                    <a:pt x="1338278" y="81253"/>
                    <a:pt x="1348802" y="80961"/>
                  </a:cubicBezTo>
                  <a:lnTo>
                    <a:pt x="1348802" y="85637"/>
                  </a:lnTo>
                  <a:lnTo>
                    <a:pt x="1316061" y="85637"/>
                  </a:lnTo>
                  <a:lnTo>
                    <a:pt x="1316061" y="80961"/>
                  </a:lnTo>
                  <a:cubicBezTo>
                    <a:pt x="1324539" y="81253"/>
                    <a:pt x="1328631" y="78623"/>
                    <a:pt x="1328047" y="72777"/>
                  </a:cubicBezTo>
                  <a:lnTo>
                    <a:pt x="1328047" y="14906"/>
                  </a:lnTo>
                  <a:cubicBezTo>
                    <a:pt x="1328339" y="8768"/>
                    <a:pt x="1324246" y="6138"/>
                    <a:pt x="1315476" y="6430"/>
                  </a:cubicBezTo>
                  <a:close/>
                  <a:moveTo>
                    <a:pt x="1415745" y="6430"/>
                  </a:moveTo>
                  <a:lnTo>
                    <a:pt x="1415745" y="1754"/>
                  </a:lnTo>
                  <a:lnTo>
                    <a:pt x="1457840" y="1754"/>
                  </a:lnTo>
                  <a:lnTo>
                    <a:pt x="1457840" y="6430"/>
                  </a:lnTo>
                  <a:cubicBezTo>
                    <a:pt x="1450824" y="6138"/>
                    <a:pt x="1447609" y="8768"/>
                    <a:pt x="1447901" y="14614"/>
                  </a:cubicBezTo>
                  <a:lnTo>
                    <a:pt x="1447901" y="40627"/>
                  </a:lnTo>
                  <a:lnTo>
                    <a:pt x="1473041" y="15491"/>
                  </a:lnTo>
                  <a:cubicBezTo>
                    <a:pt x="1474795" y="14029"/>
                    <a:pt x="1475965" y="12276"/>
                    <a:pt x="1475965" y="10230"/>
                  </a:cubicBezTo>
                  <a:cubicBezTo>
                    <a:pt x="1475965" y="7599"/>
                    <a:pt x="1473918" y="6430"/>
                    <a:pt x="1469826" y="6430"/>
                  </a:cubicBezTo>
                  <a:lnTo>
                    <a:pt x="1465441" y="6430"/>
                  </a:lnTo>
                  <a:lnTo>
                    <a:pt x="1465441" y="1754"/>
                  </a:lnTo>
                  <a:lnTo>
                    <a:pt x="1501397" y="1754"/>
                  </a:lnTo>
                  <a:lnTo>
                    <a:pt x="1501397" y="6430"/>
                  </a:lnTo>
                  <a:cubicBezTo>
                    <a:pt x="1493797" y="7015"/>
                    <a:pt x="1488535" y="9353"/>
                    <a:pt x="1485319" y="13152"/>
                  </a:cubicBezTo>
                  <a:lnTo>
                    <a:pt x="1466318" y="31274"/>
                  </a:lnTo>
                  <a:lnTo>
                    <a:pt x="1493212" y="75408"/>
                  </a:lnTo>
                  <a:cubicBezTo>
                    <a:pt x="1494966" y="78915"/>
                    <a:pt x="1499059" y="80669"/>
                    <a:pt x="1505197" y="80669"/>
                  </a:cubicBezTo>
                  <a:lnTo>
                    <a:pt x="1505197" y="85345"/>
                  </a:lnTo>
                  <a:lnTo>
                    <a:pt x="1463394" y="85345"/>
                  </a:lnTo>
                  <a:lnTo>
                    <a:pt x="1463394" y="80669"/>
                  </a:lnTo>
                  <a:cubicBezTo>
                    <a:pt x="1467779" y="80084"/>
                    <a:pt x="1470118" y="79207"/>
                    <a:pt x="1470118" y="77746"/>
                  </a:cubicBezTo>
                  <a:cubicBezTo>
                    <a:pt x="1472457" y="80376"/>
                    <a:pt x="1466318" y="69270"/>
                    <a:pt x="1451994" y="45011"/>
                  </a:cubicBezTo>
                  <a:lnTo>
                    <a:pt x="1447609" y="48810"/>
                  </a:lnTo>
                  <a:lnTo>
                    <a:pt x="1447609" y="72485"/>
                  </a:lnTo>
                  <a:cubicBezTo>
                    <a:pt x="1447316" y="78038"/>
                    <a:pt x="1450240" y="80961"/>
                    <a:pt x="1456086" y="80669"/>
                  </a:cubicBezTo>
                  <a:lnTo>
                    <a:pt x="1456086" y="85345"/>
                  </a:lnTo>
                  <a:lnTo>
                    <a:pt x="1415453" y="85345"/>
                  </a:lnTo>
                  <a:lnTo>
                    <a:pt x="1415453" y="80669"/>
                  </a:lnTo>
                  <a:cubicBezTo>
                    <a:pt x="1423930" y="80961"/>
                    <a:pt x="1428023" y="78331"/>
                    <a:pt x="1427438" y="72485"/>
                  </a:cubicBezTo>
                  <a:lnTo>
                    <a:pt x="1427438" y="14614"/>
                  </a:lnTo>
                  <a:cubicBezTo>
                    <a:pt x="1428023" y="8768"/>
                    <a:pt x="1424222" y="6138"/>
                    <a:pt x="1415745" y="6430"/>
                  </a:cubicBezTo>
                  <a:close/>
                  <a:moveTo>
                    <a:pt x="1558693" y="43257"/>
                  </a:moveTo>
                  <a:cubicBezTo>
                    <a:pt x="1561617" y="16952"/>
                    <a:pt x="1575648" y="2631"/>
                    <a:pt x="1601373" y="0"/>
                  </a:cubicBezTo>
                  <a:cubicBezTo>
                    <a:pt x="1626514" y="2923"/>
                    <a:pt x="1640838" y="17244"/>
                    <a:pt x="1643469" y="43257"/>
                  </a:cubicBezTo>
                  <a:cubicBezTo>
                    <a:pt x="1640838" y="69270"/>
                    <a:pt x="1626806" y="83299"/>
                    <a:pt x="1601373" y="85345"/>
                  </a:cubicBezTo>
                  <a:cubicBezTo>
                    <a:pt x="1575356" y="83299"/>
                    <a:pt x="1561032" y="69270"/>
                    <a:pt x="1558693" y="43257"/>
                  </a:cubicBezTo>
                  <a:close/>
                  <a:moveTo>
                    <a:pt x="1581495" y="43257"/>
                  </a:moveTo>
                  <a:cubicBezTo>
                    <a:pt x="1581495" y="68101"/>
                    <a:pt x="1588219" y="80669"/>
                    <a:pt x="1601373" y="80669"/>
                  </a:cubicBezTo>
                  <a:cubicBezTo>
                    <a:pt x="1614236" y="80961"/>
                    <a:pt x="1620667" y="68393"/>
                    <a:pt x="1620667" y="43257"/>
                  </a:cubicBezTo>
                  <a:cubicBezTo>
                    <a:pt x="1620667" y="18121"/>
                    <a:pt x="1614236" y="5553"/>
                    <a:pt x="1601373" y="5846"/>
                  </a:cubicBezTo>
                  <a:cubicBezTo>
                    <a:pt x="1587926" y="5846"/>
                    <a:pt x="1581495" y="18414"/>
                    <a:pt x="1581495" y="43257"/>
                  </a:cubicBezTo>
                  <a:close/>
                  <a:moveTo>
                    <a:pt x="1702519" y="85053"/>
                  </a:moveTo>
                  <a:lnTo>
                    <a:pt x="1656916" y="85053"/>
                  </a:lnTo>
                  <a:lnTo>
                    <a:pt x="1656916" y="80376"/>
                  </a:lnTo>
                  <a:cubicBezTo>
                    <a:pt x="1665393" y="80669"/>
                    <a:pt x="1669486" y="78038"/>
                    <a:pt x="1668901" y="72193"/>
                  </a:cubicBezTo>
                  <a:lnTo>
                    <a:pt x="1668901" y="14322"/>
                  </a:lnTo>
                  <a:cubicBezTo>
                    <a:pt x="1669486" y="8768"/>
                    <a:pt x="1665686" y="5846"/>
                    <a:pt x="1656916" y="6138"/>
                  </a:cubicBezTo>
                  <a:lnTo>
                    <a:pt x="1656916" y="1461"/>
                  </a:lnTo>
                  <a:lnTo>
                    <a:pt x="1731752" y="1461"/>
                  </a:lnTo>
                  <a:lnTo>
                    <a:pt x="1732629" y="31274"/>
                  </a:lnTo>
                  <a:lnTo>
                    <a:pt x="1727367" y="31274"/>
                  </a:lnTo>
                  <a:cubicBezTo>
                    <a:pt x="1722982" y="15198"/>
                    <a:pt x="1713335" y="7015"/>
                    <a:pt x="1699011" y="7015"/>
                  </a:cubicBezTo>
                  <a:cubicBezTo>
                    <a:pt x="1691703" y="6430"/>
                    <a:pt x="1688487" y="8768"/>
                    <a:pt x="1689072" y="14614"/>
                  </a:cubicBezTo>
                  <a:lnTo>
                    <a:pt x="1689072" y="38288"/>
                  </a:lnTo>
                  <a:cubicBezTo>
                    <a:pt x="1699596" y="39165"/>
                    <a:pt x="1705735" y="34489"/>
                    <a:pt x="1708073" y="23967"/>
                  </a:cubicBezTo>
                  <a:lnTo>
                    <a:pt x="1712750" y="23967"/>
                  </a:lnTo>
                  <a:lnTo>
                    <a:pt x="1712750" y="57579"/>
                  </a:lnTo>
                  <a:lnTo>
                    <a:pt x="1708073" y="57579"/>
                  </a:lnTo>
                  <a:cubicBezTo>
                    <a:pt x="1705735" y="47057"/>
                    <a:pt x="1699596" y="42380"/>
                    <a:pt x="1689072" y="43257"/>
                  </a:cubicBezTo>
                  <a:lnTo>
                    <a:pt x="1689072" y="71608"/>
                  </a:lnTo>
                  <a:cubicBezTo>
                    <a:pt x="1688487" y="77161"/>
                    <a:pt x="1692872" y="80084"/>
                    <a:pt x="1702226" y="79792"/>
                  </a:cubicBezTo>
                  <a:lnTo>
                    <a:pt x="1702226" y="85053"/>
                  </a:lnTo>
                  <a:lnTo>
                    <a:pt x="1702519" y="85053"/>
                  </a:lnTo>
                  <a:close/>
                  <a:moveTo>
                    <a:pt x="1866223" y="2046"/>
                  </a:moveTo>
                  <a:lnTo>
                    <a:pt x="1866223" y="31858"/>
                  </a:lnTo>
                  <a:lnTo>
                    <a:pt x="1861545" y="31858"/>
                  </a:lnTo>
                  <a:cubicBezTo>
                    <a:pt x="1855114" y="13737"/>
                    <a:pt x="1846052" y="5261"/>
                    <a:pt x="1834067" y="5846"/>
                  </a:cubicBezTo>
                  <a:cubicBezTo>
                    <a:pt x="1819742" y="5846"/>
                    <a:pt x="1812726" y="18414"/>
                    <a:pt x="1812726" y="43257"/>
                  </a:cubicBezTo>
                  <a:cubicBezTo>
                    <a:pt x="1812726" y="67808"/>
                    <a:pt x="1820912" y="80376"/>
                    <a:pt x="1837282" y="80669"/>
                  </a:cubicBezTo>
                  <a:cubicBezTo>
                    <a:pt x="1853360" y="80376"/>
                    <a:pt x="1862130" y="71024"/>
                    <a:pt x="1863299" y="52318"/>
                  </a:cubicBezTo>
                  <a:lnTo>
                    <a:pt x="1868853" y="52318"/>
                  </a:lnTo>
                  <a:cubicBezTo>
                    <a:pt x="1868269" y="74239"/>
                    <a:pt x="1856576" y="85053"/>
                    <a:pt x="1834359" y="85345"/>
                  </a:cubicBezTo>
                  <a:cubicBezTo>
                    <a:pt x="1806880" y="84468"/>
                    <a:pt x="1792264" y="70439"/>
                    <a:pt x="1790217" y="43257"/>
                  </a:cubicBezTo>
                  <a:cubicBezTo>
                    <a:pt x="1793141" y="16952"/>
                    <a:pt x="1807172" y="2631"/>
                    <a:pt x="1832897" y="0"/>
                  </a:cubicBezTo>
                  <a:cubicBezTo>
                    <a:pt x="1839913" y="0"/>
                    <a:pt x="1847806" y="2338"/>
                    <a:pt x="1856576" y="7015"/>
                  </a:cubicBezTo>
                  <a:lnTo>
                    <a:pt x="1861253" y="1754"/>
                  </a:lnTo>
                  <a:lnTo>
                    <a:pt x="1866223" y="1754"/>
                  </a:lnTo>
                  <a:lnTo>
                    <a:pt x="1866223" y="2046"/>
                  </a:lnTo>
                  <a:close/>
                  <a:moveTo>
                    <a:pt x="1915626" y="38581"/>
                  </a:moveTo>
                  <a:lnTo>
                    <a:pt x="1942520" y="38581"/>
                  </a:lnTo>
                  <a:lnTo>
                    <a:pt x="1942520" y="14322"/>
                  </a:lnTo>
                  <a:cubicBezTo>
                    <a:pt x="1942813" y="8768"/>
                    <a:pt x="1939305" y="5846"/>
                    <a:pt x="1931996" y="6138"/>
                  </a:cubicBezTo>
                  <a:lnTo>
                    <a:pt x="1931996" y="1461"/>
                  </a:lnTo>
                  <a:lnTo>
                    <a:pt x="1974676" y="1461"/>
                  </a:lnTo>
                  <a:lnTo>
                    <a:pt x="1974676" y="6138"/>
                  </a:lnTo>
                  <a:cubicBezTo>
                    <a:pt x="1966199" y="5846"/>
                    <a:pt x="1962106" y="8476"/>
                    <a:pt x="1962691" y="14322"/>
                  </a:cubicBezTo>
                  <a:lnTo>
                    <a:pt x="1962691" y="72193"/>
                  </a:lnTo>
                  <a:cubicBezTo>
                    <a:pt x="1962106" y="77746"/>
                    <a:pt x="1965907" y="80669"/>
                    <a:pt x="1974676" y="80376"/>
                  </a:cubicBezTo>
                  <a:lnTo>
                    <a:pt x="1974676" y="85053"/>
                  </a:lnTo>
                  <a:lnTo>
                    <a:pt x="1931996" y="85053"/>
                  </a:lnTo>
                  <a:lnTo>
                    <a:pt x="1931996" y="80376"/>
                  </a:lnTo>
                  <a:cubicBezTo>
                    <a:pt x="1939305" y="80669"/>
                    <a:pt x="1942813" y="78038"/>
                    <a:pt x="1942520" y="72193"/>
                  </a:cubicBezTo>
                  <a:lnTo>
                    <a:pt x="1942520" y="43842"/>
                  </a:lnTo>
                  <a:lnTo>
                    <a:pt x="1915626" y="43842"/>
                  </a:lnTo>
                  <a:lnTo>
                    <a:pt x="1915626" y="72193"/>
                  </a:lnTo>
                  <a:cubicBezTo>
                    <a:pt x="1915334" y="77746"/>
                    <a:pt x="1918842" y="80669"/>
                    <a:pt x="1926150" y="80376"/>
                  </a:cubicBezTo>
                  <a:lnTo>
                    <a:pt x="1926150" y="85053"/>
                  </a:lnTo>
                  <a:lnTo>
                    <a:pt x="1884055" y="85053"/>
                  </a:lnTo>
                  <a:lnTo>
                    <a:pt x="1884055" y="80376"/>
                  </a:lnTo>
                  <a:cubicBezTo>
                    <a:pt x="1892240" y="80669"/>
                    <a:pt x="1896040" y="78038"/>
                    <a:pt x="1895455" y="72193"/>
                  </a:cubicBezTo>
                  <a:lnTo>
                    <a:pt x="1895455" y="14322"/>
                  </a:lnTo>
                  <a:cubicBezTo>
                    <a:pt x="1896040" y="8768"/>
                    <a:pt x="1892240" y="5846"/>
                    <a:pt x="1884055" y="6138"/>
                  </a:cubicBezTo>
                  <a:lnTo>
                    <a:pt x="1884055" y="1461"/>
                  </a:lnTo>
                  <a:lnTo>
                    <a:pt x="1926150" y="1461"/>
                  </a:lnTo>
                  <a:lnTo>
                    <a:pt x="1926150" y="6138"/>
                  </a:lnTo>
                  <a:cubicBezTo>
                    <a:pt x="1918842" y="5846"/>
                    <a:pt x="1915334" y="8476"/>
                    <a:pt x="1915626" y="14322"/>
                  </a:cubicBezTo>
                  <a:lnTo>
                    <a:pt x="1915626" y="38581"/>
                  </a:lnTo>
                  <a:close/>
                  <a:moveTo>
                    <a:pt x="2031388" y="85053"/>
                  </a:moveTo>
                  <a:lnTo>
                    <a:pt x="1987246" y="85053"/>
                  </a:lnTo>
                  <a:lnTo>
                    <a:pt x="1987246" y="80376"/>
                  </a:lnTo>
                  <a:cubicBezTo>
                    <a:pt x="1995724" y="80669"/>
                    <a:pt x="1999817" y="78038"/>
                    <a:pt x="1999232" y="72193"/>
                  </a:cubicBezTo>
                  <a:lnTo>
                    <a:pt x="1999232" y="14322"/>
                  </a:lnTo>
                  <a:cubicBezTo>
                    <a:pt x="1999817" y="8768"/>
                    <a:pt x="1996016" y="5846"/>
                    <a:pt x="1987246" y="6138"/>
                  </a:cubicBezTo>
                  <a:lnTo>
                    <a:pt x="1987246" y="1461"/>
                  </a:lnTo>
                  <a:lnTo>
                    <a:pt x="2031388" y="1461"/>
                  </a:lnTo>
                  <a:lnTo>
                    <a:pt x="2031388" y="6138"/>
                  </a:lnTo>
                  <a:cubicBezTo>
                    <a:pt x="2022910" y="5846"/>
                    <a:pt x="2018818" y="8476"/>
                    <a:pt x="2019402" y="14322"/>
                  </a:cubicBezTo>
                  <a:lnTo>
                    <a:pt x="2019402" y="72193"/>
                  </a:lnTo>
                  <a:cubicBezTo>
                    <a:pt x="2018818" y="77746"/>
                    <a:pt x="2022618" y="80669"/>
                    <a:pt x="2031388" y="80376"/>
                  </a:cubicBezTo>
                  <a:lnTo>
                    <a:pt x="2031388" y="85053"/>
                  </a:lnTo>
                  <a:close/>
                  <a:moveTo>
                    <a:pt x="2044543" y="6430"/>
                  </a:moveTo>
                  <a:lnTo>
                    <a:pt x="2044543" y="1754"/>
                  </a:lnTo>
                  <a:lnTo>
                    <a:pt x="2074068" y="1754"/>
                  </a:lnTo>
                  <a:lnTo>
                    <a:pt x="2114701" y="58748"/>
                  </a:lnTo>
                  <a:lnTo>
                    <a:pt x="2115286" y="58748"/>
                  </a:lnTo>
                  <a:lnTo>
                    <a:pt x="2115286" y="16075"/>
                  </a:lnTo>
                  <a:cubicBezTo>
                    <a:pt x="2115871" y="10814"/>
                    <a:pt x="2111778" y="7599"/>
                    <a:pt x="2102424" y="6722"/>
                  </a:cubicBezTo>
                  <a:lnTo>
                    <a:pt x="2102424" y="2046"/>
                  </a:lnTo>
                  <a:lnTo>
                    <a:pt x="2132826" y="2046"/>
                  </a:lnTo>
                  <a:lnTo>
                    <a:pt x="2132826" y="6722"/>
                  </a:lnTo>
                  <a:cubicBezTo>
                    <a:pt x="2124933" y="7599"/>
                    <a:pt x="2121425" y="10814"/>
                    <a:pt x="2122010" y="16075"/>
                  </a:cubicBezTo>
                  <a:lnTo>
                    <a:pt x="2122010" y="85345"/>
                  </a:lnTo>
                  <a:lnTo>
                    <a:pt x="2110609" y="85345"/>
                  </a:lnTo>
                  <a:lnTo>
                    <a:pt x="2064129" y="21044"/>
                  </a:lnTo>
                  <a:lnTo>
                    <a:pt x="2063544" y="21044"/>
                  </a:lnTo>
                  <a:lnTo>
                    <a:pt x="2063544" y="72777"/>
                  </a:lnTo>
                  <a:cubicBezTo>
                    <a:pt x="2062667" y="78331"/>
                    <a:pt x="2067344" y="81253"/>
                    <a:pt x="2077868" y="80961"/>
                  </a:cubicBezTo>
                  <a:lnTo>
                    <a:pt x="2077868" y="85637"/>
                  </a:lnTo>
                  <a:lnTo>
                    <a:pt x="2045127" y="85637"/>
                  </a:lnTo>
                  <a:lnTo>
                    <a:pt x="2045127" y="80961"/>
                  </a:lnTo>
                  <a:cubicBezTo>
                    <a:pt x="2053605" y="81253"/>
                    <a:pt x="2057697" y="78623"/>
                    <a:pt x="2057113" y="72777"/>
                  </a:cubicBezTo>
                  <a:lnTo>
                    <a:pt x="2057113" y="14906"/>
                  </a:lnTo>
                  <a:cubicBezTo>
                    <a:pt x="2057405" y="8768"/>
                    <a:pt x="2053313" y="6138"/>
                    <a:pt x="2044543" y="6430"/>
                  </a:cubicBezTo>
                  <a:close/>
                  <a:moveTo>
                    <a:pt x="2174921" y="85053"/>
                  </a:moveTo>
                  <a:lnTo>
                    <a:pt x="2141888" y="85053"/>
                  </a:lnTo>
                  <a:lnTo>
                    <a:pt x="2141888" y="80376"/>
                  </a:lnTo>
                  <a:cubicBezTo>
                    <a:pt x="2148612" y="79500"/>
                    <a:pt x="2153581" y="74239"/>
                    <a:pt x="2157089" y="64886"/>
                  </a:cubicBezTo>
                  <a:lnTo>
                    <a:pt x="2183983" y="585"/>
                  </a:lnTo>
                  <a:lnTo>
                    <a:pt x="2190122" y="585"/>
                  </a:lnTo>
                  <a:lnTo>
                    <a:pt x="2221401" y="72485"/>
                  </a:lnTo>
                  <a:cubicBezTo>
                    <a:pt x="2223155" y="77746"/>
                    <a:pt x="2226956" y="80669"/>
                    <a:pt x="2232802" y="80669"/>
                  </a:cubicBezTo>
                  <a:lnTo>
                    <a:pt x="2232802" y="85345"/>
                  </a:lnTo>
                  <a:lnTo>
                    <a:pt x="2189245" y="85345"/>
                  </a:lnTo>
                  <a:lnTo>
                    <a:pt x="2189245" y="80669"/>
                  </a:lnTo>
                  <a:lnTo>
                    <a:pt x="2193922" y="80669"/>
                  </a:lnTo>
                  <a:cubicBezTo>
                    <a:pt x="2198892" y="80961"/>
                    <a:pt x="2201231" y="79500"/>
                    <a:pt x="2200938" y="76285"/>
                  </a:cubicBezTo>
                  <a:cubicBezTo>
                    <a:pt x="2200938" y="75700"/>
                    <a:pt x="2200646" y="74531"/>
                    <a:pt x="2200354" y="72485"/>
                  </a:cubicBezTo>
                  <a:cubicBezTo>
                    <a:pt x="2200646" y="73654"/>
                    <a:pt x="2200646" y="73362"/>
                    <a:pt x="2199769" y="71608"/>
                  </a:cubicBezTo>
                  <a:lnTo>
                    <a:pt x="2193630" y="57871"/>
                  </a:lnTo>
                  <a:lnTo>
                    <a:pt x="2167028" y="57871"/>
                  </a:lnTo>
                  <a:lnTo>
                    <a:pt x="2163228" y="67224"/>
                  </a:lnTo>
                  <a:cubicBezTo>
                    <a:pt x="2162351" y="68685"/>
                    <a:pt x="2161766" y="71316"/>
                    <a:pt x="2161474" y="74823"/>
                  </a:cubicBezTo>
                  <a:cubicBezTo>
                    <a:pt x="2161766" y="78623"/>
                    <a:pt x="2164105" y="80376"/>
                    <a:pt x="2168490" y="80376"/>
                  </a:cubicBezTo>
                  <a:lnTo>
                    <a:pt x="2174629" y="80376"/>
                  </a:lnTo>
                  <a:lnTo>
                    <a:pt x="2174921" y="85053"/>
                  </a:lnTo>
                  <a:close/>
                  <a:moveTo>
                    <a:pt x="2190999" y="50856"/>
                  </a:moveTo>
                  <a:lnTo>
                    <a:pt x="2180183" y="25136"/>
                  </a:lnTo>
                  <a:lnTo>
                    <a:pt x="2169659" y="50856"/>
                  </a:lnTo>
                  <a:lnTo>
                    <a:pt x="2190999" y="50856"/>
                  </a:lnTo>
                  <a:close/>
                </a:path>
              </a:pathLst>
            </a:custGeom>
            <a:grpFill/>
            <a:ln w="186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</a:endParaRPr>
            </a:p>
          </p:txBody>
        </p:sp>
      </p:grpSp>
      <p:grpSp>
        <p:nvGrpSpPr>
          <p:cNvPr id="122" name="组合 121"/>
          <p:cNvGrpSpPr/>
          <p:nvPr/>
        </p:nvGrpSpPr>
        <p:grpSpPr>
          <a:xfrm>
            <a:off x="6427739" y="2102417"/>
            <a:ext cx="2003974" cy="396022"/>
            <a:chOff x="3252201" y="2557943"/>
            <a:chExt cx="1451576" cy="286857"/>
          </a:xfrm>
          <a:solidFill>
            <a:sysClr val="window" lastClr="FFFFFF"/>
          </a:solidFill>
        </p:grpSpPr>
        <p:sp>
          <p:nvSpPr>
            <p:cNvPr id="123" name="任意多边形: 形状 122"/>
            <p:cNvSpPr/>
            <p:nvPr/>
          </p:nvSpPr>
          <p:spPr>
            <a:xfrm>
              <a:off x="3380102" y="2557943"/>
              <a:ext cx="32858" cy="88685"/>
            </a:xfrm>
            <a:custGeom>
              <a:avLst/>
              <a:gdLst>
                <a:gd name="connsiteX0" fmla="*/ 12473 w 67495"/>
                <a:gd name="connsiteY0" fmla="*/ 182089 h 182172"/>
                <a:gd name="connsiteX1" fmla="*/ 45213 w 67495"/>
                <a:gd name="connsiteY1" fmla="*/ 182089 h 182172"/>
                <a:gd name="connsiteX2" fmla="*/ 64507 w 67495"/>
                <a:gd name="connsiteY2" fmla="*/ 176828 h 182172"/>
                <a:gd name="connsiteX3" fmla="*/ 66846 w 67495"/>
                <a:gd name="connsiteY3" fmla="*/ 169521 h 182172"/>
                <a:gd name="connsiteX4" fmla="*/ 66846 w 67495"/>
                <a:gd name="connsiteY4" fmla="*/ 153446 h 182172"/>
                <a:gd name="connsiteX5" fmla="*/ 66846 w 67495"/>
                <a:gd name="connsiteY5" fmla="*/ 130941 h 182172"/>
                <a:gd name="connsiteX6" fmla="*/ 66846 w 67495"/>
                <a:gd name="connsiteY6" fmla="*/ 42380 h 182172"/>
                <a:gd name="connsiteX7" fmla="*/ 65676 w 67495"/>
                <a:gd name="connsiteY7" fmla="*/ 0 h 182172"/>
                <a:gd name="connsiteX8" fmla="*/ 1949 w 67495"/>
                <a:gd name="connsiteY8" fmla="*/ 0 h 182172"/>
                <a:gd name="connsiteX9" fmla="*/ 780 w 67495"/>
                <a:gd name="connsiteY9" fmla="*/ 21044 h 182172"/>
                <a:gd name="connsiteX10" fmla="*/ 780 w 67495"/>
                <a:gd name="connsiteY10" fmla="*/ 109604 h 182172"/>
                <a:gd name="connsiteX11" fmla="*/ 780 w 67495"/>
                <a:gd name="connsiteY11" fmla="*/ 171859 h 182172"/>
                <a:gd name="connsiteX12" fmla="*/ 12473 w 67495"/>
                <a:gd name="connsiteY12" fmla="*/ 182089 h 182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7495" h="182172">
                  <a:moveTo>
                    <a:pt x="12473" y="182089"/>
                  </a:moveTo>
                  <a:lnTo>
                    <a:pt x="45213" y="182089"/>
                  </a:lnTo>
                  <a:cubicBezTo>
                    <a:pt x="50768" y="182089"/>
                    <a:pt x="61291" y="183258"/>
                    <a:pt x="64507" y="176828"/>
                  </a:cubicBezTo>
                  <a:cubicBezTo>
                    <a:pt x="65676" y="175075"/>
                    <a:pt x="66846" y="171567"/>
                    <a:pt x="66846" y="169521"/>
                  </a:cubicBezTo>
                  <a:cubicBezTo>
                    <a:pt x="68307" y="165722"/>
                    <a:pt x="66846" y="157538"/>
                    <a:pt x="66846" y="153446"/>
                  </a:cubicBezTo>
                  <a:lnTo>
                    <a:pt x="66846" y="130941"/>
                  </a:lnTo>
                  <a:lnTo>
                    <a:pt x="66846" y="42380"/>
                  </a:lnTo>
                  <a:cubicBezTo>
                    <a:pt x="66846" y="37704"/>
                    <a:pt x="67723" y="0"/>
                    <a:pt x="65676" y="0"/>
                  </a:cubicBezTo>
                  <a:lnTo>
                    <a:pt x="1949" y="0"/>
                  </a:lnTo>
                  <a:cubicBezTo>
                    <a:pt x="195" y="0"/>
                    <a:pt x="780" y="18121"/>
                    <a:pt x="780" y="21044"/>
                  </a:cubicBezTo>
                  <a:lnTo>
                    <a:pt x="780" y="109604"/>
                  </a:lnTo>
                  <a:cubicBezTo>
                    <a:pt x="780" y="130064"/>
                    <a:pt x="-974" y="151400"/>
                    <a:pt x="780" y="171859"/>
                  </a:cubicBezTo>
                  <a:cubicBezTo>
                    <a:pt x="1657" y="177705"/>
                    <a:pt x="6626" y="181505"/>
                    <a:pt x="12473" y="182089"/>
                  </a:cubicBezTo>
                  <a:close/>
                </a:path>
              </a:pathLst>
            </a:custGeom>
            <a:grpFill/>
            <a:ln w="186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</a:endParaRPr>
            </a:p>
          </p:txBody>
        </p:sp>
        <p:sp>
          <p:nvSpPr>
            <p:cNvPr id="124" name="任意多边形: 形状 123"/>
            <p:cNvSpPr/>
            <p:nvPr/>
          </p:nvSpPr>
          <p:spPr>
            <a:xfrm>
              <a:off x="3252201" y="2560362"/>
              <a:ext cx="288756" cy="284438"/>
            </a:xfrm>
            <a:custGeom>
              <a:avLst/>
              <a:gdLst>
                <a:gd name="connsiteX0" fmla="*/ 369038 w 593146"/>
                <a:gd name="connsiteY0" fmla="*/ 877 h 584277"/>
                <a:gd name="connsiteX1" fmla="*/ 368746 w 593146"/>
                <a:gd name="connsiteY1" fmla="*/ 93237 h 584277"/>
                <a:gd name="connsiteX2" fmla="*/ 368454 w 593146"/>
                <a:gd name="connsiteY2" fmla="*/ 180920 h 584277"/>
                <a:gd name="connsiteX3" fmla="*/ 310865 w 593146"/>
                <a:gd name="connsiteY3" fmla="*/ 191150 h 584277"/>
                <a:gd name="connsiteX4" fmla="*/ 303265 w 593146"/>
                <a:gd name="connsiteY4" fmla="*/ 229438 h 584277"/>
                <a:gd name="connsiteX5" fmla="*/ 303265 w 593146"/>
                <a:gd name="connsiteY5" fmla="*/ 289063 h 584277"/>
                <a:gd name="connsiteX6" fmla="*/ 333667 w 593146"/>
                <a:gd name="connsiteY6" fmla="*/ 281756 h 584277"/>
                <a:gd name="connsiteX7" fmla="*/ 385701 w 593146"/>
                <a:gd name="connsiteY7" fmla="*/ 281464 h 584277"/>
                <a:gd name="connsiteX8" fmla="*/ 395348 w 593146"/>
                <a:gd name="connsiteY8" fmla="*/ 268019 h 584277"/>
                <a:gd name="connsiteX9" fmla="*/ 395348 w 593146"/>
                <a:gd name="connsiteY9" fmla="*/ 244344 h 584277"/>
                <a:gd name="connsiteX10" fmla="*/ 395348 w 593146"/>
                <a:gd name="connsiteY10" fmla="*/ 207517 h 584277"/>
                <a:gd name="connsiteX11" fmla="*/ 395348 w 593146"/>
                <a:gd name="connsiteY11" fmla="*/ 75408 h 584277"/>
                <a:gd name="connsiteX12" fmla="*/ 531573 w 593146"/>
                <a:gd name="connsiteY12" fmla="*/ 289355 h 584277"/>
                <a:gd name="connsiteX13" fmla="*/ 328697 w 593146"/>
                <a:gd name="connsiteY13" fmla="*/ 522301 h 584277"/>
                <a:gd name="connsiteX14" fmla="*/ 328697 w 593146"/>
                <a:gd name="connsiteY14" fmla="*/ 451570 h 584277"/>
                <a:gd name="connsiteX15" fmla="*/ 328697 w 593146"/>
                <a:gd name="connsiteY15" fmla="*/ 416788 h 584277"/>
                <a:gd name="connsiteX16" fmla="*/ 328697 w 593146"/>
                <a:gd name="connsiteY16" fmla="*/ 399836 h 584277"/>
                <a:gd name="connsiteX17" fmla="*/ 328697 w 593146"/>
                <a:gd name="connsiteY17" fmla="*/ 391360 h 584277"/>
                <a:gd name="connsiteX18" fmla="*/ 332205 w 593146"/>
                <a:gd name="connsiteY18" fmla="*/ 387268 h 584277"/>
                <a:gd name="connsiteX19" fmla="*/ 395640 w 593146"/>
                <a:gd name="connsiteY19" fmla="*/ 374116 h 584277"/>
                <a:gd name="connsiteX20" fmla="*/ 395640 w 593146"/>
                <a:gd name="connsiteY20" fmla="*/ 344888 h 584277"/>
                <a:gd name="connsiteX21" fmla="*/ 395640 w 593146"/>
                <a:gd name="connsiteY21" fmla="*/ 282925 h 584277"/>
                <a:gd name="connsiteX22" fmla="*/ 366115 w 593146"/>
                <a:gd name="connsiteY22" fmla="*/ 295493 h 584277"/>
                <a:gd name="connsiteX23" fmla="*/ 316127 w 593146"/>
                <a:gd name="connsiteY23" fmla="*/ 295493 h 584277"/>
                <a:gd name="connsiteX24" fmla="*/ 303557 w 593146"/>
                <a:gd name="connsiteY24" fmla="*/ 327351 h 584277"/>
                <a:gd name="connsiteX25" fmla="*/ 303557 w 593146"/>
                <a:gd name="connsiteY25" fmla="*/ 386684 h 584277"/>
                <a:gd name="connsiteX26" fmla="*/ 293033 w 593146"/>
                <a:gd name="connsiteY26" fmla="*/ 386391 h 584277"/>
                <a:gd name="connsiteX27" fmla="*/ 290110 w 593146"/>
                <a:gd name="connsiteY27" fmla="*/ 380254 h 584277"/>
                <a:gd name="connsiteX28" fmla="*/ 290110 w 593146"/>
                <a:gd name="connsiteY28" fmla="*/ 364178 h 584277"/>
                <a:gd name="connsiteX29" fmla="*/ 290110 w 593146"/>
                <a:gd name="connsiteY29" fmla="*/ 333489 h 584277"/>
                <a:gd name="connsiteX30" fmla="*/ 289817 w 593146"/>
                <a:gd name="connsiteY30" fmla="*/ 305138 h 584277"/>
                <a:gd name="connsiteX31" fmla="*/ 254738 w 593146"/>
                <a:gd name="connsiteY31" fmla="*/ 295493 h 584277"/>
                <a:gd name="connsiteX32" fmla="*/ 205919 w 593146"/>
                <a:gd name="connsiteY32" fmla="*/ 295201 h 584277"/>
                <a:gd name="connsiteX33" fmla="*/ 198026 w 593146"/>
                <a:gd name="connsiteY33" fmla="*/ 283510 h 584277"/>
                <a:gd name="connsiteX34" fmla="*/ 198026 w 593146"/>
                <a:gd name="connsiteY34" fmla="*/ 353072 h 584277"/>
                <a:gd name="connsiteX35" fmla="*/ 198319 w 593146"/>
                <a:gd name="connsiteY35" fmla="*/ 376746 h 584277"/>
                <a:gd name="connsiteX36" fmla="*/ 228721 w 593146"/>
                <a:gd name="connsiteY36" fmla="*/ 386684 h 584277"/>
                <a:gd name="connsiteX37" fmla="*/ 259708 w 593146"/>
                <a:gd name="connsiteY37" fmla="*/ 386684 h 584277"/>
                <a:gd name="connsiteX38" fmla="*/ 263800 w 593146"/>
                <a:gd name="connsiteY38" fmla="*/ 398375 h 584277"/>
                <a:gd name="connsiteX39" fmla="*/ 263800 w 593146"/>
                <a:gd name="connsiteY39" fmla="*/ 521716 h 584277"/>
                <a:gd name="connsiteX40" fmla="*/ 60925 w 593146"/>
                <a:gd name="connsiteY40" fmla="*/ 288771 h 584277"/>
                <a:gd name="connsiteX41" fmla="*/ 197734 w 593146"/>
                <a:gd name="connsiteY41" fmla="*/ 74823 h 584277"/>
                <a:gd name="connsiteX42" fmla="*/ 197734 w 593146"/>
                <a:gd name="connsiteY42" fmla="*/ 267727 h 584277"/>
                <a:gd name="connsiteX43" fmla="*/ 210304 w 593146"/>
                <a:gd name="connsiteY43" fmla="*/ 280879 h 584277"/>
                <a:gd name="connsiteX44" fmla="*/ 249184 w 593146"/>
                <a:gd name="connsiteY44" fmla="*/ 280879 h 584277"/>
                <a:gd name="connsiteX45" fmla="*/ 290110 w 593146"/>
                <a:gd name="connsiteY45" fmla="*/ 288186 h 584277"/>
                <a:gd name="connsiteX46" fmla="*/ 290110 w 593146"/>
                <a:gd name="connsiteY46" fmla="*/ 220670 h 584277"/>
                <a:gd name="connsiteX47" fmla="*/ 275201 w 593146"/>
                <a:gd name="connsiteY47" fmla="*/ 189688 h 584277"/>
                <a:gd name="connsiteX48" fmla="*/ 243922 w 593146"/>
                <a:gd name="connsiteY48" fmla="*/ 189688 h 584277"/>
                <a:gd name="connsiteX49" fmla="*/ 224628 w 593146"/>
                <a:gd name="connsiteY49" fmla="*/ 161922 h 584277"/>
                <a:gd name="connsiteX50" fmla="*/ 224628 w 593146"/>
                <a:gd name="connsiteY50" fmla="*/ 0 h 584277"/>
                <a:gd name="connsiteX51" fmla="*/ 705 w 593146"/>
                <a:gd name="connsiteY51" fmla="*/ 308061 h 584277"/>
                <a:gd name="connsiteX52" fmla="*/ 336882 w 593146"/>
                <a:gd name="connsiteY52" fmla="*/ 581633 h 584277"/>
                <a:gd name="connsiteX53" fmla="*/ 592669 w 593146"/>
                <a:gd name="connsiteY53" fmla="*/ 270649 h 584277"/>
                <a:gd name="connsiteX54" fmla="*/ 369038 w 593146"/>
                <a:gd name="connsiteY54" fmla="*/ 877 h 584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93146" h="584277">
                  <a:moveTo>
                    <a:pt x="369038" y="877"/>
                  </a:moveTo>
                  <a:cubicBezTo>
                    <a:pt x="369038" y="31858"/>
                    <a:pt x="368746" y="62547"/>
                    <a:pt x="368746" y="93237"/>
                  </a:cubicBezTo>
                  <a:cubicBezTo>
                    <a:pt x="368746" y="121588"/>
                    <a:pt x="372254" y="152861"/>
                    <a:pt x="368454" y="180920"/>
                  </a:cubicBezTo>
                  <a:cubicBezTo>
                    <a:pt x="366115" y="199041"/>
                    <a:pt x="323143" y="187350"/>
                    <a:pt x="310865" y="191150"/>
                  </a:cubicBezTo>
                  <a:cubicBezTo>
                    <a:pt x="298003" y="195242"/>
                    <a:pt x="303265" y="219793"/>
                    <a:pt x="303265" y="229438"/>
                  </a:cubicBezTo>
                  <a:lnTo>
                    <a:pt x="303265" y="289063"/>
                  </a:lnTo>
                  <a:cubicBezTo>
                    <a:pt x="308526" y="278249"/>
                    <a:pt x="324020" y="281756"/>
                    <a:pt x="333667" y="281756"/>
                  </a:cubicBezTo>
                  <a:cubicBezTo>
                    <a:pt x="350037" y="281756"/>
                    <a:pt x="369623" y="284679"/>
                    <a:pt x="385701" y="281464"/>
                  </a:cubicBezTo>
                  <a:cubicBezTo>
                    <a:pt x="392425" y="280002"/>
                    <a:pt x="395348" y="274449"/>
                    <a:pt x="395348" y="268019"/>
                  </a:cubicBezTo>
                  <a:cubicBezTo>
                    <a:pt x="393302" y="266265"/>
                    <a:pt x="395348" y="247559"/>
                    <a:pt x="395348" y="244344"/>
                  </a:cubicBezTo>
                  <a:lnTo>
                    <a:pt x="395348" y="207517"/>
                  </a:lnTo>
                  <a:lnTo>
                    <a:pt x="395348" y="75408"/>
                  </a:lnTo>
                  <a:cubicBezTo>
                    <a:pt x="477784" y="113696"/>
                    <a:pt x="531573" y="198749"/>
                    <a:pt x="531573" y="289355"/>
                  </a:cubicBezTo>
                  <a:cubicBezTo>
                    <a:pt x="531573" y="404805"/>
                    <a:pt x="443582" y="506810"/>
                    <a:pt x="328697" y="522301"/>
                  </a:cubicBezTo>
                  <a:lnTo>
                    <a:pt x="328697" y="451570"/>
                  </a:lnTo>
                  <a:lnTo>
                    <a:pt x="328697" y="416788"/>
                  </a:lnTo>
                  <a:lnTo>
                    <a:pt x="328697" y="399836"/>
                  </a:lnTo>
                  <a:cubicBezTo>
                    <a:pt x="328697" y="397498"/>
                    <a:pt x="328112" y="393698"/>
                    <a:pt x="328697" y="391360"/>
                  </a:cubicBezTo>
                  <a:cubicBezTo>
                    <a:pt x="330159" y="386099"/>
                    <a:pt x="327820" y="388730"/>
                    <a:pt x="332205" y="387268"/>
                  </a:cubicBezTo>
                  <a:cubicBezTo>
                    <a:pt x="339513" y="384638"/>
                    <a:pt x="403825" y="395160"/>
                    <a:pt x="395640" y="374116"/>
                  </a:cubicBezTo>
                  <a:cubicBezTo>
                    <a:pt x="392132" y="368563"/>
                    <a:pt x="395640" y="351610"/>
                    <a:pt x="395640" y="344888"/>
                  </a:cubicBezTo>
                  <a:lnTo>
                    <a:pt x="395640" y="282925"/>
                  </a:lnTo>
                  <a:cubicBezTo>
                    <a:pt x="396517" y="299293"/>
                    <a:pt x="376639" y="295493"/>
                    <a:pt x="366115" y="295493"/>
                  </a:cubicBezTo>
                  <a:cubicBezTo>
                    <a:pt x="350037" y="295493"/>
                    <a:pt x="332205" y="293155"/>
                    <a:pt x="316127" y="295493"/>
                  </a:cubicBezTo>
                  <a:cubicBezTo>
                    <a:pt x="299464" y="295493"/>
                    <a:pt x="303557" y="316829"/>
                    <a:pt x="303557" y="327351"/>
                  </a:cubicBezTo>
                  <a:lnTo>
                    <a:pt x="303557" y="386684"/>
                  </a:lnTo>
                  <a:cubicBezTo>
                    <a:pt x="300926" y="386684"/>
                    <a:pt x="295664" y="387268"/>
                    <a:pt x="293033" y="386391"/>
                  </a:cubicBezTo>
                  <a:cubicBezTo>
                    <a:pt x="289525" y="384638"/>
                    <a:pt x="290110" y="385515"/>
                    <a:pt x="290110" y="380254"/>
                  </a:cubicBezTo>
                  <a:lnTo>
                    <a:pt x="290110" y="364178"/>
                  </a:lnTo>
                  <a:lnTo>
                    <a:pt x="290110" y="333489"/>
                  </a:lnTo>
                  <a:cubicBezTo>
                    <a:pt x="290110" y="324721"/>
                    <a:pt x="291864" y="313907"/>
                    <a:pt x="289817" y="305138"/>
                  </a:cubicBezTo>
                  <a:cubicBezTo>
                    <a:pt x="287187" y="290817"/>
                    <a:pt x="264385" y="295493"/>
                    <a:pt x="254738" y="295493"/>
                  </a:cubicBezTo>
                  <a:cubicBezTo>
                    <a:pt x="239537" y="295493"/>
                    <a:pt x="220828" y="298708"/>
                    <a:pt x="205919" y="295201"/>
                  </a:cubicBezTo>
                  <a:cubicBezTo>
                    <a:pt x="200365" y="293739"/>
                    <a:pt x="197734" y="289355"/>
                    <a:pt x="198026" y="283510"/>
                  </a:cubicBezTo>
                  <a:lnTo>
                    <a:pt x="198026" y="353072"/>
                  </a:lnTo>
                  <a:cubicBezTo>
                    <a:pt x="198026" y="360671"/>
                    <a:pt x="196565" y="369439"/>
                    <a:pt x="198319" y="376746"/>
                  </a:cubicBezTo>
                  <a:cubicBezTo>
                    <a:pt x="200657" y="390191"/>
                    <a:pt x="219074" y="386684"/>
                    <a:pt x="228721" y="386684"/>
                  </a:cubicBezTo>
                  <a:lnTo>
                    <a:pt x="259708" y="386684"/>
                  </a:lnTo>
                  <a:cubicBezTo>
                    <a:pt x="266139" y="386684"/>
                    <a:pt x="263800" y="392529"/>
                    <a:pt x="263800" y="398375"/>
                  </a:cubicBezTo>
                  <a:lnTo>
                    <a:pt x="263800" y="521716"/>
                  </a:lnTo>
                  <a:cubicBezTo>
                    <a:pt x="148915" y="506225"/>
                    <a:pt x="60925" y="404513"/>
                    <a:pt x="60925" y="288771"/>
                  </a:cubicBezTo>
                  <a:cubicBezTo>
                    <a:pt x="60925" y="197872"/>
                    <a:pt x="115298" y="112819"/>
                    <a:pt x="197734" y="74823"/>
                  </a:cubicBezTo>
                  <a:lnTo>
                    <a:pt x="197734" y="267727"/>
                  </a:lnTo>
                  <a:cubicBezTo>
                    <a:pt x="198611" y="275618"/>
                    <a:pt x="202119" y="279710"/>
                    <a:pt x="210304" y="280879"/>
                  </a:cubicBezTo>
                  <a:lnTo>
                    <a:pt x="249184" y="280879"/>
                  </a:lnTo>
                  <a:cubicBezTo>
                    <a:pt x="260292" y="280879"/>
                    <a:pt x="283971" y="275326"/>
                    <a:pt x="290110" y="288186"/>
                  </a:cubicBezTo>
                  <a:lnTo>
                    <a:pt x="290110" y="220670"/>
                  </a:lnTo>
                  <a:cubicBezTo>
                    <a:pt x="290110" y="206056"/>
                    <a:pt x="293325" y="190857"/>
                    <a:pt x="275201" y="189688"/>
                  </a:cubicBezTo>
                  <a:cubicBezTo>
                    <a:pt x="264970" y="189104"/>
                    <a:pt x="254446" y="189688"/>
                    <a:pt x="243922" y="189688"/>
                  </a:cubicBezTo>
                  <a:cubicBezTo>
                    <a:pt x="223751" y="189688"/>
                    <a:pt x="224628" y="180628"/>
                    <a:pt x="224628" y="161922"/>
                  </a:cubicBezTo>
                  <a:lnTo>
                    <a:pt x="224628" y="0"/>
                  </a:lnTo>
                  <a:cubicBezTo>
                    <a:pt x="86942" y="34489"/>
                    <a:pt x="-9234" y="166306"/>
                    <a:pt x="705" y="308061"/>
                  </a:cubicBezTo>
                  <a:cubicBezTo>
                    <a:pt x="12398" y="476998"/>
                    <a:pt x="169086" y="604431"/>
                    <a:pt x="336882" y="581633"/>
                  </a:cubicBezTo>
                  <a:cubicBezTo>
                    <a:pt x="488308" y="561174"/>
                    <a:pt x="601439" y="422926"/>
                    <a:pt x="592669" y="270649"/>
                  </a:cubicBezTo>
                  <a:cubicBezTo>
                    <a:pt x="584777" y="143801"/>
                    <a:pt x="492986" y="32443"/>
                    <a:pt x="369038" y="877"/>
                  </a:cubicBezTo>
                  <a:close/>
                </a:path>
              </a:pathLst>
            </a:custGeom>
            <a:grpFill/>
            <a:ln w="186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</a:endParaRPr>
            </a:p>
          </p:txBody>
        </p:sp>
        <p:sp>
          <p:nvSpPr>
            <p:cNvPr id="125" name="任意多边形: 形状 124"/>
            <p:cNvSpPr/>
            <p:nvPr/>
          </p:nvSpPr>
          <p:spPr>
            <a:xfrm>
              <a:off x="3615295" y="2572420"/>
              <a:ext cx="298853" cy="152590"/>
            </a:xfrm>
            <a:custGeom>
              <a:avLst/>
              <a:gdLst>
                <a:gd name="connsiteX0" fmla="*/ 275373 w 613888"/>
                <a:gd name="connsiteY0" fmla="*/ 72852 h 313442"/>
                <a:gd name="connsiteX1" fmla="*/ 261049 w 613888"/>
                <a:gd name="connsiteY1" fmla="*/ 64083 h 313442"/>
                <a:gd name="connsiteX2" fmla="*/ 248186 w 613888"/>
                <a:gd name="connsiteY2" fmla="*/ 58822 h 313442"/>
                <a:gd name="connsiteX3" fmla="*/ 238832 w 613888"/>
                <a:gd name="connsiteY3" fmla="*/ 66714 h 313442"/>
                <a:gd name="connsiteX4" fmla="*/ 225970 w 613888"/>
                <a:gd name="connsiteY4" fmla="*/ 83666 h 313442"/>
                <a:gd name="connsiteX5" fmla="*/ 166042 w 613888"/>
                <a:gd name="connsiteY5" fmla="*/ 83666 h 313442"/>
                <a:gd name="connsiteX6" fmla="*/ 165750 w 613888"/>
                <a:gd name="connsiteY6" fmla="*/ 33686 h 313442"/>
                <a:gd name="connsiteX7" fmla="*/ 173351 w 613888"/>
                <a:gd name="connsiteY7" fmla="*/ 28425 h 313442"/>
                <a:gd name="connsiteX8" fmla="*/ 178320 w 613888"/>
                <a:gd name="connsiteY8" fmla="*/ 22288 h 313442"/>
                <a:gd name="connsiteX9" fmla="*/ 177151 w 613888"/>
                <a:gd name="connsiteY9" fmla="*/ 15273 h 313442"/>
                <a:gd name="connsiteX10" fmla="*/ 149964 w 613888"/>
                <a:gd name="connsiteY10" fmla="*/ 5920 h 313442"/>
                <a:gd name="connsiteX11" fmla="*/ 121608 w 613888"/>
                <a:gd name="connsiteY11" fmla="*/ 74 h 313442"/>
                <a:gd name="connsiteX12" fmla="*/ 112839 w 613888"/>
                <a:gd name="connsiteY12" fmla="*/ 1536 h 313442"/>
                <a:gd name="connsiteX13" fmla="*/ 111085 w 613888"/>
                <a:gd name="connsiteY13" fmla="*/ 10012 h 313442"/>
                <a:gd name="connsiteX14" fmla="*/ 113716 w 613888"/>
                <a:gd name="connsiteY14" fmla="*/ 48885 h 313442"/>
                <a:gd name="connsiteX15" fmla="*/ 113716 w 613888"/>
                <a:gd name="connsiteY15" fmla="*/ 83374 h 313442"/>
                <a:gd name="connsiteX16" fmla="*/ 59927 w 613888"/>
                <a:gd name="connsiteY16" fmla="*/ 83374 h 313442"/>
                <a:gd name="connsiteX17" fmla="*/ 14909 w 613888"/>
                <a:gd name="connsiteY17" fmla="*/ 59992 h 313442"/>
                <a:gd name="connsiteX18" fmla="*/ 4093 w 613888"/>
                <a:gd name="connsiteY18" fmla="*/ 56484 h 313442"/>
                <a:gd name="connsiteX19" fmla="*/ 292 w 613888"/>
                <a:gd name="connsiteY19" fmla="*/ 59115 h 313442"/>
                <a:gd name="connsiteX20" fmla="*/ 2046 w 613888"/>
                <a:gd name="connsiteY20" fmla="*/ 86881 h 313442"/>
                <a:gd name="connsiteX21" fmla="*/ 2046 w 613888"/>
                <a:gd name="connsiteY21" fmla="*/ 173688 h 313442"/>
                <a:gd name="connsiteX22" fmla="*/ 0 w 613888"/>
                <a:gd name="connsiteY22" fmla="*/ 209638 h 313442"/>
                <a:gd name="connsiteX23" fmla="*/ 1754 w 613888"/>
                <a:gd name="connsiteY23" fmla="*/ 217529 h 313442"/>
                <a:gd name="connsiteX24" fmla="*/ 21340 w 613888"/>
                <a:gd name="connsiteY24" fmla="*/ 219868 h 313442"/>
                <a:gd name="connsiteX25" fmla="*/ 45603 w 613888"/>
                <a:gd name="connsiteY25" fmla="*/ 212853 h 313442"/>
                <a:gd name="connsiteX26" fmla="*/ 52327 w 613888"/>
                <a:gd name="connsiteY26" fmla="*/ 201162 h 313442"/>
                <a:gd name="connsiteX27" fmla="*/ 52327 w 613888"/>
                <a:gd name="connsiteY27" fmla="*/ 183625 h 313442"/>
                <a:gd name="connsiteX28" fmla="*/ 113716 w 613888"/>
                <a:gd name="connsiteY28" fmla="*/ 183625 h 313442"/>
                <a:gd name="connsiteX29" fmla="*/ 114008 w 613888"/>
                <a:gd name="connsiteY29" fmla="*/ 246173 h 313442"/>
                <a:gd name="connsiteX30" fmla="*/ 110792 w 613888"/>
                <a:gd name="connsiteY30" fmla="*/ 301121 h 313442"/>
                <a:gd name="connsiteX31" fmla="*/ 114008 w 613888"/>
                <a:gd name="connsiteY31" fmla="*/ 309012 h 313442"/>
                <a:gd name="connsiteX32" fmla="*/ 127455 w 613888"/>
                <a:gd name="connsiteY32" fmla="*/ 313104 h 313442"/>
                <a:gd name="connsiteX33" fmla="*/ 149087 w 613888"/>
                <a:gd name="connsiteY33" fmla="*/ 311058 h 313442"/>
                <a:gd name="connsiteX34" fmla="*/ 162534 w 613888"/>
                <a:gd name="connsiteY34" fmla="*/ 304044 h 313442"/>
                <a:gd name="connsiteX35" fmla="*/ 167796 w 613888"/>
                <a:gd name="connsiteY35" fmla="*/ 295568 h 313442"/>
                <a:gd name="connsiteX36" fmla="*/ 165458 w 613888"/>
                <a:gd name="connsiteY36" fmla="*/ 248511 h 313442"/>
                <a:gd name="connsiteX37" fmla="*/ 165458 w 613888"/>
                <a:gd name="connsiteY37" fmla="*/ 183917 h 313442"/>
                <a:gd name="connsiteX38" fmla="*/ 230939 w 613888"/>
                <a:gd name="connsiteY38" fmla="*/ 183917 h 313442"/>
                <a:gd name="connsiteX39" fmla="*/ 230939 w 613888"/>
                <a:gd name="connsiteY39" fmla="*/ 199993 h 313442"/>
                <a:gd name="connsiteX40" fmla="*/ 232986 w 613888"/>
                <a:gd name="connsiteY40" fmla="*/ 213730 h 313442"/>
                <a:gd name="connsiteX41" fmla="*/ 243802 w 613888"/>
                <a:gd name="connsiteY41" fmla="*/ 218114 h 313442"/>
                <a:gd name="connsiteX42" fmla="*/ 262218 w 613888"/>
                <a:gd name="connsiteY42" fmla="*/ 216360 h 313442"/>
                <a:gd name="connsiteX43" fmla="*/ 278296 w 613888"/>
                <a:gd name="connsiteY43" fmla="*/ 210515 h 313442"/>
                <a:gd name="connsiteX44" fmla="*/ 283851 w 613888"/>
                <a:gd name="connsiteY44" fmla="*/ 202915 h 313442"/>
                <a:gd name="connsiteX45" fmla="*/ 281804 w 613888"/>
                <a:gd name="connsiteY45" fmla="*/ 169596 h 313442"/>
                <a:gd name="connsiteX46" fmla="*/ 281804 w 613888"/>
                <a:gd name="connsiteY46" fmla="*/ 109386 h 313442"/>
                <a:gd name="connsiteX47" fmla="*/ 290282 w 613888"/>
                <a:gd name="connsiteY47" fmla="*/ 101203 h 313442"/>
                <a:gd name="connsiteX48" fmla="*/ 296421 w 613888"/>
                <a:gd name="connsiteY48" fmla="*/ 92142 h 313442"/>
                <a:gd name="connsiteX49" fmla="*/ 275373 w 613888"/>
                <a:gd name="connsiteY49" fmla="*/ 72852 h 313442"/>
                <a:gd name="connsiteX50" fmla="*/ 113423 w 613888"/>
                <a:gd name="connsiteY50" fmla="*/ 175149 h 313442"/>
                <a:gd name="connsiteX51" fmla="*/ 52327 w 613888"/>
                <a:gd name="connsiteY51" fmla="*/ 175149 h 313442"/>
                <a:gd name="connsiteX52" fmla="*/ 52327 w 613888"/>
                <a:gd name="connsiteY52" fmla="*/ 92727 h 313442"/>
                <a:gd name="connsiteX53" fmla="*/ 113423 w 613888"/>
                <a:gd name="connsiteY53" fmla="*/ 92434 h 313442"/>
                <a:gd name="connsiteX54" fmla="*/ 113423 w 613888"/>
                <a:gd name="connsiteY54" fmla="*/ 175149 h 313442"/>
                <a:gd name="connsiteX55" fmla="*/ 230647 w 613888"/>
                <a:gd name="connsiteY55" fmla="*/ 175149 h 313442"/>
                <a:gd name="connsiteX56" fmla="*/ 165458 w 613888"/>
                <a:gd name="connsiteY56" fmla="*/ 175149 h 313442"/>
                <a:gd name="connsiteX57" fmla="*/ 165458 w 613888"/>
                <a:gd name="connsiteY57" fmla="*/ 92434 h 313442"/>
                <a:gd name="connsiteX58" fmla="*/ 230647 w 613888"/>
                <a:gd name="connsiteY58" fmla="*/ 92434 h 313442"/>
                <a:gd name="connsiteX59" fmla="*/ 230647 w 613888"/>
                <a:gd name="connsiteY59" fmla="*/ 175149 h 313442"/>
                <a:gd name="connsiteX60" fmla="*/ 495788 w 613888"/>
                <a:gd name="connsiteY60" fmla="*/ 223375 h 313442"/>
                <a:gd name="connsiteX61" fmla="*/ 495496 w 613888"/>
                <a:gd name="connsiteY61" fmla="*/ 145337 h 313442"/>
                <a:gd name="connsiteX62" fmla="*/ 471525 w 613888"/>
                <a:gd name="connsiteY62" fmla="*/ 145337 h 313442"/>
                <a:gd name="connsiteX63" fmla="*/ 451647 w 613888"/>
                <a:gd name="connsiteY63" fmla="*/ 146213 h 313442"/>
                <a:gd name="connsiteX64" fmla="*/ 442292 w 613888"/>
                <a:gd name="connsiteY64" fmla="*/ 134522 h 313442"/>
                <a:gd name="connsiteX65" fmla="*/ 466263 w 613888"/>
                <a:gd name="connsiteY65" fmla="*/ 136568 h 313442"/>
                <a:gd name="connsiteX66" fmla="*/ 495204 w 613888"/>
                <a:gd name="connsiteY66" fmla="*/ 136861 h 313442"/>
                <a:gd name="connsiteX67" fmla="*/ 495204 w 613888"/>
                <a:gd name="connsiteY67" fmla="*/ 80743 h 313442"/>
                <a:gd name="connsiteX68" fmla="*/ 468017 w 613888"/>
                <a:gd name="connsiteY68" fmla="*/ 80743 h 313442"/>
                <a:gd name="connsiteX69" fmla="*/ 448139 w 613888"/>
                <a:gd name="connsiteY69" fmla="*/ 82497 h 313442"/>
                <a:gd name="connsiteX70" fmla="*/ 438784 w 613888"/>
                <a:gd name="connsiteY70" fmla="*/ 70513 h 313442"/>
                <a:gd name="connsiteX71" fmla="*/ 464509 w 613888"/>
                <a:gd name="connsiteY71" fmla="*/ 72267 h 313442"/>
                <a:gd name="connsiteX72" fmla="*/ 555131 w 613888"/>
                <a:gd name="connsiteY72" fmla="*/ 72267 h 313442"/>
                <a:gd name="connsiteX73" fmla="*/ 568286 w 613888"/>
                <a:gd name="connsiteY73" fmla="*/ 53854 h 313442"/>
                <a:gd name="connsiteX74" fmla="*/ 575009 w 613888"/>
                <a:gd name="connsiteY74" fmla="*/ 48300 h 313442"/>
                <a:gd name="connsiteX75" fmla="*/ 582902 w 613888"/>
                <a:gd name="connsiteY75" fmla="*/ 51515 h 313442"/>
                <a:gd name="connsiteX76" fmla="*/ 604827 w 613888"/>
                <a:gd name="connsiteY76" fmla="*/ 69637 h 313442"/>
                <a:gd name="connsiteX77" fmla="*/ 609796 w 613888"/>
                <a:gd name="connsiteY77" fmla="*/ 78405 h 313442"/>
                <a:gd name="connsiteX78" fmla="*/ 603365 w 613888"/>
                <a:gd name="connsiteY78" fmla="*/ 80743 h 313442"/>
                <a:gd name="connsiteX79" fmla="*/ 543146 w 613888"/>
                <a:gd name="connsiteY79" fmla="*/ 80451 h 313442"/>
                <a:gd name="connsiteX80" fmla="*/ 537007 w 613888"/>
                <a:gd name="connsiteY80" fmla="*/ 88050 h 313442"/>
                <a:gd name="connsiteX81" fmla="*/ 536714 w 613888"/>
                <a:gd name="connsiteY81" fmla="*/ 136568 h 313442"/>
                <a:gd name="connsiteX82" fmla="*/ 553962 w 613888"/>
                <a:gd name="connsiteY82" fmla="*/ 136568 h 313442"/>
                <a:gd name="connsiteX83" fmla="*/ 572378 w 613888"/>
                <a:gd name="connsiteY83" fmla="*/ 117570 h 313442"/>
                <a:gd name="connsiteX84" fmla="*/ 583195 w 613888"/>
                <a:gd name="connsiteY84" fmla="*/ 121662 h 313442"/>
                <a:gd name="connsiteX85" fmla="*/ 603365 w 613888"/>
                <a:gd name="connsiteY85" fmla="*/ 138614 h 313442"/>
                <a:gd name="connsiteX86" fmla="*/ 604827 w 613888"/>
                <a:gd name="connsiteY86" fmla="*/ 143583 h 313442"/>
                <a:gd name="connsiteX87" fmla="*/ 600442 w 613888"/>
                <a:gd name="connsiteY87" fmla="*/ 145629 h 313442"/>
                <a:gd name="connsiteX88" fmla="*/ 537007 w 613888"/>
                <a:gd name="connsiteY88" fmla="*/ 145921 h 313442"/>
                <a:gd name="connsiteX89" fmla="*/ 537007 w 613888"/>
                <a:gd name="connsiteY89" fmla="*/ 223083 h 313442"/>
                <a:gd name="connsiteX90" fmla="*/ 563316 w 613888"/>
                <a:gd name="connsiteY90" fmla="*/ 223083 h 313442"/>
                <a:gd name="connsiteX91" fmla="*/ 572671 w 613888"/>
                <a:gd name="connsiteY91" fmla="*/ 211099 h 313442"/>
                <a:gd name="connsiteX92" fmla="*/ 579979 w 613888"/>
                <a:gd name="connsiteY92" fmla="*/ 202039 h 313442"/>
                <a:gd name="connsiteX93" fmla="*/ 584071 w 613888"/>
                <a:gd name="connsiteY93" fmla="*/ 199408 h 313442"/>
                <a:gd name="connsiteX94" fmla="*/ 590795 w 613888"/>
                <a:gd name="connsiteY94" fmla="*/ 202331 h 313442"/>
                <a:gd name="connsiteX95" fmla="*/ 606581 w 613888"/>
                <a:gd name="connsiteY95" fmla="*/ 216360 h 313442"/>
                <a:gd name="connsiteX96" fmla="*/ 613889 w 613888"/>
                <a:gd name="connsiteY96" fmla="*/ 226298 h 313442"/>
                <a:gd name="connsiteX97" fmla="*/ 611843 w 613888"/>
                <a:gd name="connsiteY97" fmla="*/ 230390 h 313442"/>
                <a:gd name="connsiteX98" fmla="*/ 603657 w 613888"/>
                <a:gd name="connsiteY98" fmla="*/ 231559 h 313442"/>
                <a:gd name="connsiteX99" fmla="*/ 464802 w 613888"/>
                <a:gd name="connsiteY99" fmla="*/ 231559 h 313442"/>
                <a:gd name="connsiteX100" fmla="*/ 445216 w 613888"/>
                <a:gd name="connsiteY100" fmla="*/ 232436 h 313442"/>
                <a:gd name="connsiteX101" fmla="*/ 435861 w 613888"/>
                <a:gd name="connsiteY101" fmla="*/ 220744 h 313442"/>
                <a:gd name="connsiteX102" fmla="*/ 459832 w 613888"/>
                <a:gd name="connsiteY102" fmla="*/ 222790 h 313442"/>
                <a:gd name="connsiteX103" fmla="*/ 495788 w 613888"/>
                <a:gd name="connsiteY103" fmla="*/ 223375 h 313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</a:cxnLst>
              <a:rect l="l" t="t" r="r" b="b"/>
              <a:pathLst>
                <a:path w="613888" h="313442">
                  <a:moveTo>
                    <a:pt x="275373" y="72852"/>
                  </a:moveTo>
                  <a:lnTo>
                    <a:pt x="261049" y="64083"/>
                  </a:lnTo>
                  <a:cubicBezTo>
                    <a:pt x="254910" y="60284"/>
                    <a:pt x="250817" y="58530"/>
                    <a:pt x="248186" y="58822"/>
                  </a:cubicBezTo>
                  <a:cubicBezTo>
                    <a:pt x="245556" y="59115"/>
                    <a:pt x="242632" y="61745"/>
                    <a:pt x="238832" y="66714"/>
                  </a:cubicBezTo>
                  <a:cubicBezTo>
                    <a:pt x="235324" y="71683"/>
                    <a:pt x="230939" y="77236"/>
                    <a:pt x="225970" y="83666"/>
                  </a:cubicBezTo>
                  <a:lnTo>
                    <a:pt x="166042" y="83666"/>
                  </a:lnTo>
                  <a:lnTo>
                    <a:pt x="165750" y="33686"/>
                  </a:lnTo>
                  <a:lnTo>
                    <a:pt x="173351" y="28425"/>
                  </a:lnTo>
                  <a:cubicBezTo>
                    <a:pt x="175982" y="26380"/>
                    <a:pt x="177735" y="24334"/>
                    <a:pt x="178320" y="22288"/>
                  </a:cubicBezTo>
                  <a:cubicBezTo>
                    <a:pt x="179197" y="20242"/>
                    <a:pt x="178612" y="17903"/>
                    <a:pt x="177151" y="15273"/>
                  </a:cubicBezTo>
                  <a:cubicBezTo>
                    <a:pt x="175689" y="12642"/>
                    <a:pt x="166627" y="9720"/>
                    <a:pt x="149964" y="5920"/>
                  </a:cubicBezTo>
                  <a:cubicBezTo>
                    <a:pt x="133302" y="2120"/>
                    <a:pt x="123947" y="367"/>
                    <a:pt x="121608" y="74"/>
                  </a:cubicBezTo>
                  <a:cubicBezTo>
                    <a:pt x="116931" y="-218"/>
                    <a:pt x="114300" y="367"/>
                    <a:pt x="112839" y="1536"/>
                  </a:cubicBezTo>
                  <a:cubicBezTo>
                    <a:pt x="111377" y="2705"/>
                    <a:pt x="110792" y="5628"/>
                    <a:pt x="111085" y="10012"/>
                  </a:cubicBezTo>
                  <a:lnTo>
                    <a:pt x="113716" y="48885"/>
                  </a:lnTo>
                  <a:lnTo>
                    <a:pt x="113716" y="83374"/>
                  </a:lnTo>
                  <a:lnTo>
                    <a:pt x="59927" y="83374"/>
                  </a:lnTo>
                  <a:lnTo>
                    <a:pt x="14909" y="59992"/>
                  </a:lnTo>
                  <a:cubicBezTo>
                    <a:pt x="9354" y="57069"/>
                    <a:pt x="5554" y="55900"/>
                    <a:pt x="4093" y="56484"/>
                  </a:cubicBezTo>
                  <a:cubicBezTo>
                    <a:pt x="2339" y="57069"/>
                    <a:pt x="1169" y="57946"/>
                    <a:pt x="292" y="59115"/>
                  </a:cubicBezTo>
                  <a:lnTo>
                    <a:pt x="2046" y="86881"/>
                  </a:lnTo>
                  <a:lnTo>
                    <a:pt x="2046" y="173688"/>
                  </a:lnTo>
                  <a:lnTo>
                    <a:pt x="0" y="209638"/>
                  </a:lnTo>
                  <a:cubicBezTo>
                    <a:pt x="0" y="212853"/>
                    <a:pt x="585" y="215483"/>
                    <a:pt x="1754" y="217529"/>
                  </a:cubicBezTo>
                  <a:cubicBezTo>
                    <a:pt x="3216" y="219575"/>
                    <a:pt x="9647" y="220452"/>
                    <a:pt x="21340" y="219868"/>
                  </a:cubicBezTo>
                  <a:cubicBezTo>
                    <a:pt x="33033" y="219283"/>
                    <a:pt x="41218" y="216945"/>
                    <a:pt x="45603" y="212853"/>
                  </a:cubicBezTo>
                  <a:cubicBezTo>
                    <a:pt x="49988" y="208761"/>
                    <a:pt x="52327" y="204669"/>
                    <a:pt x="52327" y="201162"/>
                  </a:cubicBezTo>
                  <a:lnTo>
                    <a:pt x="52327" y="183625"/>
                  </a:lnTo>
                  <a:lnTo>
                    <a:pt x="113716" y="183625"/>
                  </a:lnTo>
                  <a:lnTo>
                    <a:pt x="114008" y="246173"/>
                  </a:lnTo>
                  <a:lnTo>
                    <a:pt x="110792" y="301121"/>
                  </a:lnTo>
                  <a:cubicBezTo>
                    <a:pt x="111377" y="304336"/>
                    <a:pt x="112254" y="306966"/>
                    <a:pt x="114008" y="309012"/>
                  </a:cubicBezTo>
                  <a:cubicBezTo>
                    <a:pt x="115762" y="311351"/>
                    <a:pt x="120147" y="312520"/>
                    <a:pt x="127455" y="313104"/>
                  </a:cubicBezTo>
                  <a:cubicBezTo>
                    <a:pt x="135348" y="313981"/>
                    <a:pt x="142656" y="313104"/>
                    <a:pt x="149087" y="311058"/>
                  </a:cubicBezTo>
                  <a:cubicBezTo>
                    <a:pt x="155811" y="309012"/>
                    <a:pt x="160196" y="306674"/>
                    <a:pt x="162534" y="304044"/>
                  </a:cubicBezTo>
                  <a:cubicBezTo>
                    <a:pt x="164873" y="301413"/>
                    <a:pt x="166627" y="298783"/>
                    <a:pt x="167796" y="295568"/>
                  </a:cubicBezTo>
                  <a:lnTo>
                    <a:pt x="165458" y="248511"/>
                  </a:lnTo>
                  <a:lnTo>
                    <a:pt x="165458" y="183917"/>
                  </a:lnTo>
                  <a:lnTo>
                    <a:pt x="230939" y="183917"/>
                  </a:lnTo>
                  <a:lnTo>
                    <a:pt x="230939" y="199993"/>
                  </a:lnTo>
                  <a:cubicBezTo>
                    <a:pt x="230939" y="207007"/>
                    <a:pt x="231524" y="211391"/>
                    <a:pt x="232986" y="213730"/>
                  </a:cubicBezTo>
                  <a:cubicBezTo>
                    <a:pt x="234447" y="216068"/>
                    <a:pt x="237955" y="217529"/>
                    <a:pt x="243802" y="218114"/>
                  </a:cubicBezTo>
                  <a:cubicBezTo>
                    <a:pt x="247894" y="218698"/>
                    <a:pt x="254033" y="218114"/>
                    <a:pt x="262218" y="216360"/>
                  </a:cubicBezTo>
                  <a:cubicBezTo>
                    <a:pt x="270403" y="214607"/>
                    <a:pt x="275958" y="212561"/>
                    <a:pt x="278296" y="210515"/>
                  </a:cubicBezTo>
                  <a:cubicBezTo>
                    <a:pt x="280635" y="208469"/>
                    <a:pt x="282681" y="205838"/>
                    <a:pt x="283851" y="202915"/>
                  </a:cubicBezTo>
                  <a:lnTo>
                    <a:pt x="281804" y="169596"/>
                  </a:lnTo>
                  <a:lnTo>
                    <a:pt x="281804" y="109386"/>
                  </a:lnTo>
                  <a:lnTo>
                    <a:pt x="290282" y="101203"/>
                  </a:lnTo>
                  <a:cubicBezTo>
                    <a:pt x="294374" y="97403"/>
                    <a:pt x="296421" y="94480"/>
                    <a:pt x="296421" y="92142"/>
                  </a:cubicBezTo>
                  <a:cubicBezTo>
                    <a:pt x="296713" y="88050"/>
                    <a:pt x="289697" y="81620"/>
                    <a:pt x="275373" y="72852"/>
                  </a:cubicBezTo>
                  <a:close/>
                  <a:moveTo>
                    <a:pt x="113423" y="175149"/>
                  </a:moveTo>
                  <a:lnTo>
                    <a:pt x="52327" y="175149"/>
                  </a:lnTo>
                  <a:lnTo>
                    <a:pt x="52327" y="92727"/>
                  </a:lnTo>
                  <a:lnTo>
                    <a:pt x="113423" y="92434"/>
                  </a:lnTo>
                  <a:lnTo>
                    <a:pt x="113423" y="175149"/>
                  </a:lnTo>
                  <a:close/>
                  <a:moveTo>
                    <a:pt x="230647" y="175149"/>
                  </a:moveTo>
                  <a:lnTo>
                    <a:pt x="165458" y="175149"/>
                  </a:lnTo>
                  <a:lnTo>
                    <a:pt x="165458" y="92434"/>
                  </a:lnTo>
                  <a:lnTo>
                    <a:pt x="230647" y="92434"/>
                  </a:lnTo>
                  <a:lnTo>
                    <a:pt x="230647" y="175149"/>
                  </a:lnTo>
                  <a:close/>
                  <a:moveTo>
                    <a:pt x="495788" y="223375"/>
                  </a:moveTo>
                  <a:lnTo>
                    <a:pt x="495496" y="145337"/>
                  </a:lnTo>
                  <a:lnTo>
                    <a:pt x="471525" y="145337"/>
                  </a:lnTo>
                  <a:lnTo>
                    <a:pt x="451647" y="146213"/>
                  </a:lnTo>
                  <a:lnTo>
                    <a:pt x="442292" y="134522"/>
                  </a:lnTo>
                  <a:lnTo>
                    <a:pt x="466263" y="136568"/>
                  </a:lnTo>
                  <a:lnTo>
                    <a:pt x="495204" y="136861"/>
                  </a:lnTo>
                  <a:lnTo>
                    <a:pt x="495204" y="80743"/>
                  </a:lnTo>
                  <a:lnTo>
                    <a:pt x="468017" y="80743"/>
                  </a:lnTo>
                  <a:lnTo>
                    <a:pt x="448139" y="82497"/>
                  </a:lnTo>
                  <a:lnTo>
                    <a:pt x="438784" y="70513"/>
                  </a:lnTo>
                  <a:lnTo>
                    <a:pt x="464509" y="72267"/>
                  </a:lnTo>
                  <a:lnTo>
                    <a:pt x="555131" y="72267"/>
                  </a:lnTo>
                  <a:cubicBezTo>
                    <a:pt x="560978" y="63207"/>
                    <a:pt x="565363" y="57069"/>
                    <a:pt x="568286" y="53854"/>
                  </a:cubicBezTo>
                  <a:cubicBezTo>
                    <a:pt x="570917" y="50346"/>
                    <a:pt x="573255" y="48593"/>
                    <a:pt x="575009" y="48300"/>
                  </a:cubicBezTo>
                  <a:cubicBezTo>
                    <a:pt x="576763" y="48008"/>
                    <a:pt x="579394" y="49177"/>
                    <a:pt x="582902" y="51515"/>
                  </a:cubicBezTo>
                  <a:cubicBezTo>
                    <a:pt x="593426" y="59115"/>
                    <a:pt x="600734" y="65252"/>
                    <a:pt x="604827" y="69637"/>
                  </a:cubicBezTo>
                  <a:cubicBezTo>
                    <a:pt x="608919" y="74021"/>
                    <a:pt x="610381" y="76944"/>
                    <a:pt x="609796" y="78405"/>
                  </a:cubicBezTo>
                  <a:cubicBezTo>
                    <a:pt x="608919" y="80159"/>
                    <a:pt x="606873" y="80743"/>
                    <a:pt x="603365" y="80743"/>
                  </a:cubicBezTo>
                  <a:lnTo>
                    <a:pt x="543146" y="80451"/>
                  </a:lnTo>
                  <a:cubicBezTo>
                    <a:pt x="541392" y="83666"/>
                    <a:pt x="539345" y="86004"/>
                    <a:pt x="537007" y="88050"/>
                  </a:cubicBezTo>
                  <a:lnTo>
                    <a:pt x="536714" y="136568"/>
                  </a:lnTo>
                  <a:lnTo>
                    <a:pt x="553962" y="136568"/>
                  </a:lnTo>
                  <a:cubicBezTo>
                    <a:pt x="563609" y="124585"/>
                    <a:pt x="569747" y="118155"/>
                    <a:pt x="572378" y="117570"/>
                  </a:cubicBezTo>
                  <a:cubicBezTo>
                    <a:pt x="575009" y="116986"/>
                    <a:pt x="578810" y="118447"/>
                    <a:pt x="583195" y="121662"/>
                  </a:cubicBezTo>
                  <a:cubicBezTo>
                    <a:pt x="595180" y="131015"/>
                    <a:pt x="601904" y="136568"/>
                    <a:pt x="603365" y="138614"/>
                  </a:cubicBezTo>
                  <a:cubicBezTo>
                    <a:pt x="604827" y="140660"/>
                    <a:pt x="605412" y="142122"/>
                    <a:pt x="604827" y="143583"/>
                  </a:cubicBezTo>
                  <a:cubicBezTo>
                    <a:pt x="604242" y="145044"/>
                    <a:pt x="602781" y="145629"/>
                    <a:pt x="600442" y="145629"/>
                  </a:cubicBezTo>
                  <a:lnTo>
                    <a:pt x="537007" y="145921"/>
                  </a:lnTo>
                  <a:lnTo>
                    <a:pt x="537007" y="223083"/>
                  </a:lnTo>
                  <a:lnTo>
                    <a:pt x="563316" y="223083"/>
                  </a:lnTo>
                  <a:cubicBezTo>
                    <a:pt x="566240" y="219575"/>
                    <a:pt x="569455" y="215776"/>
                    <a:pt x="572671" y="211099"/>
                  </a:cubicBezTo>
                  <a:cubicBezTo>
                    <a:pt x="576179" y="206715"/>
                    <a:pt x="578517" y="203792"/>
                    <a:pt x="579979" y="202039"/>
                  </a:cubicBezTo>
                  <a:cubicBezTo>
                    <a:pt x="581441" y="200577"/>
                    <a:pt x="582902" y="199700"/>
                    <a:pt x="584071" y="199408"/>
                  </a:cubicBezTo>
                  <a:cubicBezTo>
                    <a:pt x="585533" y="199116"/>
                    <a:pt x="587579" y="200285"/>
                    <a:pt x="590795" y="202331"/>
                  </a:cubicBezTo>
                  <a:cubicBezTo>
                    <a:pt x="596349" y="206715"/>
                    <a:pt x="601611" y="211391"/>
                    <a:pt x="606581" y="216360"/>
                  </a:cubicBezTo>
                  <a:cubicBezTo>
                    <a:pt x="611550" y="221329"/>
                    <a:pt x="613889" y="224836"/>
                    <a:pt x="613889" y="226298"/>
                  </a:cubicBezTo>
                  <a:cubicBezTo>
                    <a:pt x="613889" y="228344"/>
                    <a:pt x="613012" y="229513"/>
                    <a:pt x="611843" y="230390"/>
                  </a:cubicBezTo>
                  <a:cubicBezTo>
                    <a:pt x="610381" y="231266"/>
                    <a:pt x="607750" y="231559"/>
                    <a:pt x="603657" y="231559"/>
                  </a:cubicBezTo>
                  <a:lnTo>
                    <a:pt x="464802" y="231559"/>
                  </a:lnTo>
                  <a:lnTo>
                    <a:pt x="445216" y="232436"/>
                  </a:lnTo>
                  <a:lnTo>
                    <a:pt x="435861" y="220744"/>
                  </a:lnTo>
                  <a:lnTo>
                    <a:pt x="459832" y="222790"/>
                  </a:lnTo>
                  <a:lnTo>
                    <a:pt x="495788" y="223375"/>
                  </a:lnTo>
                  <a:close/>
                </a:path>
              </a:pathLst>
            </a:custGeom>
            <a:grpFill/>
            <a:ln w="186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</a:endParaRPr>
            </a:p>
          </p:txBody>
        </p:sp>
        <p:sp>
          <p:nvSpPr>
            <p:cNvPr id="126" name="任意多边形: 形状 125"/>
            <p:cNvSpPr/>
            <p:nvPr/>
          </p:nvSpPr>
          <p:spPr>
            <a:xfrm>
              <a:off x="3877690" y="2645138"/>
              <a:ext cx="27297" cy="23931"/>
            </a:xfrm>
            <a:custGeom>
              <a:avLst/>
              <a:gdLst>
                <a:gd name="connsiteX0" fmla="*/ 6487 w 56071"/>
                <a:gd name="connsiteY0" fmla="*/ 55 h 49158"/>
                <a:gd name="connsiteX1" fmla="*/ 56 w 56071"/>
                <a:gd name="connsiteY1" fmla="*/ 2394 h 49158"/>
                <a:gd name="connsiteX2" fmla="*/ 2102 w 56071"/>
                <a:gd name="connsiteY2" fmla="*/ 7362 h 49158"/>
                <a:gd name="connsiteX3" fmla="*/ 7949 w 56071"/>
                <a:gd name="connsiteY3" fmla="*/ 12331 h 49158"/>
                <a:gd name="connsiteX4" fmla="*/ 14965 w 56071"/>
                <a:gd name="connsiteY4" fmla="*/ 26945 h 49158"/>
                <a:gd name="connsiteX5" fmla="*/ 17596 w 56071"/>
                <a:gd name="connsiteY5" fmla="*/ 39513 h 49158"/>
                <a:gd name="connsiteX6" fmla="*/ 22858 w 56071"/>
                <a:gd name="connsiteY6" fmla="*/ 45943 h 49158"/>
                <a:gd name="connsiteX7" fmla="*/ 37766 w 56071"/>
                <a:gd name="connsiteY7" fmla="*/ 49158 h 49158"/>
                <a:gd name="connsiteX8" fmla="*/ 53844 w 56071"/>
                <a:gd name="connsiteY8" fmla="*/ 39221 h 49158"/>
                <a:gd name="connsiteX9" fmla="*/ 55891 w 56071"/>
                <a:gd name="connsiteY9" fmla="*/ 26945 h 49158"/>
                <a:gd name="connsiteX10" fmla="*/ 46536 w 56071"/>
                <a:gd name="connsiteY10" fmla="*/ 11162 h 49158"/>
                <a:gd name="connsiteX11" fmla="*/ 12626 w 56071"/>
                <a:gd name="connsiteY11" fmla="*/ 640 h 49158"/>
                <a:gd name="connsiteX12" fmla="*/ 6487 w 56071"/>
                <a:gd name="connsiteY12" fmla="*/ 55 h 49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6071" h="49158">
                  <a:moveTo>
                    <a:pt x="6487" y="55"/>
                  </a:moveTo>
                  <a:cubicBezTo>
                    <a:pt x="2395" y="-237"/>
                    <a:pt x="56" y="640"/>
                    <a:pt x="56" y="2394"/>
                  </a:cubicBezTo>
                  <a:cubicBezTo>
                    <a:pt x="-236" y="4147"/>
                    <a:pt x="641" y="5901"/>
                    <a:pt x="2102" y="7362"/>
                  </a:cubicBezTo>
                  <a:lnTo>
                    <a:pt x="7949" y="12331"/>
                  </a:lnTo>
                  <a:cubicBezTo>
                    <a:pt x="11457" y="15838"/>
                    <a:pt x="13795" y="20807"/>
                    <a:pt x="14965" y="26945"/>
                  </a:cubicBezTo>
                  <a:cubicBezTo>
                    <a:pt x="16134" y="33083"/>
                    <a:pt x="17011" y="37467"/>
                    <a:pt x="17596" y="39513"/>
                  </a:cubicBezTo>
                  <a:cubicBezTo>
                    <a:pt x="18180" y="41559"/>
                    <a:pt x="19934" y="43897"/>
                    <a:pt x="22858" y="45943"/>
                  </a:cubicBezTo>
                  <a:cubicBezTo>
                    <a:pt x="25781" y="48281"/>
                    <a:pt x="30750" y="49158"/>
                    <a:pt x="37766" y="49158"/>
                  </a:cubicBezTo>
                  <a:cubicBezTo>
                    <a:pt x="44490" y="48866"/>
                    <a:pt x="50044" y="45651"/>
                    <a:pt x="53844" y="39221"/>
                  </a:cubicBezTo>
                  <a:cubicBezTo>
                    <a:pt x="55598" y="36006"/>
                    <a:pt x="56475" y="31914"/>
                    <a:pt x="55891" y="26945"/>
                  </a:cubicBezTo>
                  <a:cubicBezTo>
                    <a:pt x="55306" y="21976"/>
                    <a:pt x="52383" y="16715"/>
                    <a:pt x="46536" y="11162"/>
                  </a:cubicBezTo>
                  <a:cubicBezTo>
                    <a:pt x="40982" y="5609"/>
                    <a:pt x="29581" y="1809"/>
                    <a:pt x="12626" y="640"/>
                  </a:cubicBezTo>
                  <a:lnTo>
                    <a:pt x="6487" y="55"/>
                  </a:lnTo>
                  <a:close/>
                </a:path>
              </a:pathLst>
            </a:custGeom>
            <a:grpFill/>
            <a:ln w="186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</a:endParaRPr>
            </a:p>
          </p:txBody>
        </p:sp>
        <p:sp>
          <p:nvSpPr>
            <p:cNvPr id="127" name="任意多边形: 形状 126"/>
            <p:cNvSpPr/>
            <p:nvPr/>
          </p:nvSpPr>
          <p:spPr>
            <a:xfrm>
              <a:off x="3803716" y="2572461"/>
              <a:ext cx="524424" cy="151615"/>
            </a:xfrm>
            <a:custGeom>
              <a:avLst/>
              <a:gdLst>
                <a:gd name="connsiteX0" fmla="*/ 288528 w 1077243"/>
                <a:gd name="connsiteY0" fmla="*/ 35063 h 311439"/>
                <a:gd name="connsiteX1" fmla="*/ 278004 w 1077243"/>
                <a:gd name="connsiteY1" fmla="*/ 23664 h 311439"/>
                <a:gd name="connsiteX2" fmla="*/ 251402 w 1077243"/>
                <a:gd name="connsiteY2" fmla="*/ 7881 h 311439"/>
                <a:gd name="connsiteX3" fmla="*/ 242632 w 1077243"/>
                <a:gd name="connsiteY3" fmla="*/ 6128 h 311439"/>
                <a:gd name="connsiteX4" fmla="*/ 235324 w 1077243"/>
                <a:gd name="connsiteY4" fmla="*/ 12266 h 311439"/>
                <a:gd name="connsiteX5" fmla="*/ 224216 w 1077243"/>
                <a:gd name="connsiteY5" fmla="*/ 26587 h 311439"/>
                <a:gd name="connsiteX6" fmla="*/ 51742 w 1077243"/>
                <a:gd name="connsiteY6" fmla="*/ 26587 h 311439"/>
                <a:gd name="connsiteX7" fmla="*/ 13155 w 1077243"/>
                <a:gd name="connsiteY7" fmla="*/ 7589 h 311439"/>
                <a:gd name="connsiteX8" fmla="*/ 2923 w 1077243"/>
                <a:gd name="connsiteY8" fmla="*/ 4374 h 311439"/>
                <a:gd name="connsiteX9" fmla="*/ 0 w 1077243"/>
                <a:gd name="connsiteY9" fmla="*/ 7005 h 311439"/>
                <a:gd name="connsiteX10" fmla="*/ 2046 w 1077243"/>
                <a:gd name="connsiteY10" fmla="*/ 54646 h 311439"/>
                <a:gd name="connsiteX11" fmla="*/ 2339 w 1077243"/>
                <a:gd name="connsiteY11" fmla="*/ 246965 h 311439"/>
                <a:gd name="connsiteX12" fmla="*/ 292 w 1077243"/>
                <a:gd name="connsiteY12" fmla="*/ 296652 h 311439"/>
                <a:gd name="connsiteX13" fmla="*/ 3508 w 1077243"/>
                <a:gd name="connsiteY13" fmla="*/ 301913 h 311439"/>
                <a:gd name="connsiteX14" fmla="*/ 11693 w 1077243"/>
                <a:gd name="connsiteY14" fmla="*/ 303959 h 311439"/>
                <a:gd name="connsiteX15" fmla="*/ 41511 w 1077243"/>
                <a:gd name="connsiteY15" fmla="*/ 300452 h 311439"/>
                <a:gd name="connsiteX16" fmla="*/ 47942 w 1077243"/>
                <a:gd name="connsiteY16" fmla="*/ 290514 h 311439"/>
                <a:gd name="connsiteX17" fmla="*/ 47942 w 1077243"/>
                <a:gd name="connsiteY17" fmla="*/ 271809 h 311439"/>
                <a:gd name="connsiteX18" fmla="*/ 228600 w 1077243"/>
                <a:gd name="connsiteY18" fmla="*/ 271809 h 311439"/>
                <a:gd name="connsiteX19" fmla="*/ 228308 w 1077243"/>
                <a:gd name="connsiteY19" fmla="*/ 289930 h 311439"/>
                <a:gd name="connsiteX20" fmla="*/ 231231 w 1077243"/>
                <a:gd name="connsiteY20" fmla="*/ 301329 h 311439"/>
                <a:gd name="connsiteX21" fmla="*/ 244386 w 1077243"/>
                <a:gd name="connsiteY21" fmla="*/ 305713 h 311439"/>
                <a:gd name="connsiteX22" fmla="*/ 264265 w 1077243"/>
                <a:gd name="connsiteY22" fmla="*/ 303375 h 311439"/>
                <a:gd name="connsiteX23" fmla="*/ 276542 w 1077243"/>
                <a:gd name="connsiteY23" fmla="*/ 296944 h 311439"/>
                <a:gd name="connsiteX24" fmla="*/ 280343 w 1077243"/>
                <a:gd name="connsiteY24" fmla="*/ 287007 h 311439"/>
                <a:gd name="connsiteX25" fmla="*/ 278589 w 1077243"/>
                <a:gd name="connsiteY25" fmla="*/ 245211 h 311439"/>
                <a:gd name="connsiteX26" fmla="*/ 278881 w 1077243"/>
                <a:gd name="connsiteY26" fmla="*/ 47339 h 311439"/>
                <a:gd name="connsiteX27" fmla="*/ 288528 w 1077243"/>
                <a:gd name="connsiteY27" fmla="*/ 35063 h 311439"/>
                <a:gd name="connsiteX28" fmla="*/ 228893 w 1077243"/>
                <a:gd name="connsiteY28" fmla="*/ 263332 h 311439"/>
                <a:gd name="connsiteX29" fmla="*/ 47942 w 1077243"/>
                <a:gd name="connsiteY29" fmla="*/ 263040 h 311439"/>
                <a:gd name="connsiteX30" fmla="*/ 48234 w 1077243"/>
                <a:gd name="connsiteY30" fmla="*/ 35648 h 311439"/>
                <a:gd name="connsiteX31" fmla="*/ 228893 w 1077243"/>
                <a:gd name="connsiteY31" fmla="*/ 35648 h 311439"/>
                <a:gd name="connsiteX32" fmla="*/ 228893 w 1077243"/>
                <a:gd name="connsiteY32" fmla="*/ 263332 h 311439"/>
                <a:gd name="connsiteX33" fmla="*/ 546069 w 1077243"/>
                <a:gd name="connsiteY33" fmla="*/ 71890 h 311439"/>
                <a:gd name="connsiteX34" fmla="*/ 550161 w 1077243"/>
                <a:gd name="connsiteY34" fmla="*/ 91473 h 311439"/>
                <a:gd name="connsiteX35" fmla="*/ 558347 w 1077243"/>
                <a:gd name="connsiteY35" fmla="*/ 120116 h 311439"/>
                <a:gd name="connsiteX36" fmla="*/ 577933 w 1077243"/>
                <a:gd name="connsiteY36" fmla="*/ 162497 h 311439"/>
                <a:gd name="connsiteX37" fmla="*/ 605996 w 1077243"/>
                <a:gd name="connsiteY37" fmla="*/ 124208 h 311439"/>
                <a:gd name="connsiteX38" fmla="*/ 609796 w 1077243"/>
                <a:gd name="connsiteY38" fmla="*/ 117193 h 311439"/>
                <a:gd name="connsiteX39" fmla="*/ 617397 w 1077243"/>
                <a:gd name="connsiteY39" fmla="*/ 107548 h 311439"/>
                <a:gd name="connsiteX40" fmla="*/ 624120 w 1077243"/>
                <a:gd name="connsiteY40" fmla="*/ 108717 h 311439"/>
                <a:gd name="connsiteX41" fmla="*/ 632890 w 1077243"/>
                <a:gd name="connsiteY41" fmla="*/ 115440 h 311439"/>
                <a:gd name="connsiteX42" fmla="*/ 647799 w 1077243"/>
                <a:gd name="connsiteY42" fmla="*/ 126546 h 311439"/>
                <a:gd name="connsiteX43" fmla="*/ 661538 w 1077243"/>
                <a:gd name="connsiteY43" fmla="*/ 137945 h 311439"/>
                <a:gd name="connsiteX44" fmla="*/ 664754 w 1077243"/>
                <a:gd name="connsiteY44" fmla="*/ 146129 h 311439"/>
                <a:gd name="connsiteX45" fmla="*/ 646045 w 1077243"/>
                <a:gd name="connsiteY45" fmla="*/ 149344 h 311439"/>
                <a:gd name="connsiteX46" fmla="*/ 585826 w 1077243"/>
                <a:gd name="connsiteY46" fmla="*/ 172142 h 311439"/>
                <a:gd name="connsiteX47" fmla="*/ 600150 w 1077243"/>
                <a:gd name="connsiteY47" fmla="*/ 192309 h 311439"/>
                <a:gd name="connsiteX48" fmla="*/ 629382 w 1077243"/>
                <a:gd name="connsiteY48" fmla="*/ 218906 h 311439"/>
                <a:gd name="connsiteX49" fmla="*/ 667970 w 1077243"/>
                <a:gd name="connsiteY49" fmla="*/ 240535 h 311439"/>
                <a:gd name="connsiteX50" fmla="*/ 677324 w 1077243"/>
                <a:gd name="connsiteY50" fmla="*/ 244042 h 311439"/>
                <a:gd name="connsiteX51" fmla="*/ 687848 w 1077243"/>
                <a:gd name="connsiteY51" fmla="*/ 246088 h 311439"/>
                <a:gd name="connsiteX52" fmla="*/ 690771 w 1077243"/>
                <a:gd name="connsiteY52" fmla="*/ 250472 h 311439"/>
                <a:gd name="connsiteX53" fmla="*/ 689017 w 1077243"/>
                <a:gd name="connsiteY53" fmla="*/ 254272 h 311439"/>
                <a:gd name="connsiteX54" fmla="*/ 680247 w 1077243"/>
                <a:gd name="connsiteY54" fmla="*/ 257487 h 311439"/>
                <a:gd name="connsiteX55" fmla="*/ 672939 w 1077243"/>
                <a:gd name="connsiteY55" fmla="*/ 259825 h 311439"/>
                <a:gd name="connsiteX56" fmla="*/ 664754 w 1077243"/>
                <a:gd name="connsiteY56" fmla="*/ 263332 h 311439"/>
                <a:gd name="connsiteX57" fmla="*/ 657154 w 1077243"/>
                <a:gd name="connsiteY57" fmla="*/ 269178 h 311439"/>
                <a:gd name="connsiteX58" fmla="*/ 649845 w 1077243"/>
                <a:gd name="connsiteY58" fmla="*/ 276777 h 311439"/>
                <a:gd name="connsiteX59" fmla="*/ 644876 w 1077243"/>
                <a:gd name="connsiteY59" fmla="*/ 286715 h 311439"/>
                <a:gd name="connsiteX60" fmla="*/ 640491 w 1077243"/>
                <a:gd name="connsiteY60" fmla="*/ 294022 h 311439"/>
                <a:gd name="connsiteX61" fmla="*/ 632890 w 1077243"/>
                <a:gd name="connsiteY61" fmla="*/ 290514 h 311439"/>
                <a:gd name="connsiteX62" fmla="*/ 624120 w 1077243"/>
                <a:gd name="connsiteY62" fmla="*/ 284669 h 311439"/>
                <a:gd name="connsiteX63" fmla="*/ 608919 w 1077243"/>
                <a:gd name="connsiteY63" fmla="*/ 272393 h 311439"/>
                <a:gd name="connsiteX64" fmla="*/ 592549 w 1077243"/>
                <a:gd name="connsiteY64" fmla="*/ 256026 h 311439"/>
                <a:gd name="connsiteX65" fmla="*/ 574132 w 1077243"/>
                <a:gd name="connsiteY65" fmla="*/ 229721 h 311439"/>
                <a:gd name="connsiteX66" fmla="*/ 554254 w 1077243"/>
                <a:gd name="connsiteY66" fmla="*/ 186171 h 311439"/>
                <a:gd name="connsiteX67" fmla="*/ 542269 w 1077243"/>
                <a:gd name="connsiteY67" fmla="*/ 138822 h 311439"/>
                <a:gd name="connsiteX68" fmla="*/ 537884 w 1077243"/>
                <a:gd name="connsiteY68" fmla="*/ 103749 h 311439"/>
                <a:gd name="connsiteX69" fmla="*/ 536130 w 1077243"/>
                <a:gd name="connsiteY69" fmla="*/ 81243 h 311439"/>
                <a:gd name="connsiteX70" fmla="*/ 530576 w 1077243"/>
                <a:gd name="connsiteY70" fmla="*/ 95857 h 311439"/>
                <a:gd name="connsiteX71" fmla="*/ 508359 w 1077243"/>
                <a:gd name="connsiteY71" fmla="*/ 135899 h 311439"/>
                <a:gd name="connsiteX72" fmla="*/ 518882 w 1077243"/>
                <a:gd name="connsiteY72" fmla="*/ 145252 h 311439"/>
                <a:gd name="connsiteX73" fmla="*/ 507189 w 1077243"/>
                <a:gd name="connsiteY73" fmla="*/ 155774 h 311439"/>
                <a:gd name="connsiteX74" fmla="*/ 507189 w 1077243"/>
                <a:gd name="connsiteY74" fmla="*/ 244627 h 311439"/>
                <a:gd name="connsiteX75" fmla="*/ 551038 w 1077243"/>
                <a:gd name="connsiteY75" fmla="*/ 222998 h 311439"/>
                <a:gd name="connsiteX76" fmla="*/ 556593 w 1077243"/>
                <a:gd name="connsiteY76" fmla="*/ 220075 h 311439"/>
                <a:gd name="connsiteX77" fmla="*/ 565655 w 1077243"/>
                <a:gd name="connsiteY77" fmla="*/ 219198 h 311439"/>
                <a:gd name="connsiteX78" fmla="*/ 567701 w 1077243"/>
                <a:gd name="connsiteY78" fmla="*/ 224459 h 311439"/>
                <a:gd name="connsiteX79" fmla="*/ 564778 w 1077243"/>
                <a:gd name="connsiteY79" fmla="*/ 229428 h 311439"/>
                <a:gd name="connsiteX80" fmla="*/ 561562 w 1077243"/>
                <a:gd name="connsiteY80" fmla="*/ 232351 h 311439"/>
                <a:gd name="connsiteX81" fmla="*/ 499881 w 1077243"/>
                <a:gd name="connsiteY81" fmla="*/ 292268 h 311439"/>
                <a:gd name="connsiteX82" fmla="*/ 483511 w 1077243"/>
                <a:gd name="connsiteY82" fmla="*/ 308343 h 311439"/>
                <a:gd name="connsiteX83" fmla="*/ 475618 w 1077243"/>
                <a:gd name="connsiteY83" fmla="*/ 311266 h 311439"/>
                <a:gd name="connsiteX84" fmla="*/ 470063 w 1077243"/>
                <a:gd name="connsiteY84" fmla="*/ 304836 h 311439"/>
                <a:gd name="connsiteX85" fmla="*/ 461294 w 1077243"/>
                <a:gd name="connsiteY85" fmla="*/ 290222 h 311439"/>
                <a:gd name="connsiteX86" fmla="*/ 454863 w 1077243"/>
                <a:gd name="connsiteY86" fmla="*/ 276777 h 311439"/>
                <a:gd name="connsiteX87" fmla="*/ 452232 w 1077243"/>
                <a:gd name="connsiteY87" fmla="*/ 267424 h 311439"/>
                <a:gd name="connsiteX88" fmla="*/ 456616 w 1077243"/>
                <a:gd name="connsiteY88" fmla="*/ 261579 h 311439"/>
                <a:gd name="connsiteX89" fmla="*/ 460709 w 1077243"/>
                <a:gd name="connsiteY89" fmla="*/ 257779 h 311439"/>
                <a:gd name="connsiteX90" fmla="*/ 460709 w 1077243"/>
                <a:gd name="connsiteY90" fmla="*/ 193186 h 311439"/>
                <a:gd name="connsiteX91" fmla="*/ 413060 w 1077243"/>
                <a:gd name="connsiteY91" fmla="*/ 227090 h 311439"/>
                <a:gd name="connsiteX92" fmla="*/ 385581 w 1077243"/>
                <a:gd name="connsiteY92" fmla="*/ 243458 h 311439"/>
                <a:gd name="connsiteX93" fmla="*/ 379149 w 1077243"/>
                <a:gd name="connsiteY93" fmla="*/ 246965 h 311439"/>
                <a:gd name="connsiteX94" fmla="*/ 372718 w 1077243"/>
                <a:gd name="connsiteY94" fmla="*/ 248426 h 311439"/>
                <a:gd name="connsiteX95" fmla="*/ 366287 w 1077243"/>
                <a:gd name="connsiteY95" fmla="*/ 245796 h 311439"/>
                <a:gd name="connsiteX96" fmla="*/ 373595 w 1077243"/>
                <a:gd name="connsiteY96" fmla="*/ 234981 h 311439"/>
                <a:gd name="connsiteX97" fmla="*/ 378857 w 1077243"/>
                <a:gd name="connsiteY97" fmla="*/ 230890 h 311439"/>
                <a:gd name="connsiteX98" fmla="*/ 391720 w 1077243"/>
                <a:gd name="connsiteY98" fmla="*/ 220660 h 311439"/>
                <a:gd name="connsiteX99" fmla="*/ 417737 w 1077243"/>
                <a:gd name="connsiteY99" fmla="*/ 192893 h 311439"/>
                <a:gd name="connsiteX100" fmla="*/ 447554 w 1077243"/>
                <a:gd name="connsiteY100" fmla="*/ 156359 h 311439"/>
                <a:gd name="connsiteX101" fmla="*/ 468602 w 1077243"/>
                <a:gd name="connsiteY101" fmla="*/ 121285 h 311439"/>
                <a:gd name="connsiteX102" fmla="*/ 483218 w 1077243"/>
                <a:gd name="connsiteY102" fmla="*/ 90012 h 311439"/>
                <a:gd name="connsiteX103" fmla="*/ 489942 w 1077243"/>
                <a:gd name="connsiteY103" fmla="*/ 71598 h 311439"/>
                <a:gd name="connsiteX104" fmla="*/ 441415 w 1077243"/>
                <a:gd name="connsiteY104" fmla="*/ 71306 h 311439"/>
                <a:gd name="connsiteX105" fmla="*/ 443462 w 1077243"/>
                <a:gd name="connsiteY105" fmla="*/ 87966 h 311439"/>
                <a:gd name="connsiteX106" fmla="*/ 438492 w 1077243"/>
                <a:gd name="connsiteY106" fmla="*/ 107256 h 311439"/>
                <a:gd name="connsiteX107" fmla="*/ 417737 w 1077243"/>
                <a:gd name="connsiteY107" fmla="*/ 122162 h 311439"/>
                <a:gd name="connsiteX108" fmla="*/ 394351 w 1077243"/>
                <a:gd name="connsiteY108" fmla="*/ 117193 h 311439"/>
                <a:gd name="connsiteX109" fmla="*/ 386165 w 1077243"/>
                <a:gd name="connsiteY109" fmla="*/ 99072 h 311439"/>
                <a:gd name="connsiteX110" fmla="*/ 394351 w 1077243"/>
                <a:gd name="connsiteY110" fmla="*/ 81536 h 311439"/>
                <a:gd name="connsiteX111" fmla="*/ 408382 w 1077243"/>
                <a:gd name="connsiteY111" fmla="*/ 69552 h 311439"/>
                <a:gd name="connsiteX112" fmla="*/ 415106 w 1077243"/>
                <a:gd name="connsiteY112" fmla="*/ 56692 h 311439"/>
                <a:gd name="connsiteX113" fmla="*/ 416568 w 1077243"/>
                <a:gd name="connsiteY113" fmla="*/ 52308 h 311439"/>
                <a:gd name="connsiteX114" fmla="*/ 417152 w 1077243"/>
                <a:gd name="connsiteY114" fmla="*/ 42370 h 311439"/>
                <a:gd name="connsiteX115" fmla="*/ 420368 w 1077243"/>
                <a:gd name="connsiteY115" fmla="*/ 38571 h 311439"/>
                <a:gd name="connsiteX116" fmla="*/ 426507 w 1077243"/>
                <a:gd name="connsiteY116" fmla="*/ 40324 h 311439"/>
                <a:gd name="connsiteX117" fmla="*/ 429722 w 1077243"/>
                <a:gd name="connsiteY117" fmla="*/ 44709 h 311439"/>
                <a:gd name="connsiteX118" fmla="*/ 434107 w 1077243"/>
                <a:gd name="connsiteY118" fmla="*/ 51723 h 311439"/>
                <a:gd name="connsiteX119" fmla="*/ 437615 w 1077243"/>
                <a:gd name="connsiteY119" fmla="*/ 59615 h 311439"/>
                <a:gd name="connsiteX120" fmla="*/ 439077 w 1077243"/>
                <a:gd name="connsiteY120" fmla="*/ 62537 h 311439"/>
                <a:gd name="connsiteX121" fmla="*/ 493157 w 1077243"/>
                <a:gd name="connsiteY121" fmla="*/ 62537 h 311439"/>
                <a:gd name="connsiteX122" fmla="*/ 496665 w 1077243"/>
                <a:gd name="connsiteY122" fmla="*/ 49677 h 311439"/>
                <a:gd name="connsiteX123" fmla="*/ 501343 w 1077243"/>
                <a:gd name="connsiteY123" fmla="*/ 21911 h 311439"/>
                <a:gd name="connsiteX124" fmla="*/ 502804 w 1077243"/>
                <a:gd name="connsiteY124" fmla="*/ 10220 h 311439"/>
                <a:gd name="connsiteX125" fmla="*/ 505143 w 1077243"/>
                <a:gd name="connsiteY125" fmla="*/ 282 h 311439"/>
                <a:gd name="connsiteX126" fmla="*/ 515667 w 1077243"/>
                <a:gd name="connsiteY126" fmla="*/ 1451 h 311439"/>
                <a:gd name="connsiteX127" fmla="*/ 534960 w 1077243"/>
                <a:gd name="connsiteY127" fmla="*/ 5251 h 311439"/>
                <a:gd name="connsiteX128" fmla="*/ 560978 w 1077243"/>
                <a:gd name="connsiteY128" fmla="*/ 12850 h 311439"/>
                <a:gd name="connsiteX129" fmla="*/ 569163 w 1077243"/>
                <a:gd name="connsiteY129" fmla="*/ 21034 h 311439"/>
                <a:gd name="connsiteX130" fmla="*/ 557762 w 1077243"/>
                <a:gd name="connsiteY130" fmla="*/ 32433 h 311439"/>
                <a:gd name="connsiteX131" fmla="*/ 544315 w 1077243"/>
                <a:gd name="connsiteY131" fmla="*/ 62830 h 311439"/>
                <a:gd name="connsiteX132" fmla="*/ 601319 w 1077243"/>
                <a:gd name="connsiteY132" fmla="*/ 62830 h 311439"/>
                <a:gd name="connsiteX133" fmla="*/ 615643 w 1077243"/>
                <a:gd name="connsiteY133" fmla="*/ 46462 h 311439"/>
                <a:gd name="connsiteX134" fmla="*/ 622659 w 1077243"/>
                <a:gd name="connsiteY134" fmla="*/ 42663 h 311439"/>
                <a:gd name="connsiteX135" fmla="*/ 633183 w 1077243"/>
                <a:gd name="connsiteY135" fmla="*/ 47047 h 311439"/>
                <a:gd name="connsiteX136" fmla="*/ 663585 w 1077243"/>
                <a:gd name="connsiteY136" fmla="*/ 70429 h 311439"/>
                <a:gd name="connsiteX137" fmla="*/ 669139 w 1077243"/>
                <a:gd name="connsiteY137" fmla="*/ 81243 h 311439"/>
                <a:gd name="connsiteX138" fmla="*/ 655984 w 1077243"/>
                <a:gd name="connsiteY138" fmla="*/ 92058 h 311439"/>
                <a:gd name="connsiteX139" fmla="*/ 641076 w 1077243"/>
                <a:gd name="connsiteY139" fmla="*/ 91473 h 311439"/>
                <a:gd name="connsiteX140" fmla="*/ 607165 w 1077243"/>
                <a:gd name="connsiteY140" fmla="*/ 104333 h 311439"/>
                <a:gd name="connsiteX141" fmla="*/ 598396 w 1077243"/>
                <a:gd name="connsiteY141" fmla="*/ 111640 h 311439"/>
                <a:gd name="connsiteX142" fmla="*/ 588749 w 1077243"/>
                <a:gd name="connsiteY142" fmla="*/ 115440 h 311439"/>
                <a:gd name="connsiteX143" fmla="*/ 588456 w 1077243"/>
                <a:gd name="connsiteY143" fmla="*/ 107841 h 311439"/>
                <a:gd name="connsiteX144" fmla="*/ 592549 w 1077243"/>
                <a:gd name="connsiteY144" fmla="*/ 98195 h 311439"/>
                <a:gd name="connsiteX145" fmla="*/ 602781 w 1077243"/>
                <a:gd name="connsiteY145" fmla="*/ 71890 h 311439"/>
                <a:gd name="connsiteX146" fmla="*/ 546069 w 1077243"/>
                <a:gd name="connsiteY146" fmla="*/ 71890 h 311439"/>
                <a:gd name="connsiteX147" fmla="*/ 750406 w 1077243"/>
                <a:gd name="connsiteY147" fmla="*/ 287592 h 311439"/>
                <a:gd name="connsiteX148" fmla="*/ 774377 w 1077243"/>
                <a:gd name="connsiteY148" fmla="*/ 289637 h 311439"/>
                <a:gd name="connsiteX149" fmla="*/ 853306 w 1077243"/>
                <a:gd name="connsiteY149" fmla="*/ 289637 h 311439"/>
                <a:gd name="connsiteX150" fmla="*/ 853306 w 1077243"/>
                <a:gd name="connsiteY150" fmla="*/ 55523 h 311439"/>
                <a:gd name="connsiteX151" fmla="*/ 850675 w 1077243"/>
                <a:gd name="connsiteY151" fmla="*/ 9343 h 311439"/>
                <a:gd name="connsiteX152" fmla="*/ 852429 w 1077243"/>
                <a:gd name="connsiteY152" fmla="*/ 7005 h 311439"/>
                <a:gd name="connsiteX153" fmla="*/ 859737 w 1077243"/>
                <a:gd name="connsiteY153" fmla="*/ 7881 h 311439"/>
                <a:gd name="connsiteX154" fmla="*/ 875230 w 1077243"/>
                <a:gd name="connsiteY154" fmla="*/ 10804 h 311439"/>
                <a:gd name="connsiteX155" fmla="*/ 891308 w 1077243"/>
                <a:gd name="connsiteY155" fmla="*/ 14896 h 311439"/>
                <a:gd name="connsiteX156" fmla="*/ 911187 w 1077243"/>
                <a:gd name="connsiteY156" fmla="*/ 25418 h 311439"/>
                <a:gd name="connsiteX157" fmla="*/ 899786 w 1077243"/>
                <a:gd name="connsiteY157" fmla="*/ 39740 h 311439"/>
                <a:gd name="connsiteX158" fmla="*/ 900078 w 1077243"/>
                <a:gd name="connsiteY158" fmla="*/ 289930 h 311439"/>
                <a:gd name="connsiteX159" fmla="*/ 920541 w 1077243"/>
                <a:gd name="connsiteY159" fmla="*/ 289930 h 311439"/>
                <a:gd name="connsiteX160" fmla="*/ 920541 w 1077243"/>
                <a:gd name="connsiteY160" fmla="*/ 54646 h 311439"/>
                <a:gd name="connsiteX161" fmla="*/ 917910 w 1077243"/>
                <a:gd name="connsiteY161" fmla="*/ 9051 h 311439"/>
                <a:gd name="connsiteX162" fmla="*/ 926680 w 1077243"/>
                <a:gd name="connsiteY162" fmla="*/ 6420 h 311439"/>
                <a:gd name="connsiteX163" fmla="*/ 960006 w 1077243"/>
                <a:gd name="connsiteY163" fmla="*/ 13435 h 311439"/>
                <a:gd name="connsiteX164" fmla="*/ 980468 w 1077243"/>
                <a:gd name="connsiteY164" fmla="*/ 24541 h 311439"/>
                <a:gd name="connsiteX165" fmla="*/ 967021 w 1077243"/>
                <a:gd name="connsiteY165" fmla="*/ 38863 h 311439"/>
                <a:gd name="connsiteX166" fmla="*/ 967314 w 1077243"/>
                <a:gd name="connsiteY166" fmla="*/ 224752 h 311439"/>
                <a:gd name="connsiteX167" fmla="*/ 980761 w 1077243"/>
                <a:gd name="connsiteY167" fmla="*/ 187632 h 311439"/>
                <a:gd name="connsiteX168" fmla="*/ 991577 w 1077243"/>
                <a:gd name="connsiteY168" fmla="*/ 153144 h 311439"/>
                <a:gd name="connsiteX169" fmla="*/ 999470 w 1077243"/>
                <a:gd name="connsiteY169" fmla="*/ 122454 h 311439"/>
                <a:gd name="connsiteX170" fmla="*/ 1005316 w 1077243"/>
                <a:gd name="connsiteY170" fmla="*/ 96442 h 311439"/>
                <a:gd name="connsiteX171" fmla="*/ 1007655 w 1077243"/>
                <a:gd name="connsiteY171" fmla="*/ 84166 h 311439"/>
                <a:gd name="connsiteX172" fmla="*/ 1009117 w 1077243"/>
                <a:gd name="connsiteY172" fmla="*/ 74813 h 311439"/>
                <a:gd name="connsiteX173" fmla="*/ 1022271 w 1077243"/>
                <a:gd name="connsiteY173" fmla="*/ 76567 h 311439"/>
                <a:gd name="connsiteX174" fmla="*/ 1039519 w 1077243"/>
                <a:gd name="connsiteY174" fmla="*/ 84458 h 311439"/>
                <a:gd name="connsiteX175" fmla="*/ 1058812 w 1077243"/>
                <a:gd name="connsiteY175" fmla="*/ 95273 h 311439"/>
                <a:gd name="connsiteX176" fmla="*/ 1073136 w 1077243"/>
                <a:gd name="connsiteY176" fmla="*/ 111932 h 311439"/>
                <a:gd name="connsiteX177" fmla="*/ 1060274 w 1077243"/>
                <a:gd name="connsiteY177" fmla="*/ 120116 h 311439"/>
                <a:gd name="connsiteX178" fmla="*/ 1043611 w 1077243"/>
                <a:gd name="connsiteY178" fmla="*/ 149344 h 311439"/>
                <a:gd name="connsiteX179" fmla="*/ 1020225 w 1077243"/>
                <a:gd name="connsiteY179" fmla="*/ 184417 h 311439"/>
                <a:gd name="connsiteX180" fmla="*/ 967606 w 1077243"/>
                <a:gd name="connsiteY180" fmla="*/ 255441 h 311439"/>
                <a:gd name="connsiteX181" fmla="*/ 967606 w 1077243"/>
                <a:gd name="connsiteY181" fmla="*/ 289930 h 311439"/>
                <a:gd name="connsiteX182" fmla="*/ 998008 w 1077243"/>
                <a:gd name="connsiteY182" fmla="*/ 289930 h 311439"/>
                <a:gd name="connsiteX183" fmla="*/ 1018763 w 1077243"/>
                <a:gd name="connsiteY183" fmla="*/ 263917 h 311439"/>
                <a:gd name="connsiteX184" fmla="*/ 1031041 w 1077243"/>
                <a:gd name="connsiteY184" fmla="*/ 253103 h 311439"/>
                <a:gd name="connsiteX185" fmla="*/ 1044488 w 1077243"/>
                <a:gd name="connsiteY185" fmla="*/ 258364 h 311439"/>
                <a:gd name="connsiteX186" fmla="*/ 1058228 w 1077243"/>
                <a:gd name="connsiteY186" fmla="*/ 269470 h 311439"/>
                <a:gd name="connsiteX187" fmla="*/ 1070213 w 1077243"/>
                <a:gd name="connsiteY187" fmla="*/ 280577 h 311439"/>
                <a:gd name="connsiteX188" fmla="*/ 1077229 w 1077243"/>
                <a:gd name="connsiteY188" fmla="*/ 292853 h 311439"/>
                <a:gd name="connsiteX189" fmla="*/ 1064951 w 1077243"/>
                <a:gd name="connsiteY189" fmla="*/ 298990 h 311439"/>
                <a:gd name="connsiteX190" fmla="*/ 782270 w 1077243"/>
                <a:gd name="connsiteY190" fmla="*/ 298990 h 311439"/>
                <a:gd name="connsiteX191" fmla="*/ 760930 w 1077243"/>
                <a:gd name="connsiteY191" fmla="*/ 299867 h 311439"/>
                <a:gd name="connsiteX192" fmla="*/ 750406 w 1077243"/>
                <a:gd name="connsiteY192" fmla="*/ 287592 h 311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</a:cxnLst>
              <a:rect l="l" t="t" r="r" b="b"/>
              <a:pathLst>
                <a:path w="1077243" h="311439">
                  <a:moveTo>
                    <a:pt x="288528" y="35063"/>
                  </a:moveTo>
                  <a:cubicBezTo>
                    <a:pt x="288528" y="33017"/>
                    <a:pt x="285020" y="29218"/>
                    <a:pt x="278004" y="23664"/>
                  </a:cubicBezTo>
                  <a:cubicBezTo>
                    <a:pt x="270988" y="18111"/>
                    <a:pt x="262218" y="12558"/>
                    <a:pt x="251402" y="7881"/>
                  </a:cubicBezTo>
                  <a:cubicBezTo>
                    <a:pt x="247602" y="6128"/>
                    <a:pt x="244679" y="5543"/>
                    <a:pt x="242632" y="6128"/>
                  </a:cubicBezTo>
                  <a:cubicBezTo>
                    <a:pt x="240586" y="6712"/>
                    <a:pt x="238247" y="8466"/>
                    <a:pt x="235324" y="12266"/>
                  </a:cubicBezTo>
                  <a:cubicBezTo>
                    <a:pt x="232401" y="15773"/>
                    <a:pt x="228893" y="20742"/>
                    <a:pt x="224216" y="26587"/>
                  </a:cubicBezTo>
                  <a:lnTo>
                    <a:pt x="51742" y="26587"/>
                  </a:lnTo>
                  <a:lnTo>
                    <a:pt x="13155" y="7589"/>
                  </a:lnTo>
                  <a:cubicBezTo>
                    <a:pt x="7601" y="4959"/>
                    <a:pt x="4093" y="3790"/>
                    <a:pt x="2923" y="4374"/>
                  </a:cubicBezTo>
                  <a:cubicBezTo>
                    <a:pt x="1754" y="4959"/>
                    <a:pt x="877" y="5836"/>
                    <a:pt x="0" y="7005"/>
                  </a:cubicBezTo>
                  <a:lnTo>
                    <a:pt x="2046" y="54646"/>
                  </a:lnTo>
                  <a:lnTo>
                    <a:pt x="2339" y="246965"/>
                  </a:lnTo>
                  <a:lnTo>
                    <a:pt x="292" y="296652"/>
                  </a:lnTo>
                  <a:cubicBezTo>
                    <a:pt x="1169" y="298990"/>
                    <a:pt x="2046" y="300744"/>
                    <a:pt x="3508" y="301913"/>
                  </a:cubicBezTo>
                  <a:cubicBezTo>
                    <a:pt x="4677" y="303082"/>
                    <a:pt x="7601" y="303667"/>
                    <a:pt x="11693" y="303959"/>
                  </a:cubicBezTo>
                  <a:cubicBezTo>
                    <a:pt x="27186" y="305421"/>
                    <a:pt x="37126" y="304251"/>
                    <a:pt x="41511" y="300452"/>
                  </a:cubicBezTo>
                  <a:cubicBezTo>
                    <a:pt x="45603" y="296944"/>
                    <a:pt x="47942" y="293437"/>
                    <a:pt x="47942" y="290514"/>
                  </a:cubicBezTo>
                  <a:lnTo>
                    <a:pt x="47942" y="271809"/>
                  </a:lnTo>
                  <a:lnTo>
                    <a:pt x="228600" y="271809"/>
                  </a:lnTo>
                  <a:lnTo>
                    <a:pt x="228308" y="289930"/>
                  </a:lnTo>
                  <a:cubicBezTo>
                    <a:pt x="228308" y="295191"/>
                    <a:pt x="229185" y="298990"/>
                    <a:pt x="231231" y="301329"/>
                  </a:cubicBezTo>
                  <a:cubicBezTo>
                    <a:pt x="233278" y="303667"/>
                    <a:pt x="237663" y="304836"/>
                    <a:pt x="244386" y="305713"/>
                  </a:cubicBezTo>
                  <a:cubicBezTo>
                    <a:pt x="251110" y="306297"/>
                    <a:pt x="257541" y="305713"/>
                    <a:pt x="264265" y="303375"/>
                  </a:cubicBezTo>
                  <a:cubicBezTo>
                    <a:pt x="270696" y="301329"/>
                    <a:pt x="274788" y="298990"/>
                    <a:pt x="276542" y="296944"/>
                  </a:cubicBezTo>
                  <a:cubicBezTo>
                    <a:pt x="278296" y="294898"/>
                    <a:pt x="279466" y="291391"/>
                    <a:pt x="280343" y="287007"/>
                  </a:cubicBezTo>
                  <a:lnTo>
                    <a:pt x="278589" y="245211"/>
                  </a:lnTo>
                  <a:lnTo>
                    <a:pt x="278881" y="47339"/>
                  </a:lnTo>
                  <a:cubicBezTo>
                    <a:pt x="285312" y="41493"/>
                    <a:pt x="288528" y="37402"/>
                    <a:pt x="288528" y="35063"/>
                  </a:cubicBezTo>
                  <a:close/>
                  <a:moveTo>
                    <a:pt x="228893" y="263332"/>
                  </a:moveTo>
                  <a:lnTo>
                    <a:pt x="47942" y="263040"/>
                  </a:lnTo>
                  <a:lnTo>
                    <a:pt x="48234" y="35648"/>
                  </a:lnTo>
                  <a:lnTo>
                    <a:pt x="228893" y="35648"/>
                  </a:lnTo>
                  <a:lnTo>
                    <a:pt x="228893" y="263332"/>
                  </a:lnTo>
                  <a:close/>
                  <a:moveTo>
                    <a:pt x="546069" y="71890"/>
                  </a:moveTo>
                  <a:cubicBezTo>
                    <a:pt x="546654" y="76275"/>
                    <a:pt x="548115" y="82705"/>
                    <a:pt x="550161" y="91473"/>
                  </a:cubicBezTo>
                  <a:cubicBezTo>
                    <a:pt x="552208" y="100241"/>
                    <a:pt x="555131" y="109594"/>
                    <a:pt x="558347" y="120116"/>
                  </a:cubicBezTo>
                  <a:cubicBezTo>
                    <a:pt x="561562" y="130638"/>
                    <a:pt x="568286" y="144668"/>
                    <a:pt x="577933" y="162497"/>
                  </a:cubicBezTo>
                  <a:cubicBezTo>
                    <a:pt x="592257" y="145252"/>
                    <a:pt x="601611" y="132684"/>
                    <a:pt x="605996" y="124208"/>
                  </a:cubicBezTo>
                  <a:lnTo>
                    <a:pt x="609796" y="117193"/>
                  </a:lnTo>
                  <a:cubicBezTo>
                    <a:pt x="613012" y="111056"/>
                    <a:pt x="615643" y="107841"/>
                    <a:pt x="617397" y="107548"/>
                  </a:cubicBezTo>
                  <a:cubicBezTo>
                    <a:pt x="619151" y="107256"/>
                    <a:pt x="621490" y="107548"/>
                    <a:pt x="624120" y="108717"/>
                  </a:cubicBezTo>
                  <a:cubicBezTo>
                    <a:pt x="625874" y="109594"/>
                    <a:pt x="628798" y="111932"/>
                    <a:pt x="632890" y="115440"/>
                  </a:cubicBezTo>
                  <a:cubicBezTo>
                    <a:pt x="636691" y="118947"/>
                    <a:pt x="641660" y="122747"/>
                    <a:pt x="647799" y="126546"/>
                  </a:cubicBezTo>
                  <a:cubicBezTo>
                    <a:pt x="653938" y="130346"/>
                    <a:pt x="658323" y="134146"/>
                    <a:pt x="661538" y="137945"/>
                  </a:cubicBezTo>
                  <a:cubicBezTo>
                    <a:pt x="664754" y="141745"/>
                    <a:pt x="665631" y="144375"/>
                    <a:pt x="664754" y="146129"/>
                  </a:cubicBezTo>
                  <a:cubicBezTo>
                    <a:pt x="663292" y="148467"/>
                    <a:pt x="657154" y="149636"/>
                    <a:pt x="646045" y="149344"/>
                  </a:cubicBezTo>
                  <a:cubicBezTo>
                    <a:pt x="622367" y="158697"/>
                    <a:pt x="602488" y="166296"/>
                    <a:pt x="585826" y="172142"/>
                  </a:cubicBezTo>
                  <a:cubicBezTo>
                    <a:pt x="589626" y="177987"/>
                    <a:pt x="594303" y="184710"/>
                    <a:pt x="600150" y="192309"/>
                  </a:cubicBezTo>
                  <a:cubicBezTo>
                    <a:pt x="605996" y="199908"/>
                    <a:pt x="615643" y="208676"/>
                    <a:pt x="629382" y="218906"/>
                  </a:cubicBezTo>
                  <a:cubicBezTo>
                    <a:pt x="643122" y="228844"/>
                    <a:pt x="655984" y="236151"/>
                    <a:pt x="667970" y="240535"/>
                  </a:cubicBezTo>
                  <a:lnTo>
                    <a:pt x="677324" y="244042"/>
                  </a:lnTo>
                  <a:lnTo>
                    <a:pt x="687848" y="246088"/>
                  </a:lnTo>
                  <a:cubicBezTo>
                    <a:pt x="689602" y="247257"/>
                    <a:pt x="690479" y="248719"/>
                    <a:pt x="690771" y="250472"/>
                  </a:cubicBezTo>
                  <a:cubicBezTo>
                    <a:pt x="691064" y="252226"/>
                    <a:pt x="690479" y="253687"/>
                    <a:pt x="689017" y="254272"/>
                  </a:cubicBezTo>
                  <a:cubicBezTo>
                    <a:pt x="687556" y="255149"/>
                    <a:pt x="684925" y="256318"/>
                    <a:pt x="680247" y="257487"/>
                  </a:cubicBezTo>
                  <a:lnTo>
                    <a:pt x="672939" y="259825"/>
                  </a:lnTo>
                  <a:cubicBezTo>
                    <a:pt x="669139" y="261287"/>
                    <a:pt x="666508" y="262456"/>
                    <a:pt x="664754" y="263332"/>
                  </a:cubicBezTo>
                  <a:cubicBezTo>
                    <a:pt x="662708" y="264502"/>
                    <a:pt x="660369" y="266255"/>
                    <a:pt x="657154" y="269178"/>
                  </a:cubicBezTo>
                  <a:cubicBezTo>
                    <a:pt x="653938" y="272101"/>
                    <a:pt x="651307" y="274439"/>
                    <a:pt x="649845" y="276777"/>
                  </a:cubicBezTo>
                  <a:cubicBezTo>
                    <a:pt x="648091" y="278823"/>
                    <a:pt x="646630" y="282331"/>
                    <a:pt x="644876" y="286715"/>
                  </a:cubicBezTo>
                  <a:cubicBezTo>
                    <a:pt x="643122" y="291099"/>
                    <a:pt x="641660" y="293729"/>
                    <a:pt x="640491" y="294022"/>
                  </a:cubicBezTo>
                  <a:cubicBezTo>
                    <a:pt x="639029" y="294314"/>
                    <a:pt x="636691" y="293145"/>
                    <a:pt x="632890" y="290514"/>
                  </a:cubicBezTo>
                  <a:lnTo>
                    <a:pt x="624120" y="284669"/>
                  </a:lnTo>
                  <a:cubicBezTo>
                    <a:pt x="620320" y="282038"/>
                    <a:pt x="615351" y="277946"/>
                    <a:pt x="608919" y="272393"/>
                  </a:cubicBezTo>
                  <a:cubicBezTo>
                    <a:pt x="602781" y="266840"/>
                    <a:pt x="597226" y="261579"/>
                    <a:pt x="592549" y="256026"/>
                  </a:cubicBezTo>
                  <a:cubicBezTo>
                    <a:pt x="587872" y="250472"/>
                    <a:pt x="581440" y="241704"/>
                    <a:pt x="574132" y="229721"/>
                  </a:cubicBezTo>
                  <a:cubicBezTo>
                    <a:pt x="566824" y="217737"/>
                    <a:pt x="560101" y="203123"/>
                    <a:pt x="554254" y="186171"/>
                  </a:cubicBezTo>
                  <a:cubicBezTo>
                    <a:pt x="548700" y="169511"/>
                    <a:pt x="544607" y="153728"/>
                    <a:pt x="542269" y="138822"/>
                  </a:cubicBezTo>
                  <a:cubicBezTo>
                    <a:pt x="539930" y="123916"/>
                    <a:pt x="538468" y="112225"/>
                    <a:pt x="537884" y="103749"/>
                  </a:cubicBezTo>
                  <a:cubicBezTo>
                    <a:pt x="537299" y="95273"/>
                    <a:pt x="536714" y="87673"/>
                    <a:pt x="536130" y="81243"/>
                  </a:cubicBezTo>
                  <a:cubicBezTo>
                    <a:pt x="534668" y="85627"/>
                    <a:pt x="532914" y="90304"/>
                    <a:pt x="530576" y="95857"/>
                  </a:cubicBezTo>
                  <a:cubicBezTo>
                    <a:pt x="528237" y="101410"/>
                    <a:pt x="520929" y="114855"/>
                    <a:pt x="508359" y="135899"/>
                  </a:cubicBezTo>
                  <a:cubicBezTo>
                    <a:pt x="515082" y="139407"/>
                    <a:pt x="518882" y="142329"/>
                    <a:pt x="518882" y="145252"/>
                  </a:cubicBezTo>
                  <a:cubicBezTo>
                    <a:pt x="519175" y="148175"/>
                    <a:pt x="515082" y="151390"/>
                    <a:pt x="507189" y="155774"/>
                  </a:cubicBezTo>
                  <a:lnTo>
                    <a:pt x="507189" y="244627"/>
                  </a:lnTo>
                  <a:cubicBezTo>
                    <a:pt x="515082" y="240535"/>
                    <a:pt x="529698" y="233520"/>
                    <a:pt x="551038" y="222998"/>
                  </a:cubicBezTo>
                  <a:lnTo>
                    <a:pt x="556593" y="220075"/>
                  </a:lnTo>
                  <a:cubicBezTo>
                    <a:pt x="560685" y="218029"/>
                    <a:pt x="563609" y="217737"/>
                    <a:pt x="565655" y="219198"/>
                  </a:cubicBezTo>
                  <a:cubicBezTo>
                    <a:pt x="567701" y="220660"/>
                    <a:pt x="568286" y="222414"/>
                    <a:pt x="567701" y="224459"/>
                  </a:cubicBezTo>
                  <a:cubicBezTo>
                    <a:pt x="567116" y="226505"/>
                    <a:pt x="566240" y="228259"/>
                    <a:pt x="564778" y="229428"/>
                  </a:cubicBezTo>
                  <a:lnTo>
                    <a:pt x="561562" y="232351"/>
                  </a:lnTo>
                  <a:lnTo>
                    <a:pt x="499881" y="292268"/>
                  </a:lnTo>
                  <a:lnTo>
                    <a:pt x="483511" y="308343"/>
                  </a:lnTo>
                  <a:cubicBezTo>
                    <a:pt x="480003" y="310974"/>
                    <a:pt x="477372" y="311851"/>
                    <a:pt x="475618" y="311266"/>
                  </a:cubicBezTo>
                  <a:cubicBezTo>
                    <a:pt x="474156" y="310974"/>
                    <a:pt x="472402" y="308928"/>
                    <a:pt x="470063" y="304836"/>
                  </a:cubicBezTo>
                  <a:lnTo>
                    <a:pt x="461294" y="290222"/>
                  </a:lnTo>
                  <a:cubicBezTo>
                    <a:pt x="458955" y="286130"/>
                    <a:pt x="456909" y="281746"/>
                    <a:pt x="454863" y="276777"/>
                  </a:cubicBezTo>
                  <a:cubicBezTo>
                    <a:pt x="452816" y="271809"/>
                    <a:pt x="451939" y="268593"/>
                    <a:pt x="452232" y="267424"/>
                  </a:cubicBezTo>
                  <a:cubicBezTo>
                    <a:pt x="452524" y="265378"/>
                    <a:pt x="453985" y="263332"/>
                    <a:pt x="456616" y="261579"/>
                  </a:cubicBezTo>
                  <a:cubicBezTo>
                    <a:pt x="459247" y="259825"/>
                    <a:pt x="460709" y="258656"/>
                    <a:pt x="460709" y="257779"/>
                  </a:cubicBezTo>
                  <a:lnTo>
                    <a:pt x="460709" y="193186"/>
                  </a:lnTo>
                  <a:cubicBezTo>
                    <a:pt x="443169" y="206923"/>
                    <a:pt x="427384" y="218322"/>
                    <a:pt x="413060" y="227090"/>
                  </a:cubicBezTo>
                  <a:cubicBezTo>
                    <a:pt x="398735" y="235858"/>
                    <a:pt x="389673" y="241412"/>
                    <a:pt x="385581" y="243458"/>
                  </a:cubicBezTo>
                  <a:lnTo>
                    <a:pt x="379149" y="246965"/>
                  </a:lnTo>
                  <a:cubicBezTo>
                    <a:pt x="377103" y="248134"/>
                    <a:pt x="375057" y="248719"/>
                    <a:pt x="372718" y="248426"/>
                  </a:cubicBezTo>
                  <a:cubicBezTo>
                    <a:pt x="370380" y="248426"/>
                    <a:pt x="368333" y="247549"/>
                    <a:pt x="366287" y="245796"/>
                  </a:cubicBezTo>
                  <a:cubicBezTo>
                    <a:pt x="364241" y="244042"/>
                    <a:pt x="366872" y="240535"/>
                    <a:pt x="373595" y="234981"/>
                  </a:cubicBezTo>
                  <a:lnTo>
                    <a:pt x="378857" y="230890"/>
                  </a:lnTo>
                  <a:cubicBezTo>
                    <a:pt x="383534" y="227382"/>
                    <a:pt x="387919" y="223875"/>
                    <a:pt x="391720" y="220660"/>
                  </a:cubicBezTo>
                  <a:cubicBezTo>
                    <a:pt x="395812" y="217445"/>
                    <a:pt x="404290" y="208092"/>
                    <a:pt x="417737" y="192893"/>
                  </a:cubicBezTo>
                  <a:cubicBezTo>
                    <a:pt x="431184" y="177695"/>
                    <a:pt x="441123" y="165419"/>
                    <a:pt x="447554" y="156359"/>
                  </a:cubicBezTo>
                  <a:cubicBezTo>
                    <a:pt x="453985" y="147298"/>
                    <a:pt x="461001" y="135607"/>
                    <a:pt x="468602" y="121285"/>
                  </a:cubicBezTo>
                  <a:cubicBezTo>
                    <a:pt x="476202" y="106964"/>
                    <a:pt x="481172" y="96442"/>
                    <a:pt x="483218" y="90012"/>
                  </a:cubicBezTo>
                  <a:lnTo>
                    <a:pt x="489942" y="71598"/>
                  </a:lnTo>
                  <a:lnTo>
                    <a:pt x="441415" y="71306"/>
                  </a:lnTo>
                  <a:cubicBezTo>
                    <a:pt x="442292" y="76859"/>
                    <a:pt x="442877" y="82412"/>
                    <a:pt x="443462" y="87966"/>
                  </a:cubicBezTo>
                  <a:cubicBezTo>
                    <a:pt x="443754" y="93811"/>
                    <a:pt x="442292" y="100241"/>
                    <a:pt x="438492" y="107256"/>
                  </a:cubicBezTo>
                  <a:cubicBezTo>
                    <a:pt x="434692" y="114271"/>
                    <a:pt x="427968" y="119239"/>
                    <a:pt x="417737" y="122162"/>
                  </a:cubicBezTo>
                  <a:cubicBezTo>
                    <a:pt x="407798" y="125085"/>
                    <a:pt x="399905" y="123331"/>
                    <a:pt x="394351" y="117193"/>
                  </a:cubicBezTo>
                  <a:cubicBezTo>
                    <a:pt x="388796" y="111348"/>
                    <a:pt x="386165" y="105210"/>
                    <a:pt x="386165" y="99072"/>
                  </a:cubicBezTo>
                  <a:cubicBezTo>
                    <a:pt x="386165" y="92642"/>
                    <a:pt x="389089" y="86797"/>
                    <a:pt x="394351" y="81536"/>
                  </a:cubicBezTo>
                  <a:lnTo>
                    <a:pt x="408382" y="69552"/>
                  </a:lnTo>
                  <a:cubicBezTo>
                    <a:pt x="411013" y="66337"/>
                    <a:pt x="413352" y="62245"/>
                    <a:pt x="415106" y="56692"/>
                  </a:cubicBezTo>
                  <a:lnTo>
                    <a:pt x="416568" y="52308"/>
                  </a:lnTo>
                  <a:lnTo>
                    <a:pt x="417152" y="42370"/>
                  </a:lnTo>
                  <a:cubicBezTo>
                    <a:pt x="417737" y="40617"/>
                    <a:pt x="418614" y="39448"/>
                    <a:pt x="420368" y="38571"/>
                  </a:cubicBezTo>
                  <a:cubicBezTo>
                    <a:pt x="422122" y="37694"/>
                    <a:pt x="424168" y="38278"/>
                    <a:pt x="426507" y="40324"/>
                  </a:cubicBezTo>
                  <a:cubicBezTo>
                    <a:pt x="427091" y="40909"/>
                    <a:pt x="428261" y="42370"/>
                    <a:pt x="429722" y="44709"/>
                  </a:cubicBezTo>
                  <a:lnTo>
                    <a:pt x="434107" y="51723"/>
                  </a:lnTo>
                  <a:lnTo>
                    <a:pt x="437615" y="59615"/>
                  </a:lnTo>
                  <a:lnTo>
                    <a:pt x="439077" y="62537"/>
                  </a:lnTo>
                  <a:lnTo>
                    <a:pt x="493157" y="62537"/>
                  </a:lnTo>
                  <a:cubicBezTo>
                    <a:pt x="494327" y="58738"/>
                    <a:pt x="495496" y="54354"/>
                    <a:pt x="496665" y="49677"/>
                  </a:cubicBezTo>
                  <a:cubicBezTo>
                    <a:pt x="497835" y="45001"/>
                    <a:pt x="499589" y="35648"/>
                    <a:pt x="501343" y="21911"/>
                  </a:cubicBezTo>
                  <a:lnTo>
                    <a:pt x="502804" y="10220"/>
                  </a:lnTo>
                  <a:cubicBezTo>
                    <a:pt x="503389" y="4374"/>
                    <a:pt x="504266" y="867"/>
                    <a:pt x="505143" y="282"/>
                  </a:cubicBezTo>
                  <a:cubicBezTo>
                    <a:pt x="506020" y="-302"/>
                    <a:pt x="509528" y="-10"/>
                    <a:pt x="515667" y="1451"/>
                  </a:cubicBezTo>
                  <a:cubicBezTo>
                    <a:pt x="516836" y="2036"/>
                    <a:pt x="523267" y="3205"/>
                    <a:pt x="534960" y="5251"/>
                  </a:cubicBezTo>
                  <a:cubicBezTo>
                    <a:pt x="546654" y="7297"/>
                    <a:pt x="555423" y="9927"/>
                    <a:pt x="560978" y="12850"/>
                  </a:cubicBezTo>
                  <a:cubicBezTo>
                    <a:pt x="566824" y="15481"/>
                    <a:pt x="569455" y="18404"/>
                    <a:pt x="569163" y="21034"/>
                  </a:cubicBezTo>
                  <a:cubicBezTo>
                    <a:pt x="568870" y="23080"/>
                    <a:pt x="565070" y="26880"/>
                    <a:pt x="557762" y="32433"/>
                  </a:cubicBezTo>
                  <a:cubicBezTo>
                    <a:pt x="552500" y="44709"/>
                    <a:pt x="548115" y="54646"/>
                    <a:pt x="544315" y="62830"/>
                  </a:cubicBezTo>
                  <a:lnTo>
                    <a:pt x="601319" y="62830"/>
                  </a:lnTo>
                  <a:cubicBezTo>
                    <a:pt x="608335" y="54061"/>
                    <a:pt x="613304" y="48508"/>
                    <a:pt x="615643" y="46462"/>
                  </a:cubicBezTo>
                  <a:cubicBezTo>
                    <a:pt x="617982" y="44416"/>
                    <a:pt x="620320" y="42955"/>
                    <a:pt x="622659" y="42663"/>
                  </a:cubicBezTo>
                  <a:cubicBezTo>
                    <a:pt x="624705" y="42370"/>
                    <a:pt x="628213" y="43832"/>
                    <a:pt x="633183" y="47047"/>
                  </a:cubicBezTo>
                  <a:cubicBezTo>
                    <a:pt x="649553" y="58738"/>
                    <a:pt x="659784" y="66629"/>
                    <a:pt x="663585" y="70429"/>
                  </a:cubicBezTo>
                  <a:cubicBezTo>
                    <a:pt x="667385" y="74229"/>
                    <a:pt x="669139" y="78028"/>
                    <a:pt x="669139" y="81243"/>
                  </a:cubicBezTo>
                  <a:cubicBezTo>
                    <a:pt x="668847" y="87673"/>
                    <a:pt x="664462" y="91473"/>
                    <a:pt x="655984" y="92058"/>
                  </a:cubicBezTo>
                  <a:lnTo>
                    <a:pt x="641076" y="91473"/>
                  </a:lnTo>
                  <a:cubicBezTo>
                    <a:pt x="628798" y="91473"/>
                    <a:pt x="617397" y="95565"/>
                    <a:pt x="607165" y="104333"/>
                  </a:cubicBezTo>
                  <a:lnTo>
                    <a:pt x="598396" y="111640"/>
                  </a:lnTo>
                  <a:cubicBezTo>
                    <a:pt x="593718" y="115732"/>
                    <a:pt x="590503" y="116901"/>
                    <a:pt x="588749" y="115440"/>
                  </a:cubicBezTo>
                  <a:cubicBezTo>
                    <a:pt x="586995" y="113978"/>
                    <a:pt x="586995" y="111348"/>
                    <a:pt x="588456" y="107841"/>
                  </a:cubicBezTo>
                  <a:lnTo>
                    <a:pt x="592549" y="98195"/>
                  </a:lnTo>
                  <a:cubicBezTo>
                    <a:pt x="594303" y="93811"/>
                    <a:pt x="597811" y="85043"/>
                    <a:pt x="602781" y="71890"/>
                  </a:cubicBezTo>
                  <a:lnTo>
                    <a:pt x="546069" y="71890"/>
                  </a:lnTo>
                  <a:close/>
                  <a:moveTo>
                    <a:pt x="750406" y="287592"/>
                  </a:moveTo>
                  <a:lnTo>
                    <a:pt x="774377" y="289637"/>
                  </a:lnTo>
                  <a:lnTo>
                    <a:pt x="853306" y="289637"/>
                  </a:lnTo>
                  <a:lnTo>
                    <a:pt x="853306" y="55523"/>
                  </a:lnTo>
                  <a:lnTo>
                    <a:pt x="850675" y="9343"/>
                  </a:lnTo>
                  <a:cubicBezTo>
                    <a:pt x="851259" y="8466"/>
                    <a:pt x="851844" y="7589"/>
                    <a:pt x="852429" y="7005"/>
                  </a:cubicBezTo>
                  <a:cubicBezTo>
                    <a:pt x="853306" y="6420"/>
                    <a:pt x="855644" y="6712"/>
                    <a:pt x="859737" y="7881"/>
                  </a:cubicBezTo>
                  <a:lnTo>
                    <a:pt x="875230" y="10804"/>
                  </a:lnTo>
                  <a:lnTo>
                    <a:pt x="891308" y="14896"/>
                  </a:lnTo>
                  <a:cubicBezTo>
                    <a:pt x="903878" y="17819"/>
                    <a:pt x="910310" y="21326"/>
                    <a:pt x="911187" y="25418"/>
                  </a:cubicBezTo>
                  <a:cubicBezTo>
                    <a:pt x="911771" y="28926"/>
                    <a:pt x="907971" y="33894"/>
                    <a:pt x="899786" y="39740"/>
                  </a:cubicBezTo>
                  <a:lnTo>
                    <a:pt x="900078" y="289930"/>
                  </a:lnTo>
                  <a:lnTo>
                    <a:pt x="920541" y="289930"/>
                  </a:lnTo>
                  <a:lnTo>
                    <a:pt x="920541" y="54646"/>
                  </a:lnTo>
                  <a:lnTo>
                    <a:pt x="917910" y="9051"/>
                  </a:lnTo>
                  <a:cubicBezTo>
                    <a:pt x="919079" y="7005"/>
                    <a:pt x="922003" y="5836"/>
                    <a:pt x="926680" y="6420"/>
                  </a:cubicBezTo>
                  <a:cubicBezTo>
                    <a:pt x="936035" y="7589"/>
                    <a:pt x="947143" y="9927"/>
                    <a:pt x="960006" y="13435"/>
                  </a:cubicBezTo>
                  <a:cubicBezTo>
                    <a:pt x="972868" y="16942"/>
                    <a:pt x="979591" y="20742"/>
                    <a:pt x="980468" y="24541"/>
                  </a:cubicBezTo>
                  <a:cubicBezTo>
                    <a:pt x="981053" y="28926"/>
                    <a:pt x="976668" y="33602"/>
                    <a:pt x="967021" y="38863"/>
                  </a:cubicBezTo>
                  <a:lnTo>
                    <a:pt x="967314" y="224752"/>
                  </a:lnTo>
                  <a:cubicBezTo>
                    <a:pt x="971699" y="213938"/>
                    <a:pt x="976084" y="201662"/>
                    <a:pt x="980761" y="187632"/>
                  </a:cubicBezTo>
                  <a:cubicBezTo>
                    <a:pt x="985438" y="173895"/>
                    <a:pt x="988946" y="162497"/>
                    <a:pt x="991577" y="153144"/>
                  </a:cubicBezTo>
                  <a:cubicBezTo>
                    <a:pt x="994208" y="143791"/>
                    <a:pt x="996839" y="133561"/>
                    <a:pt x="999470" y="122454"/>
                  </a:cubicBezTo>
                  <a:cubicBezTo>
                    <a:pt x="1002101" y="111056"/>
                    <a:pt x="1004147" y="102287"/>
                    <a:pt x="1005316" y="96442"/>
                  </a:cubicBezTo>
                  <a:lnTo>
                    <a:pt x="1007655" y="84166"/>
                  </a:lnTo>
                  <a:lnTo>
                    <a:pt x="1009117" y="74813"/>
                  </a:lnTo>
                  <a:cubicBezTo>
                    <a:pt x="1011163" y="72183"/>
                    <a:pt x="1015548" y="72767"/>
                    <a:pt x="1022271" y="76567"/>
                  </a:cubicBezTo>
                  <a:lnTo>
                    <a:pt x="1039519" y="84458"/>
                  </a:lnTo>
                  <a:lnTo>
                    <a:pt x="1058812" y="95273"/>
                  </a:lnTo>
                  <a:cubicBezTo>
                    <a:pt x="1070213" y="101703"/>
                    <a:pt x="1074890" y="107256"/>
                    <a:pt x="1073136" y="111932"/>
                  </a:cubicBezTo>
                  <a:cubicBezTo>
                    <a:pt x="1072260" y="114271"/>
                    <a:pt x="1067874" y="117193"/>
                    <a:pt x="1060274" y="120116"/>
                  </a:cubicBezTo>
                  <a:cubicBezTo>
                    <a:pt x="1055012" y="129761"/>
                    <a:pt x="1049166" y="139407"/>
                    <a:pt x="1043611" y="149344"/>
                  </a:cubicBezTo>
                  <a:cubicBezTo>
                    <a:pt x="1037765" y="158989"/>
                    <a:pt x="1030164" y="170680"/>
                    <a:pt x="1020225" y="184417"/>
                  </a:cubicBezTo>
                  <a:cubicBezTo>
                    <a:pt x="1010578" y="198154"/>
                    <a:pt x="993039" y="221829"/>
                    <a:pt x="967606" y="255441"/>
                  </a:cubicBezTo>
                  <a:lnTo>
                    <a:pt x="967606" y="289930"/>
                  </a:lnTo>
                  <a:lnTo>
                    <a:pt x="998008" y="289930"/>
                  </a:lnTo>
                  <a:cubicBezTo>
                    <a:pt x="1006778" y="279408"/>
                    <a:pt x="1013794" y="270639"/>
                    <a:pt x="1018763" y="263917"/>
                  </a:cubicBezTo>
                  <a:cubicBezTo>
                    <a:pt x="1023733" y="257195"/>
                    <a:pt x="1027826" y="253395"/>
                    <a:pt x="1031041" y="253103"/>
                  </a:cubicBezTo>
                  <a:cubicBezTo>
                    <a:pt x="1034257" y="252810"/>
                    <a:pt x="1038642" y="254564"/>
                    <a:pt x="1044488" y="258364"/>
                  </a:cubicBezTo>
                  <a:cubicBezTo>
                    <a:pt x="1048581" y="261579"/>
                    <a:pt x="1053258" y="265086"/>
                    <a:pt x="1058228" y="269470"/>
                  </a:cubicBezTo>
                  <a:lnTo>
                    <a:pt x="1070213" y="280577"/>
                  </a:lnTo>
                  <a:cubicBezTo>
                    <a:pt x="1074598" y="284669"/>
                    <a:pt x="1076937" y="288761"/>
                    <a:pt x="1077229" y="292853"/>
                  </a:cubicBezTo>
                  <a:cubicBezTo>
                    <a:pt x="1077521" y="296944"/>
                    <a:pt x="1073429" y="298990"/>
                    <a:pt x="1064951" y="298990"/>
                  </a:cubicBezTo>
                  <a:lnTo>
                    <a:pt x="782270" y="298990"/>
                  </a:lnTo>
                  <a:lnTo>
                    <a:pt x="760930" y="299867"/>
                  </a:lnTo>
                  <a:lnTo>
                    <a:pt x="750406" y="287592"/>
                  </a:lnTo>
                  <a:close/>
                </a:path>
              </a:pathLst>
            </a:custGeom>
            <a:grpFill/>
            <a:ln w="186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</a:endParaRPr>
            </a:p>
          </p:txBody>
        </p:sp>
        <p:sp>
          <p:nvSpPr>
            <p:cNvPr id="128" name="任意多边形: 形状 127"/>
            <p:cNvSpPr/>
            <p:nvPr/>
          </p:nvSpPr>
          <p:spPr>
            <a:xfrm>
              <a:off x="4179106" y="2573570"/>
              <a:ext cx="524671" cy="149705"/>
            </a:xfrm>
            <a:custGeom>
              <a:avLst/>
              <a:gdLst>
                <a:gd name="connsiteX0" fmla="*/ 6194 w 1077751"/>
                <a:gd name="connsiteY0" fmla="*/ 95332 h 307515"/>
                <a:gd name="connsiteX1" fmla="*/ 11163 w 1077751"/>
                <a:gd name="connsiteY1" fmla="*/ 108485 h 307515"/>
                <a:gd name="connsiteX2" fmla="*/ 16425 w 1077751"/>
                <a:gd name="connsiteY2" fmla="*/ 123975 h 307515"/>
                <a:gd name="connsiteX3" fmla="*/ 19641 w 1077751"/>
                <a:gd name="connsiteY3" fmla="*/ 139758 h 307515"/>
                <a:gd name="connsiteX4" fmla="*/ 21979 w 1077751"/>
                <a:gd name="connsiteY4" fmla="*/ 166356 h 307515"/>
                <a:gd name="connsiteX5" fmla="*/ 19348 w 1077751"/>
                <a:gd name="connsiteY5" fmla="*/ 192953 h 307515"/>
                <a:gd name="connsiteX6" fmla="*/ 18179 w 1077751"/>
                <a:gd name="connsiteY6" fmla="*/ 217797 h 307515"/>
                <a:gd name="connsiteX7" fmla="*/ 27241 w 1077751"/>
                <a:gd name="connsiteY7" fmla="*/ 234164 h 307515"/>
                <a:gd name="connsiteX8" fmla="*/ 47412 w 1077751"/>
                <a:gd name="connsiteY8" fmla="*/ 240302 h 307515"/>
                <a:gd name="connsiteX9" fmla="*/ 68167 w 1077751"/>
                <a:gd name="connsiteY9" fmla="*/ 228319 h 307515"/>
                <a:gd name="connsiteX10" fmla="*/ 78106 w 1077751"/>
                <a:gd name="connsiteY10" fmla="*/ 202306 h 307515"/>
                <a:gd name="connsiteX11" fmla="*/ 66998 w 1077751"/>
                <a:gd name="connsiteY11" fmla="*/ 154372 h 307515"/>
                <a:gd name="connsiteX12" fmla="*/ 45073 w 1077751"/>
                <a:gd name="connsiteY12" fmla="*/ 118714 h 307515"/>
                <a:gd name="connsiteX13" fmla="*/ 20810 w 1077751"/>
                <a:gd name="connsiteY13" fmla="*/ 89487 h 307515"/>
                <a:gd name="connsiteX14" fmla="*/ 14086 w 1077751"/>
                <a:gd name="connsiteY14" fmla="*/ 82180 h 307515"/>
                <a:gd name="connsiteX15" fmla="*/ 7948 w 1077751"/>
                <a:gd name="connsiteY15" fmla="*/ 76919 h 307515"/>
                <a:gd name="connsiteX16" fmla="*/ 2686 w 1077751"/>
                <a:gd name="connsiteY16" fmla="*/ 76626 h 307515"/>
                <a:gd name="connsiteX17" fmla="*/ 55 w 1077751"/>
                <a:gd name="connsiteY17" fmla="*/ 81011 h 307515"/>
                <a:gd name="connsiteX18" fmla="*/ 1809 w 1077751"/>
                <a:gd name="connsiteY18" fmla="*/ 86856 h 307515"/>
                <a:gd name="connsiteX19" fmla="*/ 6194 w 1077751"/>
                <a:gd name="connsiteY19" fmla="*/ 95332 h 307515"/>
                <a:gd name="connsiteX20" fmla="*/ 695796 w 1077751"/>
                <a:gd name="connsiteY20" fmla="*/ 266022 h 307515"/>
                <a:gd name="connsiteX21" fmla="*/ 691118 w 1077751"/>
                <a:gd name="connsiteY21" fmla="*/ 260761 h 307515"/>
                <a:gd name="connsiteX22" fmla="*/ 681764 w 1077751"/>
                <a:gd name="connsiteY22" fmla="*/ 256962 h 307515"/>
                <a:gd name="connsiteX23" fmla="*/ 643177 w 1077751"/>
                <a:gd name="connsiteY23" fmla="*/ 233872 h 307515"/>
                <a:gd name="connsiteX24" fmla="*/ 624175 w 1077751"/>
                <a:gd name="connsiteY24" fmla="*/ 212243 h 307515"/>
                <a:gd name="connsiteX25" fmla="*/ 655162 w 1077751"/>
                <a:gd name="connsiteY25" fmla="*/ 197045 h 307515"/>
                <a:gd name="connsiteX26" fmla="*/ 668609 w 1077751"/>
                <a:gd name="connsiteY26" fmla="*/ 186815 h 307515"/>
                <a:gd name="connsiteX27" fmla="*/ 686149 w 1077751"/>
                <a:gd name="connsiteY27" fmla="*/ 179508 h 307515"/>
                <a:gd name="connsiteX28" fmla="*/ 682349 w 1077751"/>
                <a:gd name="connsiteY28" fmla="*/ 173078 h 307515"/>
                <a:gd name="connsiteX29" fmla="*/ 669194 w 1077751"/>
                <a:gd name="connsiteY29" fmla="*/ 165479 h 307515"/>
                <a:gd name="connsiteX30" fmla="*/ 653116 w 1077751"/>
                <a:gd name="connsiteY30" fmla="*/ 158464 h 307515"/>
                <a:gd name="connsiteX31" fmla="*/ 642300 w 1077751"/>
                <a:gd name="connsiteY31" fmla="*/ 155541 h 307515"/>
                <a:gd name="connsiteX32" fmla="*/ 638792 w 1077751"/>
                <a:gd name="connsiteY32" fmla="*/ 157003 h 307515"/>
                <a:gd name="connsiteX33" fmla="*/ 637330 w 1077751"/>
                <a:gd name="connsiteY33" fmla="*/ 161387 h 307515"/>
                <a:gd name="connsiteX34" fmla="*/ 635284 w 1077751"/>
                <a:gd name="connsiteY34" fmla="*/ 167233 h 307515"/>
                <a:gd name="connsiteX35" fmla="*/ 629437 w 1077751"/>
                <a:gd name="connsiteY35" fmla="*/ 178339 h 307515"/>
                <a:gd name="connsiteX36" fmla="*/ 621837 w 1077751"/>
                <a:gd name="connsiteY36" fmla="*/ 190030 h 307515"/>
                <a:gd name="connsiteX37" fmla="*/ 615405 w 1077751"/>
                <a:gd name="connsiteY37" fmla="*/ 197045 h 307515"/>
                <a:gd name="connsiteX38" fmla="*/ 606635 w 1077751"/>
                <a:gd name="connsiteY38" fmla="*/ 178924 h 307515"/>
                <a:gd name="connsiteX39" fmla="*/ 597281 w 1077751"/>
                <a:gd name="connsiteY39" fmla="*/ 143558 h 307515"/>
                <a:gd name="connsiteX40" fmla="*/ 597281 w 1077751"/>
                <a:gd name="connsiteY40" fmla="*/ 143266 h 307515"/>
                <a:gd name="connsiteX41" fmla="*/ 617744 w 1077751"/>
                <a:gd name="connsiteY41" fmla="*/ 143266 h 307515"/>
                <a:gd name="connsiteX42" fmla="*/ 617744 w 1077751"/>
                <a:gd name="connsiteY42" fmla="*/ 146481 h 307515"/>
                <a:gd name="connsiteX43" fmla="*/ 628560 w 1077751"/>
                <a:gd name="connsiteY43" fmla="*/ 154080 h 307515"/>
                <a:gd name="connsiteX44" fmla="*/ 642300 w 1077751"/>
                <a:gd name="connsiteY44" fmla="*/ 154080 h 307515"/>
                <a:gd name="connsiteX45" fmla="*/ 655454 w 1077751"/>
                <a:gd name="connsiteY45" fmla="*/ 150865 h 307515"/>
                <a:gd name="connsiteX46" fmla="*/ 662470 w 1077751"/>
                <a:gd name="connsiteY46" fmla="*/ 142681 h 307515"/>
                <a:gd name="connsiteX47" fmla="*/ 661009 w 1077751"/>
                <a:gd name="connsiteY47" fmla="*/ 107900 h 307515"/>
                <a:gd name="connsiteX48" fmla="*/ 661009 w 1077751"/>
                <a:gd name="connsiteY48" fmla="*/ 44768 h 307515"/>
                <a:gd name="connsiteX49" fmla="*/ 670948 w 1077751"/>
                <a:gd name="connsiteY49" fmla="*/ 31908 h 307515"/>
                <a:gd name="connsiteX50" fmla="*/ 665686 w 1077751"/>
                <a:gd name="connsiteY50" fmla="*/ 25770 h 307515"/>
                <a:gd name="connsiteX51" fmla="*/ 642884 w 1077751"/>
                <a:gd name="connsiteY51" fmla="*/ 10864 h 307515"/>
                <a:gd name="connsiteX52" fmla="*/ 630899 w 1077751"/>
                <a:gd name="connsiteY52" fmla="*/ 6480 h 307515"/>
                <a:gd name="connsiteX53" fmla="*/ 622421 w 1077751"/>
                <a:gd name="connsiteY53" fmla="*/ 13494 h 307515"/>
                <a:gd name="connsiteX54" fmla="*/ 613359 w 1077751"/>
                <a:gd name="connsiteY54" fmla="*/ 25478 h 307515"/>
                <a:gd name="connsiteX55" fmla="*/ 558986 w 1077751"/>
                <a:gd name="connsiteY55" fmla="*/ 25478 h 307515"/>
                <a:gd name="connsiteX56" fmla="*/ 529461 w 1077751"/>
                <a:gd name="connsiteY56" fmla="*/ 10864 h 307515"/>
                <a:gd name="connsiteX57" fmla="*/ 514845 w 1077751"/>
                <a:gd name="connsiteY57" fmla="*/ 5603 h 307515"/>
                <a:gd name="connsiteX58" fmla="*/ 511921 w 1077751"/>
                <a:gd name="connsiteY58" fmla="*/ 7941 h 307515"/>
                <a:gd name="connsiteX59" fmla="*/ 513383 w 1077751"/>
                <a:gd name="connsiteY59" fmla="*/ 43307 h 307515"/>
                <a:gd name="connsiteX60" fmla="*/ 513383 w 1077751"/>
                <a:gd name="connsiteY60" fmla="*/ 161095 h 307515"/>
                <a:gd name="connsiteX61" fmla="*/ 499936 w 1077751"/>
                <a:gd name="connsiteY61" fmla="*/ 146481 h 307515"/>
                <a:gd name="connsiteX62" fmla="*/ 487366 w 1077751"/>
                <a:gd name="connsiteY62" fmla="*/ 138297 h 307515"/>
                <a:gd name="connsiteX63" fmla="*/ 481519 w 1077751"/>
                <a:gd name="connsiteY63" fmla="*/ 141512 h 307515"/>
                <a:gd name="connsiteX64" fmla="*/ 475380 w 1077751"/>
                <a:gd name="connsiteY64" fmla="*/ 148527 h 307515"/>
                <a:gd name="connsiteX65" fmla="*/ 465441 w 1077751"/>
                <a:gd name="connsiteY65" fmla="*/ 159633 h 307515"/>
                <a:gd name="connsiteX66" fmla="*/ 460179 w 1077751"/>
                <a:gd name="connsiteY66" fmla="*/ 159633 h 307515"/>
                <a:gd name="connsiteX67" fmla="*/ 460179 w 1077751"/>
                <a:gd name="connsiteY67" fmla="*/ 124852 h 307515"/>
                <a:gd name="connsiteX68" fmla="*/ 466610 w 1077751"/>
                <a:gd name="connsiteY68" fmla="*/ 118422 h 307515"/>
                <a:gd name="connsiteX69" fmla="*/ 498767 w 1077751"/>
                <a:gd name="connsiteY69" fmla="*/ 118422 h 307515"/>
                <a:gd name="connsiteX70" fmla="*/ 504905 w 1077751"/>
                <a:gd name="connsiteY70" fmla="*/ 115792 h 307515"/>
                <a:gd name="connsiteX71" fmla="*/ 503444 w 1077751"/>
                <a:gd name="connsiteY71" fmla="*/ 109069 h 307515"/>
                <a:gd name="connsiteX72" fmla="*/ 492335 w 1077751"/>
                <a:gd name="connsiteY72" fmla="*/ 97086 h 307515"/>
                <a:gd name="connsiteX73" fmla="*/ 480934 w 1077751"/>
                <a:gd name="connsiteY73" fmla="*/ 88902 h 307515"/>
                <a:gd name="connsiteX74" fmla="*/ 473919 w 1077751"/>
                <a:gd name="connsiteY74" fmla="*/ 91825 h 307515"/>
                <a:gd name="connsiteX75" fmla="*/ 466903 w 1077751"/>
                <a:gd name="connsiteY75" fmla="*/ 99424 h 307515"/>
                <a:gd name="connsiteX76" fmla="*/ 458425 w 1077751"/>
                <a:gd name="connsiteY76" fmla="*/ 109361 h 307515"/>
                <a:gd name="connsiteX77" fmla="*/ 416622 w 1077751"/>
                <a:gd name="connsiteY77" fmla="*/ 109361 h 307515"/>
                <a:gd name="connsiteX78" fmla="*/ 401713 w 1077751"/>
                <a:gd name="connsiteY78" fmla="*/ 108777 h 307515"/>
                <a:gd name="connsiteX79" fmla="*/ 430069 w 1077751"/>
                <a:gd name="connsiteY79" fmla="*/ 71073 h 307515"/>
                <a:gd name="connsiteX80" fmla="*/ 501397 w 1077751"/>
                <a:gd name="connsiteY80" fmla="*/ 71073 h 307515"/>
                <a:gd name="connsiteX81" fmla="*/ 508121 w 1077751"/>
                <a:gd name="connsiteY81" fmla="*/ 69027 h 307515"/>
                <a:gd name="connsiteX82" fmla="*/ 507536 w 1077751"/>
                <a:gd name="connsiteY82" fmla="*/ 62889 h 307515"/>
                <a:gd name="connsiteX83" fmla="*/ 491751 w 1077751"/>
                <a:gd name="connsiteY83" fmla="*/ 45645 h 307515"/>
                <a:gd name="connsiteX84" fmla="*/ 482689 w 1077751"/>
                <a:gd name="connsiteY84" fmla="*/ 40384 h 307515"/>
                <a:gd name="connsiteX85" fmla="*/ 475088 w 1077751"/>
                <a:gd name="connsiteY85" fmla="*/ 45937 h 307515"/>
                <a:gd name="connsiteX86" fmla="*/ 461348 w 1077751"/>
                <a:gd name="connsiteY86" fmla="*/ 62305 h 307515"/>
                <a:gd name="connsiteX87" fmla="*/ 436501 w 1077751"/>
                <a:gd name="connsiteY87" fmla="*/ 62305 h 307515"/>
                <a:gd name="connsiteX88" fmla="*/ 455210 w 1077751"/>
                <a:gd name="connsiteY88" fmla="*/ 29862 h 307515"/>
                <a:gd name="connsiteX89" fmla="*/ 467780 w 1077751"/>
                <a:gd name="connsiteY89" fmla="*/ 21678 h 307515"/>
                <a:gd name="connsiteX90" fmla="*/ 439132 w 1077751"/>
                <a:gd name="connsiteY90" fmla="*/ 6187 h 307515"/>
                <a:gd name="connsiteX91" fmla="*/ 425392 w 1077751"/>
                <a:gd name="connsiteY91" fmla="*/ 1803 h 307515"/>
                <a:gd name="connsiteX92" fmla="*/ 412530 w 1077751"/>
                <a:gd name="connsiteY92" fmla="*/ 2388 h 307515"/>
                <a:gd name="connsiteX93" fmla="*/ 411653 w 1077751"/>
                <a:gd name="connsiteY93" fmla="*/ 9402 h 307515"/>
                <a:gd name="connsiteX94" fmla="*/ 409899 w 1077751"/>
                <a:gd name="connsiteY94" fmla="*/ 18755 h 307515"/>
                <a:gd name="connsiteX95" fmla="*/ 402883 w 1077751"/>
                <a:gd name="connsiteY95" fmla="*/ 45060 h 307515"/>
                <a:gd name="connsiteX96" fmla="*/ 390897 w 1077751"/>
                <a:gd name="connsiteY96" fmla="*/ 83349 h 307515"/>
                <a:gd name="connsiteX97" fmla="*/ 375989 w 1077751"/>
                <a:gd name="connsiteY97" fmla="*/ 119007 h 307515"/>
                <a:gd name="connsiteX98" fmla="*/ 371312 w 1077751"/>
                <a:gd name="connsiteY98" fmla="*/ 127775 h 307515"/>
                <a:gd name="connsiteX99" fmla="*/ 371604 w 1077751"/>
                <a:gd name="connsiteY99" fmla="*/ 132451 h 307515"/>
                <a:gd name="connsiteX100" fmla="*/ 375404 w 1077751"/>
                <a:gd name="connsiteY100" fmla="*/ 134497 h 307515"/>
                <a:gd name="connsiteX101" fmla="*/ 379497 w 1077751"/>
                <a:gd name="connsiteY101" fmla="*/ 132159 h 307515"/>
                <a:gd name="connsiteX102" fmla="*/ 385343 w 1077751"/>
                <a:gd name="connsiteY102" fmla="*/ 126021 h 307515"/>
                <a:gd name="connsiteX103" fmla="*/ 396744 w 1077751"/>
                <a:gd name="connsiteY103" fmla="*/ 114330 h 307515"/>
                <a:gd name="connsiteX104" fmla="*/ 399083 w 1077751"/>
                <a:gd name="connsiteY104" fmla="*/ 111992 h 307515"/>
                <a:gd name="connsiteX105" fmla="*/ 404929 w 1077751"/>
                <a:gd name="connsiteY105" fmla="*/ 119591 h 307515"/>
                <a:gd name="connsiteX106" fmla="*/ 419838 w 1077751"/>
                <a:gd name="connsiteY106" fmla="*/ 118130 h 307515"/>
                <a:gd name="connsiteX107" fmla="*/ 419838 w 1077751"/>
                <a:gd name="connsiteY107" fmla="*/ 159341 h 307515"/>
                <a:gd name="connsiteX108" fmla="*/ 394698 w 1077751"/>
                <a:gd name="connsiteY108" fmla="*/ 159341 h 307515"/>
                <a:gd name="connsiteX109" fmla="*/ 373650 w 1077751"/>
                <a:gd name="connsiteY109" fmla="*/ 158172 h 307515"/>
                <a:gd name="connsiteX110" fmla="*/ 379789 w 1077751"/>
                <a:gd name="connsiteY110" fmla="*/ 168986 h 307515"/>
                <a:gd name="connsiteX111" fmla="*/ 399083 w 1077751"/>
                <a:gd name="connsiteY111" fmla="*/ 168109 h 307515"/>
                <a:gd name="connsiteX112" fmla="*/ 419838 w 1077751"/>
                <a:gd name="connsiteY112" fmla="*/ 168109 h 307515"/>
                <a:gd name="connsiteX113" fmla="*/ 419546 w 1077751"/>
                <a:gd name="connsiteY113" fmla="*/ 242056 h 307515"/>
                <a:gd name="connsiteX114" fmla="*/ 415745 w 1077751"/>
                <a:gd name="connsiteY114" fmla="*/ 252870 h 307515"/>
                <a:gd name="connsiteX115" fmla="*/ 412237 w 1077751"/>
                <a:gd name="connsiteY115" fmla="*/ 256670 h 307515"/>
                <a:gd name="connsiteX116" fmla="*/ 412237 w 1077751"/>
                <a:gd name="connsiteY116" fmla="*/ 263684 h 307515"/>
                <a:gd name="connsiteX117" fmla="*/ 419838 w 1077751"/>
                <a:gd name="connsiteY117" fmla="*/ 279760 h 307515"/>
                <a:gd name="connsiteX118" fmla="*/ 430069 w 1077751"/>
                <a:gd name="connsiteY118" fmla="*/ 296712 h 307515"/>
                <a:gd name="connsiteX119" fmla="*/ 436793 w 1077751"/>
                <a:gd name="connsiteY119" fmla="*/ 302557 h 307515"/>
                <a:gd name="connsiteX120" fmla="*/ 440301 w 1077751"/>
                <a:gd name="connsiteY120" fmla="*/ 302557 h 307515"/>
                <a:gd name="connsiteX121" fmla="*/ 444393 w 1077751"/>
                <a:gd name="connsiteY121" fmla="*/ 297588 h 307515"/>
                <a:gd name="connsiteX122" fmla="*/ 449948 w 1077751"/>
                <a:gd name="connsiteY122" fmla="*/ 289697 h 307515"/>
                <a:gd name="connsiteX123" fmla="*/ 468949 w 1077751"/>
                <a:gd name="connsiteY123" fmla="*/ 263684 h 307515"/>
                <a:gd name="connsiteX124" fmla="*/ 502859 w 1077751"/>
                <a:gd name="connsiteY124" fmla="*/ 225688 h 307515"/>
                <a:gd name="connsiteX125" fmla="*/ 510167 w 1077751"/>
                <a:gd name="connsiteY125" fmla="*/ 218089 h 307515"/>
                <a:gd name="connsiteX126" fmla="*/ 512213 w 1077751"/>
                <a:gd name="connsiteY126" fmla="*/ 213120 h 307515"/>
                <a:gd name="connsiteX127" fmla="*/ 509290 w 1077751"/>
                <a:gd name="connsiteY127" fmla="*/ 209905 h 307515"/>
                <a:gd name="connsiteX128" fmla="*/ 505198 w 1077751"/>
                <a:gd name="connsiteY128" fmla="*/ 210197 h 307515"/>
                <a:gd name="connsiteX129" fmla="*/ 493797 w 1077751"/>
                <a:gd name="connsiteY129" fmla="*/ 216043 h 307515"/>
                <a:gd name="connsiteX130" fmla="*/ 474796 w 1077751"/>
                <a:gd name="connsiteY130" fmla="*/ 225396 h 307515"/>
                <a:gd name="connsiteX131" fmla="*/ 460472 w 1077751"/>
                <a:gd name="connsiteY131" fmla="*/ 232995 h 307515"/>
                <a:gd name="connsiteX132" fmla="*/ 460472 w 1077751"/>
                <a:gd name="connsiteY132" fmla="*/ 167817 h 307515"/>
                <a:gd name="connsiteX133" fmla="*/ 503444 w 1077751"/>
                <a:gd name="connsiteY133" fmla="*/ 167817 h 307515"/>
                <a:gd name="connsiteX134" fmla="*/ 513091 w 1077751"/>
                <a:gd name="connsiteY134" fmla="*/ 165771 h 307515"/>
                <a:gd name="connsiteX135" fmla="*/ 512798 w 1077751"/>
                <a:gd name="connsiteY135" fmla="*/ 243225 h 307515"/>
                <a:gd name="connsiteX136" fmla="*/ 511337 w 1077751"/>
                <a:gd name="connsiteY136" fmla="*/ 252285 h 307515"/>
                <a:gd name="connsiteX137" fmla="*/ 507829 w 1077751"/>
                <a:gd name="connsiteY137" fmla="*/ 257254 h 307515"/>
                <a:gd name="connsiteX138" fmla="*/ 505198 w 1077751"/>
                <a:gd name="connsiteY138" fmla="*/ 261346 h 307515"/>
                <a:gd name="connsiteX139" fmla="*/ 513383 w 1077751"/>
                <a:gd name="connsiteY139" fmla="*/ 281805 h 307515"/>
                <a:gd name="connsiteX140" fmla="*/ 525661 w 1077751"/>
                <a:gd name="connsiteY140" fmla="*/ 301388 h 307515"/>
                <a:gd name="connsiteX141" fmla="*/ 531800 w 1077751"/>
                <a:gd name="connsiteY141" fmla="*/ 307234 h 307515"/>
                <a:gd name="connsiteX142" fmla="*/ 534723 w 1077751"/>
                <a:gd name="connsiteY142" fmla="*/ 306941 h 307515"/>
                <a:gd name="connsiteX143" fmla="*/ 538815 w 1077751"/>
                <a:gd name="connsiteY143" fmla="*/ 302850 h 307515"/>
                <a:gd name="connsiteX144" fmla="*/ 545247 w 1077751"/>
                <a:gd name="connsiteY144" fmla="*/ 295543 h 307515"/>
                <a:gd name="connsiteX145" fmla="*/ 557232 w 1077751"/>
                <a:gd name="connsiteY145" fmla="*/ 282682 h 307515"/>
                <a:gd name="connsiteX146" fmla="*/ 572141 w 1077751"/>
                <a:gd name="connsiteY146" fmla="*/ 266315 h 307515"/>
                <a:gd name="connsiteX147" fmla="*/ 586173 w 1077751"/>
                <a:gd name="connsiteY147" fmla="*/ 251701 h 307515"/>
                <a:gd name="connsiteX148" fmla="*/ 596404 w 1077751"/>
                <a:gd name="connsiteY148" fmla="*/ 240010 h 307515"/>
                <a:gd name="connsiteX149" fmla="*/ 599035 w 1077751"/>
                <a:gd name="connsiteY149" fmla="*/ 246440 h 307515"/>
                <a:gd name="connsiteX150" fmla="*/ 611897 w 1077751"/>
                <a:gd name="connsiteY150" fmla="*/ 267776 h 307515"/>
                <a:gd name="connsiteX151" fmla="*/ 636453 w 1077751"/>
                <a:gd name="connsiteY151" fmla="*/ 294666 h 307515"/>
                <a:gd name="connsiteX152" fmla="*/ 642300 w 1077751"/>
                <a:gd name="connsiteY152" fmla="*/ 299050 h 307515"/>
                <a:gd name="connsiteX153" fmla="*/ 646977 w 1077751"/>
                <a:gd name="connsiteY153" fmla="*/ 301973 h 307515"/>
                <a:gd name="connsiteX154" fmla="*/ 652531 w 1077751"/>
                <a:gd name="connsiteY154" fmla="*/ 302850 h 307515"/>
                <a:gd name="connsiteX155" fmla="*/ 658962 w 1077751"/>
                <a:gd name="connsiteY155" fmla="*/ 292620 h 307515"/>
                <a:gd name="connsiteX156" fmla="*/ 670655 w 1077751"/>
                <a:gd name="connsiteY156" fmla="*/ 278590 h 307515"/>
                <a:gd name="connsiteX157" fmla="*/ 681472 w 1077751"/>
                <a:gd name="connsiteY157" fmla="*/ 272745 h 307515"/>
                <a:gd name="connsiteX158" fmla="*/ 690826 w 1077751"/>
                <a:gd name="connsiteY158" fmla="*/ 270407 h 307515"/>
                <a:gd name="connsiteX159" fmla="*/ 695796 w 1077751"/>
                <a:gd name="connsiteY159" fmla="*/ 266022 h 307515"/>
                <a:gd name="connsiteX160" fmla="*/ 554309 w 1077751"/>
                <a:gd name="connsiteY160" fmla="*/ 33954 h 307515"/>
                <a:gd name="connsiteX161" fmla="*/ 617744 w 1077751"/>
                <a:gd name="connsiteY161" fmla="*/ 33954 h 307515"/>
                <a:gd name="connsiteX162" fmla="*/ 617744 w 1077751"/>
                <a:gd name="connsiteY162" fmla="*/ 78380 h 307515"/>
                <a:gd name="connsiteX163" fmla="*/ 554309 w 1077751"/>
                <a:gd name="connsiteY163" fmla="*/ 78380 h 307515"/>
                <a:gd name="connsiteX164" fmla="*/ 554309 w 1077751"/>
                <a:gd name="connsiteY164" fmla="*/ 33954 h 307515"/>
                <a:gd name="connsiteX165" fmla="*/ 554601 w 1077751"/>
                <a:gd name="connsiteY165" fmla="*/ 243225 h 307515"/>
                <a:gd name="connsiteX166" fmla="*/ 554309 w 1077751"/>
                <a:gd name="connsiteY166" fmla="*/ 143558 h 307515"/>
                <a:gd name="connsiteX167" fmla="*/ 577987 w 1077751"/>
                <a:gd name="connsiteY167" fmla="*/ 143558 h 307515"/>
                <a:gd name="connsiteX168" fmla="*/ 579449 w 1077751"/>
                <a:gd name="connsiteY168" fmla="*/ 155834 h 307515"/>
                <a:gd name="connsiteX169" fmla="*/ 582372 w 1077751"/>
                <a:gd name="connsiteY169" fmla="*/ 186231 h 307515"/>
                <a:gd name="connsiteX170" fmla="*/ 586465 w 1077751"/>
                <a:gd name="connsiteY170" fmla="*/ 206982 h 307515"/>
                <a:gd name="connsiteX171" fmla="*/ 592604 w 1077751"/>
                <a:gd name="connsiteY171" fmla="*/ 231534 h 307515"/>
                <a:gd name="connsiteX172" fmla="*/ 554601 w 1077751"/>
                <a:gd name="connsiteY172" fmla="*/ 243225 h 307515"/>
                <a:gd name="connsiteX173" fmla="*/ 554309 w 1077751"/>
                <a:gd name="connsiteY173" fmla="*/ 134790 h 307515"/>
                <a:gd name="connsiteX174" fmla="*/ 554309 w 1077751"/>
                <a:gd name="connsiteY174" fmla="*/ 87441 h 307515"/>
                <a:gd name="connsiteX175" fmla="*/ 617744 w 1077751"/>
                <a:gd name="connsiteY175" fmla="*/ 87441 h 307515"/>
                <a:gd name="connsiteX176" fmla="*/ 617744 w 1077751"/>
                <a:gd name="connsiteY176" fmla="*/ 134790 h 307515"/>
                <a:gd name="connsiteX177" fmla="*/ 554309 w 1077751"/>
                <a:gd name="connsiteY177" fmla="*/ 134790 h 307515"/>
                <a:gd name="connsiteX178" fmla="*/ 876162 w 1077751"/>
                <a:gd name="connsiteY178" fmla="*/ 112576 h 307515"/>
                <a:gd name="connsiteX179" fmla="*/ 895456 w 1077751"/>
                <a:gd name="connsiteY179" fmla="*/ 114330 h 307515"/>
                <a:gd name="connsiteX180" fmla="*/ 1012679 w 1077751"/>
                <a:gd name="connsiteY180" fmla="*/ 114330 h 307515"/>
                <a:gd name="connsiteX181" fmla="*/ 1027588 w 1077751"/>
                <a:gd name="connsiteY181" fmla="*/ 94455 h 307515"/>
                <a:gd name="connsiteX182" fmla="*/ 1042497 w 1077751"/>
                <a:gd name="connsiteY182" fmla="*/ 83056 h 307515"/>
                <a:gd name="connsiteX183" fmla="*/ 1063544 w 1077751"/>
                <a:gd name="connsiteY183" fmla="*/ 99132 h 307515"/>
                <a:gd name="connsiteX184" fmla="*/ 1077576 w 1077751"/>
                <a:gd name="connsiteY184" fmla="*/ 119007 h 307515"/>
                <a:gd name="connsiteX185" fmla="*/ 1071437 w 1077751"/>
                <a:gd name="connsiteY185" fmla="*/ 123099 h 307515"/>
                <a:gd name="connsiteX186" fmla="*/ 1025834 w 1077751"/>
                <a:gd name="connsiteY186" fmla="*/ 122806 h 307515"/>
                <a:gd name="connsiteX187" fmla="*/ 1019110 w 1077751"/>
                <a:gd name="connsiteY187" fmla="*/ 130406 h 307515"/>
                <a:gd name="connsiteX188" fmla="*/ 1019110 w 1077751"/>
                <a:gd name="connsiteY188" fmla="*/ 273622 h 307515"/>
                <a:gd name="connsiteX189" fmla="*/ 1015018 w 1077751"/>
                <a:gd name="connsiteY189" fmla="*/ 290866 h 307515"/>
                <a:gd name="connsiteX190" fmla="*/ 989293 w 1077751"/>
                <a:gd name="connsiteY190" fmla="*/ 302265 h 307515"/>
                <a:gd name="connsiteX191" fmla="*/ 960353 w 1077751"/>
                <a:gd name="connsiteY191" fmla="*/ 305480 h 307515"/>
                <a:gd name="connsiteX192" fmla="*/ 954798 w 1077751"/>
                <a:gd name="connsiteY192" fmla="*/ 303434 h 307515"/>
                <a:gd name="connsiteX193" fmla="*/ 953044 w 1077751"/>
                <a:gd name="connsiteY193" fmla="*/ 297296 h 307515"/>
                <a:gd name="connsiteX194" fmla="*/ 952460 w 1077751"/>
                <a:gd name="connsiteY194" fmla="*/ 287359 h 307515"/>
                <a:gd name="connsiteX195" fmla="*/ 948075 w 1077751"/>
                <a:gd name="connsiteY195" fmla="*/ 278006 h 307515"/>
                <a:gd name="connsiteX196" fmla="*/ 940474 w 1077751"/>
                <a:gd name="connsiteY196" fmla="*/ 273037 h 307515"/>
                <a:gd name="connsiteX197" fmla="*/ 931120 w 1077751"/>
                <a:gd name="connsiteY197" fmla="*/ 270991 h 307515"/>
                <a:gd name="connsiteX198" fmla="*/ 920888 w 1077751"/>
                <a:gd name="connsiteY198" fmla="*/ 268068 h 307515"/>
                <a:gd name="connsiteX199" fmla="*/ 918550 w 1077751"/>
                <a:gd name="connsiteY199" fmla="*/ 263392 h 307515"/>
                <a:gd name="connsiteX200" fmla="*/ 922058 w 1077751"/>
                <a:gd name="connsiteY200" fmla="*/ 258715 h 307515"/>
                <a:gd name="connsiteX201" fmla="*/ 932581 w 1077751"/>
                <a:gd name="connsiteY201" fmla="*/ 258131 h 307515"/>
                <a:gd name="connsiteX202" fmla="*/ 938720 w 1077751"/>
                <a:gd name="connsiteY202" fmla="*/ 258715 h 307515"/>
                <a:gd name="connsiteX203" fmla="*/ 954798 w 1077751"/>
                <a:gd name="connsiteY203" fmla="*/ 260469 h 307515"/>
                <a:gd name="connsiteX204" fmla="*/ 970876 w 1077751"/>
                <a:gd name="connsiteY204" fmla="*/ 257254 h 307515"/>
                <a:gd name="connsiteX205" fmla="*/ 973215 w 1077751"/>
                <a:gd name="connsiteY205" fmla="*/ 246440 h 307515"/>
                <a:gd name="connsiteX206" fmla="*/ 973507 w 1077751"/>
                <a:gd name="connsiteY206" fmla="*/ 122806 h 307515"/>
                <a:gd name="connsiteX207" fmla="*/ 900425 w 1077751"/>
                <a:gd name="connsiteY207" fmla="*/ 122806 h 307515"/>
                <a:gd name="connsiteX208" fmla="*/ 880839 w 1077751"/>
                <a:gd name="connsiteY208" fmla="*/ 123683 h 307515"/>
                <a:gd name="connsiteX209" fmla="*/ 871777 w 1077751"/>
                <a:gd name="connsiteY209" fmla="*/ 112576 h 307515"/>
                <a:gd name="connsiteX210" fmla="*/ 868269 w 1077751"/>
                <a:gd name="connsiteY210" fmla="*/ 115499 h 307515"/>
                <a:gd name="connsiteX211" fmla="*/ 852191 w 1077751"/>
                <a:gd name="connsiteY211" fmla="*/ 131282 h 307515"/>
                <a:gd name="connsiteX212" fmla="*/ 850729 w 1077751"/>
                <a:gd name="connsiteY212" fmla="*/ 132744 h 307515"/>
                <a:gd name="connsiteX213" fmla="*/ 859207 w 1077751"/>
                <a:gd name="connsiteY213" fmla="*/ 137712 h 307515"/>
                <a:gd name="connsiteX214" fmla="*/ 864177 w 1077751"/>
                <a:gd name="connsiteY214" fmla="*/ 143266 h 307515"/>
                <a:gd name="connsiteX215" fmla="*/ 856576 w 1077751"/>
                <a:gd name="connsiteY215" fmla="*/ 153788 h 307515"/>
                <a:gd name="connsiteX216" fmla="*/ 856576 w 1077751"/>
                <a:gd name="connsiteY216" fmla="*/ 261346 h 307515"/>
                <a:gd name="connsiteX217" fmla="*/ 858330 w 1077751"/>
                <a:gd name="connsiteY217" fmla="*/ 292620 h 307515"/>
                <a:gd name="connsiteX218" fmla="*/ 852483 w 1077751"/>
                <a:gd name="connsiteY218" fmla="*/ 301973 h 307515"/>
                <a:gd name="connsiteX219" fmla="*/ 833190 w 1077751"/>
                <a:gd name="connsiteY219" fmla="*/ 307234 h 307515"/>
                <a:gd name="connsiteX220" fmla="*/ 815650 w 1077751"/>
                <a:gd name="connsiteY220" fmla="*/ 306065 h 307515"/>
                <a:gd name="connsiteX221" fmla="*/ 811265 w 1077751"/>
                <a:gd name="connsiteY221" fmla="*/ 301096 h 307515"/>
                <a:gd name="connsiteX222" fmla="*/ 813019 w 1077751"/>
                <a:gd name="connsiteY222" fmla="*/ 263684 h 307515"/>
                <a:gd name="connsiteX223" fmla="*/ 813019 w 1077751"/>
                <a:gd name="connsiteY223" fmla="*/ 167233 h 307515"/>
                <a:gd name="connsiteX224" fmla="*/ 781155 w 1077751"/>
                <a:gd name="connsiteY224" fmla="*/ 189153 h 307515"/>
                <a:gd name="connsiteX225" fmla="*/ 771216 w 1077751"/>
                <a:gd name="connsiteY225" fmla="*/ 195583 h 307515"/>
                <a:gd name="connsiteX226" fmla="*/ 761569 w 1077751"/>
                <a:gd name="connsiteY226" fmla="*/ 198506 h 307515"/>
                <a:gd name="connsiteX227" fmla="*/ 759523 w 1077751"/>
                <a:gd name="connsiteY227" fmla="*/ 194122 h 307515"/>
                <a:gd name="connsiteX228" fmla="*/ 762154 w 1077751"/>
                <a:gd name="connsiteY228" fmla="*/ 189153 h 307515"/>
                <a:gd name="connsiteX229" fmla="*/ 768585 w 1077751"/>
                <a:gd name="connsiteY229" fmla="*/ 182139 h 307515"/>
                <a:gd name="connsiteX230" fmla="*/ 797233 w 1077751"/>
                <a:gd name="connsiteY230" fmla="*/ 145604 h 307515"/>
                <a:gd name="connsiteX231" fmla="*/ 817404 w 1077751"/>
                <a:gd name="connsiteY231" fmla="*/ 113746 h 307515"/>
                <a:gd name="connsiteX232" fmla="*/ 827636 w 1077751"/>
                <a:gd name="connsiteY232" fmla="*/ 94455 h 307515"/>
                <a:gd name="connsiteX233" fmla="*/ 833774 w 1077751"/>
                <a:gd name="connsiteY233" fmla="*/ 82472 h 307515"/>
                <a:gd name="connsiteX234" fmla="*/ 836405 w 1077751"/>
                <a:gd name="connsiteY234" fmla="*/ 76919 h 307515"/>
                <a:gd name="connsiteX235" fmla="*/ 839621 w 1077751"/>
                <a:gd name="connsiteY235" fmla="*/ 73119 h 307515"/>
                <a:gd name="connsiteX236" fmla="*/ 847806 w 1077751"/>
                <a:gd name="connsiteY236" fmla="*/ 74873 h 307515"/>
                <a:gd name="connsiteX237" fmla="*/ 869731 w 1077751"/>
                <a:gd name="connsiteY237" fmla="*/ 88317 h 307515"/>
                <a:gd name="connsiteX238" fmla="*/ 886978 w 1077751"/>
                <a:gd name="connsiteY238" fmla="*/ 106146 h 307515"/>
                <a:gd name="connsiteX239" fmla="*/ 876162 w 1077751"/>
                <a:gd name="connsiteY239" fmla="*/ 111115 h 307515"/>
                <a:gd name="connsiteX240" fmla="*/ 876162 w 1077751"/>
                <a:gd name="connsiteY240" fmla="*/ 112576 h 307515"/>
                <a:gd name="connsiteX241" fmla="*/ 871193 w 1077751"/>
                <a:gd name="connsiteY241" fmla="*/ 45645 h 307515"/>
                <a:gd name="connsiteX242" fmla="*/ 885517 w 1077751"/>
                <a:gd name="connsiteY242" fmla="*/ 42722 h 307515"/>
                <a:gd name="connsiteX243" fmla="*/ 884347 w 1077751"/>
                <a:gd name="connsiteY243" fmla="*/ 35707 h 307515"/>
                <a:gd name="connsiteX244" fmla="*/ 867684 w 1077751"/>
                <a:gd name="connsiteY244" fmla="*/ 17878 h 307515"/>
                <a:gd name="connsiteX245" fmla="*/ 855114 w 1077751"/>
                <a:gd name="connsiteY245" fmla="*/ 7064 h 307515"/>
                <a:gd name="connsiteX246" fmla="*/ 844591 w 1077751"/>
                <a:gd name="connsiteY246" fmla="*/ 926 h 307515"/>
                <a:gd name="connsiteX247" fmla="*/ 839329 w 1077751"/>
                <a:gd name="connsiteY247" fmla="*/ 5895 h 307515"/>
                <a:gd name="connsiteX248" fmla="*/ 836698 w 1077751"/>
                <a:gd name="connsiteY248" fmla="*/ 10572 h 307515"/>
                <a:gd name="connsiteX249" fmla="*/ 830559 w 1077751"/>
                <a:gd name="connsiteY249" fmla="*/ 20217 h 307515"/>
                <a:gd name="connsiteX250" fmla="*/ 820912 w 1077751"/>
                <a:gd name="connsiteY250" fmla="*/ 36000 h 307515"/>
                <a:gd name="connsiteX251" fmla="*/ 803665 w 1077751"/>
                <a:gd name="connsiteY251" fmla="*/ 60843 h 307515"/>
                <a:gd name="connsiteX252" fmla="*/ 782909 w 1077751"/>
                <a:gd name="connsiteY252" fmla="*/ 85395 h 307515"/>
                <a:gd name="connsiteX253" fmla="*/ 775601 w 1077751"/>
                <a:gd name="connsiteY253" fmla="*/ 92409 h 307515"/>
                <a:gd name="connsiteX254" fmla="*/ 768878 w 1077751"/>
                <a:gd name="connsiteY254" fmla="*/ 100301 h 307515"/>
                <a:gd name="connsiteX255" fmla="*/ 769462 w 1077751"/>
                <a:gd name="connsiteY255" fmla="*/ 104100 h 307515"/>
                <a:gd name="connsiteX256" fmla="*/ 774140 w 1077751"/>
                <a:gd name="connsiteY256" fmla="*/ 105270 h 307515"/>
                <a:gd name="connsiteX257" fmla="*/ 784663 w 1077751"/>
                <a:gd name="connsiteY257" fmla="*/ 100885 h 307515"/>
                <a:gd name="connsiteX258" fmla="*/ 791972 w 1077751"/>
                <a:gd name="connsiteY258" fmla="*/ 96794 h 307515"/>
                <a:gd name="connsiteX259" fmla="*/ 805126 w 1077751"/>
                <a:gd name="connsiteY259" fmla="*/ 88610 h 307515"/>
                <a:gd name="connsiteX260" fmla="*/ 827051 w 1077751"/>
                <a:gd name="connsiteY260" fmla="*/ 75750 h 307515"/>
                <a:gd name="connsiteX261" fmla="*/ 855114 w 1077751"/>
                <a:gd name="connsiteY261" fmla="*/ 56459 h 307515"/>
                <a:gd name="connsiteX262" fmla="*/ 871193 w 1077751"/>
                <a:gd name="connsiteY262" fmla="*/ 45645 h 307515"/>
                <a:gd name="connsiteX263" fmla="*/ 987247 w 1077751"/>
                <a:gd name="connsiteY263" fmla="*/ 37461 h 307515"/>
                <a:gd name="connsiteX264" fmla="*/ 1005079 w 1077751"/>
                <a:gd name="connsiteY264" fmla="*/ 14371 h 307515"/>
                <a:gd name="connsiteX265" fmla="*/ 1015018 w 1077751"/>
                <a:gd name="connsiteY265" fmla="*/ 7356 h 307515"/>
                <a:gd name="connsiteX266" fmla="*/ 1024957 w 1077751"/>
                <a:gd name="connsiteY266" fmla="*/ 12617 h 307515"/>
                <a:gd name="connsiteX267" fmla="*/ 1038696 w 1077751"/>
                <a:gd name="connsiteY267" fmla="*/ 25185 h 307515"/>
                <a:gd name="connsiteX268" fmla="*/ 1052436 w 1077751"/>
                <a:gd name="connsiteY268" fmla="*/ 42722 h 307515"/>
                <a:gd name="connsiteX269" fmla="*/ 1046297 w 1077751"/>
                <a:gd name="connsiteY269" fmla="*/ 45937 h 307515"/>
                <a:gd name="connsiteX270" fmla="*/ 917673 w 1077751"/>
                <a:gd name="connsiteY270" fmla="*/ 45937 h 307515"/>
                <a:gd name="connsiteX271" fmla="*/ 898087 w 1077751"/>
                <a:gd name="connsiteY271" fmla="*/ 46814 h 307515"/>
                <a:gd name="connsiteX272" fmla="*/ 888732 w 1077751"/>
                <a:gd name="connsiteY272" fmla="*/ 35123 h 307515"/>
                <a:gd name="connsiteX273" fmla="*/ 912703 w 1077751"/>
                <a:gd name="connsiteY273" fmla="*/ 37169 h 307515"/>
                <a:gd name="connsiteX274" fmla="*/ 987247 w 1077751"/>
                <a:gd name="connsiteY274" fmla="*/ 37461 h 307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</a:cxnLst>
              <a:rect l="l" t="t" r="r" b="b"/>
              <a:pathLst>
                <a:path w="1077751" h="307515">
                  <a:moveTo>
                    <a:pt x="6194" y="95332"/>
                  </a:moveTo>
                  <a:cubicBezTo>
                    <a:pt x="7071" y="97086"/>
                    <a:pt x="8825" y="101470"/>
                    <a:pt x="11163" y="108485"/>
                  </a:cubicBezTo>
                  <a:cubicBezTo>
                    <a:pt x="13794" y="115499"/>
                    <a:pt x="15548" y="120760"/>
                    <a:pt x="16425" y="123975"/>
                  </a:cubicBezTo>
                  <a:cubicBezTo>
                    <a:pt x="17302" y="127190"/>
                    <a:pt x="18471" y="132451"/>
                    <a:pt x="19641" y="139758"/>
                  </a:cubicBezTo>
                  <a:cubicBezTo>
                    <a:pt x="21395" y="150280"/>
                    <a:pt x="22272" y="159049"/>
                    <a:pt x="21979" y="166356"/>
                  </a:cubicBezTo>
                  <a:cubicBezTo>
                    <a:pt x="21979" y="173663"/>
                    <a:pt x="21102" y="182431"/>
                    <a:pt x="19348" y="192953"/>
                  </a:cubicBezTo>
                  <a:cubicBezTo>
                    <a:pt x="17594" y="203475"/>
                    <a:pt x="17302" y="211951"/>
                    <a:pt x="18179" y="217797"/>
                  </a:cubicBezTo>
                  <a:cubicBezTo>
                    <a:pt x="19056" y="223934"/>
                    <a:pt x="21979" y="229488"/>
                    <a:pt x="27241" y="234164"/>
                  </a:cubicBezTo>
                  <a:cubicBezTo>
                    <a:pt x="32503" y="238841"/>
                    <a:pt x="39227" y="241179"/>
                    <a:pt x="47412" y="240302"/>
                  </a:cubicBezTo>
                  <a:cubicBezTo>
                    <a:pt x="55305" y="239717"/>
                    <a:pt x="62321" y="235626"/>
                    <a:pt x="68167" y="228319"/>
                  </a:cubicBezTo>
                  <a:cubicBezTo>
                    <a:pt x="74014" y="221012"/>
                    <a:pt x="77229" y="212536"/>
                    <a:pt x="78106" y="202306"/>
                  </a:cubicBezTo>
                  <a:cubicBezTo>
                    <a:pt x="79276" y="185938"/>
                    <a:pt x="75475" y="170155"/>
                    <a:pt x="66998" y="154372"/>
                  </a:cubicBezTo>
                  <a:cubicBezTo>
                    <a:pt x="58520" y="138589"/>
                    <a:pt x="51212" y="126606"/>
                    <a:pt x="45073" y="118714"/>
                  </a:cubicBezTo>
                  <a:cubicBezTo>
                    <a:pt x="38934" y="110531"/>
                    <a:pt x="31042" y="100885"/>
                    <a:pt x="20810" y="89487"/>
                  </a:cubicBezTo>
                  <a:lnTo>
                    <a:pt x="14086" y="82180"/>
                  </a:lnTo>
                  <a:cubicBezTo>
                    <a:pt x="11456" y="79549"/>
                    <a:pt x="9409" y="77795"/>
                    <a:pt x="7948" y="76919"/>
                  </a:cubicBezTo>
                  <a:cubicBezTo>
                    <a:pt x="6486" y="76042"/>
                    <a:pt x="4732" y="76042"/>
                    <a:pt x="2686" y="76626"/>
                  </a:cubicBezTo>
                  <a:cubicBezTo>
                    <a:pt x="639" y="77503"/>
                    <a:pt x="-238" y="78965"/>
                    <a:pt x="55" y="81011"/>
                  </a:cubicBezTo>
                  <a:cubicBezTo>
                    <a:pt x="55" y="83349"/>
                    <a:pt x="639" y="85395"/>
                    <a:pt x="1809" y="86856"/>
                  </a:cubicBezTo>
                  <a:lnTo>
                    <a:pt x="6194" y="95332"/>
                  </a:lnTo>
                  <a:close/>
                  <a:moveTo>
                    <a:pt x="695796" y="266022"/>
                  </a:moveTo>
                  <a:cubicBezTo>
                    <a:pt x="695503" y="263684"/>
                    <a:pt x="694042" y="261931"/>
                    <a:pt x="691118" y="260761"/>
                  </a:cubicBezTo>
                  <a:lnTo>
                    <a:pt x="681764" y="256962"/>
                  </a:lnTo>
                  <a:cubicBezTo>
                    <a:pt x="663640" y="249655"/>
                    <a:pt x="650777" y="241763"/>
                    <a:pt x="643177" y="233872"/>
                  </a:cubicBezTo>
                  <a:cubicBezTo>
                    <a:pt x="635576" y="225980"/>
                    <a:pt x="629437" y="218673"/>
                    <a:pt x="624175" y="212243"/>
                  </a:cubicBezTo>
                  <a:cubicBezTo>
                    <a:pt x="639669" y="205813"/>
                    <a:pt x="650192" y="200552"/>
                    <a:pt x="655162" y="197045"/>
                  </a:cubicBezTo>
                  <a:cubicBezTo>
                    <a:pt x="660132" y="193245"/>
                    <a:pt x="664809" y="190030"/>
                    <a:pt x="668609" y="186815"/>
                  </a:cubicBezTo>
                  <a:cubicBezTo>
                    <a:pt x="680010" y="185061"/>
                    <a:pt x="685856" y="182723"/>
                    <a:pt x="686149" y="179508"/>
                  </a:cubicBezTo>
                  <a:cubicBezTo>
                    <a:pt x="686441" y="177754"/>
                    <a:pt x="684979" y="175709"/>
                    <a:pt x="682349" y="173078"/>
                  </a:cubicBezTo>
                  <a:cubicBezTo>
                    <a:pt x="679425" y="170740"/>
                    <a:pt x="675040" y="168109"/>
                    <a:pt x="669194" y="165479"/>
                  </a:cubicBezTo>
                  <a:cubicBezTo>
                    <a:pt x="663347" y="162848"/>
                    <a:pt x="657793" y="160510"/>
                    <a:pt x="653116" y="158464"/>
                  </a:cubicBezTo>
                  <a:cubicBezTo>
                    <a:pt x="648439" y="156126"/>
                    <a:pt x="644638" y="155249"/>
                    <a:pt x="642300" y="155541"/>
                  </a:cubicBezTo>
                  <a:cubicBezTo>
                    <a:pt x="640546" y="155834"/>
                    <a:pt x="639376" y="156126"/>
                    <a:pt x="638792" y="157003"/>
                  </a:cubicBezTo>
                  <a:lnTo>
                    <a:pt x="637330" y="161387"/>
                  </a:lnTo>
                  <a:lnTo>
                    <a:pt x="635284" y="167233"/>
                  </a:lnTo>
                  <a:cubicBezTo>
                    <a:pt x="634407" y="169278"/>
                    <a:pt x="632361" y="173078"/>
                    <a:pt x="629437" y="178339"/>
                  </a:cubicBezTo>
                  <a:cubicBezTo>
                    <a:pt x="626514" y="183892"/>
                    <a:pt x="623883" y="187692"/>
                    <a:pt x="621837" y="190030"/>
                  </a:cubicBezTo>
                  <a:cubicBezTo>
                    <a:pt x="619790" y="192368"/>
                    <a:pt x="617744" y="194707"/>
                    <a:pt x="615405" y="197045"/>
                  </a:cubicBezTo>
                  <a:lnTo>
                    <a:pt x="606635" y="178924"/>
                  </a:lnTo>
                  <a:cubicBezTo>
                    <a:pt x="605174" y="176293"/>
                    <a:pt x="601958" y="164602"/>
                    <a:pt x="597281" y="143558"/>
                  </a:cubicBezTo>
                  <a:lnTo>
                    <a:pt x="597281" y="143266"/>
                  </a:lnTo>
                  <a:lnTo>
                    <a:pt x="617744" y="143266"/>
                  </a:lnTo>
                  <a:lnTo>
                    <a:pt x="617744" y="146481"/>
                  </a:lnTo>
                  <a:cubicBezTo>
                    <a:pt x="617744" y="150573"/>
                    <a:pt x="621544" y="153203"/>
                    <a:pt x="628560" y="154080"/>
                  </a:cubicBezTo>
                  <a:cubicBezTo>
                    <a:pt x="632068" y="154665"/>
                    <a:pt x="636453" y="154665"/>
                    <a:pt x="642300" y="154080"/>
                  </a:cubicBezTo>
                  <a:cubicBezTo>
                    <a:pt x="648146" y="153788"/>
                    <a:pt x="652531" y="152619"/>
                    <a:pt x="655454" y="150865"/>
                  </a:cubicBezTo>
                  <a:cubicBezTo>
                    <a:pt x="658378" y="149111"/>
                    <a:pt x="660716" y="146481"/>
                    <a:pt x="662470" y="142681"/>
                  </a:cubicBezTo>
                  <a:lnTo>
                    <a:pt x="661009" y="107900"/>
                  </a:lnTo>
                  <a:lnTo>
                    <a:pt x="661009" y="44768"/>
                  </a:lnTo>
                  <a:cubicBezTo>
                    <a:pt x="668024" y="38630"/>
                    <a:pt x="671240" y="34246"/>
                    <a:pt x="670948" y="31908"/>
                  </a:cubicBezTo>
                  <a:cubicBezTo>
                    <a:pt x="670655" y="30446"/>
                    <a:pt x="668901" y="28400"/>
                    <a:pt x="665686" y="25770"/>
                  </a:cubicBezTo>
                  <a:cubicBezTo>
                    <a:pt x="662470" y="23139"/>
                    <a:pt x="654870" y="18171"/>
                    <a:pt x="642884" y="10864"/>
                  </a:cubicBezTo>
                  <a:cubicBezTo>
                    <a:pt x="637330" y="7649"/>
                    <a:pt x="633530" y="6187"/>
                    <a:pt x="630899" y="6480"/>
                  </a:cubicBezTo>
                  <a:cubicBezTo>
                    <a:pt x="628268" y="6772"/>
                    <a:pt x="625637" y="9110"/>
                    <a:pt x="622421" y="13494"/>
                  </a:cubicBezTo>
                  <a:cubicBezTo>
                    <a:pt x="619206" y="17586"/>
                    <a:pt x="616282" y="21678"/>
                    <a:pt x="613359" y="25478"/>
                  </a:cubicBezTo>
                  <a:lnTo>
                    <a:pt x="558986" y="25478"/>
                  </a:lnTo>
                  <a:lnTo>
                    <a:pt x="529461" y="10864"/>
                  </a:lnTo>
                  <a:cubicBezTo>
                    <a:pt x="520984" y="6772"/>
                    <a:pt x="516014" y="5018"/>
                    <a:pt x="514845" y="5603"/>
                  </a:cubicBezTo>
                  <a:cubicBezTo>
                    <a:pt x="513675" y="6187"/>
                    <a:pt x="512506" y="7064"/>
                    <a:pt x="511921" y="7941"/>
                  </a:cubicBezTo>
                  <a:lnTo>
                    <a:pt x="513383" y="43307"/>
                  </a:lnTo>
                  <a:lnTo>
                    <a:pt x="513383" y="161095"/>
                  </a:lnTo>
                  <a:cubicBezTo>
                    <a:pt x="510752" y="157003"/>
                    <a:pt x="506075" y="152034"/>
                    <a:pt x="499936" y="146481"/>
                  </a:cubicBezTo>
                  <a:cubicBezTo>
                    <a:pt x="493797" y="140635"/>
                    <a:pt x="489412" y="138005"/>
                    <a:pt x="487366" y="138297"/>
                  </a:cubicBezTo>
                  <a:cubicBezTo>
                    <a:pt x="485027" y="138589"/>
                    <a:pt x="483273" y="139758"/>
                    <a:pt x="481519" y="141512"/>
                  </a:cubicBezTo>
                  <a:cubicBezTo>
                    <a:pt x="479765" y="143266"/>
                    <a:pt x="477719" y="145604"/>
                    <a:pt x="475380" y="148527"/>
                  </a:cubicBezTo>
                  <a:cubicBezTo>
                    <a:pt x="473042" y="151449"/>
                    <a:pt x="469534" y="154957"/>
                    <a:pt x="465441" y="159633"/>
                  </a:cubicBezTo>
                  <a:lnTo>
                    <a:pt x="460179" y="159633"/>
                  </a:lnTo>
                  <a:lnTo>
                    <a:pt x="460179" y="124852"/>
                  </a:lnTo>
                  <a:cubicBezTo>
                    <a:pt x="462518" y="123099"/>
                    <a:pt x="464856" y="121053"/>
                    <a:pt x="466610" y="118422"/>
                  </a:cubicBezTo>
                  <a:lnTo>
                    <a:pt x="498767" y="118422"/>
                  </a:lnTo>
                  <a:cubicBezTo>
                    <a:pt x="502274" y="118422"/>
                    <a:pt x="504321" y="117545"/>
                    <a:pt x="504905" y="115792"/>
                  </a:cubicBezTo>
                  <a:cubicBezTo>
                    <a:pt x="505782" y="114038"/>
                    <a:pt x="505198" y="111700"/>
                    <a:pt x="503444" y="109069"/>
                  </a:cubicBezTo>
                  <a:cubicBezTo>
                    <a:pt x="501690" y="106439"/>
                    <a:pt x="497890" y="102347"/>
                    <a:pt x="492335" y="97086"/>
                  </a:cubicBezTo>
                  <a:cubicBezTo>
                    <a:pt x="486781" y="91825"/>
                    <a:pt x="482981" y="89194"/>
                    <a:pt x="480934" y="88902"/>
                  </a:cubicBezTo>
                  <a:cubicBezTo>
                    <a:pt x="478303" y="88902"/>
                    <a:pt x="476257" y="89779"/>
                    <a:pt x="473919" y="91825"/>
                  </a:cubicBezTo>
                  <a:cubicBezTo>
                    <a:pt x="471580" y="93871"/>
                    <a:pt x="469241" y="96209"/>
                    <a:pt x="466903" y="99424"/>
                  </a:cubicBezTo>
                  <a:cubicBezTo>
                    <a:pt x="464272" y="102347"/>
                    <a:pt x="461641" y="105854"/>
                    <a:pt x="458425" y="109361"/>
                  </a:cubicBezTo>
                  <a:lnTo>
                    <a:pt x="416622" y="109361"/>
                  </a:lnTo>
                  <a:lnTo>
                    <a:pt x="401713" y="108777"/>
                  </a:lnTo>
                  <a:cubicBezTo>
                    <a:pt x="411068" y="97378"/>
                    <a:pt x="420423" y="84810"/>
                    <a:pt x="430069" y="71073"/>
                  </a:cubicBezTo>
                  <a:lnTo>
                    <a:pt x="501397" y="71073"/>
                  </a:lnTo>
                  <a:cubicBezTo>
                    <a:pt x="504905" y="71073"/>
                    <a:pt x="507244" y="70488"/>
                    <a:pt x="508121" y="69027"/>
                  </a:cubicBezTo>
                  <a:cubicBezTo>
                    <a:pt x="508998" y="67858"/>
                    <a:pt x="508706" y="65812"/>
                    <a:pt x="507536" y="62889"/>
                  </a:cubicBezTo>
                  <a:cubicBezTo>
                    <a:pt x="506075" y="60259"/>
                    <a:pt x="500813" y="54413"/>
                    <a:pt x="491751" y="45645"/>
                  </a:cubicBezTo>
                  <a:cubicBezTo>
                    <a:pt x="487658" y="41845"/>
                    <a:pt x="484735" y="40092"/>
                    <a:pt x="482689" y="40384"/>
                  </a:cubicBezTo>
                  <a:cubicBezTo>
                    <a:pt x="480642" y="40676"/>
                    <a:pt x="478303" y="42722"/>
                    <a:pt x="475088" y="45937"/>
                  </a:cubicBezTo>
                  <a:cubicBezTo>
                    <a:pt x="472165" y="49445"/>
                    <a:pt x="467487" y="54705"/>
                    <a:pt x="461348" y="62305"/>
                  </a:cubicBezTo>
                  <a:lnTo>
                    <a:pt x="436501" y="62305"/>
                  </a:lnTo>
                  <a:cubicBezTo>
                    <a:pt x="440593" y="56167"/>
                    <a:pt x="446732" y="45353"/>
                    <a:pt x="455210" y="29862"/>
                  </a:cubicBezTo>
                  <a:cubicBezTo>
                    <a:pt x="463395" y="27231"/>
                    <a:pt x="467780" y="24309"/>
                    <a:pt x="467780" y="21678"/>
                  </a:cubicBezTo>
                  <a:cubicBezTo>
                    <a:pt x="467780" y="17294"/>
                    <a:pt x="458133" y="12325"/>
                    <a:pt x="439132" y="6187"/>
                  </a:cubicBezTo>
                  <a:lnTo>
                    <a:pt x="425392" y="1803"/>
                  </a:lnTo>
                  <a:cubicBezTo>
                    <a:pt x="418084" y="-827"/>
                    <a:pt x="413991" y="-535"/>
                    <a:pt x="412530" y="2388"/>
                  </a:cubicBezTo>
                  <a:lnTo>
                    <a:pt x="411653" y="9402"/>
                  </a:lnTo>
                  <a:lnTo>
                    <a:pt x="409899" y="18755"/>
                  </a:lnTo>
                  <a:cubicBezTo>
                    <a:pt x="408729" y="23724"/>
                    <a:pt x="406391" y="32492"/>
                    <a:pt x="402883" y="45060"/>
                  </a:cubicBezTo>
                  <a:cubicBezTo>
                    <a:pt x="399375" y="57628"/>
                    <a:pt x="395282" y="70488"/>
                    <a:pt x="390897" y="83349"/>
                  </a:cubicBezTo>
                  <a:cubicBezTo>
                    <a:pt x="386513" y="96209"/>
                    <a:pt x="381543" y="108192"/>
                    <a:pt x="375989" y="119007"/>
                  </a:cubicBezTo>
                  <a:lnTo>
                    <a:pt x="371312" y="127775"/>
                  </a:lnTo>
                  <a:cubicBezTo>
                    <a:pt x="371019" y="129236"/>
                    <a:pt x="371019" y="130698"/>
                    <a:pt x="371604" y="132451"/>
                  </a:cubicBezTo>
                  <a:cubicBezTo>
                    <a:pt x="372481" y="134205"/>
                    <a:pt x="373650" y="135082"/>
                    <a:pt x="375404" y="134497"/>
                  </a:cubicBezTo>
                  <a:cubicBezTo>
                    <a:pt x="377158" y="133913"/>
                    <a:pt x="378620" y="133036"/>
                    <a:pt x="379497" y="132159"/>
                  </a:cubicBezTo>
                  <a:lnTo>
                    <a:pt x="385343" y="126021"/>
                  </a:lnTo>
                  <a:lnTo>
                    <a:pt x="396744" y="114330"/>
                  </a:lnTo>
                  <a:cubicBezTo>
                    <a:pt x="397329" y="113746"/>
                    <a:pt x="398206" y="113161"/>
                    <a:pt x="399083" y="111992"/>
                  </a:cubicBezTo>
                  <a:lnTo>
                    <a:pt x="404929" y="119591"/>
                  </a:lnTo>
                  <a:lnTo>
                    <a:pt x="419838" y="118130"/>
                  </a:lnTo>
                  <a:lnTo>
                    <a:pt x="419838" y="159341"/>
                  </a:lnTo>
                  <a:lnTo>
                    <a:pt x="394698" y="159341"/>
                  </a:lnTo>
                  <a:lnTo>
                    <a:pt x="373650" y="158172"/>
                  </a:lnTo>
                  <a:lnTo>
                    <a:pt x="379789" y="168986"/>
                  </a:lnTo>
                  <a:lnTo>
                    <a:pt x="399083" y="168109"/>
                  </a:lnTo>
                  <a:lnTo>
                    <a:pt x="419838" y="168109"/>
                  </a:lnTo>
                  <a:lnTo>
                    <a:pt x="419546" y="242056"/>
                  </a:lnTo>
                  <a:cubicBezTo>
                    <a:pt x="419253" y="246732"/>
                    <a:pt x="418084" y="250532"/>
                    <a:pt x="415745" y="252870"/>
                  </a:cubicBezTo>
                  <a:cubicBezTo>
                    <a:pt x="413407" y="255500"/>
                    <a:pt x="412237" y="256670"/>
                    <a:pt x="412237" y="256670"/>
                  </a:cubicBezTo>
                  <a:cubicBezTo>
                    <a:pt x="411360" y="258423"/>
                    <a:pt x="411360" y="260761"/>
                    <a:pt x="412237" y="263684"/>
                  </a:cubicBezTo>
                  <a:cubicBezTo>
                    <a:pt x="413114" y="266607"/>
                    <a:pt x="415453" y="271868"/>
                    <a:pt x="419838" y="279760"/>
                  </a:cubicBezTo>
                  <a:cubicBezTo>
                    <a:pt x="423930" y="287359"/>
                    <a:pt x="427438" y="293204"/>
                    <a:pt x="430069" y="296712"/>
                  </a:cubicBezTo>
                  <a:cubicBezTo>
                    <a:pt x="432700" y="300219"/>
                    <a:pt x="434747" y="302265"/>
                    <a:pt x="436793" y="302557"/>
                  </a:cubicBezTo>
                  <a:cubicBezTo>
                    <a:pt x="438255" y="303142"/>
                    <a:pt x="439424" y="303142"/>
                    <a:pt x="440301" y="302557"/>
                  </a:cubicBezTo>
                  <a:cubicBezTo>
                    <a:pt x="441178" y="301973"/>
                    <a:pt x="442347" y="300219"/>
                    <a:pt x="444393" y="297588"/>
                  </a:cubicBezTo>
                  <a:lnTo>
                    <a:pt x="449948" y="289697"/>
                  </a:lnTo>
                  <a:cubicBezTo>
                    <a:pt x="457548" y="278590"/>
                    <a:pt x="463979" y="270114"/>
                    <a:pt x="468949" y="263684"/>
                  </a:cubicBezTo>
                  <a:cubicBezTo>
                    <a:pt x="473919" y="257254"/>
                    <a:pt x="485027" y="244686"/>
                    <a:pt x="502859" y="225688"/>
                  </a:cubicBezTo>
                  <a:lnTo>
                    <a:pt x="510167" y="218089"/>
                  </a:lnTo>
                  <a:cubicBezTo>
                    <a:pt x="511629" y="216627"/>
                    <a:pt x="512213" y="214874"/>
                    <a:pt x="512213" y="213120"/>
                  </a:cubicBezTo>
                  <a:cubicBezTo>
                    <a:pt x="512213" y="211074"/>
                    <a:pt x="511044" y="210197"/>
                    <a:pt x="509290" y="209905"/>
                  </a:cubicBezTo>
                  <a:cubicBezTo>
                    <a:pt x="507536" y="209613"/>
                    <a:pt x="506075" y="209613"/>
                    <a:pt x="505198" y="210197"/>
                  </a:cubicBezTo>
                  <a:lnTo>
                    <a:pt x="493797" y="216043"/>
                  </a:lnTo>
                  <a:lnTo>
                    <a:pt x="474796" y="225396"/>
                  </a:lnTo>
                  <a:cubicBezTo>
                    <a:pt x="471580" y="227149"/>
                    <a:pt x="466610" y="229780"/>
                    <a:pt x="460472" y="232995"/>
                  </a:cubicBezTo>
                  <a:lnTo>
                    <a:pt x="460472" y="167817"/>
                  </a:lnTo>
                  <a:lnTo>
                    <a:pt x="503444" y="167817"/>
                  </a:lnTo>
                  <a:cubicBezTo>
                    <a:pt x="507244" y="167817"/>
                    <a:pt x="510460" y="167233"/>
                    <a:pt x="513091" y="165771"/>
                  </a:cubicBezTo>
                  <a:lnTo>
                    <a:pt x="512798" y="243225"/>
                  </a:lnTo>
                  <a:cubicBezTo>
                    <a:pt x="512506" y="247901"/>
                    <a:pt x="512213" y="250824"/>
                    <a:pt x="511337" y="252285"/>
                  </a:cubicBezTo>
                  <a:cubicBezTo>
                    <a:pt x="510752" y="253747"/>
                    <a:pt x="509583" y="255500"/>
                    <a:pt x="507829" y="257254"/>
                  </a:cubicBezTo>
                  <a:cubicBezTo>
                    <a:pt x="506367" y="259008"/>
                    <a:pt x="505490" y="260469"/>
                    <a:pt x="505198" y="261346"/>
                  </a:cubicBezTo>
                  <a:cubicBezTo>
                    <a:pt x="504321" y="264269"/>
                    <a:pt x="507244" y="270991"/>
                    <a:pt x="513383" y="281805"/>
                  </a:cubicBezTo>
                  <a:lnTo>
                    <a:pt x="525661" y="301388"/>
                  </a:lnTo>
                  <a:cubicBezTo>
                    <a:pt x="527999" y="305188"/>
                    <a:pt x="530046" y="306941"/>
                    <a:pt x="531800" y="307234"/>
                  </a:cubicBezTo>
                  <a:cubicBezTo>
                    <a:pt x="532969" y="307526"/>
                    <a:pt x="534138" y="307526"/>
                    <a:pt x="534723" y="306941"/>
                  </a:cubicBezTo>
                  <a:cubicBezTo>
                    <a:pt x="535600" y="306357"/>
                    <a:pt x="536769" y="304895"/>
                    <a:pt x="538815" y="302850"/>
                  </a:cubicBezTo>
                  <a:lnTo>
                    <a:pt x="545247" y="295543"/>
                  </a:lnTo>
                  <a:lnTo>
                    <a:pt x="557232" y="282682"/>
                  </a:lnTo>
                  <a:lnTo>
                    <a:pt x="572141" y="266315"/>
                  </a:lnTo>
                  <a:lnTo>
                    <a:pt x="586173" y="251701"/>
                  </a:lnTo>
                  <a:cubicBezTo>
                    <a:pt x="588511" y="249070"/>
                    <a:pt x="591727" y="245271"/>
                    <a:pt x="596404" y="240010"/>
                  </a:cubicBezTo>
                  <a:cubicBezTo>
                    <a:pt x="596696" y="240887"/>
                    <a:pt x="597573" y="243225"/>
                    <a:pt x="599035" y="246440"/>
                  </a:cubicBezTo>
                  <a:cubicBezTo>
                    <a:pt x="600204" y="249655"/>
                    <a:pt x="604589" y="256670"/>
                    <a:pt x="611897" y="267776"/>
                  </a:cubicBezTo>
                  <a:cubicBezTo>
                    <a:pt x="618913" y="278590"/>
                    <a:pt x="627391" y="287651"/>
                    <a:pt x="636453" y="294666"/>
                  </a:cubicBezTo>
                  <a:lnTo>
                    <a:pt x="642300" y="299050"/>
                  </a:lnTo>
                  <a:cubicBezTo>
                    <a:pt x="644346" y="300511"/>
                    <a:pt x="645807" y="301388"/>
                    <a:pt x="646977" y="301973"/>
                  </a:cubicBezTo>
                  <a:cubicBezTo>
                    <a:pt x="649316" y="303142"/>
                    <a:pt x="651362" y="303434"/>
                    <a:pt x="652531" y="302850"/>
                  </a:cubicBezTo>
                  <a:cubicBezTo>
                    <a:pt x="653700" y="302265"/>
                    <a:pt x="656039" y="298758"/>
                    <a:pt x="658962" y="292620"/>
                  </a:cubicBezTo>
                  <a:cubicBezTo>
                    <a:pt x="662178" y="286482"/>
                    <a:pt x="665978" y="281805"/>
                    <a:pt x="670655" y="278590"/>
                  </a:cubicBezTo>
                  <a:cubicBezTo>
                    <a:pt x="675625" y="275375"/>
                    <a:pt x="679133" y="273329"/>
                    <a:pt x="681472" y="272745"/>
                  </a:cubicBezTo>
                  <a:lnTo>
                    <a:pt x="690826" y="270407"/>
                  </a:lnTo>
                  <a:cubicBezTo>
                    <a:pt x="694334" y="269530"/>
                    <a:pt x="696088" y="268068"/>
                    <a:pt x="695796" y="266022"/>
                  </a:cubicBezTo>
                  <a:close/>
                  <a:moveTo>
                    <a:pt x="554309" y="33954"/>
                  </a:moveTo>
                  <a:lnTo>
                    <a:pt x="617744" y="33954"/>
                  </a:lnTo>
                  <a:lnTo>
                    <a:pt x="617744" y="78380"/>
                  </a:lnTo>
                  <a:lnTo>
                    <a:pt x="554309" y="78380"/>
                  </a:lnTo>
                  <a:lnTo>
                    <a:pt x="554309" y="33954"/>
                  </a:lnTo>
                  <a:close/>
                  <a:moveTo>
                    <a:pt x="554601" y="243225"/>
                  </a:moveTo>
                  <a:lnTo>
                    <a:pt x="554309" y="143558"/>
                  </a:lnTo>
                  <a:lnTo>
                    <a:pt x="577987" y="143558"/>
                  </a:lnTo>
                  <a:lnTo>
                    <a:pt x="579449" y="155834"/>
                  </a:lnTo>
                  <a:cubicBezTo>
                    <a:pt x="580618" y="170448"/>
                    <a:pt x="581495" y="180677"/>
                    <a:pt x="582372" y="186231"/>
                  </a:cubicBezTo>
                  <a:cubicBezTo>
                    <a:pt x="582957" y="191784"/>
                    <a:pt x="584419" y="198799"/>
                    <a:pt x="586465" y="206982"/>
                  </a:cubicBezTo>
                  <a:cubicBezTo>
                    <a:pt x="588219" y="215166"/>
                    <a:pt x="590557" y="223350"/>
                    <a:pt x="592604" y="231534"/>
                  </a:cubicBezTo>
                  <a:cubicBezTo>
                    <a:pt x="582372" y="234749"/>
                    <a:pt x="569802" y="238548"/>
                    <a:pt x="554601" y="243225"/>
                  </a:cubicBezTo>
                  <a:close/>
                  <a:moveTo>
                    <a:pt x="554309" y="134790"/>
                  </a:moveTo>
                  <a:lnTo>
                    <a:pt x="554309" y="87441"/>
                  </a:lnTo>
                  <a:lnTo>
                    <a:pt x="617744" y="87441"/>
                  </a:lnTo>
                  <a:lnTo>
                    <a:pt x="617744" y="134790"/>
                  </a:lnTo>
                  <a:lnTo>
                    <a:pt x="554309" y="134790"/>
                  </a:lnTo>
                  <a:close/>
                  <a:moveTo>
                    <a:pt x="876162" y="112576"/>
                  </a:moveTo>
                  <a:lnTo>
                    <a:pt x="895456" y="114330"/>
                  </a:lnTo>
                  <a:lnTo>
                    <a:pt x="1012679" y="114330"/>
                  </a:lnTo>
                  <a:cubicBezTo>
                    <a:pt x="1016480" y="108777"/>
                    <a:pt x="1021449" y="102347"/>
                    <a:pt x="1027588" y="94455"/>
                  </a:cubicBezTo>
                  <a:cubicBezTo>
                    <a:pt x="1033727" y="86564"/>
                    <a:pt x="1038696" y="82764"/>
                    <a:pt x="1042497" y="83056"/>
                  </a:cubicBezTo>
                  <a:cubicBezTo>
                    <a:pt x="1046005" y="83349"/>
                    <a:pt x="1053021" y="88902"/>
                    <a:pt x="1063544" y="99132"/>
                  </a:cubicBezTo>
                  <a:cubicBezTo>
                    <a:pt x="1074068" y="109654"/>
                    <a:pt x="1078745" y="116376"/>
                    <a:pt x="1077576" y="119007"/>
                  </a:cubicBezTo>
                  <a:cubicBezTo>
                    <a:pt x="1076407" y="121929"/>
                    <a:pt x="1074360" y="123099"/>
                    <a:pt x="1071437" y="123099"/>
                  </a:cubicBezTo>
                  <a:lnTo>
                    <a:pt x="1025834" y="122806"/>
                  </a:lnTo>
                  <a:cubicBezTo>
                    <a:pt x="1022326" y="126898"/>
                    <a:pt x="1019988" y="129529"/>
                    <a:pt x="1019110" y="130406"/>
                  </a:cubicBezTo>
                  <a:lnTo>
                    <a:pt x="1019110" y="273622"/>
                  </a:lnTo>
                  <a:cubicBezTo>
                    <a:pt x="1019110" y="280344"/>
                    <a:pt x="1017649" y="285897"/>
                    <a:pt x="1015018" y="290866"/>
                  </a:cubicBezTo>
                  <a:cubicBezTo>
                    <a:pt x="1012387" y="295543"/>
                    <a:pt x="1003910" y="299634"/>
                    <a:pt x="989293" y="302265"/>
                  </a:cubicBezTo>
                  <a:cubicBezTo>
                    <a:pt x="974969" y="305188"/>
                    <a:pt x="965322" y="306357"/>
                    <a:pt x="960353" y="305480"/>
                  </a:cubicBezTo>
                  <a:cubicBezTo>
                    <a:pt x="957722" y="305188"/>
                    <a:pt x="955968" y="304603"/>
                    <a:pt x="954798" y="303434"/>
                  </a:cubicBezTo>
                  <a:cubicBezTo>
                    <a:pt x="953921" y="302557"/>
                    <a:pt x="953337" y="300511"/>
                    <a:pt x="953044" y="297296"/>
                  </a:cubicBezTo>
                  <a:lnTo>
                    <a:pt x="952460" y="287359"/>
                  </a:lnTo>
                  <a:cubicBezTo>
                    <a:pt x="951875" y="283851"/>
                    <a:pt x="950413" y="280636"/>
                    <a:pt x="948075" y="278006"/>
                  </a:cubicBezTo>
                  <a:cubicBezTo>
                    <a:pt x="946028" y="275375"/>
                    <a:pt x="943398" y="273622"/>
                    <a:pt x="940474" y="273037"/>
                  </a:cubicBezTo>
                  <a:lnTo>
                    <a:pt x="931120" y="270991"/>
                  </a:lnTo>
                  <a:cubicBezTo>
                    <a:pt x="925858" y="270114"/>
                    <a:pt x="922642" y="268945"/>
                    <a:pt x="920888" y="268068"/>
                  </a:cubicBezTo>
                  <a:cubicBezTo>
                    <a:pt x="919134" y="267192"/>
                    <a:pt x="918550" y="265730"/>
                    <a:pt x="918550" y="263392"/>
                  </a:cubicBezTo>
                  <a:cubicBezTo>
                    <a:pt x="918550" y="261054"/>
                    <a:pt x="919719" y="259592"/>
                    <a:pt x="922058" y="258715"/>
                  </a:cubicBezTo>
                  <a:cubicBezTo>
                    <a:pt x="924396" y="258131"/>
                    <a:pt x="927904" y="257839"/>
                    <a:pt x="932581" y="258131"/>
                  </a:cubicBezTo>
                  <a:lnTo>
                    <a:pt x="938720" y="258715"/>
                  </a:lnTo>
                  <a:cubicBezTo>
                    <a:pt x="940182" y="259008"/>
                    <a:pt x="945444" y="259300"/>
                    <a:pt x="954798" y="260469"/>
                  </a:cubicBezTo>
                  <a:cubicBezTo>
                    <a:pt x="964153" y="261346"/>
                    <a:pt x="969415" y="260177"/>
                    <a:pt x="970876" y="257254"/>
                  </a:cubicBezTo>
                  <a:cubicBezTo>
                    <a:pt x="972338" y="254039"/>
                    <a:pt x="972923" y="250532"/>
                    <a:pt x="973215" y="246440"/>
                  </a:cubicBezTo>
                  <a:lnTo>
                    <a:pt x="973507" y="122806"/>
                  </a:lnTo>
                  <a:lnTo>
                    <a:pt x="900425" y="122806"/>
                  </a:lnTo>
                  <a:lnTo>
                    <a:pt x="880839" y="123683"/>
                  </a:lnTo>
                  <a:lnTo>
                    <a:pt x="871777" y="112576"/>
                  </a:lnTo>
                  <a:cubicBezTo>
                    <a:pt x="870023" y="114038"/>
                    <a:pt x="868854" y="114915"/>
                    <a:pt x="868269" y="115499"/>
                  </a:cubicBezTo>
                  <a:lnTo>
                    <a:pt x="852191" y="131282"/>
                  </a:lnTo>
                  <a:lnTo>
                    <a:pt x="850729" y="132744"/>
                  </a:lnTo>
                  <a:cubicBezTo>
                    <a:pt x="853361" y="134205"/>
                    <a:pt x="856284" y="135959"/>
                    <a:pt x="859207" y="137712"/>
                  </a:cubicBezTo>
                  <a:cubicBezTo>
                    <a:pt x="862423" y="139466"/>
                    <a:pt x="863884" y="141512"/>
                    <a:pt x="864177" y="143266"/>
                  </a:cubicBezTo>
                  <a:cubicBezTo>
                    <a:pt x="864469" y="145312"/>
                    <a:pt x="861838" y="148819"/>
                    <a:pt x="856576" y="153788"/>
                  </a:cubicBezTo>
                  <a:lnTo>
                    <a:pt x="856576" y="261346"/>
                  </a:lnTo>
                  <a:lnTo>
                    <a:pt x="858330" y="292620"/>
                  </a:lnTo>
                  <a:cubicBezTo>
                    <a:pt x="857453" y="296127"/>
                    <a:pt x="855407" y="299050"/>
                    <a:pt x="852483" y="301973"/>
                  </a:cubicBezTo>
                  <a:cubicBezTo>
                    <a:pt x="849268" y="304895"/>
                    <a:pt x="843129" y="306649"/>
                    <a:pt x="833190" y="307234"/>
                  </a:cubicBezTo>
                  <a:cubicBezTo>
                    <a:pt x="823543" y="307818"/>
                    <a:pt x="817696" y="307526"/>
                    <a:pt x="815650" y="306065"/>
                  </a:cubicBezTo>
                  <a:cubicBezTo>
                    <a:pt x="813604" y="304895"/>
                    <a:pt x="812142" y="303142"/>
                    <a:pt x="811265" y="301096"/>
                  </a:cubicBezTo>
                  <a:lnTo>
                    <a:pt x="813019" y="263684"/>
                  </a:lnTo>
                  <a:lnTo>
                    <a:pt x="813019" y="167233"/>
                  </a:lnTo>
                  <a:cubicBezTo>
                    <a:pt x="806588" y="172201"/>
                    <a:pt x="795772" y="179508"/>
                    <a:pt x="781155" y="189153"/>
                  </a:cubicBezTo>
                  <a:lnTo>
                    <a:pt x="771216" y="195583"/>
                  </a:lnTo>
                  <a:cubicBezTo>
                    <a:pt x="765954" y="198799"/>
                    <a:pt x="762739" y="199968"/>
                    <a:pt x="761569" y="198506"/>
                  </a:cubicBezTo>
                  <a:cubicBezTo>
                    <a:pt x="760108" y="197045"/>
                    <a:pt x="759523" y="195583"/>
                    <a:pt x="759523" y="194122"/>
                  </a:cubicBezTo>
                  <a:cubicBezTo>
                    <a:pt x="759523" y="192661"/>
                    <a:pt x="760400" y="190907"/>
                    <a:pt x="762154" y="189153"/>
                  </a:cubicBezTo>
                  <a:lnTo>
                    <a:pt x="768585" y="182139"/>
                  </a:lnTo>
                  <a:cubicBezTo>
                    <a:pt x="777648" y="172494"/>
                    <a:pt x="787294" y="160218"/>
                    <a:pt x="797233" y="145604"/>
                  </a:cubicBezTo>
                  <a:cubicBezTo>
                    <a:pt x="807173" y="130990"/>
                    <a:pt x="813896" y="120468"/>
                    <a:pt x="817404" y="113746"/>
                  </a:cubicBezTo>
                  <a:cubicBezTo>
                    <a:pt x="820912" y="107316"/>
                    <a:pt x="824420" y="100885"/>
                    <a:pt x="827636" y="94455"/>
                  </a:cubicBezTo>
                  <a:lnTo>
                    <a:pt x="833774" y="82472"/>
                  </a:lnTo>
                  <a:lnTo>
                    <a:pt x="836405" y="76919"/>
                  </a:lnTo>
                  <a:cubicBezTo>
                    <a:pt x="837282" y="75165"/>
                    <a:pt x="838160" y="73996"/>
                    <a:pt x="839621" y="73119"/>
                  </a:cubicBezTo>
                  <a:cubicBezTo>
                    <a:pt x="840790" y="72242"/>
                    <a:pt x="843714" y="72827"/>
                    <a:pt x="847806" y="74873"/>
                  </a:cubicBezTo>
                  <a:cubicBezTo>
                    <a:pt x="849853" y="76042"/>
                    <a:pt x="857161" y="80426"/>
                    <a:pt x="869731" y="88317"/>
                  </a:cubicBezTo>
                  <a:cubicBezTo>
                    <a:pt x="882593" y="96209"/>
                    <a:pt x="888148" y="102347"/>
                    <a:pt x="886978" y="106146"/>
                  </a:cubicBezTo>
                  <a:cubicBezTo>
                    <a:pt x="886101" y="109069"/>
                    <a:pt x="882301" y="110531"/>
                    <a:pt x="876162" y="111115"/>
                  </a:cubicBezTo>
                  <a:lnTo>
                    <a:pt x="876162" y="112576"/>
                  </a:lnTo>
                  <a:close/>
                  <a:moveTo>
                    <a:pt x="871193" y="45645"/>
                  </a:moveTo>
                  <a:cubicBezTo>
                    <a:pt x="879378" y="46229"/>
                    <a:pt x="884347" y="45060"/>
                    <a:pt x="885517" y="42722"/>
                  </a:cubicBezTo>
                  <a:cubicBezTo>
                    <a:pt x="886394" y="41261"/>
                    <a:pt x="885809" y="38922"/>
                    <a:pt x="884347" y="35707"/>
                  </a:cubicBezTo>
                  <a:cubicBezTo>
                    <a:pt x="882886" y="32492"/>
                    <a:pt x="877331" y="26355"/>
                    <a:pt x="867684" y="17878"/>
                  </a:cubicBezTo>
                  <a:lnTo>
                    <a:pt x="855114" y="7064"/>
                  </a:lnTo>
                  <a:cubicBezTo>
                    <a:pt x="849853" y="2388"/>
                    <a:pt x="846345" y="342"/>
                    <a:pt x="844591" y="926"/>
                  </a:cubicBezTo>
                  <a:cubicBezTo>
                    <a:pt x="842837" y="1511"/>
                    <a:pt x="841083" y="3265"/>
                    <a:pt x="839329" y="5895"/>
                  </a:cubicBezTo>
                  <a:lnTo>
                    <a:pt x="836698" y="10572"/>
                  </a:lnTo>
                  <a:lnTo>
                    <a:pt x="830559" y="20217"/>
                  </a:lnTo>
                  <a:lnTo>
                    <a:pt x="820912" y="36000"/>
                  </a:lnTo>
                  <a:cubicBezTo>
                    <a:pt x="816527" y="42722"/>
                    <a:pt x="810681" y="50906"/>
                    <a:pt x="803665" y="60843"/>
                  </a:cubicBezTo>
                  <a:cubicBezTo>
                    <a:pt x="796649" y="70488"/>
                    <a:pt x="789633" y="78672"/>
                    <a:pt x="782909" y="85395"/>
                  </a:cubicBezTo>
                  <a:lnTo>
                    <a:pt x="775601" y="92409"/>
                  </a:lnTo>
                  <a:cubicBezTo>
                    <a:pt x="771509" y="96501"/>
                    <a:pt x="769462" y="99132"/>
                    <a:pt x="768878" y="100301"/>
                  </a:cubicBezTo>
                  <a:cubicBezTo>
                    <a:pt x="768293" y="101762"/>
                    <a:pt x="768585" y="102931"/>
                    <a:pt x="769462" y="104100"/>
                  </a:cubicBezTo>
                  <a:cubicBezTo>
                    <a:pt x="770339" y="105270"/>
                    <a:pt x="772093" y="105562"/>
                    <a:pt x="774140" y="105270"/>
                  </a:cubicBezTo>
                  <a:cubicBezTo>
                    <a:pt x="776186" y="104977"/>
                    <a:pt x="779694" y="103516"/>
                    <a:pt x="784663" y="100885"/>
                  </a:cubicBezTo>
                  <a:lnTo>
                    <a:pt x="791972" y="96794"/>
                  </a:lnTo>
                  <a:cubicBezTo>
                    <a:pt x="792556" y="96501"/>
                    <a:pt x="796941" y="93578"/>
                    <a:pt x="805126" y="88610"/>
                  </a:cubicBezTo>
                  <a:lnTo>
                    <a:pt x="827051" y="75750"/>
                  </a:lnTo>
                  <a:lnTo>
                    <a:pt x="855114" y="56459"/>
                  </a:lnTo>
                  <a:cubicBezTo>
                    <a:pt x="858330" y="53829"/>
                    <a:pt x="863884" y="50321"/>
                    <a:pt x="871193" y="45645"/>
                  </a:cubicBezTo>
                  <a:close/>
                  <a:moveTo>
                    <a:pt x="987247" y="37461"/>
                  </a:moveTo>
                  <a:cubicBezTo>
                    <a:pt x="994847" y="26647"/>
                    <a:pt x="1000986" y="18755"/>
                    <a:pt x="1005079" y="14371"/>
                  </a:cubicBezTo>
                  <a:cubicBezTo>
                    <a:pt x="1009171" y="9987"/>
                    <a:pt x="1012387" y="7649"/>
                    <a:pt x="1015018" y="7356"/>
                  </a:cubicBezTo>
                  <a:cubicBezTo>
                    <a:pt x="1017649" y="7356"/>
                    <a:pt x="1020865" y="9110"/>
                    <a:pt x="1024957" y="12617"/>
                  </a:cubicBezTo>
                  <a:lnTo>
                    <a:pt x="1038696" y="25185"/>
                  </a:lnTo>
                  <a:cubicBezTo>
                    <a:pt x="1049513" y="34538"/>
                    <a:pt x="1053898" y="40676"/>
                    <a:pt x="1052436" y="42722"/>
                  </a:cubicBezTo>
                  <a:cubicBezTo>
                    <a:pt x="1050682" y="45060"/>
                    <a:pt x="1048636" y="45937"/>
                    <a:pt x="1046297" y="45937"/>
                  </a:cubicBezTo>
                  <a:lnTo>
                    <a:pt x="917673" y="45937"/>
                  </a:lnTo>
                  <a:lnTo>
                    <a:pt x="898087" y="46814"/>
                  </a:lnTo>
                  <a:lnTo>
                    <a:pt x="888732" y="35123"/>
                  </a:lnTo>
                  <a:lnTo>
                    <a:pt x="912703" y="37169"/>
                  </a:lnTo>
                  <a:lnTo>
                    <a:pt x="987247" y="37461"/>
                  </a:lnTo>
                  <a:close/>
                </a:path>
              </a:pathLst>
            </a:custGeom>
            <a:grpFill/>
            <a:ln w="186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</a:endParaRPr>
            </a:p>
          </p:txBody>
        </p:sp>
        <p:sp>
          <p:nvSpPr>
            <p:cNvPr id="129" name="任意多边形: 形状 128"/>
            <p:cNvSpPr/>
            <p:nvPr/>
          </p:nvSpPr>
          <p:spPr>
            <a:xfrm>
              <a:off x="3611026" y="2785175"/>
              <a:ext cx="1086973" cy="41832"/>
            </a:xfrm>
            <a:custGeom>
              <a:avLst/>
              <a:gdLst>
                <a:gd name="connsiteX0" fmla="*/ 33033 w 2232801"/>
                <a:gd name="connsiteY0" fmla="*/ 85053 h 85929"/>
                <a:gd name="connsiteX1" fmla="*/ 0 w 2232801"/>
                <a:gd name="connsiteY1" fmla="*/ 85053 h 85929"/>
                <a:gd name="connsiteX2" fmla="*/ 0 w 2232801"/>
                <a:gd name="connsiteY2" fmla="*/ 80376 h 85929"/>
                <a:gd name="connsiteX3" fmla="*/ 15201 w 2232801"/>
                <a:gd name="connsiteY3" fmla="*/ 64886 h 85929"/>
                <a:gd name="connsiteX4" fmla="*/ 42095 w 2232801"/>
                <a:gd name="connsiteY4" fmla="*/ 585 h 85929"/>
                <a:gd name="connsiteX5" fmla="*/ 48234 w 2232801"/>
                <a:gd name="connsiteY5" fmla="*/ 585 h 85929"/>
                <a:gd name="connsiteX6" fmla="*/ 79513 w 2232801"/>
                <a:gd name="connsiteY6" fmla="*/ 72485 h 85929"/>
                <a:gd name="connsiteX7" fmla="*/ 90914 w 2232801"/>
                <a:gd name="connsiteY7" fmla="*/ 80669 h 85929"/>
                <a:gd name="connsiteX8" fmla="*/ 90914 w 2232801"/>
                <a:gd name="connsiteY8" fmla="*/ 85345 h 85929"/>
                <a:gd name="connsiteX9" fmla="*/ 47357 w 2232801"/>
                <a:gd name="connsiteY9" fmla="*/ 85345 h 85929"/>
                <a:gd name="connsiteX10" fmla="*/ 47357 w 2232801"/>
                <a:gd name="connsiteY10" fmla="*/ 80669 h 85929"/>
                <a:gd name="connsiteX11" fmla="*/ 52034 w 2232801"/>
                <a:gd name="connsiteY11" fmla="*/ 80669 h 85929"/>
                <a:gd name="connsiteX12" fmla="*/ 59050 w 2232801"/>
                <a:gd name="connsiteY12" fmla="*/ 76285 h 85929"/>
                <a:gd name="connsiteX13" fmla="*/ 58466 w 2232801"/>
                <a:gd name="connsiteY13" fmla="*/ 72485 h 85929"/>
                <a:gd name="connsiteX14" fmla="*/ 57881 w 2232801"/>
                <a:gd name="connsiteY14" fmla="*/ 71608 h 85929"/>
                <a:gd name="connsiteX15" fmla="*/ 51742 w 2232801"/>
                <a:gd name="connsiteY15" fmla="*/ 57871 h 85929"/>
                <a:gd name="connsiteX16" fmla="*/ 25140 w 2232801"/>
                <a:gd name="connsiteY16" fmla="*/ 57871 h 85929"/>
                <a:gd name="connsiteX17" fmla="*/ 21340 w 2232801"/>
                <a:gd name="connsiteY17" fmla="*/ 67224 h 85929"/>
                <a:gd name="connsiteX18" fmla="*/ 19586 w 2232801"/>
                <a:gd name="connsiteY18" fmla="*/ 74823 h 85929"/>
                <a:gd name="connsiteX19" fmla="*/ 26602 w 2232801"/>
                <a:gd name="connsiteY19" fmla="*/ 80376 h 85929"/>
                <a:gd name="connsiteX20" fmla="*/ 32741 w 2232801"/>
                <a:gd name="connsiteY20" fmla="*/ 80376 h 85929"/>
                <a:gd name="connsiteX21" fmla="*/ 33033 w 2232801"/>
                <a:gd name="connsiteY21" fmla="*/ 85053 h 85929"/>
                <a:gd name="connsiteX22" fmla="*/ 49111 w 2232801"/>
                <a:gd name="connsiteY22" fmla="*/ 50856 h 85929"/>
                <a:gd name="connsiteX23" fmla="*/ 38295 w 2232801"/>
                <a:gd name="connsiteY23" fmla="*/ 25136 h 85929"/>
                <a:gd name="connsiteX24" fmla="*/ 27771 w 2232801"/>
                <a:gd name="connsiteY24" fmla="*/ 50856 h 85929"/>
                <a:gd name="connsiteX25" fmla="*/ 49111 w 2232801"/>
                <a:gd name="connsiteY25" fmla="*/ 50856 h 85929"/>
                <a:gd name="connsiteX26" fmla="*/ 141195 w 2232801"/>
                <a:gd name="connsiteY26" fmla="*/ 50564 h 85929"/>
                <a:gd name="connsiteX27" fmla="*/ 141195 w 2232801"/>
                <a:gd name="connsiteY27" fmla="*/ 45011 h 85929"/>
                <a:gd name="connsiteX28" fmla="*/ 187967 w 2232801"/>
                <a:gd name="connsiteY28" fmla="*/ 45011 h 85929"/>
                <a:gd name="connsiteX29" fmla="*/ 187967 w 2232801"/>
                <a:gd name="connsiteY29" fmla="*/ 50564 h 85929"/>
                <a:gd name="connsiteX30" fmla="*/ 175689 w 2232801"/>
                <a:gd name="connsiteY30" fmla="*/ 59625 h 85929"/>
                <a:gd name="connsiteX31" fmla="*/ 175689 w 2232801"/>
                <a:gd name="connsiteY31" fmla="*/ 85345 h 85929"/>
                <a:gd name="connsiteX32" fmla="*/ 171012 w 2232801"/>
                <a:gd name="connsiteY32" fmla="*/ 85345 h 85929"/>
                <a:gd name="connsiteX33" fmla="*/ 165750 w 2232801"/>
                <a:gd name="connsiteY33" fmla="*/ 79792 h 85929"/>
                <a:gd name="connsiteX34" fmla="*/ 141487 w 2232801"/>
                <a:gd name="connsiteY34" fmla="*/ 85930 h 85929"/>
                <a:gd name="connsiteX35" fmla="*/ 101730 w 2232801"/>
                <a:gd name="connsiteY35" fmla="*/ 46180 h 85929"/>
                <a:gd name="connsiteX36" fmla="*/ 144410 w 2232801"/>
                <a:gd name="connsiteY36" fmla="*/ 585 h 85929"/>
                <a:gd name="connsiteX37" fmla="*/ 161365 w 2232801"/>
                <a:gd name="connsiteY37" fmla="*/ 5261 h 85929"/>
                <a:gd name="connsiteX38" fmla="*/ 165750 w 2232801"/>
                <a:gd name="connsiteY38" fmla="*/ 6722 h 85929"/>
                <a:gd name="connsiteX39" fmla="*/ 168673 w 2232801"/>
                <a:gd name="connsiteY39" fmla="*/ 4384 h 85929"/>
                <a:gd name="connsiteX40" fmla="*/ 170135 w 2232801"/>
                <a:gd name="connsiteY40" fmla="*/ 2923 h 85929"/>
                <a:gd name="connsiteX41" fmla="*/ 174812 w 2232801"/>
                <a:gd name="connsiteY41" fmla="*/ 2923 h 85929"/>
                <a:gd name="connsiteX42" fmla="*/ 174812 w 2232801"/>
                <a:gd name="connsiteY42" fmla="*/ 31858 h 85929"/>
                <a:gd name="connsiteX43" fmla="*/ 170135 w 2232801"/>
                <a:gd name="connsiteY43" fmla="*/ 31858 h 85929"/>
                <a:gd name="connsiteX44" fmla="*/ 145579 w 2232801"/>
                <a:gd name="connsiteY44" fmla="*/ 6138 h 85929"/>
                <a:gd name="connsiteX45" fmla="*/ 124239 w 2232801"/>
                <a:gd name="connsiteY45" fmla="*/ 43549 h 85929"/>
                <a:gd name="connsiteX46" fmla="*/ 142656 w 2232801"/>
                <a:gd name="connsiteY46" fmla="*/ 80961 h 85929"/>
                <a:gd name="connsiteX47" fmla="*/ 156396 w 2232801"/>
                <a:gd name="connsiteY47" fmla="*/ 64009 h 85929"/>
                <a:gd name="connsiteX48" fmla="*/ 141195 w 2232801"/>
                <a:gd name="connsiteY48" fmla="*/ 50564 h 85929"/>
                <a:gd name="connsiteX49" fmla="*/ 276835 w 2232801"/>
                <a:gd name="connsiteY49" fmla="*/ 66639 h 85929"/>
                <a:gd name="connsiteX50" fmla="*/ 281512 w 2232801"/>
                <a:gd name="connsiteY50" fmla="*/ 66639 h 85929"/>
                <a:gd name="connsiteX51" fmla="*/ 263972 w 2232801"/>
                <a:gd name="connsiteY51" fmla="*/ 85637 h 85929"/>
                <a:gd name="connsiteX52" fmla="*/ 245848 w 2232801"/>
                <a:gd name="connsiteY52" fmla="*/ 65763 h 85929"/>
                <a:gd name="connsiteX53" fmla="*/ 231232 w 2232801"/>
                <a:gd name="connsiteY53" fmla="*/ 45303 h 85929"/>
                <a:gd name="connsiteX54" fmla="*/ 231232 w 2232801"/>
                <a:gd name="connsiteY54" fmla="*/ 70439 h 85929"/>
                <a:gd name="connsiteX55" fmla="*/ 243217 w 2232801"/>
                <a:gd name="connsiteY55" fmla="*/ 80376 h 85929"/>
                <a:gd name="connsiteX56" fmla="*/ 243217 w 2232801"/>
                <a:gd name="connsiteY56" fmla="*/ 85053 h 85929"/>
                <a:gd name="connsiteX57" fmla="*/ 199952 w 2232801"/>
                <a:gd name="connsiteY57" fmla="*/ 85053 h 85929"/>
                <a:gd name="connsiteX58" fmla="*/ 199952 w 2232801"/>
                <a:gd name="connsiteY58" fmla="*/ 80376 h 85929"/>
                <a:gd name="connsiteX59" fmla="*/ 211938 w 2232801"/>
                <a:gd name="connsiteY59" fmla="*/ 72193 h 85929"/>
                <a:gd name="connsiteX60" fmla="*/ 211938 w 2232801"/>
                <a:gd name="connsiteY60" fmla="*/ 14322 h 85929"/>
                <a:gd name="connsiteX61" fmla="*/ 199952 w 2232801"/>
                <a:gd name="connsiteY61" fmla="*/ 6138 h 85929"/>
                <a:gd name="connsiteX62" fmla="*/ 199952 w 2232801"/>
                <a:gd name="connsiteY62" fmla="*/ 1461 h 85929"/>
                <a:gd name="connsiteX63" fmla="*/ 242632 w 2232801"/>
                <a:gd name="connsiteY63" fmla="*/ 1461 h 85929"/>
                <a:gd name="connsiteX64" fmla="*/ 273327 w 2232801"/>
                <a:gd name="connsiteY64" fmla="*/ 23675 h 85929"/>
                <a:gd name="connsiteX65" fmla="*/ 243802 w 2232801"/>
                <a:gd name="connsiteY65" fmla="*/ 43549 h 85929"/>
                <a:gd name="connsiteX66" fmla="*/ 243802 w 2232801"/>
                <a:gd name="connsiteY66" fmla="*/ 44134 h 85929"/>
                <a:gd name="connsiteX67" fmla="*/ 265142 w 2232801"/>
                <a:gd name="connsiteY67" fmla="*/ 62255 h 85929"/>
                <a:gd name="connsiteX68" fmla="*/ 272157 w 2232801"/>
                <a:gd name="connsiteY68" fmla="*/ 75408 h 85929"/>
                <a:gd name="connsiteX69" fmla="*/ 276835 w 2232801"/>
                <a:gd name="connsiteY69" fmla="*/ 66639 h 85929"/>
                <a:gd name="connsiteX70" fmla="*/ 231524 w 2232801"/>
                <a:gd name="connsiteY70" fmla="*/ 14614 h 85929"/>
                <a:gd name="connsiteX71" fmla="*/ 231524 w 2232801"/>
                <a:gd name="connsiteY71" fmla="*/ 40627 h 85929"/>
                <a:gd name="connsiteX72" fmla="*/ 252864 w 2232801"/>
                <a:gd name="connsiteY72" fmla="*/ 23967 h 85929"/>
                <a:gd name="connsiteX73" fmla="*/ 239709 w 2232801"/>
                <a:gd name="connsiteY73" fmla="*/ 7307 h 85929"/>
                <a:gd name="connsiteX74" fmla="*/ 231524 w 2232801"/>
                <a:gd name="connsiteY74" fmla="*/ 14614 h 85929"/>
                <a:gd name="connsiteX75" fmla="*/ 338808 w 2232801"/>
                <a:gd name="connsiteY75" fmla="*/ 85053 h 85929"/>
                <a:gd name="connsiteX76" fmla="*/ 294667 w 2232801"/>
                <a:gd name="connsiteY76" fmla="*/ 85053 h 85929"/>
                <a:gd name="connsiteX77" fmla="*/ 294667 w 2232801"/>
                <a:gd name="connsiteY77" fmla="*/ 80376 h 85929"/>
                <a:gd name="connsiteX78" fmla="*/ 306652 w 2232801"/>
                <a:gd name="connsiteY78" fmla="*/ 72193 h 85929"/>
                <a:gd name="connsiteX79" fmla="*/ 306652 w 2232801"/>
                <a:gd name="connsiteY79" fmla="*/ 14322 h 85929"/>
                <a:gd name="connsiteX80" fmla="*/ 294667 w 2232801"/>
                <a:gd name="connsiteY80" fmla="*/ 6138 h 85929"/>
                <a:gd name="connsiteX81" fmla="*/ 294667 w 2232801"/>
                <a:gd name="connsiteY81" fmla="*/ 1461 h 85929"/>
                <a:gd name="connsiteX82" fmla="*/ 338808 w 2232801"/>
                <a:gd name="connsiteY82" fmla="*/ 1461 h 85929"/>
                <a:gd name="connsiteX83" fmla="*/ 338808 w 2232801"/>
                <a:gd name="connsiteY83" fmla="*/ 6138 h 85929"/>
                <a:gd name="connsiteX84" fmla="*/ 326823 w 2232801"/>
                <a:gd name="connsiteY84" fmla="*/ 14322 h 85929"/>
                <a:gd name="connsiteX85" fmla="*/ 326823 w 2232801"/>
                <a:gd name="connsiteY85" fmla="*/ 72193 h 85929"/>
                <a:gd name="connsiteX86" fmla="*/ 338808 w 2232801"/>
                <a:gd name="connsiteY86" fmla="*/ 80376 h 85929"/>
                <a:gd name="connsiteX87" fmla="*/ 338808 w 2232801"/>
                <a:gd name="connsiteY87" fmla="*/ 85053 h 85929"/>
                <a:gd name="connsiteX88" fmla="*/ 430892 w 2232801"/>
                <a:gd name="connsiteY88" fmla="*/ 2046 h 85929"/>
                <a:gd name="connsiteX89" fmla="*/ 430892 w 2232801"/>
                <a:gd name="connsiteY89" fmla="*/ 31858 h 85929"/>
                <a:gd name="connsiteX90" fmla="*/ 426214 w 2232801"/>
                <a:gd name="connsiteY90" fmla="*/ 31858 h 85929"/>
                <a:gd name="connsiteX91" fmla="*/ 398736 w 2232801"/>
                <a:gd name="connsiteY91" fmla="*/ 5846 h 85929"/>
                <a:gd name="connsiteX92" fmla="*/ 377396 w 2232801"/>
                <a:gd name="connsiteY92" fmla="*/ 43257 h 85929"/>
                <a:gd name="connsiteX93" fmla="*/ 401951 w 2232801"/>
                <a:gd name="connsiteY93" fmla="*/ 80669 h 85929"/>
                <a:gd name="connsiteX94" fmla="*/ 427968 w 2232801"/>
                <a:gd name="connsiteY94" fmla="*/ 52318 h 85929"/>
                <a:gd name="connsiteX95" fmla="*/ 433523 w 2232801"/>
                <a:gd name="connsiteY95" fmla="*/ 52318 h 85929"/>
                <a:gd name="connsiteX96" fmla="*/ 399028 w 2232801"/>
                <a:gd name="connsiteY96" fmla="*/ 85345 h 85929"/>
                <a:gd name="connsiteX97" fmla="*/ 354886 w 2232801"/>
                <a:gd name="connsiteY97" fmla="*/ 43257 h 85929"/>
                <a:gd name="connsiteX98" fmla="*/ 397566 w 2232801"/>
                <a:gd name="connsiteY98" fmla="*/ 0 h 85929"/>
                <a:gd name="connsiteX99" fmla="*/ 421245 w 2232801"/>
                <a:gd name="connsiteY99" fmla="*/ 7015 h 85929"/>
                <a:gd name="connsiteX100" fmla="*/ 425922 w 2232801"/>
                <a:gd name="connsiteY100" fmla="*/ 1754 h 85929"/>
                <a:gd name="connsiteX101" fmla="*/ 430892 w 2232801"/>
                <a:gd name="connsiteY101" fmla="*/ 1754 h 85929"/>
                <a:gd name="connsiteX102" fmla="*/ 430892 w 2232801"/>
                <a:gd name="connsiteY102" fmla="*/ 2046 h 85929"/>
                <a:gd name="connsiteX103" fmla="*/ 447554 w 2232801"/>
                <a:gd name="connsiteY103" fmla="*/ 1754 h 85929"/>
                <a:gd name="connsiteX104" fmla="*/ 490234 w 2232801"/>
                <a:gd name="connsiteY104" fmla="*/ 1754 h 85929"/>
                <a:gd name="connsiteX105" fmla="*/ 490234 w 2232801"/>
                <a:gd name="connsiteY105" fmla="*/ 6430 h 85929"/>
                <a:gd name="connsiteX106" fmla="*/ 477956 w 2232801"/>
                <a:gd name="connsiteY106" fmla="*/ 14614 h 85929"/>
                <a:gd name="connsiteX107" fmla="*/ 477956 w 2232801"/>
                <a:gd name="connsiteY107" fmla="*/ 64301 h 85929"/>
                <a:gd name="connsiteX108" fmla="*/ 494912 w 2232801"/>
                <a:gd name="connsiteY108" fmla="*/ 80961 h 85929"/>
                <a:gd name="connsiteX109" fmla="*/ 515667 w 2232801"/>
                <a:gd name="connsiteY109" fmla="*/ 60209 h 85929"/>
                <a:gd name="connsiteX110" fmla="*/ 515667 w 2232801"/>
                <a:gd name="connsiteY110" fmla="*/ 16075 h 85929"/>
                <a:gd name="connsiteX111" fmla="*/ 502512 w 2232801"/>
                <a:gd name="connsiteY111" fmla="*/ 6722 h 85929"/>
                <a:gd name="connsiteX112" fmla="*/ 502512 w 2232801"/>
                <a:gd name="connsiteY112" fmla="*/ 2046 h 85929"/>
                <a:gd name="connsiteX113" fmla="*/ 533206 w 2232801"/>
                <a:gd name="connsiteY113" fmla="*/ 2046 h 85929"/>
                <a:gd name="connsiteX114" fmla="*/ 533206 w 2232801"/>
                <a:gd name="connsiteY114" fmla="*/ 6722 h 85929"/>
                <a:gd name="connsiteX115" fmla="*/ 521806 w 2232801"/>
                <a:gd name="connsiteY115" fmla="*/ 16075 h 85929"/>
                <a:gd name="connsiteX116" fmla="*/ 521806 w 2232801"/>
                <a:gd name="connsiteY116" fmla="*/ 59040 h 85929"/>
                <a:gd name="connsiteX117" fmla="*/ 489942 w 2232801"/>
                <a:gd name="connsiteY117" fmla="*/ 85637 h 85929"/>
                <a:gd name="connsiteX118" fmla="*/ 458663 w 2232801"/>
                <a:gd name="connsiteY118" fmla="*/ 62548 h 85929"/>
                <a:gd name="connsiteX119" fmla="*/ 458663 w 2232801"/>
                <a:gd name="connsiteY119" fmla="*/ 14614 h 85929"/>
                <a:gd name="connsiteX120" fmla="*/ 447262 w 2232801"/>
                <a:gd name="connsiteY120" fmla="*/ 6430 h 85929"/>
                <a:gd name="connsiteX121" fmla="*/ 447554 w 2232801"/>
                <a:gd name="connsiteY121" fmla="*/ 1754 h 85929"/>
                <a:gd name="connsiteX122" fmla="*/ 613012 w 2232801"/>
                <a:gd name="connsiteY122" fmla="*/ 85053 h 85929"/>
                <a:gd name="connsiteX123" fmla="*/ 543438 w 2232801"/>
                <a:gd name="connsiteY123" fmla="*/ 85053 h 85929"/>
                <a:gd name="connsiteX124" fmla="*/ 543438 w 2232801"/>
                <a:gd name="connsiteY124" fmla="*/ 80376 h 85929"/>
                <a:gd name="connsiteX125" fmla="*/ 555423 w 2232801"/>
                <a:gd name="connsiteY125" fmla="*/ 72193 h 85929"/>
                <a:gd name="connsiteX126" fmla="*/ 555423 w 2232801"/>
                <a:gd name="connsiteY126" fmla="*/ 14322 h 85929"/>
                <a:gd name="connsiteX127" fmla="*/ 543438 w 2232801"/>
                <a:gd name="connsiteY127" fmla="*/ 6138 h 85929"/>
                <a:gd name="connsiteX128" fmla="*/ 543438 w 2232801"/>
                <a:gd name="connsiteY128" fmla="*/ 1461 h 85929"/>
                <a:gd name="connsiteX129" fmla="*/ 587579 w 2232801"/>
                <a:gd name="connsiteY129" fmla="*/ 1461 h 85929"/>
                <a:gd name="connsiteX130" fmla="*/ 587579 w 2232801"/>
                <a:gd name="connsiteY130" fmla="*/ 6138 h 85929"/>
                <a:gd name="connsiteX131" fmla="*/ 575594 w 2232801"/>
                <a:gd name="connsiteY131" fmla="*/ 14322 h 85929"/>
                <a:gd name="connsiteX132" fmla="*/ 575594 w 2232801"/>
                <a:gd name="connsiteY132" fmla="*/ 71608 h 85929"/>
                <a:gd name="connsiteX133" fmla="*/ 583779 w 2232801"/>
                <a:gd name="connsiteY133" fmla="*/ 79207 h 85929"/>
                <a:gd name="connsiteX134" fmla="*/ 608919 w 2232801"/>
                <a:gd name="connsiteY134" fmla="*/ 52610 h 85929"/>
                <a:gd name="connsiteX135" fmla="*/ 614181 w 2232801"/>
                <a:gd name="connsiteY135" fmla="*/ 52610 h 85929"/>
                <a:gd name="connsiteX136" fmla="*/ 613012 w 2232801"/>
                <a:gd name="connsiteY136" fmla="*/ 85053 h 85929"/>
                <a:gd name="connsiteX137" fmla="*/ 627044 w 2232801"/>
                <a:gd name="connsiteY137" fmla="*/ 1754 h 85929"/>
                <a:gd name="connsiteX138" fmla="*/ 705095 w 2232801"/>
                <a:gd name="connsiteY138" fmla="*/ 1754 h 85929"/>
                <a:gd name="connsiteX139" fmla="*/ 705680 w 2232801"/>
                <a:gd name="connsiteY139" fmla="*/ 31274 h 85929"/>
                <a:gd name="connsiteX140" fmla="*/ 700126 w 2232801"/>
                <a:gd name="connsiteY140" fmla="*/ 31274 h 85929"/>
                <a:gd name="connsiteX141" fmla="*/ 676447 w 2232801"/>
                <a:gd name="connsiteY141" fmla="*/ 7599 h 85929"/>
                <a:gd name="connsiteX142" fmla="*/ 676447 w 2232801"/>
                <a:gd name="connsiteY142" fmla="*/ 72485 h 85929"/>
                <a:gd name="connsiteX143" fmla="*/ 689602 w 2232801"/>
                <a:gd name="connsiteY143" fmla="*/ 80669 h 85929"/>
                <a:gd name="connsiteX144" fmla="*/ 689602 w 2232801"/>
                <a:gd name="connsiteY144" fmla="*/ 85345 h 85929"/>
                <a:gd name="connsiteX145" fmla="*/ 642245 w 2232801"/>
                <a:gd name="connsiteY145" fmla="*/ 85345 h 85929"/>
                <a:gd name="connsiteX146" fmla="*/ 642245 w 2232801"/>
                <a:gd name="connsiteY146" fmla="*/ 80669 h 85929"/>
                <a:gd name="connsiteX147" fmla="*/ 655984 w 2232801"/>
                <a:gd name="connsiteY147" fmla="*/ 72485 h 85929"/>
                <a:gd name="connsiteX148" fmla="*/ 655984 w 2232801"/>
                <a:gd name="connsiteY148" fmla="*/ 7599 h 85929"/>
                <a:gd name="connsiteX149" fmla="*/ 632306 w 2232801"/>
                <a:gd name="connsiteY149" fmla="*/ 31274 h 85929"/>
                <a:gd name="connsiteX150" fmla="*/ 626751 w 2232801"/>
                <a:gd name="connsiteY150" fmla="*/ 31274 h 85929"/>
                <a:gd name="connsiteX151" fmla="*/ 627044 w 2232801"/>
                <a:gd name="connsiteY151" fmla="*/ 1754 h 85929"/>
                <a:gd name="connsiteX152" fmla="*/ 715911 w 2232801"/>
                <a:gd name="connsiteY152" fmla="*/ 1754 h 85929"/>
                <a:gd name="connsiteX153" fmla="*/ 758591 w 2232801"/>
                <a:gd name="connsiteY153" fmla="*/ 1754 h 85929"/>
                <a:gd name="connsiteX154" fmla="*/ 758591 w 2232801"/>
                <a:gd name="connsiteY154" fmla="*/ 6430 h 85929"/>
                <a:gd name="connsiteX155" fmla="*/ 746314 w 2232801"/>
                <a:gd name="connsiteY155" fmla="*/ 14614 h 85929"/>
                <a:gd name="connsiteX156" fmla="*/ 746314 w 2232801"/>
                <a:gd name="connsiteY156" fmla="*/ 64301 h 85929"/>
                <a:gd name="connsiteX157" fmla="*/ 763269 w 2232801"/>
                <a:gd name="connsiteY157" fmla="*/ 80961 h 85929"/>
                <a:gd name="connsiteX158" fmla="*/ 784024 w 2232801"/>
                <a:gd name="connsiteY158" fmla="*/ 60209 h 85929"/>
                <a:gd name="connsiteX159" fmla="*/ 784024 w 2232801"/>
                <a:gd name="connsiteY159" fmla="*/ 16075 h 85929"/>
                <a:gd name="connsiteX160" fmla="*/ 770869 w 2232801"/>
                <a:gd name="connsiteY160" fmla="*/ 6722 h 85929"/>
                <a:gd name="connsiteX161" fmla="*/ 770869 w 2232801"/>
                <a:gd name="connsiteY161" fmla="*/ 2046 h 85929"/>
                <a:gd name="connsiteX162" fmla="*/ 801564 w 2232801"/>
                <a:gd name="connsiteY162" fmla="*/ 2046 h 85929"/>
                <a:gd name="connsiteX163" fmla="*/ 801564 w 2232801"/>
                <a:gd name="connsiteY163" fmla="*/ 6722 h 85929"/>
                <a:gd name="connsiteX164" fmla="*/ 790163 w 2232801"/>
                <a:gd name="connsiteY164" fmla="*/ 16075 h 85929"/>
                <a:gd name="connsiteX165" fmla="*/ 790163 w 2232801"/>
                <a:gd name="connsiteY165" fmla="*/ 59040 h 85929"/>
                <a:gd name="connsiteX166" fmla="*/ 758299 w 2232801"/>
                <a:gd name="connsiteY166" fmla="*/ 85637 h 85929"/>
                <a:gd name="connsiteX167" fmla="*/ 727020 w 2232801"/>
                <a:gd name="connsiteY167" fmla="*/ 62548 h 85929"/>
                <a:gd name="connsiteX168" fmla="*/ 727020 w 2232801"/>
                <a:gd name="connsiteY168" fmla="*/ 14614 h 85929"/>
                <a:gd name="connsiteX169" fmla="*/ 715619 w 2232801"/>
                <a:gd name="connsiteY169" fmla="*/ 6430 h 85929"/>
                <a:gd name="connsiteX170" fmla="*/ 715911 w 2232801"/>
                <a:gd name="connsiteY170" fmla="*/ 1754 h 85929"/>
                <a:gd name="connsiteX171" fmla="*/ 888093 w 2232801"/>
                <a:gd name="connsiteY171" fmla="*/ 66639 h 85929"/>
                <a:gd name="connsiteX172" fmla="*/ 892770 w 2232801"/>
                <a:gd name="connsiteY172" fmla="*/ 66639 h 85929"/>
                <a:gd name="connsiteX173" fmla="*/ 875230 w 2232801"/>
                <a:gd name="connsiteY173" fmla="*/ 85637 h 85929"/>
                <a:gd name="connsiteX174" fmla="*/ 857106 w 2232801"/>
                <a:gd name="connsiteY174" fmla="*/ 65763 h 85929"/>
                <a:gd name="connsiteX175" fmla="*/ 842490 w 2232801"/>
                <a:gd name="connsiteY175" fmla="*/ 45303 h 85929"/>
                <a:gd name="connsiteX176" fmla="*/ 842490 w 2232801"/>
                <a:gd name="connsiteY176" fmla="*/ 70439 h 85929"/>
                <a:gd name="connsiteX177" fmla="*/ 854475 w 2232801"/>
                <a:gd name="connsiteY177" fmla="*/ 80376 h 85929"/>
                <a:gd name="connsiteX178" fmla="*/ 854475 w 2232801"/>
                <a:gd name="connsiteY178" fmla="*/ 85053 h 85929"/>
                <a:gd name="connsiteX179" fmla="*/ 811211 w 2232801"/>
                <a:gd name="connsiteY179" fmla="*/ 85053 h 85929"/>
                <a:gd name="connsiteX180" fmla="*/ 811211 w 2232801"/>
                <a:gd name="connsiteY180" fmla="*/ 80376 h 85929"/>
                <a:gd name="connsiteX181" fmla="*/ 823196 w 2232801"/>
                <a:gd name="connsiteY181" fmla="*/ 72193 h 85929"/>
                <a:gd name="connsiteX182" fmla="*/ 823196 w 2232801"/>
                <a:gd name="connsiteY182" fmla="*/ 14322 h 85929"/>
                <a:gd name="connsiteX183" fmla="*/ 811211 w 2232801"/>
                <a:gd name="connsiteY183" fmla="*/ 6138 h 85929"/>
                <a:gd name="connsiteX184" fmla="*/ 811211 w 2232801"/>
                <a:gd name="connsiteY184" fmla="*/ 1461 h 85929"/>
                <a:gd name="connsiteX185" fmla="*/ 853890 w 2232801"/>
                <a:gd name="connsiteY185" fmla="*/ 1461 h 85929"/>
                <a:gd name="connsiteX186" fmla="*/ 884585 w 2232801"/>
                <a:gd name="connsiteY186" fmla="*/ 23675 h 85929"/>
                <a:gd name="connsiteX187" fmla="*/ 855060 w 2232801"/>
                <a:gd name="connsiteY187" fmla="*/ 43549 h 85929"/>
                <a:gd name="connsiteX188" fmla="*/ 855060 w 2232801"/>
                <a:gd name="connsiteY188" fmla="*/ 44134 h 85929"/>
                <a:gd name="connsiteX189" fmla="*/ 876400 w 2232801"/>
                <a:gd name="connsiteY189" fmla="*/ 62255 h 85929"/>
                <a:gd name="connsiteX190" fmla="*/ 883416 w 2232801"/>
                <a:gd name="connsiteY190" fmla="*/ 75408 h 85929"/>
                <a:gd name="connsiteX191" fmla="*/ 888093 w 2232801"/>
                <a:gd name="connsiteY191" fmla="*/ 66639 h 85929"/>
                <a:gd name="connsiteX192" fmla="*/ 842490 w 2232801"/>
                <a:gd name="connsiteY192" fmla="*/ 14614 h 85929"/>
                <a:gd name="connsiteX193" fmla="*/ 842490 w 2232801"/>
                <a:gd name="connsiteY193" fmla="*/ 40627 h 85929"/>
                <a:gd name="connsiteX194" fmla="*/ 863830 w 2232801"/>
                <a:gd name="connsiteY194" fmla="*/ 23967 h 85929"/>
                <a:gd name="connsiteX195" fmla="*/ 850675 w 2232801"/>
                <a:gd name="connsiteY195" fmla="*/ 7307 h 85929"/>
                <a:gd name="connsiteX196" fmla="*/ 842490 w 2232801"/>
                <a:gd name="connsiteY196" fmla="*/ 14614 h 85929"/>
                <a:gd name="connsiteX197" fmla="*/ 935158 w 2232801"/>
                <a:gd name="connsiteY197" fmla="*/ 85053 h 85929"/>
                <a:gd name="connsiteX198" fmla="*/ 902125 w 2232801"/>
                <a:gd name="connsiteY198" fmla="*/ 85053 h 85929"/>
                <a:gd name="connsiteX199" fmla="*/ 902125 w 2232801"/>
                <a:gd name="connsiteY199" fmla="*/ 80376 h 85929"/>
                <a:gd name="connsiteX200" fmla="*/ 917326 w 2232801"/>
                <a:gd name="connsiteY200" fmla="*/ 64886 h 85929"/>
                <a:gd name="connsiteX201" fmla="*/ 944220 w 2232801"/>
                <a:gd name="connsiteY201" fmla="*/ 585 h 85929"/>
                <a:gd name="connsiteX202" fmla="*/ 950359 w 2232801"/>
                <a:gd name="connsiteY202" fmla="*/ 585 h 85929"/>
                <a:gd name="connsiteX203" fmla="*/ 981638 w 2232801"/>
                <a:gd name="connsiteY203" fmla="*/ 72485 h 85929"/>
                <a:gd name="connsiteX204" fmla="*/ 993039 w 2232801"/>
                <a:gd name="connsiteY204" fmla="*/ 80669 h 85929"/>
                <a:gd name="connsiteX205" fmla="*/ 993039 w 2232801"/>
                <a:gd name="connsiteY205" fmla="*/ 85345 h 85929"/>
                <a:gd name="connsiteX206" fmla="*/ 949482 w 2232801"/>
                <a:gd name="connsiteY206" fmla="*/ 85345 h 85929"/>
                <a:gd name="connsiteX207" fmla="*/ 949482 w 2232801"/>
                <a:gd name="connsiteY207" fmla="*/ 80669 h 85929"/>
                <a:gd name="connsiteX208" fmla="*/ 954159 w 2232801"/>
                <a:gd name="connsiteY208" fmla="*/ 80669 h 85929"/>
                <a:gd name="connsiteX209" fmla="*/ 961175 w 2232801"/>
                <a:gd name="connsiteY209" fmla="*/ 76285 h 85929"/>
                <a:gd name="connsiteX210" fmla="*/ 960590 w 2232801"/>
                <a:gd name="connsiteY210" fmla="*/ 72485 h 85929"/>
                <a:gd name="connsiteX211" fmla="*/ 960005 w 2232801"/>
                <a:gd name="connsiteY211" fmla="*/ 71608 h 85929"/>
                <a:gd name="connsiteX212" fmla="*/ 953867 w 2232801"/>
                <a:gd name="connsiteY212" fmla="*/ 57871 h 85929"/>
                <a:gd name="connsiteX213" fmla="*/ 927265 w 2232801"/>
                <a:gd name="connsiteY213" fmla="*/ 57871 h 85929"/>
                <a:gd name="connsiteX214" fmla="*/ 923464 w 2232801"/>
                <a:gd name="connsiteY214" fmla="*/ 67224 h 85929"/>
                <a:gd name="connsiteX215" fmla="*/ 921710 w 2232801"/>
                <a:gd name="connsiteY215" fmla="*/ 74823 h 85929"/>
                <a:gd name="connsiteX216" fmla="*/ 928726 w 2232801"/>
                <a:gd name="connsiteY216" fmla="*/ 80376 h 85929"/>
                <a:gd name="connsiteX217" fmla="*/ 934865 w 2232801"/>
                <a:gd name="connsiteY217" fmla="*/ 80376 h 85929"/>
                <a:gd name="connsiteX218" fmla="*/ 934865 w 2232801"/>
                <a:gd name="connsiteY218" fmla="*/ 85053 h 85929"/>
                <a:gd name="connsiteX219" fmla="*/ 935158 w 2232801"/>
                <a:gd name="connsiteY219" fmla="*/ 85053 h 85929"/>
                <a:gd name="connsiteX220" fmla="*/ 951236 w 2232801"/>
                <a:gd name="connsiteY220" fmla="*/ 50856 h 85929"/>
                <a:gd name="connsiteX221" fmla="*/ 940419 w 2232801"/>
                <a:gd name="connsiteY221" fmla="*/ 25136 h 85929"/>
                <a:gd name="connsiteX222" fmla="*/ 929896 w 2232801"/>
                <a:gd name="connsiteY222" fmla="*/ 50856 h 85929"/>
                <a:gd name="connsiteX223" fmla="*/ 951236 w 2232801"/>
                <a:gd name="connsiteY223" fmla="*/ 50856 h 85929"/>
                <a:gd name="connsiteX224" fmla="*/ 1070798 w 2232801"/>
                <a:gd name="connsiteY224" fmla="*/ 85053 h 85929"/>
                <a:gd name="connsiteX225" fmla="*/ 1001224 w 2232801"/>
                <a:gd name="connsiteY225" fmla="*/ 85053 h 85929"/>
                <a:gd name="connsiteX226" fmla="*/ 1001224 w 2232801"/>
                <a:gd name="connsiteY226" fmla="*/ 80376 h 85929"/>
                <a:gd name="connsiteX227" fmla="*/ 1013209 w 2232801"/>
                <a:gd name="connsiteY227" fmla="*/ 72193 h 85929"/>
                <a:gd name="connsiteX228" fmla="*/ 1013209 w 2232801"/>
                <a:gd name="connsiteY228" fmla="*/ 14322 h 85929"/>
                <a:gd name="connsiteX229" fmla="*/ 1001224 w 2232801"/>
                <a:gd name="connsiteY229" fmla="*/ 6138 h 85929"/>
                <a:gd name="connsiteX230" fmla="*/ 1001224 w 2232801"/>
                <a:gd name="connsiteY230" fmla="*/ 1461 h 85929"/>
                <a:gd name="connsiteX231" fmla="*/ 1045073 w 2232801"/>
                <a:gd name="connsiteY231" fmla="*/ 1461 h 85929"/>
                <a:gd name="connsiteX232" fmla="*/ 1045073 w 2232801"/>
                <a:gd name="connsiteY232" fmla="*/ 6138 h 85929"/>
                <a:gd name="connsiteX233" fmla="*/ 1033088 w 2232801"/>
                <a:gd name="connsiteY233" fmla="*/ 14322 h 85929"/>
                <a:gd name="connsiteX234" fmla="*/ 1033088 w 2232801"/>
                <a:gd name="connsiteY234" fmla="*/ 71608 h 85929"/>
                <a:gd name="connsiteX235" fmla="*/ 1041273 w 2232801"/>
                <a:gd name="connsiteY235" fmla="*/ 79207 h 85929"/>
                <a:gd name="connsiteX236" fmla="*/ 1066413 w 2232801"/>
                <a:gd name="connsiteY236" fmla="*/ 52610 h 85929"/>
                <a:gd name="connsiteX237" fmla="*/ 1071675 w 2232801"/>
                <a:gd name="connsiteY237" fmla="*/ 52610 h 85929"/>
                <a:gd name="connsiteX238" fmla="*/ 1070798 w 2232801"/>
                <a:gd name="connsiteY238" fmla="*/ 85053 h 85929"/>
                <a:gd name="connsiteX239" fmla="*/ 1137449 w 2232801"/>
                <a:gd name="connsiteY239" fmla="*/ 72193 h 85929"/>
                <a:gd name="connsiteX240" fmla="*/ 1137449 w 2232801"/>
                <a:gd name="connsiteY240" fmla="*/ 14322 h 85929"/>
                <a:gd name="connsiteX241" fmla="*/ 1126048 w 2232801"/>
                <a:gd name="connsiteY241" fmla="*/ 6138 h 85929"/>
                <a:gd name="connsiteX242" fmla="*/ 1126048 w 2232801"/>
                <a:gd name="connsiteY242" fmla="*/ 1461 h 85929"/>
                <a:gd name="connsiteX243" fmla="*/ 1169312 w 2232801"/>
                <a:gd name="connsiteY243" fmla="*/ 1461 h 85929"/>
                <a:gd name="connsiteX244" fmla="*/ 1199715 w 2232801"/>
                <a:gd name="connsiteY244" fmla="*/ 22213 h 85929"/>
                <a:gd name="connsiteX245" fmla="*/ 1180713 w 2232801"/>
                <a:gd name="connsiteY245" fmla="*/ 40334 h 85929"/>
                <a:gd name="connsiteX246" fmla="*/ 1204392 w 2232801"/>
                <a:gd name="connsiteY246" fmla="*/ 61086 h 85929"/>
                <a:gd name="connsiteX247" fmla="*/ 1173697 w 2232801"/>
                <a:gd name="connsiteY247" fmla="*/ 84761 h 85929"/>
                <a:gd name="connsiteX248" fmla="*/ 1126048 w 2232801"/>
                <a:gd name="connsiteY248" fmla="*/ 84761 h 85929"/>
                <a:gd name="connsiteX249" fmla="*/ 1126048 w 2232801"/>
                <a:gd name="connsiteY249" fmla="*/ 80084 h 85929"/>
                <a:gd name="connsiteX250" fmla="*/ 1137449 w 2232801"/>
                <a:gd name="connsiteY250" fmla="*/ 72193 h 85929"/>
                <a:gd name="connsiteX251" fmla="*/ 1156742 w 2232801"/>
                <a:gd name="connsiteY251" fmla="*/ 43842 h 85929"/>
                <a:gd name="connsiteX252" fmla="*/ 1156742 w 2232801"/>
                <a:gd name="connsiteY252" fmla="*/ 70439 h 85929"/>
                <a:gd name="connsiteX253" fmla="*/ 1165220 w 2232801"/>
                <a:gd name="connsiteY253" fmla="*/ 79500 h 85929"/>
                <a:gd name="connsiteX254" fmla="*/ 1183344 w 2232801"/>
                <a:gd name="connsiteY254" fmla="*/ 63424 h 85929"/>
                <a:gd name="connsiteX255" fmla="*/ 1165220 w 2232801"/>
                <a:gd name="connsiteY255" fmla="*/ 44134 h 85929"/>
                <a:gd name="connsiteX256" fmla="*/ 1156742 w 2232801"/>
                <a:gd name="connsiteY256" fmla="*/ 44134 h 85929"/>
                <a:gd name="connsiteX257" fmla="*/ 1156742 w 2232801"/>
                <a:gd name="connsiteY257" fmla="*/ 43842 h 85929"/>
                <a:gd name="connsiteX258" fmla="*/ 1156742 w 2232801"/>
                <a:gd name="connsiteY258" fmla="*/ 15491 h 85929"/>
                <a:gd name="connsiteX259" fmla="*/ 1156742 w 2232801"/>
                <a:gd name="connsiteY259" fmla="*/ 38581 h 85929"/>
                <a:gd name="connsiteX260" fmla="*/ 1160543 w 2232801"/>
                <a:gd name="connsiteY260" fmla="*/ 38581 h 85929"/>
                <a:gd name="connsiteX261" fmla="*/ 1178667 w 2232801"/>
                <a:gd name="connsiteY261" fmla="*/ 23382 h 85929"/>
                <a:gd name="connsiteX262" fmla="*/ 1164927 w 2232801"/>
                <a:gd name="connsiteY262" fmla="*/ 7307 h 85929"/>
                <a:gd name="connsiteX263" fmla="*/ 1156742 w 2232801"/>
                <a:gd name="connsiteY263" fmla="*/ 15491 h 85929"/>
                <a:gd name="connsiteX264" fmla="*/ 1249995 w 2232801"/>
                <a:gd name="connsiteY264" fmla="*/ 85053 h 85929"/>
                <a:gd name="connsiteX265" fmla="*/ 1216670 w 2232801"/>
                <a:gd name="connsiteY265" fmla="*/ 85053 h 85929"/>
                <a:gd name="connsiteX266" fmla="*/ 1216670 w 2232801"/>
                <a:gd name="connsiteY266" fmla="*/ 80376 h 85929"/>
                <a:gd name="connsiteX267" fmla="*/ 1231871 w 2232801"/>
                <a:gd name="connsiteY267" fmla="*/ 64886 h 85929"/>
                <a:gd name="connsiteX268" fmla="*/ 1258765 w 2232801"/>
                <a:gd name="connsiteY268" fmla="*/ 585 h 85929"/>
                <a:gd name="connsiteX269" fmla="*/ 1264904 w 2232801"/>
                <a:gd name="connsiteY269" fmla="*/ 585 h 85929"/>
                <a:gd name="connsiteX270" fmla="*/ 1296183 w 2232801"/>
                <a:gd name="connsiteY270" fmla="*/ 72485 h 85929"/>
                <a:gd name="connsiteX271" fmla="*/ 1307584 w 2232801"/>
                <a:gd name="connsiteY271" fmla="*/ 80669 h 85929"/>
                <a:gd name="connsiteX272" fmla="*/ 1307584 w 2232801"/>
                <a:gd name="connsiteY272" fmla="*/ 85345 h 85929"/>
                <a:gd name="connsiteX273" fmla="*/ 1264027 w 2232801"/>
                <a:gd name="connsiteY273" fmla="*/ 85345 h 85929"/>
                <a:gd name="connsiteX274" fmla="*/ 1264027 w 2232801"/>
                <a:gd name="connsiteY274" fmla="*/ 80669 h 85929"/>
                <a:gd name="connsiteX275" fmla="*/ 1268704 w 2232801"/>
                <a:gd name="connsiteY275" fmla="*/ 80669 h 85929"/>
                <a:gd name="connsiteX276" fmla="*/ 1275720 w 2232801"/>
                <a:gd name="connsiteY276" fmla="*/ 76285 h 85929"/>
                <a:gd name="connsiteX277" fmla="*/ 1275135 w 2232801"/>
                <a:gd name="connsiteY277" fmla="*/ 72485 h 85929"/>
                <a:gd name="connsiteX278" fmla="*/ 1274550 w 2232801"/>
                <a:gd name="connsiteY278" fmla="*/ 71608 h 85929"/>
                <a:gd name="connsiteX279" fmla="*/ 1268412 w 2232801"/>
                <a:gd name="connsiteY279" fmla="*/ 57871 h 85929"/>
                <a:gd name="connsiteX280" fmla="*/ 1241810 w 2232801"/>
                <a:gd name="connsiteY280" fmla="*/ 57871 h 85929"/>
                <a:gd name="connsiteX281" fmla="*/ 1238010 w 2232801"/>
                <a:gd name="connsiteY281" fmla="*/ 67224 h 85929"/>
                <a:gd name="connsiteX282" fmla="*/ 1236255 w 2232801"/>
                <a:gd name="connsiteY282" fmla="*/ 74823 h 85929"/>
                <a:gd name="connsiteX283" fmla="*/ 1243271 w 2232801"/>
                <a:gd name="connsiteY283" fmla="*/ 80376 h 85929"/>
                <a:gd name="connsiteX284" fmla="*/ 1249410 w 2232801"/>
                <a:gd name="connsiteY284" fmla="*/ 80376 h 85929"/>
                <a:gd name="connsiteX285" fmla="*/ 1249410 w 2232801"/>
                <a:gd name="connsiteY285" fmla="*/ 85053 h 85929"/>
                <a:gd name="connsiteX286" fmla="*/ 1249995 w 2232801"/>
                <a:gd name="connsiteY286" fmla="*/ 85053 h 85929"/>
                <a:gd name="connsiteX287" fmla="*/ 1266073 w 2232801"/>
                <a:gd name="connsiteY287" fmla="*/ 50856 h 85929"/>
                <a:gd name="connsiteX288" fmla="*/ 1255257 w 2232801"/>
                <a:gd name="connsiteY288" fmla="*/ 25136 h 85929"/>
                <a:gd name="connsiteX289" fmla="*/ 1244733 w 2232801"/>
                <a:gd name="connsiteY289" fmla="*/ 50856 h 85929"/>
                <a:gd name="connsiteX290" fmla="*/ 1266073 w 2232801"/>
                <a:gd name="connsiteY290" fmla="*/ 50856 h 85929"/>
                <a:gd name="connsiteX291" fmla="*/ 1315476 w 2232801"/>
                <a:gd name="connsiteY291" fmla="*/ 6430 h 85929"/>
                <a:gd name="connsiteX292" fmla="*/ 1315476 w 2232801"/>
                <a:gd name="connsiteY292" fmla="*/ 1754 h 85929"/>
                <a:gd name="connsiteX293" fmla="*/ 1345002 w 2232801"/>
                <a:gd name="connsiteY293" fmla="*/ 1754 h 85929"/>
                <a:gd name="connsiteX294" fmla="*/ 1385635 w 2232801"/>
                <a:gd name="connsiteY294" fmla="*/ 58748 h 85929"/>
                <a:gd name="connsiteX295" fmla="*/ 1386220 w 2232801"/>
                <a:gd name="connsiteY295" fmla="*/ 58748 h 85929"/>
                <a:gd name="connsiteX296" fmla="*/ 1386220 w 2232801"/>
                <a:gd name="connsiteY296" fmla="*/ 16075 h 85929"/>
                <a:gd name="connsiteX297" fmla="*/ 1373357 w 2232801"/>
                <a:gd name="connsiteY297" fmla="*/ 6722 h 85929"/>
                <a:gd name="connsiteX298" fmla="*/ 1373357 w 2232801"/>
                <a:gd name="connsiteY298" fmla="*/ 2046 h 85929"/>
                <a:gd name="connsiteX299" fmla="*/ 1403760 w 2232801"/>
                <a:gd name="connsiteY299" fmla="*/ 2046 h 85929"/>
                <a:gd name="connsiteX300" fmla="*/ 1403760 w 2232801"/>
                <a:gd name="connsiteY300" fmla="*/ 6722 h 85929"/>
                <a:gd name="connsiteX301" fmla="*/ 1392943 w 2232801"/>
                <a:gd name="connsiteY301" fmla="*/ 16075 h 85929"/>
                <a:gd name="connsiteX302" fmla="*/ 1392943 w 2232801"/>
                <a:gd name="connsiteY302" fmla="*/ 85345 h 85929"/>
                <a:gd name="connsiteX303" fmla="*/ 1381543 w 2232801"/>
                <a:gd name="connsiteY303" fmla="*/ 85345 h 85929"/>
                <a:gd name="connsiteX304" fmla="*/ 1335062 w 2232801"/>
                <a:gd name="connsiteY304" fmla="*/ 21044 h 85929"/>
                <a:gd name="connsiteX305" fmla="*/ 1334478 w 2232801"/>
                <a:gd name="connsiteY305" fmla="*/ 21044 h 85929"/>
                <a:gd name="connsiteX306" fmla="*/ 1334478 w 2232801"/>
                <a:gd name="connsiteY306" fmla="*/ 72777 h 85929"/>
                <a:gd name="connsiteX307" fmla="*/ 1348802 w 2232801"/>
                <a:gd name="connsiteY307" fmla="*/ 80961 h 85929"/>
                <a:gd name="connsiteX308" fmla="*/ 1348802 w 2232801"/>
                <a:gd name="connsiteY308" fmla="*/ 85637 h 85929"/>
                <a:gd name="connsiteX309" fmla="*/ 1316061 w 2232801"/>
                <a:gd name="connsiteY309" fmla="*/ 85637 h 85929"/>
                <a:gd name="connsiteX310" fmla="*/ 1316061 w 2232801"/>
                <a:gd name="connsiteY310" fmla="*/ 80961 h 85929"/>
                <a:gd name="connsiteX311" fmla="*/ 1328047 w 2232801"/>
                <a:gd name="connsiteY311" fmla="*/ 72777 h 85929"/>
                <a:gd name="connsiteX312" fmla="*/ 1328047 w 2232801"/>
                <a:gd name="connsiteY312" fmla="*/ 14906 h 85929"/>
                <a:gd name="connsiteX313" fmla="*/ 1315476 w 2232801"/>
                <a:gd name="connsiteY313" fmla="*/ 6430 h 85929"/>
                <a:gd name="connsiteX314" fmla="*/ 1415745 w 2232801"/>
                <a:gd name="connsiteY314" fmla="*/ 6430 h 85929"/>
                <a:gd name="connsiteX315" fmla="*/ 1415745 w 2232801"/>
                <a:gd name="connsiteY315" fmla="*/ 1754 h 85929"/>
                <a:gd name="connsiteX316" fmla="*/ 1457840 w 2232801"/>
                <a:gd name="connsiteY316" fmla="*/ 1754 h 85929"/>
                <a:gd name="connsiteX317" fmla="*/ 1457840 w 2232801"/>
                <a:gd name="connsiteY317" fmla="*/ 6430 h 85929"/>
                <a:gd name="connsiteX318" fmla="*/ 1447901 w 2232801"/>
                <a:gd name="connsiteY318" fmla="*/ 14614 h 85929"/>
                <a:gd name="connsiteX319" fmla="*/ 1447901 w 2232801"/>
                <a:gd name="connsiteY319" fmla="*/ 40627 h 85929"/>
                <a:gd name="connsiteX320" fmla="*/ 1473041 w 2232801"/>
                <a:gd name="connsiteY320" fmla="*/ 15491 h 85929"/>
                <a:gd name="connsiteX321" fmla="*/ 1475965 w 2232801"/>
                <a:gd name="connsiteY321" fmla="*/ 10230 h 85929"/>
                <a:gd name="connsiteX322" fmla="*/ 1469826 w 2232801"/>
                <a:gd name="connsiteY322" fmla="*/ 6430 h 85929"/>
                <a:gd name="connsiteX323" fmla="*/ 1465441 w 2232801"/>
                <a:gd name="connsiteY323" fmla="*/ 6430 h 85929"/>
                <a:gd name="connsiteX324" fmla="*/ 1465441 w 2232801"/>
                <a:gd name="connsiteY324" fmla="*/ 1754 h 85929"/>
                <a:gd name="connsiteX325" fmla="*/ 1501397 w 2232801"/>
                <a:gd name="connsiteY325" fmla="*/ 1754 h 85929"/>
                <a:gd name="connsiteX326" fmla="*/ 1501397 w 2232801"/>
                <a:gd name="connsiteY326" fmla="*/ 6430 h 85929"/>
                <a:gd name="connsiteX327" fmla="*/ 1485319 w 2232801"/>
                <a:gd name="connsiteY327" fmla="*/ 13152 h 85929"/>
                <a:gd name="connsiteX328" fmla="*/ 1466318 w 2232801"/>
                <a:gd name="connsiteY328" fmla="*/ 31274 h 85929"/>
                <a:gd name="connsiteX329" fmla="*/ 1493212 w 2232801"/>
                <a:gd name="connsiteY329" fmla="*/ 75408 h 85929"/>
                <a:gd name="connsiteX330" fmla="*/ 1505197 w 2232801"/>
                <a:gd name="connsiteY330" fmla="*/ 80669 h 85929"/>
                <a:gd name="connsiteX331" fmla="*/ 1505197 w 2232801"/>
                <a:gd name="connsiteY331" fmla="*/ 85345 h 85929"/>
                <a:gd name="connsiteX332" fmla="*/ 1463394 w 2232801"/>
                <a:gd name="connsiteY332" fmla="*/ 85345 h 85929"/>
                <a:gd name="connsiteX333" fmla="*/ 1463394 w 2232801"/>
                <a:gd name="connsiteY333" fmla="*/ 80669 h 85929"/>
                <a:gd name="connsiteX334" fmla="*/ 1470118 w 2232801"/>
                <a:gd name="connsiteY334" fmla="*/ 77746 h 85929"/>
                <a:gd name="connsiteX335" fmla="*/ 1451994 w 2232801"/>
                <a:gd name="connsiteY335" fmla="*/ 45011 h 85929"/>
                <a:gd name="connsiteX336" fmla="*/ 1447609 w 2232801"/>
                <a:gd name="connsiteY336" fmla="*/ 48810 h 85929"/>
                <a:gd name="connsiteX337" fmla="*/ 1447609 w 2232801"/>
                <a:gd name="connsiteY337" fmla="*/ 72485 h 85929"/>
                <a:gd name="connsiteX338" fmla="*/ 1456086 w 2232801"/>
                <a:gd name="connsiteY338" fmla="*/ 80669 h 85929"/>
                <a:gd name="connsiteX339" fmla="*/ 1456086 w 2232801"/>
                <a:gd name="connsiteY339" fmla="*/ 85345 h 85929"/>
                <a:gd name="connsiteX340" fmla="*/ 1415453 w 2232801"/>
                <a:gd name="connsiteY340" fmla="*/ 85345 h 85929"/>
                <a:gd name="connsiteX341" fmla="*/ 1415453 w 2232801"/>
                <a:gd name="connsiteY341" fmla="*/ 80669 h 85929"/>
                <a:gd name="connsiteX342" fmla="*/ 1427438 w 2232801"/>
                <a:gd name="connsiteY342" fmla="*/ 72485 h 85929"/>
                <a:gd name="connsiteX343" fmla="*/ 1427438 w 2232801"/>
                <a:gd name="connsiteY343" fmla="*/ 14614 h 85929"/>
                <a:gd name="connsiteX344" fmla="*/ 1415745 w 2232801"/>
                <a:gd name="connsiteY344" fmla="*/ 6430 h 85929"/>
                <a:gd name="connsiteX345" fmla="*/ 1558693 w 2232801"/>
                <a:gd name="connsiteY345" fmla="*/ 43257 h 85929"/>
                <a:gd name="connsiteX346" fmla="*/ 1601373 w 2232801"/>
                <a:gd name="connsiteY346" fmla="*/ 0 h 85929"/>
                <a:gd name="connsiteX347" fmla="*/ 1643469 w 2232801"/>
                <a:gd name="connsiteY347" fmla="*/ 43257 h 85929"/>
                <a:gd name="connsiteX348" fmla="*/ 1601373 w 2232801"/>
                <a:gd name="connsiteY348" fmla="*/ 85345 h 85929"/>
                <a:gd name="connsiteX349" fmla="*/ 1558693 w 2232801"/>
                <a:gd name="connsiteY349" fmla="*/ 43257 h 85929"/>
                <a:gd name="connsiteX350" fmla="*/ 1581495 w 2232801"/>
                <a:gd name="connsiteY350" fmla="*/ 43257 h 85929"/>
                <a:gd name="connsiteX351" fmla="*/ 1601373 w 2232801"/>
                <a:gd name="connsiteY351" fmla="*/ 80669 h 85929"/>
                <a:gd name="connsiteX352" fmla="*/ 1620667 w 2232801"/>
                <a:gd name="connsiteY352" fmla="*/ 43257 h 85929"/>
                <a:gd name="connsiteX353" fmla="*/ 1601373 w 2232801"/>
                <a:gd name="connsiteY353" fmla="*/ 5846 h 85929"/>
                <a:gd name="connsiteX354" fmla="*/ 1581495 w 2232801"/>
                <a:gd name="connsiteY354" fmla="*/ 43257 h 85929"/>
                <a:gd name="connsiteX355" fmla="*/ 1702519 w 2232801"/>
                <a:gd name="connsiteY355" fmla="*/ 85053 h 85929"/>
                <a:gd name="connsiteX356" fmla="*/ 1656916 w 2232801"/>
                <a:gd name="connsiteY356" fmla="*/ 85053 h 85929"/>
                <a:gd name="connsiteX357" fmla="*/ 1656916 w 2232801"/>
                <a:gd name="connsiteY357" fmla="*/ 80376 h 85929"/>
                <a:gd name="connsiteX358" fmla="*/ 1668901 w 2232801"/>
                <a:gd name="connsiteY358" fmla="*/ 72193 h 85929"/>
                <a:gd name="connsiteX359" fmla="*/ 1668901 w 2232801"/>
                <a:gd name="connsiteY359" fmla="*/ 14322 h 85929"/>
                <a:gd name="connsiteX360" fmla="*/ 1656916 w 2232801"/>
                <a:gd name="connsiteY360" fmla="*/ 6138 h 85929"/>
                <a:gd name="connsiteX361" fmla="*/ 1656916 w 2232801"/>
                <a:gd name="connsiteY361" fmla="*/ 1461 h 85929"/>
                <a:gd name="connsiteX362" fmla="*/ 1731752 w 2232801"/>
                <a:gd name="connsiteY362" fmla="*/ 1461 h 85929"/>
                <a:gd name="connsiteX363" fmla="*/ 1732629 w 2232801"/>
                <a:gd name="connsiteY363" fmla="*/ 31274 h 85929"/>
                <a:gd name="connsiteX364" fmla="*/ 1727367 w 2232801"/>
                <a:gd name="connsiteY364" fmla="*/ 31274 h 85929"/>
                <a:gd name="connsiteX365" fmla="*/ 1699011 w 2232801"/>
                <a:gd name="connsiteY365" fmla="*/ 7015 h 85929"/>
                <a:gd name="connsiteX366" fmla="*/ 1689072 w 2232801"/>
                <a:gd name="connsiteY366" fmla="*/ 14614 h 85929"/>
                <a:gd name="connsiteX367" fmla="*/ 1689072 w 2232801"/>
                <a:gd name="connsiteY367" fmla="*/ 38288 h 85929"/>
                <a:gd name="connsiteX368" fmla="*/ 1708073 w 2232801"/>
                <a:gd name="connsiteY368" fmla="*/ 23967 h 85929"/>
                <a:gd name="connsiteX369" fmla="*/ 1712750 w 2232801"/>
                <a:gd name="connsiteY369" fmla="*/ 23967 h 85929"/>
                <a:gd name="connsiteX370" fmla="*/ 1712750 w 2232801"/>
                <a:gd name="connsiteY370" fmla="*/ 57579 h 85929"/>
                <a:gd name="connsiteX371" fmla="*/ 1708073 w 2232801"/>
                <a:gd name="connsiteY371" fmla="*/ 57579 h 85929"/>
                <a:gd name="connsiteX372" fmla="*/ 1689072 w 2232801"/>
                <a:gd name="connsiteY372" fmla="*/ 43257 h 85929"/>
                <a:gd name="connsiteX373" fmla="*/ 1689072 w 2232801"/>
                <a:gd name="connsiteY373" fmla="*/ 71608 h 85929"/>
                <a:gd name="connsiteX374" fmla="*/ 1702226 w 2232801"/>
                <a:gd name="connsiteY374" fmla="*/ 79792 h 85929"/>
                <a:gd name="connsiteX375" fmla="*/ 1702226 w 2232801"/>
                <a:gd name="connsiteY375" fmla="*/ 85053 h 85929"/>
                <a:gd name="connsiteX376" fmla="*/ 1702519 w 2232801"/>
                <a:gd name="connsiteY376" fmla="*/ 85053 h 85929"/>
                <a:gd name="connsiteX377" fmla="*/ 1866223 w 2232801"/>
                <a:gd name="connsiteY377" fmla="*/ 2046 h 85929"/>
                <a:gd name="connsiteX378" fmla="*/ 1866223 w 2232801"/>
                <a:gd name="connsiteY378" fmla="*/ 31858 h 85929"/>
                <a:gd name="connsiteX379" fmla="*/ 1861545 w 2232801"/>
                <a:gd name="connsiteY379" fmla="*/ 31858 h 85929"/>
                <a:gd name="connsiteX380" fmla="*/ 1834067 w 2232801"/>
                <a:gd name="connsiteY380" fmla="*/ 5846 h 85929"/>
                <a:gd name="connsiteX381" fmla="*/ 1812726 w 2232801"/>
                <a:gd name="connsiteY381" fmla="*/ 43257 h 85929"/>
                <a:gd name="connsiteX382" fmla="*/ 1837282 w 2232801"/>
                <a:gd name="connsiteY382" fmla="*/ 80669 h 85929"/>
                <a:gd name="connsiteX383" fmla="*/ 1863299 w 2232801"/>
                <a:gd name="connsiteY383" fmla="*/ 52318 h 85929"/>
                <a:gd name="connsiteX384" fmla="*/ 1868853 w 2232801"/>
                <a:gd name="connsiteY384" fmla="*/ 52318 h 85929"/>
                <a:gd name="connsiteX385" fmla="*/ 1834359 w 2232801"/>
                <a:gd name="connsiteY385" fmla="*/ 85345 h 85929"/>
                <a:gd name="connsiteX386" fmla="*/ 1790217 w 2232801"/>
                <a:gd name="connsiteY386" fmla="*/ 43257 h 85929"/>
                <a:gd name="connsiteX387" fmla="*/ 1832897 w 2232801"/>
                <a:gd name="connsiteY387" fmla="*/ 0 h 85929"/>
                <a:gd name="connsiteX388" fmla="*/ 1856576 w 2232801"/>
                <a:gd name="connsiteY388" fmla="*/ 7015 h 85929"/>
                <a:gd name="connsiteX389" fmla="*/ 1861253 w 2232801"/>
                <a:gd name="connsiteY389" fmla="*/ 1754 h 85929"/>
                <a:gd name="connsiteX390" fmla="*/ 1866223 w 2232801"/>
                <a:gd name="connsiteY390" fmla="*/ 1754 h 85929"/>
                <a:gd name="connsiteX391" fmla="*/ 1866223 w 2232801"/>
                <a:gd name="connsiteY391" fmla="*/ 2046 h 85929"/>
                <a:gd name="connsiteX392" fmla="*/ 1915626 w 2232801"/>
                <a:gd name="connsiteY392" fmla="*/ 38581 h 85929"/>
                <a:gd name="connsiteX393" fmla="*/ 1942520 w 2232801"/>
                <a:gd name="connsiteY393" fmla="*/ 38581 h 85929"/>
                <a:gd name="connsiteX394" fmla="*/ 1942520 w 2232801"/>
                <a:gd name="connsiteY394" fmla="*/ 14322 h 85929"/>
                <a:gd name="connsiteX395" fmla="*/ 1931996 w 2232801"/>
                <a:gd name="connsiteY395" fmla="*/ 6138 h 85929"/>
                <a:gd name="connsiteX396" fmla="*/ 1931996 w 2232801"/>
                <a:gd name="connsiteY396" fmla="*/ 1461 h 85929"/>
                <a:gd name="connsiteX397" fmla="*/ 1974676 w 2232801"/>
                <a:gd name="connsiteY397" fmla="*/ 1461 h 85929"/>
                <a:gd name="connsiteX398" fmla="*/ 1974676 w 2232801"/>
                <a:gd name="connsiteY398" fmla="*/ 6138 h 85929"/>
                <a:gd name="connsiteX399" fmla="*/ 1962691 w 2232801"/>
                <a:gd name="connsiteY399" fmla="*/ 14322 h 85929"/>
                <a:gd name="connsiteX400" fmla="*/ 1962691 w 2232801"/>
                <a:gd name="connsiteY400" fmla="*/ 72193 h 85929"/>
                <a:gd name="connsiteX401" fmla="*/ 1974676 w 2232801"/>
                <a:gd name="connsiteY401" fmla="*/ 80376 h 85929"/>
                <a:gd name="connsiteX402" fmla="*/ 1974676 w 2232801"/>
                <a:gd name="connsiteY402" fmla="*/ 85053 h 85929"/>
                <a:gd name="connsiteX403" fmla="*/ 1931996 w 2232801"/>
                <a:gd name="connsiteY403" fmla="*/ 85053 h 85929"/>
                <a:gd name="connsiteX404" fmla="*/ 1931996 w 2232801"/>
                <a:gd name="connsiteY404" fmla="*/ 80376 h 85929"/>
                <a:gd name="connsiteX405" fmla="*/ 1942520 w 2232801"/>
                <a:gd name="connsiteY405" fmla="*/ 72193 h 85929"/>
                <a:gd name="connsiteX406" fmla="*/ 1942520 w 2232801"/>
                <a:gd name="connsiteY406" fmla="*/ 43842 h 85929"/>
                <a:gd name="connsiteX407" fmla="*/ 1915626 w 2232801"/>
                <a:gd name="connsiteY407" fmla="*/ 43842 h 85929"/>
                <a:gd name="connsiteX408" fmla="*/ 1915626 w 2232801"/>
                <a:gd name="connsiteY408" fmla="*/ 72193 h 85929"/>
                <a:gd name="connsiteX409" fmla="*/ 1926150 w 2232801"/>
                <a:gd name="connsiteY409" fmla="*/ 80376 h 85929"/>
                <a:gd name="connsiteX410" fmla="*/ 1926150 w 2232801"/>
                <a:gd name="connsiteY410" fmla="*/ 85053 h 85929"/>
                <a:gd name="connsiteX411" fmla="*/ 1884055 w 2232801"/>
                <a:gd name="connsiteY411" fmla="*/ 85053 h 85929"/>
                <a:gd name="connsiteX412" fmla="*/ 1884055 w 2232801"/>
                <a:gd name="connsiteY412" fmla="*/ 80376 h 85929"/>
                <a:gd name="connsiteX413" fmla="*/ 1895455 w 2232801"/>
                <a:gd name="connsiteY413" fmla="*/ 72193 h 85929"/>
                <a:gd name="connsiteX414" fmla="*/ 1895455 w 2232801"/>
                <a:gd name="connsiteY414" fmla="*/ 14322 h 85929"/>
                <a:gd name="connsiteX415" fmla="*/ 1884055 w 2232801"/>
                <a:gd name="connsiteY415" fmla="*/ 6138 h 85929"/>
                <a:gd name="connsiteX416" fmla="*/ 1884055 w 2232801"/>
                <a:gd name="connsiteY416" fmla="*/ 1461 h 85929"/>
                <a:gd name="connsiteX417" fmla="*/ 1926150 w 2232801"/>
                <a:gd name="connsiteY417" fmla="*/ 1461 h 85929"/>
                <a:gd name="connsiteX418" fmla="*/ 1926150 w 2232801"/>
                <a:gd name="connsiteY418" fmla="*/ 6138 h 85929"/>
                <a:gd name="connsiteX419" fmla="*/ 1915626 w 2232801"/>
                <a:gd name="connsiteY419" fmla="*/ 14322 h 85929"/>
                <a:gd name="connsiteX420" fmla="*/ 1915626 w 2232801"/>
                <a:gd name="connsiteY420" fmla="*/ 38581 h 85929"/>
                <a:gd name="connsiteX421" fmla="*/ 2031388 w 2232801"/>
                <a:gd name="connsiteY421" fmla="*/ 85053 h 85929"/>
                <a:gd name="connsiteX422" fmla="*/ 1987246 w 2232801"/>
                <a:gd name="connsiteY422" fmla="*/ 85053 h 85929"/>
                <a:gd name="connsiteX423" fmla="*/ 1987246 w 2232801"/>
                <a:gd name="connsiteY423" fmla="*/ 80376 h 85929"/>
                <a:gd name="connsiteX424" fmla="*/ 1999232 w 2232801"/>
                <a:gd name="connsiteY424" fmla="*/ 72193 h 85929"/>
                <a:gd name="connsiteX425" fmla="*/ 1999232 w 2232801"/>
                <a:gd name="connsiteY425" fmla="*/ 14322 h 85929"/>
                <a:gd name="connsiteX426" fmla="*/ 1987246 w 2232801"/>
                <a:gd name="connsiteY426" fmla="*/ 6138 h 85929"/>
                <a:gd name="connsiteX427" fmla="*/ 1987246 w 2232801"/>
                <a:gd name="connsiteY427" fmla="*/ 1461 h 85929"/>
                <a:gd name="connsiteX428" fmla="*/ 2031388 w 2232801"/>
                <a:gd name="connsiteY428" fmla="*/ 1461 h 85929"/>
                <a:gd name="connsiteX429" fmla="*/ 2031388 w 2232801"/>
                <a:gd name="connsiteY429" fmla="*/ 6138 h 85929"/>
                <a:gd name="connsiteX430" fmla="*/ 2019402 w 2232801"/>
                <a:gd name="connsiteY430" fmla="*/ 14322 h 85929"/>
                <a:gd name="connsiteX431" fmla="*/ 2019402 w 2232801"/>
                <a:gd name="connsiteY431" fmla="*/ 72193 h 85929"/>
                <a:gd name="connsiteX432" fmla="*/ 2031388 w 2232801"/>
                <a:gd name="connsiteY432" fmla="*/ 80376 h 85929"/>
                <a:gd name="connsiteX433" fmla="*/ 2031388 w 2232801"/>
                <a:gd name="connsiteY433" fmla="*/ 85053 h 85929"/>
                <a:gd name="connsiteX434" fmla="*/ 2044543 w 2232801"/>
                <a:gd name="connsiteY434" fmla="*/ 6430 h 85929"/>
                <a:gd name="connsiteX435" fmla="*/ 2044543 w 2232801"/>
                <a:gd name="connsiteY435" fmla="*/ 1754 h 85929"/>
                <a:gd name="connsiteX436" fmla="*/ 2074068 w 2232801"/>
                <a:gd name="connsiteY436" fmla="*/ 1754 h 85929"/>
                <a:gd name="connsiteX437" fmla="*/ 2114701 w 2232801"/>
                <a:gd name="connsiteY437" fmla="*/ 58748 h 85929"/>
                <a:gd name="connsiteX438" fmla="*/ 2115286 w 2232801"/>
                <a:gd name="connsiteY438" fmla="*/ 58748 h 85929"/>
                <a:gd name="connsiteX439" fmla="*/ 2115286 w 2232801"/>
                <a:gd name="connsiteY439" fmla="*/ 16075 h 85929"/>
                <a:gd name="connsiteX440" fmla="*/ 2102424 w 2232801"/>
                <a:gd name="connsiteY440" fmla="*/ 6722 h 85929"/>
                <a:gd name="connsiteX441" fmla="*/ 2102424 w 2232801"/>
                <a:gd name="connsiteY441" fmla="*/ 2046 h 85929"/>
                <a:gd name="connsiteX442" fmla="*/ 2132826 w 2232801"/>
                <a:gd name="connsiteY442" fmla="*/ 2046 h 85929"/>
                <a:gd name="connsiteX443" fmla="*/ 2132826 w 2232801"/>
                <a:gd name="connsiteY443" fmla="*/ 6722 h 85929"/>
                <a:gd name="connsiteX444" fmla="*/ 2122010 w 2232801"/>
                <a:gd name="connsiteY444" fmla="*/ 16075 h 85929"/>
                <a:gd name="connsiteX445" fmla="*/ 2122010 w 2232801"/>
                <a:gd name="connsiteY445" fmla="*/ 85345 h 85929"/>
                <a:gd name="connsiteX446" fmla="*/ 2110609 w 2232801"/>
                <a:gd name="connsiteY446" fmla="*/ 85345 h 85929"/>
                <a:gd name="connsiteX447" fmla="*/ 2064129 w 2232801"/>
                <a:gd name="connsiteY447" fmla="*/ 21044 h 85929"/>
                <a:gd name="connsiteX448" fmla="*/ 2063544 w 2232801"/>
                <a:gd name="connsiteY448" fmla="*/ 21044 h 85929"/>
                <a:gd name="connsiteX449" fmla="*/ 2063544 w 2232801"/>
                <a:gd name="connsiteY449" fmla="*/ 72777 h 85929"/>
                <a:gd name="connsiteX450" fmla="*/ 2077868 w 2232801"/>
                <a:gd name="connsiteY450" fmla="*/ 80961 h 85929"/>
                <a:gd name="connsiteX451" fmla="*/ 2077868 w 2232801"/>
                <a:gd name="connsiteY451" fmla="*/ 85637 h 85929"/>
                <a:gd name="connsiteX452" fmla="*/ 2045127 w 2232801"/>
                <a:gd name="connsiteY452" fmla="*/ 85637 h 85929"/>
                <a:gd name="connsiteX453" fmla="*/ 2045127 w 2232801"/>
                <a:gd name="connsiteY453" fmla="*/ 80961 h 85929"/>
                <a:gd name="connsiteX454" fmla="*/ 2057113 w 2232801"/>
                <a:gd name="connsiteY454" fmla="*/ 72777 h 85929"/>
                <a:gd name="connsiteX455" fmla="*/ 2057113 w 2232801"/>
                <a:gd name="connsiteY455" fmla="*/ 14906 h 85929"/>
                <a:gd name="connsiteX456" fmla="*/ 2044543 w 2232801"/>
                <a:gd name="connsiteY456" fmla="*/ 6430 h 85929"/>
                <a:gd name="connsiteX457" fmla="*/ 2174921 w 2232801"/>
                <a:gd name="connsiteY457" fmla="*/ 85053 h 85929"/>
                <a:gd name="connsiteX458" fmla="*/ 2141888 w 2232801"/>
                <a:gd name="connsiteY458" fmla="*/ 85053 h 85929"/>
                <a:gd name="connsiteX459" fmla="*/ 2141888 w 2232801"/>
                <a:gd name="connsiteY459" fmla="*/ 80376 h 85929"/>
                <a:gd name="connsiteX460" fmla="*/ 2157089 w 2232801"/>
                <a:gd name="connsiteY460" fmla="*/ 64886 h 85929"/>
                <a:gd name="connsiteX461" fmla="*/ 2183983 w 2232801"/>
                <a:gd name="connsiteY461" fmla="*/ 585 h 85929"/>
                <a:gd name="connsiteX462" fmla="*/ 2190122 w 2232801"/>
                <a:gd name="connsiteY462" fmla="*/ 585 h 85929"/>
                <a:gd name="connsiteX463" fmla="*/ 2221401 w 2232801"/>
                <a:gd name="connsiteY463" fmla="*/ 72485 h 85929"/>
                <a:gd name="connsiteX464" fmla="*/ 2232802 w 2232801"/>
                <a:gd name="connsiteY464" fmla="*/ 80669 h 85929"/>
                <a:gd name="connsiteX465" fmla="*/ 2232802 w 2232801"/>
                <a:gd name="connsiteY465" fmla="*/ 85345 h 85929"/>
                <a:gd name="connsiteX466" fmla="*/ 2189245 w 2232801"/>
                <a:gd name="connsiteY466" fmla="*/ 85345 h 85929"/>
                <a:gd name="connsiteX467" fmla="*/ 2189245 w 2232801"/>
                <a:gd name="connsiteY467" fmla="*/ 80669 h 85929"/>
                <a:gd name="connsiteX468" fmla="*/ 2193922 w 2232801"/>
                <a:gd name="connsiteY468" fmla="*/ 80669 h 85929"/>
                <a:gd name="connsiteX469" fmla="*/ 2200938 w 2232801"/>
                <a:gd name="connsiteY469" fmla="*/ 76285 h 85929"/>
                <a:gd name="connsiteX470" fmla="*/ 2200354 w 2232801"/>
                <a:gd name="connsiteY470" fmla="*/ 72485 h 85929"/>
                <a:gd name="connsiteX471" fmla="*/ 2199769 w 2232801"/>
                <a:gd name="connsiteY471" fmla="*/ 71608 h 85929"/>
                <a:gd name="connsiteX472" fmla="*/ 2193630 w 2232801"/>
                <a:gd name="connsiteY472" fmla="*/ 57871 h 85929"/>
                <a:gd name="connsiteX473" fmla="*/ 2167028 w 2232801"/>
                <a:gd name="connsiteY473" fmla="*/ 57871 h 85929"/>
                <a:gd name="connsiteX474" fmla="*/ 2163228 w 2232801"/>
                <a:gd name="connsiteY474" fmla="*/ 67224 h 85929"/>
                <a:gd name="connsiteX475" fmla="*/ 2161474 w 2232801"/>
                <a:gd name="connsiteY475" fmla="*/ 74823 h 85929"/>
                <a:gd name="connsiteX476" fmla="*/ 2168490 w 2232801"/>
                <a:gd name="connsiteY476" fmla="*/ 80376 h 85929"/>
                <a:gd name="connsiteX477" fmla="*/ 2174629 w 2232801"/>
                <a:gd name="connsiteY477" fmla="*/ 80376 h 85929"/>
                <a:gd name="connsiteX478" fmla="*/ 2174921 w 2232801"/>
                <a:gd name="connsiteY478" fmla="*/ 85053 h 85929"/>
                <a:gd name="connsiteX479" fmla="*/ 2190999 w 2232801"/>
                <a:gd name="connsiteY479" fmla="*/ 50856 h 85929"/>
                <a:gd name="connsiteX480" fmla="*/ 2180183 w 2232801"/>
                <a:gd name="connsiteY480" fmla="*/ 25136 h 85929"/>
                <a:gd name="connsiteX481" fmla="*/ 2169659 w 2232801"/>
                <a:gd name="connsiteY481" fmla="*/ 50856 h 85929"/>
                <a:gd name="connsiteX482" fmla="*/ 2190999 w 2232801"/>
                <a:gd name="connsiteY482" fmla="*/ 50856 h 859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</a:cxnLst>
              <a:rect l="l" t="t" r="r" b="b"/>
              <a:pathLst>
                <a:path w="2232801" h="85929">
                  <a:moveTo>
                    <a:pt x="33033" y="85053"/>
                  </a:moveTo>
                  <a:lnTo>
                    <a:pt x="0" y="85053"/>
                  </a:lnTo>
                  <a:lnTo>
                    <a:pt x="0" y="80376"/>
                  </a:lnTo>
                  <a:cubicBezTo>
                    <a:pt x="6724" y="79500"/>
                    <a:pt x="11693" y="74239"/>
                    <a:pt x="15201" y="64886"/>
                  </a:cubicBezTo>
                  <a:lnTo>
                    <a:pt x="42095" y="585"/>
                  </a:lnTo>
                  <a:lnTo>
                    <a:pt x="48234" y="585"/>
                  </a:lnTo>
                  <a:lnTo>
                    <a:pt x="79513" y="72485"/>
                  </a:lnTo>
                  <a:cubicBezTo>
                    <a:pt x="81267" y="77746"/>
                    <a:pt x="85067" y="80669"/>
                    <a:pt x="90914" y="80669"/>
                  </a:cubicBezTo>
                  <a:lnTo>
                    <a:pt x="90914" y="85345"/>
                  </a:lnTo>
                  <a:lnTo>
                    <a:pt x="47357" y="85345"/>
                  </a:lnTo>
                  <a:lnTo>
                    <a:pt x="47357" y="80669"/>
                  </a:lnTo>
                  <a:lnTo>
                    <a:pt x="52034" y="80669"/>
                  </a:lnTo>
                  <a:cubicBezTo>
                    <a:pt x="57004" y="80961"/>
                    <a:pt x="59343" y="79500"/>
                    <a:pt x="59050" y="76285"/>
                  </a:cubicBezTo>
                  <a:cubicBezTo>
                    <a:pt x="59050" y="75700"/>
                    <a:pt x="58758" y="74531"/>
                    <a:pt x="58466" y="72485"/>
                  </a:cubicBezTo>
                  <a:cubicBezTo>
                    <a:pt x="58758" y="73654"/>
                    <a:pt x="58758" y="73362"/>
                    <a:pt x="57881" y="71608"/>
                  </a:cubicBezTo>
                  <a:lnTo>
                    <a:pt x="51742" y="57871"/>
                  </a:lnTo>
                  <a:lnTo>
                    <a:pt x="25140" y="57871"/>
                  </a:lnTo>
                  <a:lnTo>
                    <a:pt x="21340" y="67224"/>
                  </a:lnTo>
                  <a:cubicBezTo>
                    <a:pt x="20463" y="68685"/>
                    <a:pt x="19878" y="71316"/>
                    <a:pt x="19586" y="74823"/>
                  </a:cubicBezTo>
                  <a:cubicBezTo>
                    <a:pt x="19878" y="78623"/>
                    <a:pt x="22217" y="80376"/>
                    <a:pt x="26602" y="80376"/>
                  </a:cubicBezTo>
                  <a:lnTo>
                    <a:pt x="32741" y="80376"/>
                  </a:lnTo>
                  <a:lnTo>
                    <a:pt x="33033" y="85053"/>
                  </a:lnTo>
                  <a:close/>
                  <a:moveTo>
                    <a:pt x="49111" y="50856"/>
                  </a:moveTo>
                  <a:lnTo>
                    <a:pt x="38295" y="25136"/>
                  </a:lnTo>
                  <a:lnTo>
                    <a:pt x="27771" y="50856"/>
                  </a:lnTo>
                  <a:lnTo>
                    <a:pt x="49111" y="50856"/>
                  </a:lnTo>
                  <a:close/>
                  <a:moveTo>
                    <a:pt x="141195" y="50564"/>
                  </a:moveTo>
                  <a:lnTo>
                    <a:pt x="141195" y="45011"/>
                  </a:lnTo>
                  <a:lnTo>
                    <a:pt x="187967" y="45011"/>
                  </a:lnTo>
                  <a:lnTo>
                    <a:pt x="187967" y="50564"/>
                  </a:lnTo>
                  <a:cubicBezTo>
                    <a:pt x="178612" y="49980"/>
                    <a:pt x="174520" y="52902"/>
                    <a:pt x="175689" y="59625"/>
                  </a:cubicBezTo>
                  <a:lnTo>
                    <a:pt x="175689" y="85345"/>
                  </a:lnTo>
                  <a:lnTo>
                    <a:pt x="171012" y="85345"/>
                  </a:lnTo>
                  <a:lnTo>
                    <a:pt x="165750" y="79792"/>
                  </a:lnTo>
                  <a:cubicBezTo>
                    <a:pt x="158734" y="83884"/>
                    <a:pt x="150841" y="85930"/>
                    <a:pt x="141487" y="85930"/>
                  </a:cubicBezTo>
                  <a:cubicBezTo>
                    <a:pt x="117516" y="83299"/>
                    <a:pt x="104069" y="70147"/>
                    <a:pt x="101730" y="46180"/>
                  </a:cubicBezTo>
                  <a:cubicBezTo>
                    <a:pt x="104069" y="18414"/>
                    <a:pt x="118101" y="3215"/>
                    <a:pt x="144410" y="585"/>
                  </a:cubicBezTo>
                  <a:cubicBezTo>
                    <a:pt x="149380" y="585"/>
                    <a:pt x="155226" y="2046"/>
                    <a:pt x="161365" y="5261"/>
                  </a:cubicBezTo>
                  <a:cubicBezTo>
                    <a:pt x="163704" y="6138"/>
                    <a:pt x="164873" y="6722"/>
                    <a:pt x="165750" y="6722"/>
                  </a:cubicBezTo>
                  <a:cubicBezTo>
                    <a:pt x="166335" y="6722"/>
                    <a:pt x="167212" y="5846"/>
                    <a:pt x="168673" y="4384"/>
                  </a:cubicBezTo>
                  <a:lnTo>
                    <a:pt x="170135" y="2923"/>
                  </a:lnTo>
                  <a:lnTo>
                    <a:pt x="174812" y="2923"/>
                  </a:lnTo>
                  <a:lnTo>
                    <a:pt x="174812" y="31858"/>
                  </a:lnTo>
                  <a:lnTo>
                    <a:pt x="170135" y="31858"/>
                  </a:lnTo>
                  <a:cubicBezTo>
                    <a:pt x="165165" y="14614"/>
                    <a:pt x="156980" y="5846"/>
                    <a:pt x="145579" y="6138"/>
                  </a:cubicBezTo>
                  <a:cubicBezTo>
                    <a:pt x="131255" y="6138"/>
                    <a:pt x="124239" y="18706"/>
                    <a:pt x="124239" y="43549"/>
                  </a:cubicBezTo>
                  <a:cubicBezTo>
                    <a:pt x="124532" y="67224"/>
                    <a:pt x="130671" y="79792"/>
                    <a:pt x="142656" y="80961"/>
                  </a:cubicBezTo>
                  <a:cubicBezTo>
                    <a:pt x="152011" y="81253"/>
                    <a:pt x="156688" y="75700"/>
                    <a:pt x="156396" y="64009"/>
                  </a:cubicBezTo>
                  <a:cubicBezTo>
                    <a:pt x="157273" y="54071"/>
                    <a:pt x="152303" y="49687"/>
                    <a:pt x="141195" y="50564"/>
                  </a:cubicBezTo>
                  <a:close/>
                  <a:moveTo>
                    <a:pt x="276835" y="66639"/>
                  </a:moveTo>
                  <a:lnTo>
                    <a:pt x="281512" y="66639"/>
                  </a:lnTo>
                  <a:cubicBezTo>
                    <a:pt x="281512" y="79207"/>
                    <a:pt x="275665" y="85637"/>
                    <a:pt x="263972" y="85637"/>
                  </a:cubicBezTo>
                  <a:cubicBezTo>
                    <a:pt x="251987" y="85930"/>
                    <a:pt x="245848" y="79207"/>
                    <a:pt x="245848" y="65763"/>
                  </a:cubicBezTo>
                  <a:cubicBezTo>
                    <a:pt x="246725" y="51441"/>
                    <a:pt x="241755" y="44718"/>
                    <a:pt x="231232" y="45303"/>
                  </a:cubicBezTo>
                  <a:lnTo>
                    <a:pt x="231232" y="70439"/>
                  </a:lnTo>
                  <a:cubicBezTo>
                    <a:pt x="230355" y="77746"/>
                    <a:pt x="234155" y="80961"/>
                    <a:pt x="243217" y="80376"/>
                  </a:cubicBezTo>
                  <a:lnTo>
                    <a:pt x="243217" y="85053"/>
                  </a:lnTo>
                  <a:lnTo>
                    <a:pt x="199952" y="85053"/>
                  </a:lnTo>
                  <a:lnTo>
                    <a:pt x="199952" y="80376"/>
                  </a:lnTo>
                  <a:cubicBezTo>
                    <a:pt x="208430" y="80669"/>
                    <a:pt x="212523" y="78038"/>
                    <a:pt x="211938" y="72193"/>
                  </a:cubicBezTo>
                  <a:lnTo>
                    <a:pt x="211938" y="14322"/>
                  </a:lnTo>
                  <a:cubicBezTo>
                    <a:pt x="212523" y="8768"/>
                    <a:pt x="208722" y="5846"/>
                    <a:pt x="199952" y="6138"/>
                  </a:cubicBezTo>
                  <a:lnTo>
                    <a:pt x="199952" y="1461"/>
                  </a:lnTo>
                  <a:lnTo>
                    <a:pt x="242632" y="1461"/>
                  </a:lnTo>
                  <a:cubicBezTo>
                    <a:pt x="262803" y="1754"/>
                    <a:pt x="273035" y="9061"/>
                    <a:pt x="273327" y="23675"/>
                  </a:cubicBezTo>
                  <a:cubicBezTo>
                    <a:pt x="273035" y="36535"/>
                    <a:pt x="263095" y="43257"/>
                    <a:pt x="243802" y="43549"/>
                  </a:cubicBezTo>
                  <a:lnTo>
                    <a:pt x="243802" y="44134"/>
                  </a:lnTo>
                  <a:cubicBezTo>
                    <a:pt x="255202" y="45011"/>
                    <a:pt x="262218" y="51149"/>
                    <a:pt x="265142" y="62255"/>
                  </a:cubicBezTo>
                  <a:cubicBezTo>
                    <a:pt x="268065" y="72777"/>
                    <a:pt x="270404" y="77161"/>
                    <a:pt x="272157" y="75408"/>
                  </a:cubicBezTo>
                  <a:cubicBezTo>
                    <a:pt x="275081" y="75992"/>
                    <a:pt x="276542" y="73070"/>
                    <a:pt x="276835" y="66639"/>
                  </a:cubicBezTo>
                  <a:close/>
                  <a:moveTo>
                    <a:pt x="231524" y="14614"/>
                  </a:moveTo>
                  <a:lnTo>
                    <a:pt x="231524" y="40627"/>
                  </a:lnTo>
                  <a:cubicBezTo>
                    <a:pt x="246433" y="40919"/>
                    <a:pt x="253449" y="35366"/>
                    <a:pt x="252864" y="23967"/>
                  </a:cubicBezTo>
                  <a:cubicBezTo>
                    <a:pt x="252571" y="13445"/>
                    <a:pt x="248187" y="7892"/>
                    <a:pt x="239709" y="7307"/>
                  </a:cubicBezTo>
                  <a:cubicBezTo>
                    <a:pt x="234155" y="7307"/>
                    <a:pt x="231524" y="9645"/>
                    <a:pt x="231524" y="14614"/>
                  </a:cubicBezTo>
                  <a:close/>
                  <a:moveTo>
                    <a:pt x="338808" y="85053"/>
                  </a:moveTo>
                  <a:lnTo>
                    <a:pt x="294667" y="85053"/>
                  </a:lnTo>
                  <a:lnTo>
                    <a:pt x="294667" y="80376"/>
                  </a:lnTo>
                  <a:cubicBezTo>
                    <a:pt x="303144" y="80669"/>
                    <a:pt x="307237" y="78038"/>
                    <a:pt x="306652" y="72193"/>
                  </a:cubicBezTo>
                  <a:lnTo>
                    <a:pt x="306652" y="14322"/>
                  </a:lnTo>
                  <a:cubicBezTo>
                    <a:pt x="307237" y="8768"/>
                    <a:pt x="303437" y="5846"/>
                    <a:pt x="294667" y="6138"/>
                  </a:cubicBezTo>
                  <a:lnTo>
                    <a:pt x="294667" y="1461"/>
                  </a:lnTo>
                  <a:lnTo>
                    <a:pt x="338808" y="1461"/>
                  </a:lnTo>
                  <a:lnTo>
                    <a:pt x="338808" y="6138"/>
                  </a:lnTo>
                  <a:cubicBezTo>
                    <a:pt x="330331" y="5846"/>
                    <a:pt x="326238" y="8476"/>
                    <a:pt x="326823" y="14322"/>
                  </a:cubicBezTo>
                  <a:lnTo>
                    <a:pt x="326823" y="72193"/>
                  </a:lnTo>
                  <a:cubicBezTo>
                    <a:pt x="326238" y="77746"/>
                    <a:pt x="330038" y="80669"/>
                    <a:pt x="338808" y="80376"/>
                  </a:cubicBezTo>
                  <a:lnTo>
                    <a:pt x="338808" y="85053"/>
                  </a:lnTo>
                  <a:close/>
                  <a:moveTo>
                    <a:pt x="430892" y="2046"/>
                  </a:moveTo>
                  <a:lnTo>
                    <a:pt x="430892" y="31858"/>
                  </a:lnTo>
                  <a:lnTo>
                    <a:pt x="426214" y="31858"/>
                  </a:lnTo>
                  <a:cubicBezTo>
                    <a:pt x="419783" y="13737"/>
                    <a:pt x="410721" y="5261"/>
                    <a:pt x="398736" y="5846"/>
                  </a:cubicBezTo>
                  <a:cubicBezTo>
                    <a:pt x="384411" y="5846"/>
                    <a:pt x="377396" y="18414"/>
                    <a:pt x="377396" y="43257"/>
                  </a:cubicBezTo>
                  <a:cubicBezTo>
                    <a:pt x="377396" y="67808"/>
                    <a:pt x="385581" y="80376"/>
                    <a:pt x="401951" y="80669"/>
                  </a:cubicBezTo>
                  <a:cubicBezTo>
                    <a:pt x="418029" y="80376"/>
                    <a:pt x="426799" y="71024"/>
                    <a:pt x="427968" y="52318"/>
                  </a:cubicBezTo>
                  <a:lnTo>
                    <a:pt x="433523" y="52318"/>
                  </a:lnTo>
                  <a:cubicBezTo>
                    <a:pt x="432938" y="74239"/>
                    <a:pt x="421245" y="85053"/>
                    <a:pt x="399028" y="85345"/>
                  </a:cubicBezTo>
                  <a:cubicBezTo>
                    <a:pt x="371549" y="84468"/>
                    <a:pt x="356933" y="70439"/>
                    <a:pt x="354886" y="43257"/>
                  </a:cubicBezTo>
                  <a:cubicBezTo>
                    <a:pt x="357810" y="16952"/>
                    <a:pt x="371841" y="2631"/>
                    <a:pt x="397566" y="0"/>
                  </a:cubicBezTo>
                  <a:cubicBezTo>
                    <a:pt x="404582" y="0"/>
                    <a:pt x="412475" y="2338"/>
                    <a:pt x="421245" y="7015"/>
                  </a:cubicBezTo>
                  <a:lnTo>
                    <a:pt x="425922" y="1754"/>
                  </a:lnTo>
                  <a:lnTo>
                    <a:pt x="430892" y="1754"/>
                  </a:lnTo>
                  <a:lnTo>
                    <a:pt x="430892" y="2046"/>
                  </a:lnTo>
                  <a:close/>
                  <a:moveTo>
                    <a:pt x="447554" y="1754"/>
                  </a:moveTo>
                  <a:lnTo>
                    <a:pt x="490234" y="1754"/>
                  </a:lnTo>
                  <a:lnTo>
                    <a:pt x="490234" y="6430"/>
                  </a:lnTo>
                  <a:cubicBezTo>
                    <a:pt x="481464" y="6138"/>
                    <a:pt x="477372" y="8768"/>
                    <a:pt x="477956" y="14614"/>
                  </a:cubicBezTo>
                  <a:lnTo>
                    <a:pt x="477956" y="64301"/>
                  </a:lnTo>
                  <a:cubicBezTo>
                    <a:pt x="478541" y="74531"/>
                    <a:pt x="484388" y="79792"/>
                    <a:pt x="494912" y="80961"/>
                  </a:cubicBezTo>
                  <a:cubicBezTo>
                    <a:pt x="508943" y="80961"/>
                    <a:pt x="515667" y="73946"/>
                    <a:pt x="515667" y="60209"/>
                  </a:cubicBezTo>
                  <a:lnTo>
                    <a:pt x="515667" y="16075"/>
                  </a:lnTo>
                  <a:cubicBezTo>
                    <a:pt x="516544" y="10814"/>
                    <a:pt x="512159" y="7599"/>
                    <a:pt x="502512" y="6722"/>
                  </a:cubicBezTo>
                  <a:lnTo>
                    <a:pt x="502512" y="2046"/>
                  </a:lnTo>
                  <a:lnTo>
                    <a:pt x="533206" y="2046"/>
                  </a:lnTo>
                  <a:lnTo>
                    <a:pt x="533206" y="6722"/>
                  </a:lnTo>
                  <a:cubicBezTo>
                    <a:pt x="525021" y="7599"/>
                    <a:pt x="521221" y="10814"/>
                    <a:pt x="521806" y="16075"/>
                  </a:cubicBezTo>
                  <a:lnTo>
                    <a:pt x="521806" y="59040"/>
                  </a:lnTo>
                  <a:cubicBezTo>
                    <a:pt x="521806" y="76869"/>
                    <a:pt x="511282" y="85637"/>
                    <a:pt x="489942" y="85637"/>
                  </a:cubicBezTo>
                  <a:cubicBezTo>
                    <a:pt x="469479" y="85345"/>
                    <a:pt x="458955" y="77454"/>
                    <a:pt x="458663" y="62548"/>
                  </a:cubicBezTo>
                  <a:lnTo>
                    <a:pt x="458663" y="14614"/>
                  </a:lnTo>
                  <a:cubicBezTo>
                    <a:pt x="459247" y="9061"/>
                    <a:pt x="455447" y="6138"/>
                    <a:pt x="447262" y="6430"/>
                  </a:cubicBezTo>
                  <a:lnTo>
                    <a:pt x="447554" y="1754"/>
                  </a:lnTo>
                  <a:close/>
                  <a:moveTo>
                    <a:pt x="613012" y="85053"/>
                  </a:moveTo>
                  <a:lnTo>
                    <a:pt x="543438" y="85053"/>
                  </a:lnTo>
                  <a:lnTo>
                    <a:pt x="543438" y="80376"/>
                  </a:lnTo>
                  <a:cubicBezTo>
                    <a:pt x="551915" y="80669"/>
                    <a:pt x="556008" y="78038"/>
                    <a:pt x="555423" y="72193"/>
                  </a:cubicBezTo>
                  <a:lnTo>
                    <a:pt x="555423" y="14322"/>
                  </a:lnTo>
                  <a:cubicBezTo>
                    <a:pt x="556008" y="8768"/>
                    <a:pt x="552208" y="5846"/>
                    <a:pt x="543438" y="6138"/>
                  </a:cubicBezTo>
                  <a:lnTo>
                    <a:pt x="543438" y="1461"/>
                  </a:lnTo>
                  <a:lnTo>
                    <a:pt x="587579" y="1461"/>
                  </a:lnTo>
                  <a:lnTo>
                    <a:pt x="587579" y="6138"/>
                  </a:lnTo>
                  <a:cubicBezTo>
                    <a:pt x="579102" y="5846"/>
                    <a:pt x="575009" y="8476"/>
                    <a:pt x="575594" y="14322"/>
                  </a:cubicBezTo>
                  <a:lnTo>
                    <a:pt x="575594" y="71608"/>
                  </a:lnTo>
                  <a:cubicBezTo>
                    <a:pt x="575302" y="77161"/>
                    <a:pt x="577933" y="79792"/>
                    <a:pt x="583779" y="79207"/>
                  </a:cubicBezTo>
                  <a:cubicBezTo>
                    <a:pt x="595765" y="78331"/>
                    <a:pt x="604242" y="69562"/>
                    <a:pt x="608919" y="52610"/>
                  </a:cubicBezTo>
                  <a:lnTo>
                    <a:pt x="614181" y="52610"/>
                  </a:lnTo>
                  <a:lnTo>
                    <a:pt x="613012" y="85053"/>
                  </a:lnTo>
                  <a:close/>
                  <a:moveTo>
                    <a:pt x="627044" y="1754"/>
                  </a:moveTo>
                  <a:lnTo>
                    <a:pt x="705095" y="1754"/>
                  </a:lnTo>
                  <a:lnTo>
                    <a:pt x="705680" y="31274"/>
                  </a:lnTo>
                  <a:lnTo>
                    <a:pt x="700126" y="31274"/>
                  </a:lnTo>
                  <a:cubicBezTo>
                    <a:pt x="696326" y="15491"/>
                    <a:pt x="688433" y="7599"/>
                    <a:pt x="676447" y="7599"/>
                  </a:cubicBezTo>
                  <a:lnTo>
                    <a:pt x="676447" y="72485"/>
                  </a:lnTo>
                  <a:cubicBezTo>
                    <a:pt x="675863" y="78038"/>
                    <a:pt x="680247" y="80961"/>
                    <a:pt x="689602" y="80669"/>
                  </a:cubicBezTo>
                  <a:lnTo>
                    <a:pt x="689602" y="85345"/>
                  </a:lnTo>
                  <a:lnTo>
                    <a:pt x="642245" y="85345"/>
                  </a:lnTo>
                  <a:lnTo>
                    <a:pt x="642245" y="80669"/>
                  </a:lnTo>
                  <a:cubicBezTo>
                    <a:pt x="652476" y="80961"/>
                    <a:pt x="656861" y="78331"/>
                    <a:pt x="655984" y="72485"/>
                  </a:cubicBezTo>
                  <a:lnTo>
                    <a:pt x="655984" y="7599"/>
                  </a:lnTo>
                  <a:cubicBezTo>
                    <a:pt x="643999" y="7599"/>
                    <a:pt x="636106" y="15491"/>
                    <a:pt x="632306" y="31274"/>
                  </a:cubicBezTo>
                  <a:lnTo>
                    <a:pt x="626751" y="31274"/>
                  </a:lnTo>
                  <a:lnTo>
                    <a:pt x="627044" y="1754"/>
                  </a:lnTo>
                  <a:close/>
                  <a:moveTo>
                    <a:pt x="715911" y="1754"/>
                  </a:moveTo>
                  <a:lnTo>
                    <a:pt x="758591" y="1754"/>
                  </a:lnTo>
                  <a:lnTo>
                    <a:pt x="758591" y="6430"/>
                  </a:lnTo>
                  <a:cubicBezTo>
                    <a:pt x="749822" y="6138"/>
                    <a:pt x="745729" y="8768"/>
                    <a:pt x="746314" y="14614"/>
                  </a:cubicBezTo>
                  <a:lnTo>
                    <a:pt x="746314" y="64301"/>
                  </a:lnTo>
                  <a:cubicBezTo>
                    <a:pt x="746898" y="74531"/>
                    <a:pt x="752745" y="79792"/>
                    <a:pt x="763269" y="80961"/>
                  </a:cubicBezTo>
                  <a:cubicBezTo>
                    <a:pt x="777300" y="80961"/>
                    <a:pt x="784024" y="73946"/>
                    <a:pt x="784024" y="60209"/>
                  </a:cubicBezTo>
                  <a:lnTo>
                    <a:pt x="784024" y="16075"/>
                  </a:lnTo>
                  <a:cubicBezTo>
                    <a:pt x="784901" y="10814"/>
                    <a:pt x="780516" y="7599"/>
                    <a:pt x="770869" y="6722"/>
                  </a:cubicBezTo>
                  <a:lnTo>
                    <a:pt x="770869" y="2046"/>
                  </a:lnTo>
                  <a:lnTo>
                    <a:pt x="801564" y="2046"/>
                  </a:lnTo>
                  <a:lnTo>
                    <a:pt x="801564" y="6722"/>
                  </a:lnTo>
                  <a:cubicBezTo>
                    <a:pt x="793378" y="7599"/>
                    <a:pt x="789578" y="10814"/>
                    <a:pt x="790163" y="16075"/>
                  </a:cubicBezTo>
                  <a:lnTo>
                    <a:pt x="790163" y="59040"/>
                  </a:lnTo>
                  <a:cubicBezTo>
                    <a:pt x="790163" y="76869"/>
                    <a:pt x="779639" y="85637"/>
                    <a:pt x="758299" y="85637"/>
                  </a:cubicBezTo>
                  <a:cubicBezTo>
                    <a:pt x="737836" y="85345"/>
                    <a:pt x="727312" y="77454"/>
                    <a:pt x="727020" y="62548"/>
                  </a:cubicBezTo>
                  <a:lnTo>
                    <a:pt x="727020" y="14614"/>
                  </a:lnTo>
                  <a:cubicBezTo>
                    <a:pt x="727605" y="9061"/>
                    <a:pt x="723804" y="6138"/>
                    <a:pt x="715619" y="6430"/>
                  </a:cubicBezTo>
                  <a:lnTo>
                    <a:pt x="715911" y="1754"/>
                  </a:lnTo>
                  <a:close/>
                  <a:moveTo>
                    <a:pt x="888093" y="66639"/>
                  </a:moveTo>
                  <a:lnTo>
                    <a:pt x="892770" y="66639"/>
                  </a:lnTo>
                  <a:cubicBezTo>
                    <a:pt x="892770" y="79207"/>
                    <a:pt x="886924" y="85637"/>
                    <a:pt x="875230" y="85637"/>
                  </a:cubicBezTo>
                  <a:cubicBezTo>
                    <a:pt x="863245" y="85930"/>
                    <a:pt x="857106" y="79207"/>
                    <a:pt x="857106" y="65763"/>
                  </a:cubicBezTo>
                  <a:cubicBezTo>
                    <a:pt x="857983" y="51441"/>
                    <a:pt x="853013" y="44718"/>
                    <a:pt x="842490" y="45303"/>
                  </a:cubicBezTo>
                  <a:lnTo>
                    <a:pt x="842490" y="70439"/>
                  </a:lnTo>
                  <a:cubicBezTo>
                    <a:pt x="841613" y="77746"/>
                    <a:pt x="845413" y="80961"/>
                    <a:pt x="854475" y="80376"/>
                  </a:cubicBezTo>
                  <a:lnTo>
                    <a:pt x="854475" y="85053"/>
                  </a:lnTo>
                  <a:lnTo>
                    <a:pt x="811211" y="85053"/>
                  </a:lnTo>
                  <a:lnTo>
                    <a:pt x="811211" y="80376"/>
                  </a:lnTo>
                  <a:cubicBezTo>
                    <a:pt x="819688" y="80669"/>
                    <a:pt x="823781" y="78038"/>
                    <a:pt x="823196" y="72193"/>
                  </a:cubicBezTo>
                  <a:lnTo>
                    <a:pt x="823196" y="14322"/>
                  </a:lnTo>
                  <a:cubicBezTo>
                    <a:pt x="823781" y="8768"/>
                    <a:pt x="819980" y="5846"/>
                    <a:pt x="811211" y="6138"/>
                  </a:cubicBezTo>
                  <a:lnTo>
                    <a:pt x="811211" y="1461"/>
                  </a:lnTo>
                  <a:lnTo>
                    <a:pt x="853890" y="1461"/>
                  </a:lnTo>
                  <a:cubicBezTo>
                    <a:pt x="874061" y="1754"/>
                    <a:pt x="884293" y="9061"/>
                    <a:pt x="884585" y="23675"/>
                  </a:cubicBezTo>
                  <a:cubicBezTo>
                    <a:pt x="884293" y="36535"/>
                    <a:pt x="874353" y="43257"/>
                    <a:pt x="855060" y="43549"/>
                  </a:cubicBezTo>
                  <a:lnTo>
                    <a:pt x="855060" y="44134"/>
                  </a:lnTo>
                  <a:cubicBezTo>
                    <a:pt x="866460" y="45011"/>
                    <a:pt x="873476" y="51149"/>
                    <a:pt x="876400" y="62255"/>
                  </a:cubicBezTo>
                  <a:cubicBezTo>
                    <a:pt x="879323" y="72777"/>
                    <a:pt x="881662" y="77161"/>
                    <a:pt x="883416" y="75408"/>
                  </a:cubicBezTo>
                  <a:cubicBezTo>
                    <a:pt x="886339" y="75992"/>
                    <a:pt x="887800" y="73070"/>
                    <a:pt x="888093" y="66639"/>
                  </a:cubicBezTo>
                  <a:close/>
                  <a:moveTo>
                    <a:pt x="842490" y="14614"/>
                  </a:moveTo>
                  <a:lnTo>
                    <a:pt x="842490" y="40627"/>
                  </a:lnTo>
                  <a:cubicBezTo>
                    <a:pt x="857398" y="40919"/>
                    <a:pt x="864414" y="35366"/>
                    <a:pt x="863830" y="23967"/>
                  </a:cubicBezTo>
                  <a:cubicBezTo>
                    <a:pt x="863537" y="13445"/>
                    <a:pt x="859152" y="7892"/>
                    <a:pt x="850675" y="7307"/>
                  </a:cubicBezTo>
                  <a:cubicBezTo>
                    <a:pt x="845121" y="7307"/>
                    <a:pt x="842490" y="9645"/>
                    <a:pt x="842490" y="14614"/>
                  </a:cubicBezTo>
                  <a:close/>
                  <a:moveTo>
                    <a:pt x="935158" y="85053"/>
                  </a:moveTo>
                  <a:lnTo>
                    <a:pt x="902125" y="85053"/>
                  </a:lnTo>
                  <a:lnTo>
                    <a:pt x="902125" y="80376"/>
                  </a:lnTo>
                  <a:cubicBezTo>
                    <a:pt x="908848" y="79500"/>
                    <a:pt x="913818" y="74239"/>
                    <a:pt x="917326" y="64886"/>
                  </a:cubicBezTo>
                  <a:lnTo>
                    <a:pt x="944220" y="585"/>
                  </a:lnTo>
                  <a:lnTo>
                    <a:pt x="950359" y="585"/>
                  </a:lnTo>
                  <a:lnTo>
                    <a:pt x="981638" y="72485"/>
                  </a:lnTo>
                  <a:cubicBezTo>
                    <a:pt x="983392" y="77746"/>
                    <a:pt x="987192" y="80669"/>
                    <a:pt x="993039" y="80669"/>
                  </a:cubicBezTo>
                  <a:lnTo>
                    <a:pt x="993039" y="85345"/>
                  </a:lnTo>
                  <a:lnTo>
                    <a:pt x="949482" y="85345"/>
                  </a:lnTo>
                  <a:lnTo>
                    <a:pt x="949482" y="80669"/>
                  </a:lnTo>
                  <a:lnTo>
                    <a:pt x="954159" y="80669"/>
                  </a:lnTo>
                  <a:cubicBezTo>
                    <a:pt x="959129" y="80961"/>
                    <a:pt x="961467" y="79500"/>
                    <a:pt x="961175" y="76285"/>
                  </a:cubicBezTo>
                  <a:cubicBezTo>
                    <a:pt x="961175" y="75700"/>
                    <a:pt x="960882" y="74531"/>
                    <a:pt x="960590" y="72485"/>
                  </a:cubicBezTo>
                  <a:cubicBezTo>
                    <a:pt x="960882" y="73654"/>
                    <a:pt x="960882" y="73362"/>
                    <a:pt x="960005" y="71608"/>
                  </a:cubicBezTo>
                  <a:lnTo>
                    <a:pt x="953867" y="57871"/>
                  </a:lnTo>
                  <a:lnTo>
                    <a:pt x="927265" y="57871"/>
                  </a:lnTo>
                  <a:lnTo>
                    <a:pt x="923464" y="67224"/>
                  </a:lnTo>
                  <a:cubicBezTo>
                    <a:pt x="922588" y="68685"/>
                    <a:pt x="922003" y="71316"/>
                    <a:pt x="921710" y="74823"/>
                  </a:cubicBezTo>
                  <a:cubicBezTo>
                    <a:pt x="922003" y="78623"/>
                    <a:pt x="924341" y="80376"/>
                    <a:pt x="928726" y="80376"/>
                  </a:cubicBezTo>
                  <a:lnTo>
                    <a:pt x="934865" y="80376"/>
                  </a:lnTo>
                  <a:lnTo>
                    <a:pt x="934865" y="85053"/>
                  </a:lnTo>
                  <a:lnTo>
                    <a:pt x="935158" y="85053"/>
                  </a:lnTo>
                  <a:close/>
                  <a:moveTo>
                    <a:pt x="951236" y="50856"/>
                  </a:moveTo>
                  <a:lnTo>
                    <a:pt x="940419" y="25136"/>
                  </a:lnTo>
                  <a:lnTo>
                    <a:pt x="929896" y="50856"/>
                  </a:lnTo>
                  <a:lnTo>
                    <a:pt x="951236" y="50856"/>
                  </a:lnTo>
                  <a:close/>
                  <a:moveTo>
                    <a:pt x="1070798" y="85053"/>
                  </a:moveTo>
                  <a:lnTo>
                    <a:pt x="1001224" y="85053"/>
                  </a:lnTo>
                  <a:lnTo>
                    <a:pt x="1001224" y="80376"/>
                  </a:lnTo>
                  <a:cubicBezTo>
                    <a:pt x="1009701" y="80669"/>
                    <a:pt x="1013794" y="78038"/>
                    <a:pt x="1013209" y="72193"/>
                  </a:cubicBezTo>
                  <a:lnTo>
                    <a:pt x="1013209" y="14322"/>
                  </a:lnTo>
                  <a:cubicBezTo>
                    <a:pt x="1013794" y="8768"/>
                    <a:pt x="1009994" y="5846"/>
                    <a:pt x="1001224" y="6138"/>
                  </a:cubicBezTo>
                  <a:lnTo>
                    <a:pt x="1001224" y="1461"/>
                  </a:lnTo>
                  <a:lnTo>
                    <a:pt x="1045073" y="1461"/>
                  </a:lnTo>
                  <a:lnTo>
                    <a:pt x="1045073" y="6138"/>
                  </a:lnTo>
                  <a:cubicBezTo>
                    <a:pt x="1036595" y="5846"/>
                    <a:pt x="1032503" y="8476"/>
                    <a:pt x="1033088" y="14322"/>
                  </a:cubicBezTo>
                  <a:lnTo>
                    <a:pt x="1033088" y="71608"/>
                  </a:lnTo>
                  <a:cubicBezTo>
                    <a:pt x="1032795" y="77161"/>
                    <a:pt x="1035426" y="79792"/>
                    <a:pt x="1041273" y="79207"/>
                  </a:cubicBezTo>
                  <a:cubicBezTo>
                    <a:pt x="1053258" y="78331"/>
                    <a:pt x="1061736" y="69562"/>
                    <a:pt x="1066413" y="52610"/>
                  </a:cubicBezTo>
                  <a:lnTo>
                    <a:pt x="1071675" y="52610"/>
                  </a:lnTo>
                  <a:lnTo>
                    <a:pt x="1070798" y="85053"/>
                  </a:lnTo>
                  <a:close/>
                  <a:moveTo>
                    <a:pt x="1137449" y="72193"/>
                  </a:moveTo>
                  <a:lnTo>
                    <a:pt x="1137449" y="14322"/>
                  </a:lnTo>
                  <a:cubicBezTo>
                    <a:pt x="1138033" y="8768"/>
                    <a:pt x="1134233" y="5846"/>
                    <a:pt x="1126048" y="6138"/>
                  </a:cubicBezTo>
                  <a:lnTo>
                    <a:pt x="1126048" y="1461"/>
                  </a:lnTo>
                  <a:lnTo>
                    <a:pt x="1169312" y="1461"/>
                  </a:lnTo>
                  <a:cubicBezTo>
                    <a:pt x="1188898" y="1754"/>
                    <a:pt x="1199130" y="8768"/>
                    <a:pt x="1199715" y="22213"/>
                  </a:cubicBezTo>
                  <a:cubicBezTo>
                    <a:pt x="1199715" y="32443"/>
                    <a:pt x="1193283" y="38288"/>
                    <a:pt x="1180713" y="40334"/>
                  </a:cubicBezTo>
                  <a:cubicBezTo>
                    <a:pt x="1196499" y="42965"/>
                    <a:pt x="1204392" y="49687"/>
                    <a:pt x="1204392" y="61086"/>
                  </a:cubicBezTo>
                  <a:cubicBezTo>
                    <a:pt x="1203515" y="76577"/>
                    <a:pt x="1193283" y="84468"/>
                    <a:pt x="1173697" y="84761"/>
                  </a:cubicBezTo>
                  <a:lnTo>
                    <a:pt x="1126048" y="84761"/>
                  </a:lnTo>
                  <a:lnTo>
                    <a:pt x="1126048" y="80084"/>
                  </a:lnTo>
                  <a:cubicBezTo>
                    <a:pt x="1134233" y="80669"/>
                    <a:pt x="1138033" y="78038"/>
                    <a:pt x="1137449" y="72193"/>
                  </a:cubicBezTo>
                  <a:close/>
                  <a:moveTo>
                    <a:pt x="1156742" y="43842"/>
                  </a:moveTo>
                  <a:lnTo>
                    <a:pt x="1156742" y="70439"/>
                  </a:lnTo>
                  <a:cubicBezTo>
                    <a:pt x="1156450" y="76869"/>
                    <a:pt x="1159373" y="79792"/>
                    <a:pt x="1165220" y="79500"/>
                  </a:cubicBezTo>
                  <a:cubicBezTo>
                    <a:pt x="1177205" y="79207"/>
                    <a:pt x="1183344" y="73946"/>
                    <a:pt x="1183344" y="63424"/>
                  </a:cubicBezTo>
                  <a:cubicBezTo>
                    <a:pt x="1183052" y="50564"/>
                    <a:pt x="1176913" y="44134"/>
                    <a:pt x="1165220" y="44134"/>
                  </a:cubicBezTo>
                  <a:lnTo>
                    <a:pt x="1156742" y="44134"/>
                  </a:lnTo>
                  <a:lnTo>
                    <a:pt x="1156742" y="43842"/>
                  </a:lnTo>
                  <a:close/>
                  <a:moveTo>
                    <a:pt x="1156742" y="15491"/>
                  </a:moveTo>
                  <a:lnTo>
                    <a:pt x="1156742" y="38581"/>
                  </a:lnTo>
                  <a:lnTo>
                    <a:pt x="1160543" y="38581"/>
                  </a:lnTo>
                  <a:cubicBezTo>
                    <a:pt x="1172820" y="38581"/>
                    <a:pt x="1178959" y="33612"/>
                    <a:pt x="1178667" y="23382"/>
                  </a:cubicBezTo>
                  <a:cubicBezTo>
                    <a:pt x="1178375" y="12860"/>
                    <a:pt x="1173697" y="7599"/>
                    <a:pt x="1164927" y="7307"/>
                  </a:cubicBezTo>
                  <a:cubicBezTo>
                    <a:pt x="1159666" y="7307"/>
                    <a:pt x="1156742" y="9938"/>
                    <a:pt x="1156742" y="15491"/>
                  </a:cubicBezTo>
                  <a:close/>
                  <a:moveTo>
                    <a:pt x="1249995" y="85053"/>
                  </a:moveTo>
                  <a:lnTo>
                    <a:pt x="1216670" y="85053"/>
                  </a:lnTo>
                  <a:lnTo>
                    <a:pt x="1216670" y="80376"/>
                  </a:lnTo>
                  <a:cubicBezTo>
                    <a:pt x="1223393" y="79500"/>
                    <a:pt x="1228363" y="74239"/>
                    <a:pt x="1231871" y="64886"/>
                  </a:cubicBezTo>
                  <a:lnTo>
                    <a:pt x="1258765" y="585"/>
                  </a:lnTo>
                  <a:lnTo>
                    <a:pt x="1264904" y="585"/>
                  </a:lnTo>
                  <a:lnTo>
                    <a:pt x="1296183" y="72485"/>
                  </a:lnTo>
                  <a:cubicBezTo>
                    <a:pt x="1297937" y="77746"/>
                    <a:pt x="1301737" y="80669"/>
                    <a:pt x="1307584" y="80669"/>
                  </a:cubicBezTo>
                  <a:lnTo>
                    <a:pt x="1307584" y="85345"/>
                  </a:lnTo>
                  <a:lnTo>
                    <a:pt x="1264027" y="85345"/>
                  </a:lnTo>
                  <a:lnTo>
                    <a:pt x="1264027" y="80669"/>
                  </a:lnTo>
                  <a:lnTo>
                    <a:pt x="1268704" y="80669"/>
                  </a:lnTo>
                  <a:cubicBezTo>
                    <a:pt x="1273674" y="80961"/>
                    <a:pt x="1276012" y="79500"/>
                    <a:pt x="1275720" y="76285"/>
                  </a:cubicBezTo>
                  <a:cubicBezTo>
                    <a:pt x="1275720" y="75700"/>
                    <a:pt x="1275427" y="74531"/>
                    <a:pt x="1275135" y="72485"/>
                  </a:cubicBezTo>
                  <a:cubicBezTo>
                    <a:pt x="1275427" y="73654"/>
                    <a:pt x="1275427" y="73362"/>
                    <a:pt x="1274550" y="71608"/>
                  </a:cubicBezTo>
                  <a:lnTo>
                    <a:pt x="1268412" y="57871"/>
                  </a:lnTo>
                  <a:lnTo>
                    <a:pt x="1241810" y="57871"/>
                  </a:lnTo>
                  <a:lnTo>
                    <a:pt x="1238010" y="67224"/>
                  </a:lnTo>
                  <a:cubicBezTo>
                    <a:pt x="1237133" y="68685"/>
                    <a:pt x="1236548" y="71316"/>
                    <a:pt x="1236255" y="74823"/>
                  </a:cubicBezTo>
                  <a:cubicBezTo>
                    <a:pt x="1236548" y="78623"/>
                    <a:pt x="1238887" y="80376"/>
                    <a:pt x="1243271" y="80376"/>
                  </a:cubicBezTo>
                  <a:lnTo>
                    <a:pt x="1249410" y="80376"/>
                  </a:lnTo>
                  <a:lnTo>
                    <a:pt x="1249410" y="85053"/>
                  </a:lnTo>
                  <a:lnTo>
                    <a:pt x="1249995" y="85053"/>
                  </a:lnTo>
                  <a:close/>
                  <a:moveTo>
                    <a:pt x="1266073" y="50856"/>
                  </a:moveTo>
                  <a:lnTo>
                    <a:pt x="1255257" y="25136"/>
                  </a:lnTo>
                  <a:lnTo>
                    <a:pt x="1244733" y="50856"/>
                  </a:lnTo>
                  <a:lnTo>
                    <a:pt x="1266073" y="50856"/>
                  </a:lnTo>
                  <a:close/>
                  <a:moveTo>
                    <a:pt x="1315476" y="6430"/>
                  </a:moveTo>
                  <a:lnTo>
                    <a:pt x="1315476" y="1754"/>
                  </a:lnTo>
                  <a:lnTo>
                    <a:pt x="1345002" y="1754"/>
                  </a:lnTo>
                  <a:lnTo>
                    <a:pt x="1385635" y="58748"/>
                  </a:lnTo>
                  <a:lnTo>
                    <a:pt x="1386220" y="58748"/>
                  </a:lnTo>
                  <a:lnTo>
                    <a:pt x="1386220" y="16075"/>
                  </a:lnTo>
                  <a:cubicBezTo>
                    <a:pt x="1386804" y="10814"/>
                    <a:pt x="1382712" y="7599"/>
                    <a:pt x="1373357" y="6722"/>
                  </a:cubicBezTo>
                  <a:lnTo>
                    <a:pt x="1373357" y="2046"/>
                  </a:lnTo>
                  <a:lnTo>
                    <a:pt x="1403760" y="2046"/>
                  </a:lnTo>
                  <a:lnTo>
                    <a:pt x="1403760" y="6722"/>
                  </a:lnTo>
                  <a:cubicBezTo>
                    <a:pt x="1395867" y="7599"/>
                    <a:pt x="1392359" y="10814"/>
                    <a:pt x="1392943" y="16075"/>
                  </a:cubicBezTo>
                  <a:lnTo>
                    <a:pt x="1392943" y="85345"/>
                  </a:lnTo>
                  <a:lnTo>
                    <a:pt x="1381543" y="85345"/>
                  </a:lnTo>
                  <a:lnTo>
                    <a:pt x="1335062" y="21044"/>
                  </a:lnTo>
                  <a:lnTo>
                    <a:pt x="1334478" y="21044"/>
                  </a:lnTo>
                  <a:lnTo>
                    <a:pt x="1334478" y="72777"/>
                  </a:lnTo>
                  <a:cubicBezTo>
                    <a:pt x="1333601" y="78331"/>
                    <a:pt x="1338278" y="81253"/>
                    <a:pt x="1348802" y="80961"/>
                  </a:cubicBezTo>
                  <a:lnTo>
                    <a:pt x="1348802" y="85637"/>
                  </a:lnTo>
                  <a:lnTo>
                    <a:pt x="1316061" y="85637"/>
                  </a:lnTo>
                  <a:lnTo>
                    <a:pt x="1316061" y="80961"/>
                  </a:lnTo>
                  <a:cubicBezTo>
                    <a:pt x="1324539" y="81253"/>
                    <a:pt x="1328631" y="78623"/>
                    <a:pt x="1328047" y="72777"/>
                  </a:cubicBezTo>
                  <a:lnTo>
                    <a:pt x="1328047" y="14906"/>
                  </a:lnTo>
                  <a:cubicBezTo>
                    <a:pt x="1328339" y="8768"/>
                    <a:pt x="1324246" y="6138"/>
                    <a:pt x="1315476" y="6430"/>
                  </a:cubicBezTo>
                  <a:close/>
                  <a:moveTo>
                    <a:pt x="1415745" y="6430"/>
                  </a:moveTo>
                  <a:lnTo>
                    <a:pt x="1415745" y="1754"/>
                  </a:lnTo>
                  <a:lnTo>
                    <a:pt x="1457840" y="1754"/>
                  </a:lnTo>
                  <a:lnTo>
                    <a:pt x="1457840" y="6430"/>
                  </a:lnTo>
                  <a:cubicBezTo>
                    <a:pt x="1450824" y="6138"/>
                    <a:pt x="1447609" y="8768"/>
                    <a:pt x="1447901" y="14614"/>
                  </a:cubicBezTo>
                  <a:lnTo>
                    <a:pt x="1447901" y="40627"/>
                  </a:lnTo>
                  <a:lnTo>
                    <a:pt x="1473041" y="15491"/>
                  </a:lnTo>
                  <a:cubicBezTo>
                    <a:pt x="1474795" y="14029"/>
                    <a:pt x="1475965" y="12276"/>
                    <a:pt x="1475965" y="10230"/>
                  </a:cubicBezTo>
                  <a:cubicBezTo>
                    <a:pt x="1475965" y="7599"/>
                    <a:pt x="1473918" y="6430"/>
                    <a:pt x="1469826" y="6430"/>
                  </a:cubicBezTo>
                  <a:lnTo>
                    <a:pt x="1465441" y="6430"/>
                  </a:lnTo>
                  <a:lnTo>
                    <a:pt x="1465441" y="1754"/>
                  </a:lnTo>
                  <a:lnTo>
                    <a:pt x="1501397" y="1754"/>
                  </a:lnTo>
                  <a:lnTo>
                    <a:pt x="1501397" y="6430"/>
                  </a:lnTo>
                  <a:cubicBezTo>
                    <a:pt x="1493797" y="7015"/>
                    <a:pt x="1488535" y="9353"/>
                    <a:pt x="1485319" y="13152"/>
                  </a:cubicBezTo>
                  <a:lnTo>
                    <a:pt x="1466318" y="31274"/>
                  </a:lnTo>
                  <a:lnTo>
                    <a:pt x="1493212" y="75408"/>
                  </a:lnTo>
                  <a:cubicBezTo>
                    <a:pt x="1494966" y="78915"/>
                    <a:pt x="1499059" y="80669"/>
                    <a:pt x="1505197" y="80669"/>
                  </a:cubicBezTo>
                  <a:lnTo>
                    <a:pt x="1505197" y="85345"/>
                  </a:lnTo>
                  <a:lnTo>
                    <a:pt x="1463394" y="85345"/>
                  </a:lnTo>
                  <a:lnTo>
                    <a:pt x="1463394" y="80669"/>
                  </a:lnTo>
                  <a:cubicBezTo>
                    <a:pt x="1467779" y="80084"/>
                    <a:pt x="1470118" y="79207"/>
                    <a:pt x="1470118" y="77746"/>
                  </a:cubicBezTo>
                  <a:cubicBezTo>
                    <a:pt x="1472457" y="80376"/>
                    <a:pt x="1466318" y="69270"/>
                    <a:pt x="1451994" y="45011"/>
                  </a:cubicBezTo>
                  <a:lnTo>
                    <a:pt x="1447609" y="48810"/>
                  </a:lnTo>
                  <a:lnTo>
                    <a:pt x="1447609" y="72485"/>
                  </a:lnTo>
                  <a:cubicBezTo>
                    <a:pt x="1447316" y="78038"/>
                    <a:pt x="1450240" y="80961"/>
                    <a:pt x="1456086" y="80669"/>
                  </a:cubicBezTo>
                  <a:lnTo>
                    <a:pt x="1456086" y="85345"/>
                  </a:lnTo>
                  <a:lnTo>
                    <a:pt x="1415453" y="85345"/>
                  </a:lnTo>
                  <a:lnTo>
                    <a:pt x="1415453" y="80669"/>
                  </a:lnTo>
                  <a:cubicBezTo>
                    <a:pt x="1423930" y="80961"/>
                    <a:pt x="1428023" y="78331"/>
                    <a:pt x="1427438" y="72485"/>
                  </a:cubicBezTo>
                  <a:lnTo>
                    <a:pt x="1427438" y="14614"/>
                  </a:lnTo>
                  <a:cubicBezTo>
                    <a:pt x="1428023" y="8768"/>
                    <a:pt x="1424222" y="6138"/>
                    <a:pt x="1415745" y="6430"/>
                  </a:cubicBezTo>
                  <a:close/>
                  <a:moveTo>
                    <a:pt x="1558693" y="43257"/>
                  </a:moveTo>
                  <a:cubicBezTo>
                    <a:pt x="1561617" y="16952"/>
                    <a:pt x="1575648" y="2631"/>
                    <a:pt x="1601373" y="0"/>
                  </a:cubicBezTo>
                  <a:cubicBezTo>
                    <a:pt x="1626514" y="2923"/>
                    <a:pt x="1640838" y="17244"/>
                    <a:pt x="1643469" y="43257"/>
                  </a:cubicBezTo>
                  <a:cubicBezTo>
                    <a:pt x="1640838" y="69270"/>
                    <a:pt x="1626806" y="83299"/>
                    <a:pt x="1601373" y="85345"/>
                  </a:cubicBezTo>
                  <a:cubicBezTo>
                    <a:pt x="1575356" y="83299"/>
                    <a:pt x="1561032" y="69270"/>
                    <a:pt x="1558693" y="43257"/>
                  </a:cubicBezTo>
                  <a:close/>
                  <a:moveTo>
                    <a:pt x="1581495" y="43257"/>
                  </a:moveTo>
                  <a:cubicBezTo>
                    <a:pt x="1581495" y="68101"/>
                    <a:pt x="1588219" y="80669"/>
                    <a:pt x="1601373" y="80669"/>
                  </a:cubicBezTo>
                  <a:cubicBezTo>
                    <a:pt x="1614236" y="80961"/>
                    <a:pt x="1620667" y="68393"/>
                    <a:pt x="1620667" y="43257"/>
                  </a:cubicBezTo>
                  <a:cubicBezTo>
                    <a:pt x="1620667" y="18121"/>
                    <a:pt x="1614236" y="5553"/>
                    <a:pt x="1601373" y="5846"/>
                  </a:cubicBezTo>
                  <a:cubicBezTo>
                    <a:pt x="1587926" y="5846"/>
                    <a:pt x="1581495" y="18414"/>
                    <a:pt x="1581495" y="43257"/>
                  </a:cubicBezTo>
                  <a:close/>
                  <a:moveTo>
                    <a:pt x="1702519" y="85053"/>
                  </a:moveTo>
                  <a:lnTo>
                    <a:pt x="1656916" y="85053"/>
                  </a:lnTo>
                  <a:lnTo>
                    <a:pt x="1656916" y="80376"/>
                  </a:lnTo>
                  <a:cubicBezTo>
                    <a:pt x="1665393" y="80669"/>
                    <a:pt x="1669486" y="78038"/>
                    <a:pt x="1668901" y="72193"/>
                  </a:cubicBezTo>
                  <a:lnTo>
                    <a:pt x="1668901" y="14322"/>
                  </a:lnTo>
                  <a:cubicBezTo>
                    <a:pt x="1669486" y="8768"/>
                    <a:pt x="1665686" y="5846"/>
                    <a:pt x="1656916" y="6138"/>
                  </a:cubicBezTo>
                  <a:lnTo>
                    <a:pt x="1656916" y="1461"/>
                  </a:lnTo>
                  <a:lnTo>
                    <a:pt x="1731752" y="1461"/>
                  </a:lnTo>
                  <a:lnTo>
                    <a:pt x="1732629" y="31274"/>
                  </a:lnTo>
                  <a:lnTo>
                    <a:pt x="1727367" y="31274"/>
                  </a:lnTo>
                  <a:cubicBezTo>
                    <a:pt x="1722982" y="15198"/>
                    <a:pt x="1713335" y="7015"/>
                    <a:pt x="1699011" y="7015"/>
                  </a:cubicBezTo>
                  <a:cubicBezTo>
                    <a:pt x="1691703" y="6430"/>
                    <a:pt x="1688487" y="8768"/>
                    <a:pt x="1689072" y="14614"/>
                  </a:cubicBezTo>
                  <a:lnTo>
                    <a:pt x="1689072" y="38288"/>
                  </a:lnTo>
                  <a:cubicBezTo>
                    <a:pt x="1699596" y="39165"/>
                    <a:pt x="1705735" y="34489"/>
                    <a:pt x="1708073" y="23967"/>
                  </a:cubicBezTo>
                  <a:lnTo>
                    <a:pt x="1712750" y="23967"/>
                  </a:lnTo>
                  <a:lnTo>
                    <a:pt x="1712750" y="57579"/>
                  </a:lnTo>
                  <a:lnTo>
                    <a:pt x="1708073" y="57579"/>
                  </a:lnTo>
                  <a:cubicBezTo>
                    <a:pt x="1705735" y="47057"/>
                    <a:pt x="1699596" y="42380"/>
                    <a:pt x="1689072" y="43257"/>
                  </a:cubicBezTo>
                  <a:lnTo>
                    <a:pt x="1689072" y="71608"/>
                  </a:lnTo>
                  <a:cubicBezTo>
                    <a:pt x="1688487" y="77161"/>
                    <a:pt x="1692872" y="80084"/>
                    <a:pt x="1702226" y="79792"/>
                  </a:cubicBezTo>
                  <a:lnTo>
                    <a:pt x="1702226" y="85053"/>
                  </a:lnTo>
                  <a:lnTo>
                    <a:pt x="1702519" y="85053"/>
                  </a:lnTo>
                  <a:close/>
                  <a:moveTo>
                    <a:pt x="1866223" y="2046"/>
                  </a:moveTo>
                  <a:lnTo>
                    <a:pt x="1866223" y="31858"/>
                  </a:lnTo>
                  <a:lnTo>
                    <a:pt x="1861545" y="31858"/>
                  </a:lnTo>
                  <a:cubicBezTo>
                    <a:pt x="1855114" y="13737"/>
                    <a:pt x="1846052" y="5261"/>
                    <a:pt x="1834067" y="5846"/>
                  </a:cubicBezTo>
                  <a:cubicBezTo>
                    <a:pt x="1819742" y="5846"/>
                    <a:pt x="1812726" y="18414"/>
                    <a:pt x="1812726" y="43257"/>
                  </a:cubicBezTo>
                  <a:cubicBezTo>
                    <a:pt x="1812726" y="67808"/>
                    <a:pt x="1820912" y="80376"/>
                    <a:pt x="1837282" y="80669"/>
                  </a:cubicBezTo>
                  <a:cubicBezTo>
                    <a:pt x="1853360" y="80376"/>
                    <a:pt x="1862130" y="71024"/>
                    <a:pt x="1863299" y="52318"/>
                  </a:cubicBezTo>
                  <a:lnTo>
                    <a:pt x="1868853" y="52318"/>
                  </a:lnTo>
                  <a:cubicBezTo>
                    <a:pt x="1868269" y="74239"/>
                    <a:pt x="1856576" y="85053"/>
                    <a:pt x="1834359" y="85345"/>
                  </a:cubicBezTo>
                  <a:cubicBezTo>
                    <a:pt x="1806880" y="84468"/>
                    <a:pt x="1792264" y="70439"/>
                    <a:pt x="1790217" y="43257"/>
                  </a:cubicBezTo>
                  <a:cubicBezTo>
                    <a:pt x="1793141" y="16952"/>
                    <a:pt x="1807172" y="2631"/>
                    <a:pt x="1832897" y="0"/>
                  </a:cubicBezTo>
                  <a:cubicBezTo>
                    <a:pt x="1839913" y="0"/>
                    <a:pt x="1847806" y="2338"/>
                    <a:pt x="1856576" y="7015"/>
                  </a:cubicBezTo>
                  <a:lnTo>
                    <a:pt x="1861253" y="1754"/>
                  </a:lnTo>
                  <a:lnTo>
                    <a:pt x="1866223" y="1754"/>
                  </a:lnTo>
                  <a:lnTo>
                    <a:pt x="1866223" y="2046"/>
                  </a:lnTo>
                  <a:close/>
                  <a:moveTo>
                    <a:pt x="1915626" y="38581"/>
                  </a:moveTo>
                  <a:lnTo>
                    <a:pt x="1942520" y="38581"/>
                  </a:lnTo>
                  <a:lnTo>
                    <a:pt x="1942520" y="14322"/>
                  </a:lnTo>
                  <a:cubicBezTo>
                    <a:pt x="1942813" y="8768"/>
                    <a:pt x="1939305" y="5846"/>
                    <a:pt x="1931996" y="6138"/>
                  </a:cubicBezTo>
                  <a:lnTo>
                    <a:pt x="1931996" y="1461"/>
                  </a:lnTo>
                  <a:lnTo>
                    <a:pt x="1974676" y="1461"/>
                  </a:lnTo>
                  <a:lnTo>
                    <a:pt x="1974676" y="6138"/>
                  </a:lnTo>
                  <a:cubicBezTo>
                    <a:pt x="1966199" y="5846"/>
                    <a:pt x="1962106" y="8476"/>
                    <a:pt x="1962691" y="14322"/>
                  </a:cubicBezTo>
                  <a:lnTo>
                    <a:pt x="1962691" y="72193"/>
                  </a:lnTo>
                  <a:cubicBezTo>
                    <a:pt x="1962106" y="77746"/>
                    <a:pt x="1965907" y="80669"/>
                    <a:pt x="1974676" y="80376"/>
                  </a:cubicBezTo>
                  <a:lnTo>
                    <a:pt x="1974676" y="85053"/>
                  </a:lnTo>
                  <a:lnTo>
                    <a:pt x="1931996" y="85053"/>
                  </a:lnTo>
                  <a:lnTo>
                    <a:pt x="1931996" y="80376"/>
                  </a:lnTo>
                  <a:cubicBezTo>
                    <a:pt x="1939305" y="80669"/>
                    <a:pt x="1942813" y="78038"/>
                    <a:pt x="1942520" y="72193"/>
                  </a:cubicBezTo>
                  <a:lnTo>
                    <a:pt x="1942520" y="43842"/>
                  </a:lnTo>
                  <a:lnTo>
                    <a:pt x="1915626" y="43842"/>
                  </a:lnTo>
                  <a:lnTo>
                    <a:pt x="1915626" y="72193"/>
                  </a:lnTo>
                  <a:cubicBezTo>
                    <a:pt x="1915334" y="77746"/>
                    <a:pt x="1918842" y="80669"/>
                    <a:pt x="1926150" y="80376"/>
                  </a:cubicBezTo>
                  <a:lnTo>
                    <a:pt x="1926150" y="85053"/>
                  </a:lnTo>
                  <a:lnTo>
                    <a:pt x="1884055" y="85053"/>
                  </a:lnTo>
                  <a:lnTo>
                    <a:pt x="1884055" y="80376"/>
                  </a:lnTo>
                  <a:cubicBezTo>
                    <a:pt x="1892240" y="80669"/>
                    <a:pt x="1896040" y="78038"/>
                    <a:pt x="1895455" y="72193"/>
                  </a:cubicBezTo>
                  <a:lnTo>
                    <a:pt x="1895455" y="14322"/>
                  </a:lnTo>
                  <a:cubicBezTo>
                    <a:pt x="1896040" y="8768"/>
                    <a:pt x="1892240" y="5846"/>
                    <a:pt x="1884055" y="6138"/>
                  </a:cubicBezTo>
                  <a:lnTo>
                    <a:pt x="1884055" y="1461"/>
                  </a:lnTo>
                  <a:lnTo>
                    <a:pt x="1926150" y="1461"/>
                  </a:lnTo>
                  <a:lnTo>
                    <a:pt x="1926150" y="6138"/>
                  </a:lnTo>
                  <a:cubicBezTo>
                    <a:pt x="1918842" y="5846"/>
                    <a:pt x="1915334" y="8476"/>
                    <a:pt x="1915626" y="14322"/>
                  </a:cubicBezTo>
                  <a:lnTo>
                    <a:pt x="1915626" y="38581"/>
                  </a:lnTo>
                  <a:close/>
                  <a:moveTo>
                    <a:pt x="2031388" y="85053"/>
                  </a:moveTo>
                  <a:lnTo>
                    <a:pt x="1987246" y="85053"/>
                  </a:lnTo>
                  <a:lnTo>
                    <a:pt x="1987246" y="80376"/>
                  </a:lnTo>
                  <a:cubicBezTo>
                    <a:pt x="1995724" y="80669"/>
                    <a:pt x="1999817" y="78038"/>
                    <a:pt x="1999232" y="72193"/>
                  </a:cubicBezTo>
                  <a:lnTo>
                    <a:pt x="1999232" y="14322"/>
                  </a:lnTo>
                  <a:cubicBezTo>
                    <a:pt x="1999817" y="8768"/>
                    <a:pt x="1996016" y="5846"/>
                    <a:pt x="1987246" y="6138"/>
                  </a:cubicBezTo>
                  <a:lnTo>
                    <a:pt x="1987246" y="1461"/>
                  </a:lnTo>
                  <a:lnTo>
                    <a:pt x="2031388" y="1461"/>
                  </a:lnTo>
                  <a:lnTo>
                    <a:pt x="2031388" y="6138"/>
                  </a:lnTo>
                  <a:cubicBezTo>
                    <a:pt x="2022910" y="5846"/>
                    <a:pt x="2018818" y="8476"/>
                    <a:pt x="2019402" y="14322"/>
                  </a:cubicBezTo>
                  <a:lnTo>
                    <a:pt x="2019402" y="72193"/>
                  </a:lnTo>
                  <a:cubicBezTo>
                    <a:pt x="2018818" y="77746"/>
                    <a:pt x="2022618" y="80669"/>
                    <a:pt x="2031388" y="80376"/>
                  </a:cubicBezTo>
                  <a:lnTo>
                    <a:pt x="2031388" y="85053"/>
                  </a:lnTo>
                  <a:close/>
                  <a:moveTo>
                    <a:pt x="2044543" y="6430"/>
                  </a:moveTo>
                  <a:lnTo>
                    <a:pt x="2044543" y="1754"/>
                  </a:lnTo>
                  <a:lnTo>
                    <a:pt x="2074068" y="1754"/>
                  </a:lnTo>
                  <a:lnTo>
                    <a:pt x="2114701" y="58748"/>
                  </a:lnTo>
                  <a:lnTo>
                    <a:pt x="2115286" y="58748"/>
                  </a:lnTo>
                  <a:lnTo>
                    <a:pt x="2115286" y="16075"/>
                  </a:lnTo>
                  <a:cubicBezTo>
                    <a:pt x="2115871" y="10814"/>
                    <a:pt x="2111778" y="7599"/>
                    <a:pt x="2102424" y="6722"/>
                  </a:cubicBezTo>
                  <a:lnTo>
                    <a:pt x="2102424" y="2046"/>
                  </a:lnTo>
                  <a:lnTo>
                    <a:pt x="2132826" y="2046"/>
                  </a:lnTo>
                  <a:lnTo>
                    <a:pt x="2132826" y="6722"/>
                  </a:lnTo>
                  <a:cubicBezTo>
                    <a:pt x="2124933" y="7599"/>
                    <a:pt x="2121425" y="10814"/>
                    <a:pt x="2122010" y="16075"/>
                  </a:cubicBezTo>
                  <a:lnTo>
                    <a:pt x="2122010" y="85345"/>
                  </a:lnTo>
                  <a:lnTo>
                    <a:pt x="2110609" y="85345"/>
                  </a:lnTo>
                  <a:lnTo>
                    <a:pt x="2064129" y="21044"/>
                  </a:lnTo>
                  <a:lnTo>
                    <a:pt x="2063544" y="21044"/>
                  </a:lnTo>
                  <a:lnTo>
                    <a:pt x="2063544" y="72777"/>
                  </a:lnTo>
                  <a:cubicBezTo>
                    <a:pt x="2062667" y="78331"/>
                    <a:pt x="2067344" y="81253"/>
                    <a:pt x="2077868" y="80961"/>
                  </a:cubicBezTo>
                  <a:lnTo>
                    <a:pt x="2077868" y="85637"/>
                  </a:lnTo>
                  <a:lnTo>
                    <a:pt x="2045127" y="85637"/>
                  </a:lnTo>
                  <a:lnTo>
                    <a:pt x="2045127" y="80961"/>
                  </a:lnTo>
                  <a:cubicBezTo>
                    <a:pt x="2053605" y="81253"/>
                    <a:pt x="2057697" y="78623"/>
                    <a:pt x="2057113" y="72777"/>
                  </a:cubicBezTo>
                  <a:lnTo>
                    <a:pt x="2057113" y="14906"/>
                  </a:lnTo>
                  <a:cubicBezTo>
                    <a:pt x="2057405" y="8768"/>
                    <a:pt x="2053313" y="6138"/>
                    <a:pt x="2044543" y="6430"/>
                  </a:cubicBezTo>
                  <a:close/>
                  <a:moveTo>
                    <a:pt x="2174921" y="85053"/>
                  </a:moveTo>
                  <a:lnTo>
                    <a:pt x="2141888" y="85053"/>
                  </a:lnTo>
                  <a:lnTo>
                    <a:pt x="2141888" y="80376"/>
                  </a:lnTo>
                  <a:cubicBezTo>
                    <a:pt x="2148612" y="79500"/>
                    <a:pt x="2153581" y="74239"/>
                    <a:pt x="2157089" y="64886"/>
                  </a:cubicBezTo>
                  <a:lnTo>
                    <a:pt x="2183983" y="585"/>
                  </a:lnTo>
                  <a:lnTo>
                    <a:pt x="2190122" y="585"/>
                  </a:lnTo>
                  <a:lnTo>
                    <a:pt x="2221401" y="72485"/>
                  </a:lnTo>
                  <a:cubicBezTo>
                    <a:pt x="2223155" y="77746"/>
                    <a:pt x="2226956" y="80669"/>
                    <a:pt x="2232802" y="80669"/>
                  </a:cubicBezTo>
                  <a:lnTo>
                    <a:pt x="2232802" y="85345"/>
                  </a:lnTo>
                  <a:lnTo>
                    <a:pt x="2189245" y="85345"/>
                  </a:lnTo>
                  <a:lnTo>
                    <a:pt x="2189245" y="80669"/>
                  </a:lnTo>
                  <a:lnTo>
                    <a:pt x="2193922" y="80669"/>
                  </a:lnTo>
                  <a:cubicBezTo>
                    <a:pt x="2198892" y="80961"/>
                    <a:pt x="2201231" y="79500"/>
                    <a:pt x="2200938" y="76285"/>
                  </a:cubicBezTo>
                  <a:cubicBezTo>
                    <a:pt x="2200938" y="75700"/>
                    <a:pt x="2200646" y="74531"/>
                    <a:pt x="2200354" y="72485"/>
                  </a:cubicBezTo>
                  <a:cubicBezTo>
                    <a:pt x="2200646" y="73654"/>
                    <a:pt x="2200646" y="73362"/>
                    <a:pt x="2199769" y="71608"/>
                  </a:cubicBezTo>
                  <a:lnTo>
                    <a:pt x="2193630" y="57871"/>
                  </a:lnTo>
                  <a:lnTo>
                    <a:pt x="2167028" y="57871"/>
                  </a:lnTo>
                  <a:lnTo>
                    <a:pt x="2163228" y="67224"/>
                  </a:lnTo>
                  <a:cubicBezTo>
                    <a:pt x="2162351" y="68685"/>
                    <a:pt x="2161766" y="71316"/>
                    <a:pt x="2161474" y="74823"/>
                  </a:cubicBezTo>
                  <a:cubicBezTo>
                    <a:pt x="2161766" y="78623"/>
                    <a:pt x="2164105" y="80376"/>
                    <a:pt x="2168490" y="80376"/>
                  </a:cubicBezTo>
                  <a:lnTo>
                    <a:pt x="2174629" y="80376"/>
                  </a:lnTo>
                  <a:lnTo>
                    <a:pt x="2174921" y="85053"/>
                  </a:lnTo>
                  <a:close/>
                  <a:moveTo>
                    <a:pt x="2190999" y="50856"/>
                  </a:moveTo>
                  <a:lnTo>
                    <a:pt x="2180183" y="25136"/>
                  </a:lnTo>
                  <a:lnTo>
                    <a:pt x="2169659" y="50856"/>
                  </a:lnTo>
                  <a:lnTo>
                    <a:pt x="2190999" y="50856"/>
                  </a:lnTo>
                  <a:close/>
                </a:path>
              </a:pathLst>
            </a:custGeom>
            <a:grpFill/>
            <a:ln w="186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</a:endParaRPr>
            </a:p>
          </p:txBody>
        </p:sp>
      </p:grpSp>
      <p:grpSp>
        <p:nvGrpSpPr>
          <p:cNvPr id="95" name="组合 94"/>
          <p:cNvGrpSpPr/>
          <p:nvPr/>
        </p:nvGrpSpPr>
        <p:grpSpPr>
          <a:xfrm>
            <a:off x="9095191" y="2101688"/>
            <a:ext cx="2003974" cy="396022"/>
            <a:chOff x="3252201" y="2557943"/>
            <a:chExt cx="1451576" cy="286857"/>
          </a:xfrm>
          <a:solidFill>
            <a:sysClr val="window" lastClr="FFFFFF"/>
          </a:solidFill>
        </p:grpSpPr>
        <p:sp>
          <p:nvSpPr>
            <p:cNvPr id="96" name="任意多边形: 形状 95"/>
            <p:cNvSpPr/>
            <p:nvPr/>
          </p:nvSpPr>
          <p:spPr>
            <a:xfrm>
              <a:off x="3380102" y="2557943"/>
              <a:ext cx="32858" cy="88685"/>
            </a:xfrm>
            <a:custGeom>
              <a:avLst/>
              <a:gdLst>
                <a:gd name="connsiteX0" fmla="*/ 12473 w 67495"/>
                <a:gd name="connsiteY0" fmla="*/ 182089 h 182172"/>
                <a:gd name="connsiteX1" fmla="*/ 45213 w 67495"/>
                <a:gd name="connsiteY1" fmla="*/ 182089 h 182172"/>
                <a:gd name="connsiteX2" fmla="*/ 64507 w 67495"/>
                <a:gd name="connsiteY2" fmla="*/ 176828 h 182172"/>
                <a:gd name="connsiteX3" fmla="*/ 66846 w 67495"/>
                <a:gd name="connsiteY3" fmla="*/ 169521 h 182172"/>
                <a:gd name="connsiteX4" fmla="*/ 66846 w 67495"/>
                <a:gd name="connsiteY4" fmla="*/ 153446 h 182172"/>
                <a:gd name="connsiteX5" fmla="*/ 66846 w 67495"/>
                <a:gd name="connsiteY5" fmla="*/ 130941 h 182172"/>
                <a:gd name="connsiteX6" fmla="*/ 66846 w 67495"/>
                <a:gd name="connsiteY6" fmla="*/ 42380 h 182172"/>
                <a:gd name="connsiteX7" fmla="*/ 65676 w 67495"/>
                <a:gd name="connsiteY7" fmla="*/ 0 h 182172"/>
                <a:gd name="connsiteX8" fmla="*/ 1949 w 67495"/>
                <a:gd name="connsiteY8" fmla="*/ 0 h 182172"/>
                <a:gd name="connsiteX9" fmla="*/ 780 w 67495"/>
                <a:gd name="connsiteY9" fmla="*/ 21044 h 182172"/>
                <a:gd name="connsiteX10" fmla="*/ 780 w 67495"/>
                <a:gd name="connsiteY10" fmla="*/ 109604 h 182172"/>
                <a:gd name="connsiteX11" fmla="*/ 780 w 67495"/>
                <a:gd name="connsiteY11" fmla="*/ 171859 h 182172"/>
                <a:gd name="connsiteX12" fmla="*/ 12473 w 67495"/>
                <a:gd name="connsiteY12" fmla="*/ 182089 h 182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7495" h="182172">
                  <a:moveTo>
                    <a:pt x="12473" y="182089"/>
                  </a:moveTo>
                  <a:lnTo>
                    <a:pt x="45213" y="182089"/>
                  </a:lnTo>
                  <a:cubicBezTo>
                    <a:pt x="50768" y="182089"/>
                    <a:pt x="61291" y="183258"/>
                    <a:pt x="64507" y="176828"/>
                  </a:cubicBezTo>
                  <a:cubicBezTo>
                    <a:pt x="65676" y="175075"/>
                    <a:pt x="66846" y="171567"/>
                    <a:pt x="66846" y="169521"/>
                  </a:cubicBezTo>
                  <a:cubicBezTo>
                    <a:pt x="68307" y="165722"/>
                    <a:pt x="66846" y="157538"/>
                    <a:pt x="66846" y="153446"/>
                  </a:cubicBezTo>
                  <a:lnTo>
                    <a:pt x="66846" y="130941"/>
                  </a:lnTo>
                  <a:lnTo>
                    <a:pt x="66846" y="42380"/>
                  </a:lnTo>
                  <a:cubicBezTo>
                    <a:pt x="66846" y="37704"/>
                    <a:pt x="67723" y="0"/>
                    <a:pt x="65676" y="0"/>
                  </a:cubicBezTo>
                  <a:lnTo>
                    <a:pt x="1949" y="0"/>
                  </a:lnTo>
                  <a:cubicBezTo>
                    <a:pt x="195" y="0"/>
                    <a:pt x="780" y="18121"/>
                    <a:pt x="780" y="21044"/>
                  </a:cubicBezTo>
                  <a:lnTo>
                    <a:pt x="780" y="109604"/>
                  </a:lnTo>
                  <a:cubicBezTo>
                    <a:pt x="780" y="130064"/>
                    <a:pt x="-974" y="151400"/>
                    <a:pt x="780" y="171859"/>
                  </a:cubicBezTo>
                  <a:cubicBezTo>
                    <a:pt x="1657" y="177705"/>
                    <a:pt x="6626" y="181505"/>
                    <a:pt x="12473" y="182089"/>
                  </a:cubicBezTo>
                  <a:close/>
                </a:path>
              </a:pathLst>
            </a:custGeom>
            <a:grpFill/>
            <a:ln w="186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</a:endParaRPr>
            </a:p>
          </p:txBody>
        </p:sp>
        <p:sp>
          <p:nvSpPr>
            <p:cNvPr id="97" name="任意多边形: 形状 96"/>
            <p:cNvSpPr/>
            <p:nvPr/>
          </p:nvSpPr>
          <p:spPr>
            <a:xfrm>
              <a:off x="3252201" y="2560362"/>
              <a:ext cx="288756" cy="284438"/>
            </a:xfrm>
            <a:custGeom>
              <a:avLst/>
              <a:gdLst>
                <a:gd name="connsiteX0" fmla="*/ 369038 w 593146"/>
                <a:gd name="connsiteY0" fmla="*/ 877 h 584277"/>
                <a:gd name="connsiteX1" fmla="*/ 368746 w 593146"/>
                <a:gd name="connsiteY1" fmla="*/ 93237 h 584277"/>
                <a:gd name="connsiteX2" fmla="*/ 368454 w 593146"/>
                <a:gd name="connsiteY2" fmla="*/ 180920 h 584277"/>
                <a:gd name="connsiteX3" fmla="*/ 310865 w 593146"/>
                <a:gd name="connsiteY3" fmla="*/ 191150 h 584277"/>
                <a:gd name="connsiteX4" fmla="*/ 303265 w 593146"/>
                <a:gd name="connsiteY4" fmla="*/ 229438 h 584277"/>
                <a:gd name="connsiteX5" fmla="*/ 303265 w 593146"/>
                <a:gd name="connsiteY5" fmla="*/ 289063 h 584277"/>
                <a:gd name="connsiteX6" fmla="*/ 333667 w 593146"/>
                <a:gd name="connsiteY6" fmla="*/ 281756 h 584277"/>
                <a:gd name="connsiteX7" fmla="*/ 385701 w 593146"/>
                <a:gd name="connsiteY7" fmla="*/ 281464 h 584277"/>
                <a:gd name="connsiteX8" fmla="*/ 395348 w 593146"/>
                <a:gd name="connsiteY8" fmla="*/ 268019 h 584277"/>
                <a:gd name="connsiteX9" fmla="*/ 395348 w 593146"/>
                <a:gd name="connsiteY9" fmla="*/ 244344 h 584277"/>
                <a:gd name="connsiteX10" fmla="*/ 395348 w 593146"/>
                <a:gd name="connsiteY10" fmla="*/ 207517 h 584277"/>
                <a:gd name="connsiteX11" fmla="*/ 395348 w 593146"/>
                <a:gd name="connsiteY11" fmla="*/ 75408 h 584277"/>
                <a:gd name="connsiteX12" fmla="*/ 531573 w 593146"/>
                <a:gd name="connsiteY12" fmla="*/ 289355 h 584277"/>
                <a:gd name="connsiteX13" fmla="*/ 328697 w 593146"/>
                <a:gd name="connsiteY13" fmla="*/ 522301 h 584277"/>
                <a:gd name="connsiteX14" fmla="*/ 328697 w 593146"/>
                <a:gd name="connsiteY14" fmla="*/ 451570 h 584277"/>
                <a:gd name="connsiteX15" fmla="*/ 328697 w 593146"/>
                <a:gd name="connsiteY15" fmla="*/ 416788 h 584277"/>
                <a:gd name="connsiteX16" fmla="*/ 328697 w 593146"/>
                <a:gd name="connsiteY16" fmla="*/ 399836 h 584277"/>
                <a:gd name="connsiteX17" fmla="*/ 328697 w 593146"/>
                <a:gd name="connsiteY17" fmla="*/ 391360 h 584277"/>
                <a:gd name="connsiteX18" fmla="*/ 332205 w 593146"/>
                <a:gd name="connsiteY18" fmla="*/ 387268 h 584277"/>
                <a:gd name="connsiteX19" fmla="*/ 395640 w 593146"/>
                <a:gd name="connsiteY19" fmla="*/ 374116 h 584277"/>
                <a:gd name="connsiteX20" fmla="*/ 395640 w 593146"/>
                <a:gd name="connsiteY20" fmla="*/ 344888 h 584277"/>
                <a:gd name="connsiteX21" fmla="*/ 395640 w 593146"/>
                <a:gd name="connsiteY21" fmla="*/ 282925 h 584277"/>
                <a:gd name="connsiteX22" fmla="*/ 366115 w 593146"/>
                <a:gd name="connsiteY22" fmla="*/ 295493 h 584277"/>
                <a:gd name="connsiteX23" fmla="*/ 316127 w 593146"/>
                <a:gd name="connsiteY23" fmla="*/ 295493 h 584277"/>
                <a:gd name="connsiteX24" fmla="*/ 303557 w 593146"/>
                <a:gd name="connsiteY24" fmla="*/ 327351 h 584277"/>
                <a:gd name="connsiteX25" fmla="*/ 303557 w 593146"/>
                <a:gd name="connsiteY25" fmla="*/ 386684 h 584277"/>
                <a:gd name="connsiteX26" fmla="*/ 293033 w 593146"/>
                <a:gd name="connsiteY26" fmla="*/ 386391 h 584277"/>
                <a:gd name="connsiteX27" fmla="*/ 290110 w 593146"/>
                <a:gd name="connsiteY27" fmla="*/ 380254 h 584277"/>
                <a:gd name="connsiteX28" fmla="*/ 290110 w 593146"/>
                <a:gd name="connsiteY28" fmla="*/ 364178 h 584277"/>
                <a:gd name="connsiteX29" fmla="*/ 290110 w 593146"/>
                <a:gd name="connsiteY29" fmla="*/ 333489 h 584277"/>
                <a:gd name="connsiteX30" fmla="*/ 289817 w 593146"/>
                <a:gd name="connsiteY30" fmla="*/ 305138 h 584277"/>
                <a:gd name="connsiteX31" fmla="*/ 254738 w 593146"/>
                <a:gd name="connsiteY31" fmla="*/ 295493 h 584277"/>
                <a:gd name="connsiteX32" fmla="*/ 205919 w 593146"/>
                <a:gd name="connsiteY32" fmla="*/ 295201 h 584277"/>
                <a:gd name="connsiteX33" fmla="*/ 198026 w 593146"/>
                <a:gd name="connsiteY33" fmla="*/ 283510 h 584277"/>
                <a:gd name="connsiteX34" fmla="*/ 198026 w 593146"/>
                <a:gd name="connsiteY34" fmla="*/ 353072 h 584277"/>
                <a:gd name="connsiteX35" fmla="*/ 198319 w 593146"/>
                <a:gd name="connsiteY35" fmla="*/ 376746 h 584277"/>
                <a:gd name="connsiteX36" fmla="*/ 228721 w 593146"/>
                <a:gd name="connsiteY36" fmla="*/ 386684 h 584277"/>
                <a:gd name="connsiteX37" fmla="*/ 259708 w 593146"/>
                <a:gd name="connsiteY37" fmla="*/ 386684 h 584277"/>
                <a:gd name="connsiteX38" fmla="*/ 263800 w 593146"/>
                <a:gd name="connsiteY38" fmla="*/ 398375 h 584277"/>
                <a:gd name="connsiteX39" fmla="*/ 263800 w 593146"/>
                <a:gd name="connsiteY39" fmla="*/ 521716 h 584277"/>
                <a:gd name="connsiteX40" fmla="*/ 60925 w 593146"/>
                <a:gd name="connsiteY40" fmla="*/ 288771 h 584277"/>
                <a:gd name="connsiteX41" fmla="*/ 197734 w 593146"/>
                <a:gd name="connsiteY41" fmla="*/ 74823 h 584277"/>
                <a:gd name="connsiteX42" fmla="*/ 197734 w 593146"/>
                <a:gd name="connsiteY42" fmla="*/ 267727 h 584277"/>
                <a:gd name="connsiteX43" fmla="*/ 210304 w 593146"/>
                <a:gd name="connsiteY43" fmla="*/ 280879 h 584277"/>
                <a:gd name="connsiteX44" fmla="*/ 249184 w 593146"/>
                <a:gd name="connsiteY44" fmla="*/ 280879 h 584277"/>
                <a:gd name="connsiteX45" fmla="*/ 290110 w 593146"/>
                <a:gd name="connsiteY45" fmla="*/ 288186 h 584277"/>
                <a:gd name="connsiteX46" fmla="*/ 290110 w 593146"/>
                <a:gd name="connsiteY46" fmla="*/ 220670 h 584277"/>
                <a:gd name="connsiteX47" fmla="*/ 275201 w 593146"/>
                <a:gd name="connsiteY47" fmla="*/ 189688 h 584277"/>
                <a:gd name="connsiteX48" fmla="*/ 243922 w 593146"/>
                <a:gd name="connsiteY48" fmla="*/ 189688 h 584277"/>
                <a:gd name="connsiteX49" fmla="*/ 224628 w 593146"/>
                <a:gd name="connsiteY49" fmla="*/ 161922 h 584277"/>
                <a:gd name="connsiteX50" fmla="*/ 224628 w 593146"/>
                <a:gd name="connsiteY50" fmla="*/ 0 h 584277"/>
                <a:gd name="connsiteX51" fmla="*/ 705 w 593146"/>
                <a:gd name="connsiteY51" fmla="*/ 308061 h 584277"/>
                <a:gd name="connsiteX52" fmla="*/ 336882 w 593146"/>
                <a:gd name="connsiteY52" fmla="*/ 581633 h 584277"/>
                <a:gd name="connsiteX53" fmla="*/ 592669 w 593146"/>
                <a:gd name="connsiteY53" fmla="*/ 270649 h 584277"/>
                <a:gd name="connsiteX54" fmla="*/ 369038 w 593146"/>
                <a:gd name="connsiteY54" fmla="*/ 877 h 584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93146" h="584277">
                  <a:moveTo>
                    <a:pt x="369038" y="877"/>
                  </a:moveTo>
                  <a:cubicBezTo>
                    <a:pt x="369038" y="31858"/>
                    <a:pt x="368746" y="62547"/>
                    <a:pt x="368746" y="93237"/>
                  </a:cubicBezTo>
                  <a:cubicBezTo>
                    <a:pt x="368746" y="121588"/>
                    <a:pt x="372254" y="152861"/>
                    <a:pt x="368454" y="180920"/>
                  </a:cubicBezTo>
                  <a:cubicBezTo>
                    <a:pt x="366115" y="199041"/>
                    <a:pt x="323143" y="187350"/>
                    <a:pt x="310865" y="191150"/>
                  </a:cubicBezTo>
                  <a:cubicBezTo>
                    <a:pt x="298003" y="195242"/>
                    <a:pt x="303265" y="219793"/>
                    <a:pt x="303265" y="229438"/>
                  </a:cubicBezTo>
                  <a:lnTo>
                    <a:pt x="303265" y="289063"/>
                  </a:lnTo>
                  <a:cubicBezTo>
                    <a:pt x="308526" y="278249"/>
                    <a:pt x="324020" y="281756"/>
                    <a:pt x="333667" y="281756"/>
                  </a:cubicBezTo>
                  <a:cubicBezTo>
                    <a:pt x="350037" y="281756"/>
                    <a:pt x="369623" y="284679"/>
                    <a:pt x="385701" y="281464"/>
                  </a:cubicBezTo>
                  <a:cubicBezTo>
                    <a:pt x="392425" y="280002"/>
                    <a:pt x="395348" y="274449"/>
                    <a:pt x="395348" y="268019"/>
                  </a:cubicBezTo>
                  <a:cubicBezTo>
                    <a:pt x="393302" y="266265"/>
                    <a:pt x="395348" y="247559"/>
                    <a:pt x="395348" y="244344"/>
                  </a:cubicBezTo>
                  <a:lnTo>
                    <a:pt x="395348" y="207517"/>
                  </a:lnTo>
                  <a:lnTo>
                    <a:pt x="395348" y="75408"/>
                  </a:lnTo>
                  <a:cubicBezTo>
                    <a:pt x="477784" y="113696"/>
                    <a:pt x="531573" y="198749"/>
                    <a:pt x="531573" y="289355"/>
                  </a:cubicBezTo>
                  <a:cubicBezTo>
                    <a:pt x="531573" y="404805"/>
                    <a:pt x="443582" y="506810"/>
                    <a:pt x="328697" y="522301"/>
                  </a:cubicBezTo>
                  <a:lnTo>
                    <a:pt x="328697" y="451570"/>
                  </a:lnTo>
                  <a:lnTo>
                    <a:pt x="328697" y="416788"/>
                  </a:lnTo>
                  <a:lnTo>
                    <a:pt x="328697" y="399836"/>
                  </a:lnTo>
                  <a:cubicBezTo>
                    <a:pt x="328697" y="397498"/>
                    <a:pt x="328112" y="393698"/>
                    <a:pt x="328697" y="391360"/>
                  </a:cubicBezTo>
                  <a:cubicBezTo>
                    <a:pt x="330159" y="386099"/>
                    <a:pt x="327820" y="388730"/>
                    <a:pt x="332205" y="387268"/>
                  </a:cubicBezTo>
                  <a:cubicBezTo>
                    <a:pt x="339513" y="384638"/>
                    <a:pt x="403825" y="395160"/>
                    <a:pt x="395640" y="374116"/>
                  </a:cubicBezTo>
                  <a:cubicBezTo>
                    <a:pt x="392132" y="368563"/>
                    <a:pt x="395640" y="351610"/>
                    <a:pt x="395640" y="344888"/>
                  </a:cubicBezTo>
                  <a:lnTo>
                    <a:pt x="395640" y="282925"/>
                  </a:lnTo>
                  <a:cubicBezTo>
                    <a:pt x="396517" y="299293"/>
                    <a:pt x="376639" y="295493"/>
                    <a:pt x="366115" y="295493"/>
                  </a:cubicBezTo>
                  <a:cubicBezTo>
                    <a:pt x="350037" y="295493"/>
                    <a:pt x="332205" y="293155"/>
                    <a:pt x="316127" y="295493"/>
                  </a:cubicBezTo>
                  <a:cubicBezTo>
                    <a:pt x="299464" y="295493"/>
                    <a:pt x="303557" y="316829"/>
                    <a:pt x="303557" y="327351"/>
                  </a:cubicBezTo>
                  <a:lnTo>
                    <a:pt x="303557" y="386684"/>
                  </a:lnTo>
                  <a:cubicBezTo>
                    <a:pt x="300926" y="386684"/>
                    <a:pt x="295664" y="387268"/>
                    <a:pt x="293033" y="386391"/>
                  </a:cubicBezTo>
                  <a:cubicBezTo>
                    <a:pt x="289525" y="384638"/>
                    <a:pt x="290110" y="385515"/>
                    <a:pt x="290110" y="380254"/>
                  </a:cubicBezTo>
                  <a:lnTo>
                    <a:pt x="290110" y="364178"/>
                  </a:lnTo>
                  <a:lnTo>
                    <a:pt x="290110" y="333489"/>
                  </a:lnTo>
                  <a:cubicBezTo>
                    <a:pt x="290110" y="324721"/>
                    <a:pt x="291864" y="313907"/>
                    <a:pt x="289817" y="305138"/>
                  </a:cubicBezTo>
                  <a:cubicBezTo>
                    <a:pt x="287187" y="290817"/>
                    <a:pt x="264385" y="295493"/>
                    <a:pt x="254738" y="295493"/>
                  </a:cubicBezTo>
                  <a:cubicBezTo>
                    <a:pt x="239537" y="295493"/>
                    <a:pt x="220828" y="298708"/>
                    <a:pt x="205919" y="295201"/>
                  </a:cubicBezTo>
                  <a:cubicBezTo>
                    <a:pt x="200365" y="293739"/>
                    <a:pt x="197734" y="289355"/>
                    <a:pt x="198026" y="283510"/>
                  </a:cubicBezTo>
                  <a:lnTo>
                    <a:pt x="198026" y="353072"/>
                  </a:lnTo>
                  <a:cubicBezTo>
                    <a:pt x="198026" y="360671"/>
                    <a:pt x="196565" y="369439"/>
                    <a:pt x="198319" y="376746"/>
                  </a:cubicBezTo>
                  <a:cubicBezTo>
                    <a:pt x="200657" y="390191"/>
                    <a:pt x="219074" y="386684"/>
                    <a:pt x="228721" y="386684"/>
                  </a:cubicBezTo>
                  <a:lnTo>
                    <a:pt x="259708" y="386684"/>
                  </a:lnTo>
                  <a:cubicBezTo>
                    <a:pt x="266139" y="386684"/>
                    <a:pt x="263800" y="392529"/>
                    <a:pt x="263800" y="398375"/>
                  </a:cubicBezTo>
                  <a:lnTo>
                    <a:pt x="263800" y="521716"/>
                  </a:lnTo>
                  <a:cubicBezTo>
                    <a:pt x="148915" y="506225"/>
                    <a:pt x="60925" y="404513"/>
                    <a:pt x="60925" y="288771"/>
                  </a:cubicBezTo>
                  <a:cubicBezTo>
                    <a:pt x="60925" y="197872"/>
                    <a:pt x="115298" y="112819"/>
                    <a:pt x="197734" y="74823"/>
                  </a:cubicBezTo>
                  <a:lnTo>
                    <a:pt x="197734" y="267727"/>
                  </a:lnTo>
                  <a:cubicBezTo>
                    <a:pt x="198611" y="275618"/>
                    <a:pt x="202119" y="279710"/>
                    <a:pt x="210304" y="280879"/>
                  </a:cubicBezTo>
                  <a:lnTo>
                    <a:pt x="249184" y="280879"/>
                  </a:lnTo>
                  <a:cubicBezTo>
                    <a:pt x="260292" y="280879"/>
                    <a:pt x="283971" y="275326"/>
                    <a:pt x="290110" y="288186"/>
                  </a:cubicBezTo>
                  <a:lnTo>
                    <a:pt x="290110" y="220670"/>
                  </a:lnTo>
                  <a:cubicBezTo>
                    <a:pt x="290110" y="206056"/>
                    <a:pt x="293325" y="190857"/>
                    <a:pt x="275201" y="189688"/>
                  </a:cubicBezTo>
                  <a:cubicBezTo>
                    <a:pt x="264970" y="189104"/>
                    <a:pt x="254446" y="189688"/>
                    <a:pt x="243922" y="189688"/>
                  </a:cubicBezTo>
                  <a:cubicBezTo>
                    <a:pt x="223751" y="189688"/>
                    <a:pt x="224628" y="180628"/>
                    <a:pt x="224628" y="161922"/>
                  </a:cubicBezTo>
                  <a:lnTo>
                    <a:pt x="224628" y="0"/>
                  </a:lnTo>
                  <a:cubicBezTo>
                    <a:pt x="86942" y="34489"/>
                    <a:pt x="-9234" y="166306"/>
                    <a:pt x="705" y="308061"/>
                  </a:cubicBezTo>
                  <a:cubicBezTo>
                    <a:pt x="12398" y="476998"/>
                    <a:pt x="169086" y="604431"/>
                    <a:pt x="336882" y="581633"/>
                  </a:cubicBezTo>
                  <a:cubicBezTo>
                    <a:pt x="488308" y="561174"/>
                    <a:pt x="601439" y="422926"/>
                    <a:pt x="592669" y="270649"/>
                  </a:cubicBezTo>
                  <a:cubicBezTo>
                    <a:pt x="584777" y="143801"/>
                    <a:pt x="492986" y="32443"/>
                    <a:pt x="369038" y="877"/>
                  </a:cubicBezTo>
                  <a:close/>
                </a:path>
              </a:pathLst>
            </a:custGeom>
            <a:grpFill/>
            <a:ln w="186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</a:endParaRPr>
            </a:p>
          </p:txBody>
        </p:sp>
        <p:sp>
          <p:nvSpPr>
            <p:cNvPr id="98" name="任意多边形: 形状 97"/>
            <p:cNvSpPr/>
            <p:nvPr/>
          </p:nvSpPr>
          <p:spPr>
            <a:xfrm>
              <a:off x="3615295" y="2572420"/>
              <a:ext cx="298853" cy="152590"/>
            </a:xfrm>
            <a:custGeom>
              <a:avLst/>
              <a:gdLst>
                <a:gd name="connsiteX0" fmla="*/ 275373 w 613888"/>
                <a:gd name="connsiteY0" fmla="*/ 72852 h 313442"/>
                <a:gd name="connsiteX1" fmla="*/ 261049 w 613888"/>
                <a:gd name="connsiteY1" fmla="*/ 64083 h 313442"/>
                <a:gd name="connsiteX2" fmla="*/ 248186 w 613888"/>
                <a:gd name="connsiteY2" fmla="*/ 58822 h 313442"/>
                <a:gd name="connsiteX3" fmla="*/ 238832 w 613888"/>
                <a:gd name="connsiteY3" fmla="*/ 66714 h 313442"/>
                <a:gd name="connsiteX4" fmla="*/ 225970 w 613888"/>
                <a:gd name="connsiteY4" fmla="*/ 83666 h 313442"/>
                <a:gd name="connsiteX5" fmla="*/ 166042 w 613888"/>
                <a:gd name="connsiteY5" fmla="*/ 83666 h 313442"/>
                <a:gd name="connsiteX6" fmla="*/ 165750 w 613888"/>
                <a:gd name="connsiteY6" fmla="*/ 33686 h 313442"/>
                <a:gd name="connsiteX7" fmla="*/ 173351 w 613888"/>
                <a:gd name="connsiteY7" fmla="*/ 28425 h 313442"/>
                <a:gd name="connsiteX8" fmla="*/ 178320 w 613888"/>
                <a:gd name="connsiteY8" fmla="*/ 22288 h 313442"/>
                <a:gd name="connsiteX9" fmla="*/ 177151 w 613888"/>
                <a:gd name="connsiteY9" fmla="*/ 15273 h 313442"/>
                <a:gd name="connsiteX10" fmla="*/ 149964 w 613888"/>
                <a:gd name="connsiteY10" fmla="*/ 5920 h 313442"/>
                <a:gd name="connsiteX11" fmla="*/ 121608 w 613888"/>
                <a:gd name="connsiteY11" fmla="*/ 74 h 313442"/>
                <a:gd name="connsiteX12" fmla="*/ 112839 w 613888"/>
                <a:gd name="connsiteY12" fmla="*/ 1536 h 313442"/>
                <a:gd name="connsiteX13" fmla="*/ 111085 w 613888"/>
                <a:gd name="connsiteY13" fmla="*/ 10012 h 313442"/>
                <a:gd name="connsiteX14" fmla="*/ 113716 w 613888"/>
                <a:gd name="connsiteY14" fmla="*/ 48885 h 313442"/>
                <a:gd name="connsiteX15" fmla="*/ 113716 w 613888"/>
                <a:gd name="connsiteY15" fmla="*/ 83374 h 313442"/>
                <a:gd name="connsiteX16" fmla="*/ 59927 w 613888"/>
                <a:gd name="connsiteY16" fmla="*/ 83374 h 313442"/>
                <a:gd name="connsiteX17" fmla="*/ 14909 w 613888"/>
                <a:gd name="connsiteY17" fmla="*/ 59992 h 313442"/>
                <a:gd name="connsiteX18" fmla="*/ 4093 w 613888"/>
                <a:gd name="connsiteY18" fmla="*/ 56484 h 313442"/>
                <a:gd name="connsiteX19" fmla="*/ 292 w 613888"/>
                <a:gd name="connsiteY19" fmla="*/ 59115 h 313442"/>
                <a:gd name="connsiteX20" fmla="*/ 2046 w 613888"/>
                <a:gd name="connsiteY20" fmla="*/ 86881 h 313442"/>
                <a:gd name="connsiteX21" fmla="*/ 2046 w 613888"/>
                <a:gd name="connsiteY21" fmla="*/ 173688 h 313442"/>
                <a:gd name="connsiteX22" fmla="*/ 0 w 613888"/>
                <a:gd name="connsiteY22" fmla="*/ 209638 h 313442"/>
                <a:gd name="connsiteX23" fmla="*/ 1754 w 613888"/>
                <a:gd name="connsiteY23" fmla="*/ 217529 h 313442"/>
                <a:gd name="connsiteX24" fmla="*/ 21340 w 613888"/>
                <a:gd name="connsiteY24" fmla="*/ 219868 h 313442"/>
                <a:gd name="connsiteX25" fmla="*/ 45603 w 613888"/>
                <a:gd name="connsiteY25" fmla="*/ 212853 h 313442"/>
                <a:gd name="connsiteX26" fmla="*/ 52327 w 613888"/>
                <a:gd name="connsiteY26" fmla="*/ 201162 h 313442"/>
                <a:gd name="connsiteX27" fmla="*/ 52327 w 613888"/>
                <a:gd name="connsiteY27" fmla="*/ 183625 h 313442"/>
                <a:gd name="connsiteX28" fmla="*/ 113716 w 613888"/>
                <a:gd name="connsiteY28" fmla="*/ 183625 h 313442"/>
                <a:gd name="connsiteX29" fmla="*/ 114008 w 613888"/>
                <a:gd name="connsiteY29" fmla="*/ 246173 h 313442"/>
                <a:gd name="connsiteX30" fmla="*/ 110792 w 613888"/>
                <a:gd name="connsiteY30" fmla="*/ 301121 h 313442"/>
                <a:gd name="connsiteX31" fmla="*/ 114008 w 613888"/>
                <a:gd name="connsiteY31" fmla="*/ 309012 h 313442"/>
                <a:gd name="connsiteX32" fmla="*/ 127455 w 613888"/>
                <a:gd name="connsiteY32" fmla="*/ 313104 h 313442"/>
                <a:gd name="connsiteX33" fmla="*/ 149087 w 613888"/>
                <a:gd name="connsiteY33" fmla="*/ 311058 h 313442"/>
                <a:gd name="connsiteX34" fmla="*/ 162534 w 613888"/>
                <a:gd name="connsiteY34" fmla="*/ 304044 h 313442"/>
                <a:gd name="connsiteX35" fmla="*/ 167796 w 613888"/>
                <a:gd name="connsiteY35" fmla="*/ 295568 h 313442"/>
                <a:gd name="connsiteX36" fmla="*/ 165458 w 613888"/>
                <a:gd name="connsiteY36" fmla="*/ 248511 h 313442"/>
                <a:gd name="connsiteX37" fmla="*/ 165458 w 613888"/>
                <a:gd name="connsiteY37" fmla="*/ 183917 h 313442"/>
                <a:gd name="connsiteX38" fmla="*/ 230939 w 613888"/>
                <a:gd name="connsiteY38" fmla="*/ 183917 h 313442"/>
                <a:gd name="connsiteX39" fmla="*/ 230939 w 613888"/>
                <a:gd name="connsiteY39" fmla="*/ 199993 h 313442"/>
                <a:gd name="connsiteX40" fmla="*/ 232986 w 613888"/>
                <a:gd name="connsiteY40" fmla="*/ 213730 h 313442"/>
                <a:gd name="connsiteX41" fmla="*/ 243802 w 613888"/>
                <a:gd name="connsiteY41" fmla="*/ 218114 h 313442"/>
                <a:gd name="connsiteX42" fmla="*/ 262218 w 613888"/>
                <a:gd name="connsiteY42" fmla="*/ 216360 h 313442"/>
                <a:gd name="connsiteX43" fmla="*/ 278296 w 613888"/>
                <a:gd name="connsiteY43" fmla="*/ 210515 h 313442"/>
                <a:gd name="connsiteX44" fmla="*/ 283851 w 613888"/>
                <a:gd name="connsiteY44" fmla="*/ 202915 h 313442"/>
                <a:gd name="connsiteX45" fmla="*/ 281804 w 613888"/>
                <a:gd name="connsiteY45" fmla="*/ 169596 h 313442"/>
                <a:gd name="connsiteX46" fmla="*/ 281804 w 613888"/>
                <a:gd name="connsiteY46" fmla="*/ 109386 h 313442"/>
                <a:gd name="connsiteX47" fmla="*/ 290282 w 613888"/>
                <a:gd name="connsiteY47" fmla="*/ 101203 h 313442"/>
                <a:gd name="connsiteX48" fmla="*/ 296421 w 613888"/>
                <a:gd name="connsiteY48" fmla="*/ 92142 h 313442"/>
                <a:gd name="connsiteX49" fmla="*/ 275373 w 613888"/>
                <a:gd name="connsiteY49" fmla="*/ 72852 h 313442"/>
                <a:gd name="connsiteX50" fmla="*/ 113423 w 613888"/>
                <a:gd name="connsiteY50" fmla="*/ 175149 h 313442"/>
                <a:gd name="connsiteX51" fmla="*/ 52327 w 613888"/>
                <a:gd name="connsiteY51" fmla="*/ 175149 h 313442"/>
                <a:gd name="connsiteX52" fmla="*/ 52327 w 613888"/>
                <a:gd name="connsiteY52" fmla="*/ 92727 h 313442"/>
                <a:gd name="connsiteX53" fmla="*/ 113423 w 613888"/>
                <a:gd name="connsiteY53" fmla="*/ 92434 h 313442"/>
                <a:gd name="connsiteX54" fmla="*/ 113423 w 613888"/>
                <a:gd name="connsiteY54" fmla="*/ 175149 h 313442"/>
                <a:gd name="connsiteX55" fmla="*/ 230647 w 613888"/>
                <a:gd name="connsiteY55" fmla="*/ 175149 h 313442"/>
                <a:gd name="connsiteX56" fmla="*/ 165458 w 613888"/>
                <a:gd name="connsiteY56" fmla="*/ 175149 h 313442"/>
                <a:gd name="connsiteX57" fmla="*/ 165458 w 613888"/>
                <a:gd name="connsiteY57" fmla="*/ 92434 h 313442"/>
                <a:gd name="connsiteX58" fmla="*/ 230647 w 613888"/>
                <a:gd name="connsiteY58" fmla="*/ 92434 h 313442"/>
                <a:gd name="connsiteX59" fmla="*/ 230647 w 613888"/>
                <a:gd name="connsiteY59" fmla="*/ 175149 h 313442"/>
                <a:gd name="connsiteX60" fmla="*/ 495788 w 613888"/>
                <a:gd name="connsiteY60" fmla="*/ 223375 h 313442"/>
                <a:gd name="connsiteX61" fmla="*/ 495496 w 613888"/>
                <a:gd name="connsiteY61" fmla="*/ 145337 h 313442"/>
                <a:gd name="connsiteX62" fmla="*/ 471525 w 613888"/>
                <a:gd name="connsiteY62" fmla="*/ 145337 h 313442"/>
                <a:gd name="connsiteX63" fmla="*/ 451647 w 613888"/>
                <a:gd name="connsiteY63" fmla="*/ 146213 h 313442"/>
                <a:gd name="connsiteX64" fmla="*/ 442292 w 613888"/>
                <a:gd name="connsiteY64" fmla="*/ 134522 h 313442"/>
                <a:gd name="connsiteX65" fmla="*/ 466263 w 613888"/>
                <a:gd name="connsiteY65" fmla="*/ 136568 h 313442"/>
                <a:gd name="connsiteX66" fmla="*/ 495204 w 613888"/>
                <a:gd name="connsiteY66" fmla="*/ 136861 h 313442"/>
                <a:gd name="connsiteX67" fmla="*/ 495204 w 613888"/>
                <a:gd name="connsiteY67" fmla="*/ 80743 h 313442"/>
                <a:gd name="connsiteX68" fmla="*/ 468017 w 613888"/>
                <a:gd name="connsiteY68" fmla="*/ 80743 h 313442"/>
                <a:gd name="connsiteX69" fmla="*/ 448139 w 613888"/>
                <a:gd name="connsiteY69" fmla="*/ 82497 h 313442"/>
                <a:gd name="connsiteX70" fmla="*/ 438784 w 613888"/>
                <a:gd name="connsiteY70" fmla="*/ 70513 h 313442"/>
                <a:gd name="connsiteX71" fmla="*/ 464509 w 613888"/>
                <a:gd name="connsiteY71" fmla="*/ 72267 h 313442"/>
                <a:gd name="connsiteX72" fmla="*/ 555131 w 613888"/>
                <a:gd name="connsiteY72" fmla="*/ 72267 h 313442"/>
                <a:gd name="connsiteX73" fmla="*/ 568286 w 613888"/>
                <a:gd name="connsiteY73" fmla="*/ 53854 h 313442"/>
                <a:gd name="connsiteX74" fmla="*/ 575009 w 613888"/>
                <a:gd name="connsiteY74" fmla="*/ 48300 h 313442"/>
                <a:gd name="connsiteX75" fmla="*/ 582902 w 613888"/>
                <a:gd name="connsiteY75" fmla="*/ 51515 h 313442"/>
                <a:gd name="connsiteX76" fmla="*/ 604827 w 613888"/>
                <a:gd name="connsiteY76" fmla="*/ 69637 h 313442"/>
                <a:gd name="connsiteX77" fmla="*/ 609796 w 613888"/>
                <a:gd name="connsiteY77" fmla="*/ 78405 h 313442"/>
                <a:gd name="connsiteX78" fmla="*/ 603365 w 613888"/>
                <a:gd name="connsiteY78" fmla="*/ 80743 h 313442"/>
                <a:gd name="connsiteX79" fmla="*/ 543146 w 613888"/>
                <a:gd name="connsiteY79" fmla="*/ 80451 h 313442"/>
                <a:gd name="connsiteX80" fmla="*/ 537007 w 613888"/>
                <a:gd name="connsiteY80" fmla="*/ 88050 h 313442"/>
                <a:gd name="connsiteX81" fmla="*/ 536714 w 613888"/>
                <a:gd name="connsiteY81" fmla="*/ 136568 h 313442"/>
                <a:gd name="connsiteX82" fmla="*/ 553962 w 613888"/>
                <a:gd name="connsiteY82" fmla="*/ 136568 h 313442"/>
                <a:gd name="connsiteX83" fmla="*/ 572378 w 613888"/>
                <a:gd name="connsiteY83" fmla="*/ 117570 h 313442"/>
                <a:gd name="connsiteX84" fmla="*/ 583195 w 613888"/>
                <a:gd name="connsiteY84" fmla="*/ 121662 h 313442"/>
                <a:gd name="connsiteX85" fmla="*/ 603365 w 613888"/>
                <a:gd name="connsiteY85" fmla="*/ 138614 h 313442"/>
                <a:gd name="connsiteX86" fmla="*/ 604827 w 613888"/>
                <a:gd name="connsiteY86" fmla="*/ 143583 h 313442"/>
                <a:gd name="connsiteX87" fmla="*/ 600442 w 613888"/>
                <a:gd name="connsiteY87" fmla="*/ 145629 h 313442"/>
                <a:gd name="connsiteX88" fmla="*/ 537007 w 613888"/>
                <a:gd name="connsiteY88" fmla="*/ 145921 h 313442"/>
                <a:gd name="connsiteX89" fmla="*/ 537007 w 613888"/>
                <a:gd name="connsiteY89" fmla="*/ 223083 h 313442"/>
                <a:gd name="connsiteX90" fmla="*/ 563316 w 613888"/>
                <a:gd name="connsiteY90" fmla="*/ 223083 h 313442"/>
                <a:gd name="connsiteX91" fmla="*/ 572671 w 613888"/>
                <a:gd name="connsiteY91" fmla="*/ 211099 h 313442"/>
                <a:gd name="connsiteX92" fmla="*/ 579979 w 613888"/>
                <a:gd name="connsiteY92" fmla="*/ 202039 h 313442"/>
                <a:gd name="connsiteX93" fmla="*/ 584071 w 613888"/>
                <a:gd name="connsiteY93" fmla="*/ 199408 h 313442"/>
                <a:gd name="connsiteX94" fmla="*/ 590795 w 613888"/>
                <a:gd name="connsiteY94" fmla="*/ 202331 h 313442"/>
                <a:gd name="connsiteX95" fmla="*/ 606581 w 613888"/>
                <a:gd name="connsiteY95" fmla="*/ 216360 h 313442"/>
                <a:gd name="connsiteX96" fmla="*/ 613889 w 613888"/>
                <a:gd name="connsiteY96" fmla="*/ 226298 h 313442"/>
                <a:gd name="connsiteX97" fmla="*/ 611843 w 613888"/>
                <a:gd name="connsiteY97" fmla="*/ 230390 h 313442"/>
                <a:gd name="connsiteX98" fmla="*/ 603657 w 613888"/>
                <a:gd name="connsiteY98" fmla="*/ 231559 h 313442"/>
                <a:gd name="connsiteX99" fmla="*/ 464802 w 613888"/>
                <a:gd name="connsiteY99" fmla="*/ 231559 h 313442"/>
                <a:gd name="connsiteX100" fmla="*/ 445216 w 613888"/>
                <a:gd name="connsiteY100" fmla="*/ 232436 h 313442"/>
                <a:gd name="connsiteX101" fmla="*/ 435861 w 613888"/>
                <a:gd name="connsiteY101" fmla="*/ 220744 h 313442"/>
                <a:gd name="connsiteX102" fmla="*/ 459832 w 613888"/>
                <a:gd name="connsiteY102" fmla="*/ 222790 h 313442"/>
                <a:gd name="connsiteX103" fmla="*/ 495788 w 613888"/>
                <a:gd name="connsiteY103" fmla="*/ 223375 h 313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</a:cxnLst>
              <a:rect l="l" t="t" r="r" b="b"/>
              <a:pathLst>
                <a:path w="613888" h="313442">
                  <a:moveTo>
                    <a:pt x="275373" y="72852"/>
                  </a:moveTo>
                  <a:lnTo>
                    <a:pt x="261049" y="64083"/>
                  </a:lnTo>
                  <a:cubicBezTo>
                    <a:pt x="254910" y="60284"/>
                    <a:pt x="250817" y="58530"/>
                    <a:pt x="248186" y="58822"/>
                  </a:cubicBezTo>
                  <a:cubicBezTo>
                    <a:pt x="245556" y="59115"/>
                    <a:pt x="242632" y="61745"/>
                    <a:pt x="238832" y="66714"/>
                  </a:cubicBezTo>
                  <a:cubicBezTo>
                    <a:pt x="235324" y="71683"/>
                    <a:pt x="230939" y="77236"/>
                    <a:pt x="225970" y="83666"/>
                  </a:cubicBezTo>
                  <a:lnTo>
                    <a:pt x="166042" y="83666"/>
                  </a:lnTo>
                  <a:lnTo>
                    <a:pt x="165750" y="33686"/>
                  </a:lnTo>
                  <a:lnTo>
                    <a:pt x="173351" y="28425"/>
                  </a:lnTo>
                  <a:cubicBezTo>
                    <a:pt x="175982" y="26380"/>
                    <a:pt x="177735" y="24334"/>
                    <a:pt x="178320" y="22288"/>
                  </a:cubicBezTo>
                  <a:cubicBezTo>
                    <a:pt x="179197" y="20242"/>
                    <a:pt x="178612" y="17903"/>
                    <a:pt x="177151" y="15273"/>
                  </a:cubicBezTo>
                  <a:cubicBezTo>
                    <a:pt x="175689" y="12642"/>
                    <a:pt x="166627" y="9720"/>
                    <a:pt x="149964" y="5920"/>
                  </a:cubicBezTo>
                  <a:cubicBezTo>
                    <a:pt x="133302" y="2120"/>
                    <a:pt x="123947" y="367"/>
                    <a:pt x="121608" y="74"/>
                  </a:cubicBezTo>
                  <a:cubicBezTo>
                    <a:pt x="116931" y="-218"/>
                    <a:pt x="114300" y="367"/>
                    <a:pt x="112839" y="1536"/>
                  </a:cubicBezTo>
                  <a:cubicBezTo>
                    <a:pt x="111377" y="2705"/>
                    <a:pt x="110792" y="5628"/>
                    <a:pt x="111085" y="10012"/>
                  </a:cubicBezTo>
                  <a:lnTo>
                    <a:pt x="113716" y="48885"/>
                  </a:lnTo>
                  <a:lnTo>
                    <a:pt x="113716" y="83374"/>
                  </a:lnTo>
                  <a:lnTo>
                    <a:pt x="59927" y="83374"/>
                  </a:lnTo>
                  <a:lnTo>
                    <a:pt x="14909" y="59992"/>
                  </a:lnTo>
                  <a:cubicBezTo>
                    <a:pt x="9354" y="57069"/>
                    <a:pt x="5554" y="55900"/>
                    <a:pt x="4093" y="56484"/>
                  </a:cubicBezTo>
                  <a:cubicBezTo>
                    <a:pt x="2339" y="57069"/>
                    <a:pt x="1169" y="57946"/>
                    <a:pt x="292" y="59115"/>
                  </a:cubicBezTo>
                  <a:lnTo>
                    <a:pt x="2046" y="86881"/>
                  </a:lnTo>
                  <a:lnTo>
                    <a:pt x="2046" y="173688"/>
                  </a:lnTo>
                  <a:lnTo>
                    <a:pt x="0" y="209638"/>
                  </a:lnTo>
                  <a:cubicBezTo>
                    <a:pt x="0" y="212853"/>
                    <a:pt x="585" y="215483"/>
                    <a:pt x="1754" y="217529"/>
                  </a:cubicBezTo>
                  <a:cubicBezTo>
                    <a:pt x="3216" y="219575"/>
                    <a:pt x="9647" y="220452"/>
                    <a:pt x="21340" y="219868"/>
                  </a:cubicBezTo>
                  <a:cubicBezTo>
                    <a:pt x="33033" y="219283"/>
                    <a:pt x="41218" y="216945"/>
                    <a:pt x="45603" y="212853"/>
                  </a:cubicBezTo>
                  <a:cubicBezTo>
                    <a:pt x="49988" y="208761"/>
                    <a:pt x="52327" y="204669"/>
                    <a:pt x="52327" y="201162"/>
                  </a:cubicBezTo>
                  <a:lnTo>
                    <a:pt x="52327" y="183625"/>
                  </a:lnTo>
                  <a:lnTo>
                    <a:pt x="113716" y="183625"/>
                  </a:lnTo>
                  <a:lnTo>
                    <a:pt x="114008" y="246173"/>
                  </a:lnTo>
                  <a:lnTo>
                    <a:pt x="110792" y="301121"/>
                  </a:lnTo>
                  <a:cubicBezTo>
                    <a:pt x="111377" y="304336"/>
                    <a:pt x="112254" y="306966"/>
                    <a:pt x="114008" y="309012"/>
                  </a:cubicBezTo>
                  <a:cubicBezTo>
                    <a:pt x="115762" y="311351"/>
                    <a:pt x="120147" y="312520"/>
                    <a:pt x="127455" y="313104"/>
                  </a:cubicBezTo>
                  <a:cubicBezTo>
                    <a:pt x="135348" y="313981"/>
                    <a:pt x="142656" y="313104"/>
                    <a:pt x="149087" y="311058"/>
                  </a:cubicBezTo>
                  <a:cubicBezTo>
                    <a:pt x="155811" y="309012"/>
                    <a:pt x="160196" y="306674"/>
                    <a:pt x="162534" y="304044"/>
                  </a:cubicBezTo>
                  <a:cubicBezTo>
                    <a:pt x="164873" y="301413"/>
                    <a:pt x="166627" y="298783"/>
                    <a:pt x="167796" y="295568"/>
                  </a:cubicBezTo>
                  <a:lnTo>
                    <a:pt x="165458" y="248511"/>
                  </a:lnTo>
                  <a:lnTo>
                    <a:pt x="165458" y="183917"/>
                  </a:lnTo>
                  <a:lnTo>
                    <a:pt x="230939" y="183917"/>
                  </a:lnTo>
                  <a:lnTo>
                    <a:pt x="230939" y="199993"/>
                  </a:lnTo>
                  <a:cubicBezTo>
                    <a:pt x="230939" y="207007"/>
                    <a:pt x="231524" y="211391"/>
                    <a:pt x="232986" y="213730"/>
                  </a:cubicBezTo>
                  <a:cubicBezTo>
                    <a:pt x="234447" y="216068"/>
                    <a:pt x="237955" y="217529"/>
                    <a:pt x="243802" y="218114"/>
                  </a:cubicBezTo>
                  <a:cubicBezTo>
                    <a:pt x="247894" y="218698"/>
                    <a:pt x="254033" y="218114"/>
                    <a:pt x="262218" y="216360"/>
                  </a:cubicBezTo>
                  <a:cubicBezTo>
                    <a:pt x="270403" y="214607"/>
                    <a:pt x="275958" y="212561"/>
                    <a:pt x="278296" y="210515"/>
                  </a:cubicBezTo>
                  <a:cubicBezTo>
                    <a:pt x="280635" y="208469"/>
                    <a:pt x="282681" y="205838"/>
                    <a:pt x="283851" y="202915"/>
                  </a:cubicBezTo>
                  <a:lnTo>
                    <a:pt x="281804" y="169596"/>
                  </a:lnTo>
                  <a:lnTo>
                    <a:pt x="281804" y="109386"/>
                  </a:lnTo>
                  <a:lnTo>
                    <a:pt x="290282" y="101203"/>
                  </a:lnTo>
                  <a:cubicBezTo>
                    <a:pt x="294374" y="97403"/>
                    <a:pt x="296421" y="94480"/>
                    <a:pt x="296421" y="92142"/>
                  </a:cubicBezTo>
                  <a:cubicBezTo>
                    <a:pt x="296713" y="88050"/>
                    <a:pt x="289697" y="81620"/>
                    <a:pt x="275373" y="72852"/>
                  </a:cubicBezTo>
                  <a:close/>
                  <a:moveTo>
                    <a:pt x="113423" y="175149"/>
                  </a:moveTo>
                  <a:lnTo>
                    <a:pt x="52327" y="175149"/>
                  </a:lnTo>
                  <a:lnTo>
                    <a:pt x="52327" y="92727"/>
                  </a:lnTo>
                  <a:lnTo>
                    <a:pt x="113423" y="92434"/>
                  </a:lnTo>
                  <a:lnTo>
                    <a:pt x="113423" y="175149"/>
                  </a:lnTo>
                  <a:close/>
                  <a:moveTo>
                    <a:pt x="230647" y="175149"/>
                  </a:moveTo>
                  <a:lnTo>
                    <a:pt x="165458" y="175149"/>
                  </a:lnTo>
                  <a:lnTo>
                    <a:pt x="165458" y="92434"/>
                  </a:lnTo>
                  <a:lnTo>
                    <a:pt x="230647" y="92434"/>
                  </a:lnTo>
                  <a:lnTo>
                    <a:pt x="230647" y="175149"/>
                  </a:lnTo>
                  <a:close/>
                  <a:moveTo>
                    <a:pt x="495788" y="223375"/>
                  </a:moveTo>
                  <a:lnTo>
                    <a:pt x="495496" y="145337"/>
                  </a:lnTo>
                  <a:lnTo>
                    <a:pt x="471525" y="145337"/>
                  </a:lnTo>
                  <a:lnTo>
                    <a:pt x="451647" y="146213"/>
                  </a:lnTo>
                  <a:lnTo>
                    <a:pt x="442292" y="134522"/>
                  </a:lnTo>
                  <a:lnTo>
                    <a:pt x="466263" y="136568"/>
                  </a:lnTo>
                  <a:lnTo>
                    <a:pt x="495204" y="136861"/>
                  </a:lnTo>
                  <a:lnTo>
                    <a:pt x="495204" y="80743"/>
                  </a:lnTo>
                  <a:lnTo>
                    <a:pt x="468017" y="80743"/>
                  </a:lnTo>
                  <a:lnTo>
                    <a:pt x="448139" y="82497"/>
                  </a:lnTo>
                  <a:lnTo>
                    <a:pt x="438784" y="70513"/>
                  </a:lnTo>
                  <a:lnTo>
                    <a:pt x="464509" y="72267"/>
                  </a:lnTo>
                  <a:lnTo>
                    <a:pt x="555131" y="72267"/>
                  </a:lnTo>
                  <a:cubicBezTo>
                    <a:pt x="560978" y="63207"/>
                    <a:pt x="565363" y="57069"/>
                    <a:pt x="568286" y="53854"/>
                  </a:cubicBezTo>
                  <a:cubicBezTo>
                    <a:pt x="570917" y="50346"/>
                    <a:pt x="573255" y="48593"/>
                    <a:pt x="575009" y="48300"/>
                  </a:cubicBezTo>
                  <a:cubicBezTo>
                    <a:pt x="576763" y="48008"/>
                    <a:pt x="579394" y="49177"/>
                    <a:pt x="582902" y="51515"/>
                  </a:cubicBezTo>
                  <a:cubicBezTo>
                    <a:pt x="593426" y="59115"/>
                    <a:pt x="600734" y="65252"/>
                    <a:pt x="604827" y="69637"/>
                  </a:cubicBezTo>
                  <a:cubicBezTo>
                    <a:pt x="608919" y="74021"/>
                    <a:pt x="610381" y="76944"/>
                    <a:pt x="609796" y="78405"/>
                  </a:cubicBezTo>
                  <a:cubicBezTo>
                    <a:pt x="608919" y="80159"/>
                    <a:pt x="606873" y="80743"/>
                    <a:pt x="603365" y="80743"/>
                  </a:cubicBezTo>
                  <a:lnTo>
                    <a:pt x="543146" y="80451"/>
                  </a:lnTo>
                  <a:cubicBezTo>
                    <a:pt x="541392" y="83666"/>
                    <a:pt x="539345" y="86004"/>
                    <a:pt x="537007" y="88050"/>
                  </a:cubicBezTo>
                  <a:lnTo>
                    <a:pt x="536714" y="136568"/>
                  </a:lnTo>
                  <a:lnTo>
                    <a:pt x="553962" y="136568"/>
                  </a:lnTo>
                  <a:cubicBezTo>
                    <a:pt x="563609" y="124585"/>
                    <a:pt x="569747" y="118155"/>
                    <a:pt x="572378" y="117570"/>
                  </a:cubicBezTo>
                  <a:cubicBezTo>
                    <a:pt x="575009" y="116986"/>
                    <a:pt x="578810" y="118447"/>
                    <a:pt x="583195" y="121662"/>
                  </a:cubicBezTo>
                  <a:cubicBezTo>
                    <a:pt x="595180" y="131015"/>
                    <a:pt x="601904" y="136568"/>
                    <a:pt x="603365" y="138614"/>
                  </a:cubicBezTo>
                  <a:cubicBezTo>
                    <a:pt x="604827" y="140660"/>
                    <a:pt x="605412" y="142122"/>
                    <a:pt x="604827" y="143583"/>
                  </a:cubicBezTo>
                  <a:cubicBezTo>
                    <a:pt x="604242" y="145044"/>
                    <a:pt x="602781" y="145629"/>
                    <a:pt x="600442" y="145629"/>
                  </a:cubicBezTo>
                  <a:lnTo>
                    <a:pt x="537007" y="145921"/>
                  </a:lnTo>
                  <a:lnTo>
                    <a:pt x="537007" y="223083"/>
                  </a:lnTo>
                  <a:lnTo>
                    <a:pt x="563316" y="223083"/>
                  </a:lnTo>
                  <a:cubicBezTo>
                    <a:pt x="566240" y="219575"/>
                    <a:pt x="569455" y="215776"/>
                    <a:pt x="572671" y="211099"/>
                  </a:cubicBezTo>
                  <a:cubicBezTo>
                    <a:pt x="576179" y="206715"/>
                    <a:pt x="578517" y="203792"/>
                    <a:pt x="579979" y="202039"/>
                  </a:cubicBezTo>
                  <a:cubicBezTo>
                    <a:pt x="581441" y="200577"/>
                    <a:pt x="582902" y="199700"/>
                    <a:pt x="584071" y="199408"/>
                  </a:cubicBezTo>
                  <a:cubicBezTo>
                    <a:pt x="585533" y="199116"/>
                    <a:pt x="587579" y="200285"/>
                    <a:pt x="590795" y="202331"/>
                  </a:cubicBezTo>
                  <a:cubicBezTo>
                    <a:pt x="596349" y="206715"/>
                    <a:pt x="601611" y="211391"/>
                    <a:pt x="606581" y="216360"/>
                  </a:cubicBezTo>
                  <a:cubicBezTo>
                    <a:pt x="611550" y="221329"/>
                    <a:pt x="613889" y="224836"/>
                    <a:pt x="613889" y="226298"/>
                  </a:cubicBezTo>
                  <a:cubicBezTo>
                    <a:pt x="613889" y="228344"/>
                    <a:pt x="613012" y="229513"/>
                    <a:pt x="611843" y="230390"/>
                  </a:cubicBezTo>
                  <a:cubicBezTo>
                    <a:pt x="610381" y="231266"/>
                    <a:pt x="607750" y="231559"/>
                    <a:pt x="603657" y="231559"/>
                  </a:cubicBezTo>
                  <a:lnTo>
                    <a:pt x="464802" y="231559"/>
                  </a:lnTo>
                  <a:lnTo>
                    <a:pt x="445216" y="232436"/>
                  </a:lnTo>
                  <a:lnTo>
                    <a:pt x="435861" y="220744"/>
                  </a:lnTo>
                  <a:lnTo>
                    <a:pt x="459832" y="222790"/>
                  </a:lnTo>
                  <a:lnTo>
                    <a:pt x="495788" y="223375"/>
                  </a:lnTo>
                  <a:close/>
                </a:path>
              </a:pathLst>
            </a:custGeom>
            <a:grpFill/>
            <a:ln w="186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</a:endParaRPr>
            </a:p>
          </p:txBody>
        </p:sp>
        <p:sp>
          <p:nvSpPr>
            <p:cNvPr id="99" name="任意多边形: 形状 98"/>
            <p:cNvSpPr/>
            <p:nvPr/>
          </p:nvSpPr>
          <p:spPr>
            <a:xfrm>
              <a:off x="3877690" y="2645138"/>
              <a:ext cx="27297" cy="23931"/>
            </a:xfrm>
            <a:custGeom>
              <a:avLst/>
              <a:gdLst>
                <a:gd name="connsiteX0" fmla="*/ 6487 w 56071"/>
                <a:gd name="connsiteY0" fmla="*/ 55 h 49158"/>
                <a:gd name="connsiteX1" fmla="*/ 56 w 56071"/>
                <a:gd name="connsiteY1" fmla="*/ 2394 h 49158"/>
                <a:gd name="connsiteX2" fmla="*/ 2102 w 56071"/>
                <a:gd name="connsiteY2" fmla="*/ 7362 h 49158"/>
                <a:gd name="connsiteX3" fmla="*/ 7949 w 56071"/>
                <a:gd name="connsiteY3" fmla="*/ 12331 h 49158"/>
                <a:gd name="connsiteX4" fmla="*/ 14965 w 56071"/>
                <a:gd name="connsiteY4" fmla="*/ 26945 h 49158"/>
                <a:gd name="connsiteX5" fmla="*/ 17596 w 56071"/>
                <a:gd name="connsiteY5" fmla="*/ 39513 h 49158"/>
                <a:gd name="connsiteX6" fmla="*/ 22858 w 56071"/>
                <a:gd name="connsiteY6" fmla="*/ 45943 h 49158"/>
                <a:gd name="connsiteX7" fmla="*/ 37766 w 56071"/>
                <a:gd name="connsiteY7" fmla="*/ 49158 h 49158"/>
                <a:gd name="connsiteX8" fmla="*/ 53844 w 56071"/>
                <a:gd name="connsiteY8" fmla="*/ 39221 h 49158"/>
                <a:gd name="connsiteX9" fmla="*/ 55891 w 56071"/>
                <a:gd name="connsiteY9" fmla="*/ 26945 h 49158"/>
                <a:gd name="connsiteX10" fmla="*/ 46536 w 56071"/>
                <a:gd name="connsiteY10" fmla="*/ 11162 h 49158"/>
                <a:gd name="connsiteX11" fmla="*/ 12626 w 56071"/>
                <a:gd name="connsiteY11" fmla="*/ 640 h 49158"/>
                <a:gd name="connsiteX12" fmla="*/ 6487 w 56071"/>
                <a:gd name="connsiteY12" fmla="*/ 55 h 49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6071" h="49158">
                  <a:moveTo>
                    <a:pt x="6487" y="55"/>
                  </a:moveTo>
                  <a:cubicBezTo>
                    <a:pt x="2395" y="-237"/>
                    <a:pt x="56" y="640"/>
                    <a:pt x="56" y="2394"/>
                  </a:cubicBezTo>
                  <a:cubicBezTo>
                    <a:pt x="-236" y="4147"/>
                    <a:pt x="641" y="5901"/>
                    <a:pt x="2102" y="7362"/>
                  </a:cubicBezTo>
                  <a:lnTo>
                    <a:pt x="7949" y="12331"/>
                  </a:lnTo>
                  <a:cubicBezTo>
                    <a:pt x="11457" y="15838"/>
                    <a:pt x="13795" y="20807"/>
                    <a:pt x="14965" y="26945"/>
                  </a:cubicBezTo>
                  <a:cubicBezTo>
                    <a:pt x="16134" y="33083"/>
                    <a:pt x="17011" y="37467"/>
                    <a:pt x="17596" y="39513"/>
                  </a:cubicBezTo>
                  <a:cubicBezTo>
                    <a:pt x="18180" y="41559"/>
                    <a:pt x="19934" y="43897"/>
                    <a:pt x="22858" y="45943"/>
                  </a:cubicBezTo>
                  <a:cubicBezTo>
                    <a:pt x="25781" y="48281"/>
                    <a:pt x="30750" y="49158"/>
                    <a:pt x="37766" y="49158"/>
                  </a:cubicBezTo>
                  <a:cubicBezTo>
                    <a:pt x="44490" y="48866"/>
                    <a:pt x="50044" y="45651"/>
                    <a:pt x="53844" y="39221"/>
                  </a:cubicBezTo>
                  <a:cubicBezTo>
                    <a:pt x="55598" y="36006"/>
                    <a:pt x="56475" y="31914"/>
                    <a:pt x="55891" y="26945"/>
                  </a:cubicBezTo>
                  <a:cubicBezTo>
                    <a:pt x="55306" y="21976"/>
                    <a:pt x="52383" y="16715"/>
                    <a:pt x="46536" y="11162"/>
                  </a:cubicBezTo>
                  <a:cubicBezTo>
                    <a:pt x="40982" y="5609"/>
                    <a:pt x="29581" y="1809"/>
                    <a:pt x="12626" y="640"/>
                  </a:cubicBezTo>
                  <a:lnTo>
                    <a:pt x="6487" y="55"/>
                  </a:lnTo>
                  <a:close/>
                </a:path>
              </a:pathLst>
            </a:custGeom>
            <a:grpFill/>
            <a:ln w="186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</a:endParaRPr>
            </a:p>
          </p:txBody>
        </p:sp>
        <p:sp>
          <p:nvSpPr>
            <p:cNvPr id="100" name="任意多边形: 形状 99"/>
            <p:cNvSpPr/>
            <p:nvPr/>
          </p:nvSpPr>
          <p:spPr>
            <a:xfrm>
              <a:off x="3803716" y="2572461"/>
              <a:ext cx="524424" cy="151615"/>
            </a:xfrm>
            <a:custGeom>
              <a:avLst/>
              <a:gdLst>
                <a:gd name="connsiteX0" fmla="*/ 288528 w 1077243"/>
                <a:gd name="connsiteY0" fmla="*/ 35063 h 311439"/>
                <a:gd name="connsiteX1" fmla="*/ 278004 w 1077243"/>
                <a:gd name="connsiteY1" fmla="*/ 23664 h 311439"/>
                <a:gd name="connsiteX2" fmla="*/ 251402 w 1077243"/>
                <a:gd name="connsiteY2" fmla="*/ 7881 h 311439"/>
                <a:gd name="connsiteX3" fmla="*/ 242632 w 1077243"/>
                <a:gd name="connsiteY3" fmla="*/ 6128 h 311439"/>
                <a:gd name="connsiteX4" fmla="*/ 235324 w 1077243"/>
                <a:gd name="connsiteY4" fmla="*/ 12266 h 311439"/>
                <a:gd name="connsiteX5" fmla="*/ 224216 w 1077243"/>
                <a:gd name="connsiteY5" fmla="*/ 26587 h 311439"/>
                <a:gd name="connsiteX6" fmla="*/ 51742 w 1077243"/>
                <a:gd name="connsiteY6" fmla="*/ 26587 h 311439"/>
                <a:gd name="connsiteX7" fmla="*/ 13155 w 1077243"/>
                <a:gd name="connsiteY7" fmla="*/ 7589 h 311439"/>
                <a:gd name="connsiteX8" fmla="*/ 2923 w 1077243"/>
                <a:gd name="connsiteY8" fmla="*/ 4374 h 311439"/>
                <a:gd name="connsiteX9" fmla="*/ 0 w 1077243"/>
                <a:gd name="connsiteY9" fmla="*/ 7005 h 311439"/>
                <a:gd name="connsiteX10" fmla="*/ 2046 w 1077243"/>
                <a:gd name="connsiteY10" fmla="*/ 54646 h 311439"/>
                <a:gd name="connsiteX11" fmla="*/ 2339 w 1077243"/>
                <a:gd name="connsiteY11" fmla="*/ 246965 h 311439"/>
                <a:gd name="connsiteX12" fmla="*/ 292 w 1077243"/>
                <a:gd name="connsiteY12" fmla="*/ 296652 h 311439"/>
                <a:gd name="connsiteX13" fmla="*/ 3508 w 1077243"/>
                <a:gd name="connsiteY13" fmla="*/ 301913 h 311439"/>
                <a:gd name="connsiteX14" fmla="*/ 11693 w 1077243"/>
                <a:gd name="connsiteY14" fmla="*/ 303959 h 311439"/>
                <a:gd name="connsiteX15" fmla="*/ 41511 w 1077243"/>
                <a:gd name="connsiteY15" fmla="*/ 300452 h 311439"/>
                <a:gd name="connsiteX16" fmla="*/ 47942 w 1077243"/>
                <a:gd name="connsiteY16" fmla="*/ 290514 h 311439"/>
                <a:gd name="connsiteX17" fmla="*/ 47942 w 1077243"/>
                <a:gd name="connsiteY17" fmla="*/ 271809 h 311439"/>
                <a:gd name="connsiteX18" fmla="*/ 228600 w 1077243"/>
                <a:gd name="connsiteY18" fmla="*/ 271809 h 311439"/>
                <a:gd name="connsiteX19" fmla="*/ 228308 w 1077243"/>
                <a:gd name="connsiteY19" fmla="*/ 289930 h 311439"/>
                <a:gd name="connsiteX20" fmla="*/ 231231 w 1077243"/>
                <a:gd name="connsiteY20" fmla="*/ 301329 h 311439"/>
                <a:gd name="connsiteX21" fmla="*/ 244386 w 1077243"/>
                <a:gd name="connsiteY21" fmla="*/ 305713 h 311439"/>
                <a:gd name="connsiteX22" fmla="*/ 264265 w 1077243"/>
                <a:gd name="connsiteY22" fmla="*/ 303375 h 311439"/>
                <a:gd name="connsiteX23" fmla="*/ 276542 w 1077243"/>
                <a:gd name="connsiteY23" fmla="*/ 296944 h 311439"/>
                <a:gd name="connsiteX24" fmla="*/ 280343 w 1077243"/>
                <a:gd name="connsiteY24" fmla="*/ 287007 h 311439"/>
                <a:gd name="connsiteX25" fmla="*/ 278589 w 1077243"/>
                <a:gd name="connsiteY25" fmla="*/ 245211 h 311439"/>
                <a:gd name="connsiteX26" fmla="*/ 278881 w 1077243"/>
                <a:gd name="connsiteY26" fmla="*/ 47339 h 311439"/>
                <a:gd name="connsiteX27" fmla="*/ 288528 w 1077243"/>
                <a:gd name="connsiteY27" fmla="*/ 35063 h 311439"/>
                <a:gd name="connsiteX28" fmla="*/ 228893 w 1077243"/>
                <a:gd name="connsiteY28" fmla="*/ 263332 h 311439"/>
                <a:gd name="connsiteX29" fmla="*/ 47942 w 1077243"/>
                <a:gd name="connsiteY29" fmla="*/ 263040 h 311439"/>
                <a:gd name="connsiteX30" fmla="*/ 48234 w 1077243"/>
                <a:gd name="connsiteY30" fmla="*/ 35648 h 311439"/>
                <a:gd name="connsiteX31" fmla="*/ 228893 w 1077243"/>
                <a:gd name="connsiteY31" fmla="*/ 35648 h 311439"/>
                <a:gd name="connsiteX32" fmla="*/ 228893 w 1077243"/>
                <a:gd name="connsiteY32" fmla="*/ 263332 h 311439"/>
                <a:gd name="connsiteX33" fmla="*/ 546069 w 1077243"/>
                <a:gd name="connsiteY33" fmla="*/ 71890 h 311439"/>
                <a:gd name="connsiteX34" fmla="*/ 550161 w 1077243"/>
                <a:gd name="connsiteY34" fmla="*/ 91473 h 311439"/>
                <a:gd name="connsiteX35" fmla="*/ 558347 w 1077243"/>
                <a:gd name="connsiteY35" fmla="*/ 120116 h 311439"/>
                <a:gd name="connsiteX36" fmla="*/ 577933 w 1077243"/>
                <a:gd name="connsiteY36" fmla="*/ 162497 h 311439"/>
                <a:gd name="connsiteX37" fmla="*/ 605996 w 1077243"/>
                <a:gd name="connsiteY37" fmla="*/ 124208 h 311439"/>
                <a:gd name="connsiteX38" fmla="*/ 609796 w 1077243"/>
                <a:gd name="connsiteY38" fmla="*/ 117193 h 311439"/>
                <a:gd name="connsiteX39" fmla="*/ 617397 w 1077243"/>
                <a:gd name="connsiteY39" fmla="*/ 107548 h 311439"/>
                <a:gd name="connsiteX40" fmla="*/ 624120 w 1077243"/>
                <a:gd name="connsiteY40" fmla="*/ 108717 h 311439"/>
                <a:gd name="connsiteX41" fmla="*/ 632890 w 1077243"/>
                <a:gd name="connsiteY41" fmla="*/ 115440 h 311439"/>
                <a:gd name="connsiteX42" fmla="*/ 647799 w 1077243"/>
                <a:gd name="connsiteY42" fmla="*/ 126546 h 311439"/>
                <a:gd name="connsiteX43" fmla="*/ 661538 w 1077243"/>
                <a:gd name="connsiteY43" fmla="*/ 137945 h 311439"/>
                <a:gd name="connsiteX44" fmla="*/ 664754 w 1077243"/>
                <a:gd name="connsiteY44" fmla="*/ 146129 h 311439"/>
                <a:gd name="connsiteX45" fmla="*/ 646045 w 1077243"/>
                <a:gd name="connsiteY45" fmla="*/ 149344 h 311439"/>
                <a:gd name="connsiteX46" fmla="*/ 585826 w 1077243"/>
                <a:gd name="connsiteY46" fmla="*/ 172142 h 311439"/>
                <a:gd name="connsiteX47" fmla="*/ 600150 w 1077243"/>
                <a:gd name="connsiteY47" fmla="*/ 192309 h 311439"/>
                <a:gd name="connsiteX48" fmla="*/ 629382 w 1077243"/>
                <a:gd name="connsiteY48" fmla="*/ 218906 h 311439"/>
                <a:gd name="connsiteX49" fmla="*/ 667970 w 1077243"/>
                <a:gd name="connsiteY49" fmla="*/ 240535 h 311439"/>
                <a:gd name="connsiteX50" fmla="*/ 677324 w 1077243"/>
                <a:gd name="connsiteY50" fmla="*/ 244042 h 311439"/>
                <a:gd name="connsiteX51" fmla="*/ 687848 w 1077243"/>
                <a:gd name="connsiteY51" fmla="*/ 246088 h 311439"/>
                <a:gd name="connsiteX52" fmla="*/ 690771 w 1077243"/>
                <a:gd name="connsiteY52" fmla="*/ 250472 h 311439"/>
                <a:gd name="connsiteX53" fmla="*/ 689017 w 1077243"/>
                <a:gd name="connsiteY53" fmla="*/ 254272 h 311439"/>
                <a:gd name="connsiteX54" fmla="*/ 680247 w 1077243"/>
                <a:gd name="connsiteY54" fmla="*/ 257487 h 311439"/>
                <a:gd name="connsiteX55" fmla="*/ 672939 w 1077243"/>
                <a:gd name="connsiteY55" fmla="*/ 259825 h 311439"/>
                <a:gd name="connsiteX56" fmla="*/ 664754 w 1077243"/>
                <a:gd name="connsiteY56" fmla="*/ 263332 h 311439"/>
                <a:gd name="connsiteX57" fmla="*/ 657154 w 1077243"/>
                <a:gd name="connsiteY57" fmla="*/ 269178 h 311439"/>
                <a:gd name="connsiteX58" fmla="*/ 649845 w 1077243"/>
                <a:gd name="connsiteY58" fmla="*/ 276777 h 311439"/>
                <a:gd name="connsiteX59" fmla="*/ 644876 w 1077243"/>
                <a:gd name="connsiteY59" fmla="*/ 286715 h 311439"/>
                <a:gd name="connsiteX60" fmla="*/ 640491 w 1077243"/>
                <a:gd name="connsiteY60" fmla="*/ 294022 h 311439"/>
                <a:gd name="connsiteX61" fmla="*/ 632890 w 1077243"/>
                <a:gd name="connsiteY61" fmla="*/ 290514 h 311439"/>
                <a:gd name="connsiteX62" fmla="*/ 624120 w 1077243"/>
                <a:gd name="connsiteY62" fmla="*/ 284669 h 311439"/>
                <a:gd name="connsiteX63" fmla="*/ 608919 w 1077243"/>
                <a:gd name="connsiteY63" fmla="*/ 272393 h 311439"/>
                <a:gd name="connsiteX64" fmla="*/ 592549 w 1077243"/>
                <a:gd name="connsiteY64" fmla="*/ 256026 h 311439"/>
                <a:gd name="connsiteX65" fmla="*/ 574132 w 1077243"/>
                <a:gd name="connsiteY65" fmla="*/ 229721 h 311439"/>
                <a:gd name="connsiteX66" fmla="*/ 554254 w 1077243"/>
                <a:gd name="connsiteY66" fmla="*/ 186171 h 311439"/>
                <a:gd name="connsiteX67" fmla="*/ 542269 w 1077243"/>
                <a:gd name="connsiteY67" fmla="*/ 138822 h 311439"/>
                <a:gd name="connsiteX68" fmla="*/ 537884 w 1077243"/>
                <a:gd name="connsiteY68" fmla="*/ 103749 h 311439"/>
                <a:gd name="connsiteX69" fmla="*/ 536130 w 1077243"/>
                <a:gd name="connsiteY69" fmla="*/ 81243 h 311439"/>
                <a:gd name="connsiteX70" fmla="*/ 530576 w 1077243"/>
                <a:gd name="connsiteY70" fmla="*/ 95857 h 311439"/>
                <a:gd name="connsiteX71" fmla="*/ 508359 w 1077243"/>
                <a:gd name="connsiteY71" fmla="*/ 135899 h 311439"/>
                <a:gd name="connsiteX72" fmla="*/ 518882 w 1077243"/>
                <a:gd name="connsiteY72" fmla="*/ 145252 h 311439"/>
                <a:gd name="connsiteX73" fmla="*/ 507189 w 1077243"/>
                <a:gd name="connsiteY73" fmla="*/ 155774 h 311439"/>
                <a:gd name="connsiteX74" fmla="*/ 507189 w 1077243"/>
                <a:gd name="connsiteY74" fmla="*/ 244627 h 311439"/>
                <a:gd name="connsiteX75" fmla="*/ 551038 w 1077243"/>
                <a:gd name="connsiteY75" fmla="*/ 222998 h 311439"/>
                <a:gd name="connsiteX76" fmla="*/ 556593 w 1077243"/>
                <a:gd name="connsiteY76" fmla="*/ 220075 h 311439"/>
                <a:gd name="connsiteX77" fmla="*/ 565655 w 1077243"/>
                <a:gd name="connsiteY77" fmla="*/ 219198 h 311439"/>
                <a:gd name="connsiteX78" fmla="*/ 567701 w 1077243"/>
                <a:gd name="connsiteY78" fmla="*/ 224459 h 311439"/>
                <a:gd name="connsiteX79" fmla="*/ 564778 w 1077243"/>
                <a:gd name="connsiteY79" fmla="*/ 229428 h 311439"/>
                <a:gd name="connsiteX80" fmla="*/ 561562 w 1077243"/>
                <a:gd name="connsiteY80" fmla="*/ 232351 h 311439"/>
                <a:gd name="connsiteX81" fmla="*/ 499881 w 1077243"/>
                <a:gd name="connsiteY81" fmla="*/ 292268 h 311439"/>
                <a:gd name="connsiteX82" fmla="*/ 483511 w 1077243"/>
                <a:gd name="connsiteY82" fmla="*/ 308343 h 311439"/>
                <a:gd name="connsiteX83" fmla="*/ 475618 w 1077243"/>
                <a:gd name="connsiteY83" fmla="*/ 311266 h 311439"/>
                <a:gd name="connsiteX84" fmla="*/ 470063 w 1077243"/>
                <a:gd name="connsiteY84" fmla="*/ 304836 h 311439"/>
                <a:gd name="connsiteX85" fmla="*/ 461294 w 1077243"/>
                <a:gd name="connsiteY85" fmla="*/ 290222 h 311439"/>
                <a:gd name="connsiteX86" fmla="*/ 454863 w 1077243"/>
                <a:gd name="connsiteY86" fmla="*/ 276777 h 311439"/>
                <a:gd name="connsiteX87" fmla="*/ 452232 w 1077243"/>
                <a:gd name="connsiteY87" fmla="*/ 267424 h 311439"/>
                <a:gd name="connsiteX88" fmla="*/ 456616 w 1077243"/>
                <a:gd name="connsiteY88" fmla="*/ 261579 h 311439"/>
                <a:gd name="connsiteX89" fmla="*/ 460709 w 1077243"/>
                <a:gd name="connsiteY89" fmla="*/ 257779 h 311439"/>
                <a:gd name="connsiteX90" fmla="*/ 460709 w 1077243"/>
                <a:gd name="connsiteY90" fmla="*/ 193186 h 311439"/>
                <a:gd name="connsiteX91" fmla="*/ 413060 w 1077243"/>
                <a:gd name="connsiteY91" fmla="*/ 227090 h 311439"/>
                <a:gd name="connsiteX92" fmla="*/ 385581 w 1077243"/>
                <a:gd name="connsiteY92" fmla="*/ 243458 h 311439"/>
                <a:gd name="connsiteX93" fmla="*/ 379149 w 1077243"/>
                <a:gd name="connsiteY93" fmla="*/ 246965 h 311439"/>
                <a:gd name="connsiteX94" fmla="*/ 372718 w 1077243"/>
                <a:gd name="connsiteY94" fmla="*/ 248426 h 311439"/>
                <a:gd name="connsiteX95" fmla="*/ 366287 w 1077243"/>
                <a:gd name="connsiteY95" fmla="*/ 245796 h 311439"/>
                <a:gd name="connsiteX96" fmla="*/ 373595 w 1077243"/>
                <a:gd name="connsiteY96" fmla="*/ 234981 h 311439"/>
                <a:gd name="connsiteX97" fmla="*/ 378857 w 1077243"/>
                <a:gd name="connsiteY97" fmla="*/ 230890 h 311439"/>
                <a:gd name="connsiteX98" fmla="*/ 391720 w 1077243"/>
                <a:gd name="connsiteY98" fmla="*/ 220660 h 311439"/>
                <a:gd name="connsiteX99" fmla="*/ 417737 w 1077243"/>
                <a:gd name="connsiteY99" fmla="*/ 192893 h 311439"/>
                <a:gd name="connsiteX100" fmla="*/ 447554 w 1077243"/>
                <a:gd name="connsiteY100" fmla="*/ 156359 h 311439"/>
                <a:gd name="connsiteX101" fmla="*/ 468602 w 1077243"/>
                <a:gd name="connsiteY101" fmla="*/ 121285 h 311439"/>
                <a:gd name="connsiteX102" fmla="*/ 483218 w 1077243"/>
                <a:gd name="connsiteY102" fmla="*/ 90012 h 311439"/>
                <a:gd name="connsiteX103" fmla="*/ 489942 w 1077243"/>
                <a:gd name="connsiteY103" fmla="*/ 71598 h 311439"/>
                <a:gd name="connsiteX104" fmla="*/ 441415 w 1077243"/>
                <a:gd name="connsiteY104" fmla="*/ 71306 h 311439"/>
                <a:gd name="connsiteX105" fmla="*/ 443462 w 1077243"/>
                <a:gd name="connsiteY105" fmla="*/ 87966 h 311439"/>
                <a:gd name="connsiteX106" fmla="*/ 438492 w 1077243"/>
                <a:gd name="connsiteY106" fmla="*/ 107256 h 311439"/>
                <a:gd name="connsiteX107" fmla="*/ 417737 w 1077243"/>
                <a:gd name="connsiteY107" fmla="*/ 122162 h 311439"/>
                <a:gd name="connsiteX108" fmla="*/ 394351 w 1077243"/>
                <a:gd name="connsiteY108" fmla="*/ 117193 h 311439"/>
                <a:gd name="connsiteX109" fmla="*/ 386165 w 1077243"/>
                <a:gd name="connsiteY109" fmla="*/ 99072 h 311439"/>
                <a:gd name="connsiteX110" fmla="*/ 394351 w 1077243"/>
                <a:gd name="connsiteY110" fmla="*/ 81536 h 311439"/>
                <a:gd name="connsiteX111" fmla="*/ 408382 w 1077243"/>
                <a:gd name="connsiteY111" fmla="*/ 69552 h 311439"/>
                <a:gd name="connsiteX112" fmla="*/ 415106 w 1077243"/>
                <a:gd name="connsiteY112" fmla="*/ 56692 h 311439"/>
                <a:gd name="connsiteX113" fmla="*/ 416568 w 1077243"/>
                <a:gd name="connsiteY113" fmla="*/ 52308 h 311439"/>
                <a:gd name="connsiteX114" fmla="*/ 417152 w 1077243"/>
                <a:gd name="connsiteY114" fmla="*/ 42370 h 311439"/>
                <a:gd name="connsiteX115" fmla="*/ 420368 w 1077243"/>
                <a:gd name="connsiteY115" fmla="*/ 38571 h 311439"/>
                <a:gd name="connsiteX116" fmla="*/ 426507 w 1077243"/>
                <a:gd name="connsiteY116" fmla="*/ 40324 h 311439"/>
                <a:gd name="connsiteX117" fmla="*/ 429722 w 1077243"/>
                <a:gd name="connsiteY117" fmla="*/ 44709 h 311439"/>
                <a:gd name="connsiteX118" fmla="*/ 434107 w 1077243"/>
                <a:gd name="connsiteY118" fmla="*/ 51723 h 311439"/>
                <a:gd name="connsiteX119" fmla="*/ 437615 w 1077243"/>
                <a:gd name="connsiteY119" fmla="*/ 59615 h 311439"/>
                <a:gd name="connsiteX120" fmla="*/ 439077 w 1077243"/>
                <a:gd name="connsiteY120" fmla="*/ 62537 h 311439"/>
                <a:gd name="connsiteX121" fmla="*/ 493157 w 1077243"/>
                <a:gd name="connsiteY121" fmla="*/ 62537 h 311439"/>
                <a:gd name="connsiteX122" fmla="*/ 496665 w 1077243"/>
                <a:gd name="connsiteY122" fmla="*/ 49677 h 311439"/>
                <a:gd name="connsiteX123" fmla="*/ 501343 w 1077243"/>
                <a:gd name="connsiteY123" fmla="*/ 21911 h 311439"/>
                <a:gd name="connsiteX124" fmla="*/ 502804 w 1077243"/>
                <a:gd name="connsiteY124" fmla="*/ 10220 h 311439"/>
                <a:gd name="connsiteX125" fmla="*/ 505143 w 1077243"/>
                <a:gd name="connsiteY125" fmla="*/ 282 h 311439"/>
                <a:gd name="connsiteX126" fmla="*/ 515667 w 1077243"/>
                <a:gd name="connsiteY126" fmla="*/ 1451 h 311439"/>
                <a:gd name="connsiteX127" fmla="*/ 534960 w 1077243"/>
                <a:gd name="connsiteY127" fmla="*/ 5251 h 311439"/>
                <a:gd name="connsiteX128" fmla="*/ 560978 w 1077243"/>
                <a:gd name="connsiteY128" fmla="*/ 12850 h 311439"/>
                <a:gd name="connsiteX129" fmla="*/ 569163 w 1077243"/>
                <a:gd name="connsiteY129" fmla="*/ 21034 h 311439"/>
                <a:gd name="connsiteX130" fmla="*/ 557762 w 1077243"/>
                <a:gd name="connsiteY130" fmla="*/ 32433 h 311439"/>
                <a:gd name="connsiteX131" fmla="*/ 544315 w 1077243"/>
                <a:gd name="connsiteY131" fmla="*/ 62830 h 311439"/>
                <a:gd name="connsiteX132" fmla="*/ 601319 w 1077243"/>
                <a:gd name="connsiteY132" fmla="*/ 62830 h 311439"/>
                <a:gd name="connsiteX133" fmla="*/ 615643 w 1077243"/>
                <a:gd name="connsiteY133" fmla="*/ 46462 h 311439"/>
                <a:gd name="connsiteX134" fmla="*/ 622659 w 1077243"/>
                <a:gd name="connsiteY134" fmla="*/ 42663 h 311439"/>
                <a:gd name="connsiteX135" fmla="*/ 633183 w 1077243"/>
                <a:gd name="connsiteY135" fmla="*/ 47047 h 311439"/>
                <a:gd name="connsiteX136" fmla="*/ 663585 w 1077243"/>
                <a:gd name="connsiteY136" fmla="*/ 70429 h 311439"/>
                <a:gd name="connsiteX137" fmla="*/ 669139 w 1077243"/>
                <a:gd name="connsiteY137" fmla="*/ 81243 h 311439"/>
                <a:gd name="connsiteX138" fmla="*/ 655984 w 1077243"/>
                <a:gd name="connsiteY138" fmla="*/ 92058 h 311439"/>
                <a:gd name="connsiteX139" fmla="*/ 641076 w 1077243"/>
                <a:gd name="connsiteY139" fmla="*/ 91473 h 311439"/>
                <a:gd name="connsiteX140" fmla="*/ 607165 w 1077243"/>
                <a:gd name="connsiteY140" fmla="*/ 104333 h 311439"/>
                <a:gd name="connsiteX141" fmla="*/ 598396 w 1077243"/>
                <a:gd name="connsiteY141" fmla="*/ 111640 h 311439"/>
                <a:gd name="connsiteX142" fmla="*/ 588749 w 1077243"/>
                <a:gd name="connsiteY142" fmla="*/ 115440 h 311439"/>
                <a:gd name="connsiteX143" fmla="*/ 588456 w 1077243"/>
                <a:gd name="connsiteY143" fmla="*/ 107841 h 311439"/>
                <a:gd name="connsiteX144" fmla="*/ 592549 w 1077243"/>
                <a:gd name="connsiteY144" fmla="*/ 98195 h 311439"/>
                <a:gd name="connsiteX145" fmla="*/ 602781 w 1077243"/>
                <a:gd name="connsiteY145" fmla="*/ 71890 h 311439"/>
                <a:gd name="connsiteX146" fmla="*/ 546069 w 1077243"/>
                <a:gd name="connsiteY146" fmla="*/ 71890 h 311439"/>
                <a:gd name="connsiteX147" fmla="*/ 750406 w 1077243"/>
                <a:gd name="connsiteY147" fmla="*/ 287592 h 311439"/>
                <a:gd name="connsiteX148" fmla="*/ 774377 w 1077243"/>
                <a:gd name="connsiteY148" fmla="*/ 289637 h 311439"/>
                <a:gd name="connsiteX149" fmla="*/ 853306 w 1077243"/>
                <a:gd name="connsiteY149" fmla="*/ 289637 h 311439"/>
                <a:gd name="connsiteX150" fmla="*/ 853306 w 1077243"/>
                <a:gd name="connsiteY150" fmla="*/ 55523 h 311439"/>
                <a:gd name="connsiteX151" fmla="*/ 850675 w 1077243"/>
                <a:gd name="connsiteY151" fmla="*/ 9343 h 311439"/>
                <a:gd name="connsiteX152" fmla="*/ 852429 w 1077243"/>
                <a:gd name="connsiteY152" fmla="*/ 7005 h 311439"/>
                <a:gd name="connsiteX153" fmla="*/ 859737 w 1077243"/>
                <a:gd name="connsiteY153" fmla="*/ 7881 h 311439"/>
                <a:gd name="connsiteX154" fmla="*/ 875230 w 1077243"/>
                <a:gd name="connsiteY154" fmla="*/ 10804 h 311439"/>
                <a:gd name="connsiteX155" fmla="*/ 891308 w 1077243"/>
                <a:gd name="connsiteY155" fmla="*/ 14896 h 311439"/>
                <a:gd name="connsiteX156" fmla="*/ 911187 w 1077243"/>
                <a:gd name="connsiteY156" fmla="*/ 25418 h 311439"/>
                <a:gd name="connsiteX157" fmla="*/ 899786 w 1077243"/>
                <a:gd name="connsiteY157" fmla="*/ 39740 h 311439"/>
                <a:gd name="connsiteX158" fmla="*/ 900078 w 1077243"/>
                <a:gd name="connsiteY158" fmla="*/ 289930 h 311439"/>
                <a:gd name="connsiteX159" fmla="*/ 920541 w 1077243"/>
                <a:gd name="connsiteY159" fmla="*/ 289930 h 311439"/>
                <a:gd name="connsiteX160" fmla="*/ 920541 w 1077243"/>
                <a:gd name="connsiteY160" fmla="*/ 54646 h 311439"/>
                <a:gd name="connsiteX161" fmla="*/ 917910 w 1077243"/>
                <a:gd name="connsiteY161" fmla="*/ 9051 h 311439"/>
                <a:gd name="connsiteX162" fmla="*/ 926680 w 1077243"/>
                <a:gd name="connsiteY162" fmla="*/ 6420 h 311439"/>
                <a:gd name="connsiteX163" fmla="*/ 960006 w 1077243"/>
                <a:gd name="connsiteY163" fmla="*/ 13435 h 311439"/>
                <a:gd name="connsiteX164" fmla="*/ 980468 w 1077243"/>
                <a:gd name="connsiteY164" fmla="*/ 24541 h 311439"/>
                <a:gd name="connsiteX165" fmla="*/ 967021 w 1077243"/>
                <a:gd name="connsiteY165" fmla="*/ 38863 h 311439"/>
                <a:gd name="connsiteX166" fmla="*/ 967314 w 1077243"/>
                <a:gd name="connsiteY166" fmla="*/ 224752 h 311439"/>
                <a:gd name="connsiteX167" fmla="*/ 980761 w 1077243"/>
                <a:gd name="connsiteY167" fmla="*/ 187632 h 311439"/>
                <a:gd name="connsiteX168" fmla="*/ 991577 w 1077243"/>
                <a:gd name="connsiteY168" fmla="*/ 153144 h 311439"/>
                <a:gd name="connsiteX169" fmla="*/ 999470 w 1077243"/>
                <a:gd name="connsiteY169" fmla="*/ 122454 h 311439"/>
                <a:gd name="connsiteX170" fmla="*/ 1005316 w 1077243"/>
                <a:gd name="connsiteY170" fmla="*/ 96442 h 311439"/>
                <a:gd name="connsiteX171" fmla="*/ 1007655 w 1077243"/>
                <a:gd name="connsiteY171" fmla="*/ 84166 h 311439"/>
                <a:gd name="connsiteX172" fmla="*/ 1009117 w 1077243"/>
                <a:gd name="connsiteY172" fmla="*/ 74813 h 311439"/>
                <a:gd name="connsiteX173" fmla="*/ 1022271 w 1077243"/>
                <a:gd name="connsiteY173" fmla="*/ 76567 h 311439"/>
                <a:gd name="connsiteX174" fmla="*/ 1039519 w 1077243"/>
                <a:gd name="connsiteY174" fmla="*/ 84458 h 311439"/>
                <a:gd name="connsiteX175" fmla="*/ 1058812 w 1077243"/>
                <a:gd name="connsiteY175" fmla="*/ 95273 h 311439"/>
                <a:gd name="connsiteX176" fmla="*/ 1073136 w 1077243"/>
                <a:gd name="connsiteY176" fmla="*/ 111932 h 311439"/>
                <a:gd name="connsiteX177" fmla="*/ 1060274 w 1077243"/>
                <a:gd name="connsiteY177" fmla="*/ 120116 h 311439"/>
                <a:gd name="connsiteX178" fmla="*/ 1043611 w 1077243"/>
                <a:gd name="connsiteY178" fmla="*/ 149344 h 311439"/>
                <a:gd name="connsiteX179" fmla="*/ 1020225 w 1077243"/>
                <a:gd name="connsiteY179" fmla="*/ 184417 h 311439"/>
                <a:gd name="connsiteX180" fmla="*/ 967606 w 1077243"/>
                <a:gd name="connsiteY180" fmla="*/ 255441 h 311439"/>
                <a:gd name="connsiteX181" fmla="*/ 967606 w 1077243"/>
                <a:gd name="connsiteY181" fmla="*/ 289930 h 311439"/>
                <a:gd name="connsiteX182" fmla="*/ 998008 w 1077243"/>
                <a:gd name="connsiteY182" fmla="*/ 289930 h 311439"/>
                <a:gd name="connsiteX183" fmla="*/ 1018763 w 1077243"/>
                <a:gd name="connsiteY183" fmla="*/ 263917 h 311439"/>
                <a:gd name="connsiteX184" fmla="*/ 1031041 w 1077243"/>
                <a:gd name="connsiteY184" fmla="*/ 253103 h 311439"/>
                <a:gd name="connsiteX185" fmla="*/ 1044488 w 1077243"/>
                <a:gd name="connsiteY185" fmla="*/ 258364 h 311439"/>
                <a:gd name="connsiteX186" fmla="*/ 1058228 w 1077243"/>
                <a:gd name="connsiteY186" fmla="*/ 269470 h 311439"/>
                <a:gd name="connsiteX187" fmla="*/ 1070213 w 1077243"/>
                <a:gd name="connsiteY187" fmla="*/ 280577 h 311439"/>
                <a:gd name="connsiteX188" fmla="*/ 1077229 w 1077243"/>
                <a:gd name="connsiteY188" fmla="*/ 292853 h 311439"/>
                <a:gd name="connsiteX189" fmla="*/ 1064951 w 1077243"/>
                <a:gd name="connsiteY189" fmla="*/ 298990 h 311439"/>
                <a:gd name="connsiteX190" fmla="*/ 782270 w 1077243"/>
                <a:gd name="connsiteY190" fmla="*/ 298990 h 311439"/>
                <a:gd name="connsiteX191" fmla="*/ 760930 w 1077243"/>
                <a:gd name="connsiteY191" fmla="*/ 299867 h 311439"/>
                <a:gd name="connsiteX192" fmla="*/ 750406 w 1077243"/>
                <a:gd name="connsiteY192" fmla="*/ 287592 h 311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</a:cxnLst>
              <a:rect l="l" t="t" r="r" b="b"/>
              <a:pathLst>
                <a:path w="1077243" h="311439">
                  <a:moveTo>
                    <a:pt x="288528" y="35063"/>
                  </a:moveTo>
                  <a:cubicBezTo>
                    <a:pt x="288528" y="33017"/>
                    <a:pt x="285020" y="29218"/>
                    <a:pt x="278004" y="23664"/>
                  </a:cubicBezTo>
                  <a:cubicBezTo>
                    <a:pt x="270988" y="18111"/>
                    <a:pt x="262218" y="12558"/>
                    <a:pt x="251402" y="7881"/>
                  </a:cubicBezTo>
                  <a:cubicBezTo>
                    <a:pt x="247602" y="6128"/>
                    <a:pt x="244679" y="5543"/>
                    <a:pt x="242632" y="6128"/>
                  </a:cubicBezTo>
                  <a:cubicBezTo>
                    <a:pt x="240586" y="6712"/>
                    <a:pt x="238247" y="8466"/>
                    <a:pt x="235324" y="12266"/>
                  </a:cubicBezTo>
                  <a:cubicBezTo>
                    <a:pt x="232401" y="15773"/>
                    <a:pt x="228893" y="20742"/>
                    <a:pt x="224216" y="26587"/>
                  </a:cubicBezTo>
                  <a:lnTo>
                    <a:pt x="51742" y="26587"/>
                  </a:lnTo>
                  <a:lnTo>
                    <a:pt x="13155" y="7589"/>
                  </a:lnTo>
                  <a:cubicBezTo>
                    <a:pt x="7601" y="4959"/>
                    <a:pt x="4093" y="3790"/>
                    <a:pt x="2923" y="4374"/>
                  </a:cubicBezTo>
                  <a:cubicBezTo>
                    <a:pt x="1754" y="4959"/>
                    <a:pt x="877" y="5836"/>
                    <a:pt x="0" y="7005"/>
                  </a:cubicBezTo>
                  <a:lnTo>
                    <a:pt x="2046" y="54646"/>
                  </a:lnTo>
                  <a:lnTo>
                    <a:pt x="2339" y="246965"/>
                  </a:lnTo>
                  <a:lnTo>
                    <a:pt x="292" y="296652"/>
                  </a:lnTo>
                  <a:cubicBezTo>
                    <a:pt x="1169" y="298990"/>
                    <a:pt x="2046" y="300744"/>
                    <a:pt x="3508" y="301913"/>
                  </a:cubicBezTo>
                  <a:cubicBezTo>
                    <a:pt x="4677" y="303082"/>
                    <a:pt x="7601" y="303667"/>
                    <a:pt x="11693" y="303959"/>
                  </a:cubicBezTo>
                  <a:cubicBezTo>
                    <a:pt x="27186" y="305421"/>
                    <a:pt x="37126" y="304251"/>
                    <a:pt x="41511" y="300452"/>
                  </a:cubicBezTo>
                  <a:cubicBezTo>
                    <a:pt x="45603" y="296944"/>
                    <a:pt x="47942" y="293437"/>
                    <a:pt x="47942" y="290514"/>
                  </a:cubicBezTo>
                  <a:lnTo>
                    <a:pt x="47942" y="271809"/>
                  </a:lnTo>
                  <a:lnTo>
                    <a:pt x="228600" y="271809"/>
                  </a:lnTo>
                  <a:lnTo>
                    <a:pt x="228308" y="289930"/>
                  </a:lnTo>
                  <a:cubicBezTo>
                    <a:pt x="228308" y="295191"/>
                    <a:pt x="229185" y="298990"/>
                    <a:pt x="231231" y="301329"/>
                  </a:cubicBezTo>
                  <a:cubicBezTo>
                    <a:pt x="233278" y="303667"/>
                    <a:pt x="237663" y="304836"/>
                    <a:pt x="244386" y="305713"/>
                  </a:cubicBezTo>
                  <a:cubicBezTo>
                    <a:pt x="251110" y="306297"/>
                    <a:pt x="257541" y="305713"/>
                    <a:pt x="264265" y="303375"/>
                  </a:cubicBezTo>
                  <a:cubicBezTo>
                    <a:pt x="270696" y="301329"/>
                    <a:pt x="274788" y="298990"/>
                    <a:pt x="276542" y="296944"/>
                  </a:cubicBezTo>
                  <a:cubicBezTo>
                    <a:pt x="278296" y="294898"/>
                    <a:pt x="279466" y="291391"/>
                    <a:pt x="280343" y="287007"/>
                  </a:cubicBezTo>
                  <a:lnTo>
                    <a:pt x="278589" y="245211"/>
                  </a:lnTo>
                  <a:lnTo>
                    <a:pt x="278881" y="47339"/>
                  </a:lnTo>
                  <a:cubicBezTo>
                    <a:pt x="285312" y="41493"/>
                    <a:pt x="288528" y="37402"/>
                    <a:pt x="288528" y="35063"/>
                  </a:cubicBezTo>
                  <a:close/>
                  <a:moveTo>
                    <a:pt x="228893" y="263332"/>
                  </a:moveTo>
                  <a:lnTo>
                    <a:pt x="47942" y="263040"/>
                  </a:lnTo>
                  <a:lnTo>
                    <a:pt x="48234" y="35648"/>
                  </a:lnTo>
                  <a:lnTo>
                    <a:pt x="228893" y="35648"/>
                  </a:lnTo>
                  <a:lnTo>
                    <a:pt x="228893" y="263332"/>
                  </a:lnTo>
                  <a:close/>
                  <a:moveTo>
                    <a:pt x="546069" y="71890"/>
                  </a:moveTo>
                  <a:cubicBezTo>
                    <a:pt x="546654" y="76275"/>
                    <a:pt x="548115" y="82705"/>
                    <a:pt x="550161" y="91473"/>
                  </a:cubicBezTo>
                  <a:cubicBezTo>
                    <a:pt x="552208" y="100241"/>
                    <a:pt x="555131" y="109594"/>
                    <a:pt x="558347" y="120116"/>
                  </a:cubicBezTo>
                  <a:cubicBezTo>
                    <a:pt x="561562" y="130638"/>
                    <a:pt x="568286" y="144668"/>
                    <a:pt x="577933" y="162497"/>
                  </a:cubicBezTo>
                  <a:cubicBezTo>
                    <a:pt x="592257" y="145252"/>
                    <a:pt x="601611" y="132684"/>
                    <a:pt x="605996" y="124208"/>
                  </a:cubicBezTo>
                  <a:lnTo>
                    <a:pt x="609796" y="117193"/>
                  </a:lnTo>
                  <a:cubicBezTo>
                    <a:pt x="613012" y="111056"/>
                    <a:pt x="615643" y="107841"/>
                    <a:pt x="617397" y="107548"/>
                  </a:cubicBezTo>
                  <a:cubicBezTo>
                    <a:pt x="619151" y="107256"/>
                    <a:pt x="621490" y="107548"/>
                    <a:pt x="624120" y="108717"/>
                  </a:cubicBezTo>
                  <a:cubicBezTo>
                    <a:pt x="625874" y="109594"/>
                    <a:pt x="628798" y="111932"/>
                    <a:pt x="632890" y="115440"/>
                  </a:cubicBezTo>
                  <a:cubicBezTo>
                    <a:pt x="636691" y="118947"/>
                    <a:pt x="641660" y="122747"/>
                    <a:pt x="647799" y="126546"/>
                  </a:cubicBezTo>
                  <a:cubicBezTo>
                    <a:pt x="653938" y="130346"/>
                    <a:pt x="658323" y="134146"/>
                    <a:pt x="661538" y="137945"/>
                  </a:cubicBezTo>
                  <a:cubicBezTo>
                    <a:pt x="664754" y="141745"/>
                    <a:pt x="665631" y="144375"/>
                    <a:pt x="664754" y="146129"/>
                  </a:cubicBezTo>
                  <a:cubicBezTo>
                    <a:pt x="663292" y="148467"/>
                    <a:pt x="657154" y="149636"/>
                    <a:pt x="646045" y="149344"/>
                  </a:cubicBezTo>
                  <a:cubicBezTo>
                    <a:pt x="622367" y="158697"/>
                    <a:pt x="602488" y="166296"/>
                    <a:pt x="585826" y="172142"/>
                  </a:cubicBezTo>
                  <a:cubicBezTo>
                    <a:pt x="589626" y="177987"/>
                    <a:pt x="594303" y="184710"/>
                    <a:pt x="600150" y="192309"/>
                  </a:cubicBezTo>
                  <a:cubicBezTo>
                    <a:pt x="605996" y="199908"/>
                    <a:pt x="615643" y="208676"/>
                    <a:pt x="629382" y="218906"/>
                  </a:cubicBezTo>
                  <a:cubicBezTo>
                    <a:pt x="643122" y="228844"/>
                    <a:pt x="655984" y="236151"/>
                    <a:pt x="667970" y="240535"/>
                  </a:cubicBezTo>
                  <a:lnTo>
                    <a:pt x="677324" y="244042"/>
                  </a:lnTo>
                  <a:lnTo>
                    <a:pt x="687848" y="246088"/>
                  </a:lnTo>
                  <a:cubicBezTo>
                    <a:pt x="689602" y="247257"/>
                    <a:pt x="690479" y="248719"/>
                    <a:pt x="690771" y="250472"/>
                  </a:cubicBezTo>
                  <a:cubicBezTo>
                    <a:pt x="691064" y="252226"/>
                    <a:pt x="690479" y="253687"/>
                    <a:pt x="689017" y="254272"/>
                  </a:cubicBezTo>
                  <a:cubicBezTo>
                    <a:pt x="687556" y="255149"/>
                    <a:pt x="684925" y="256318"/>
                    <a:pt x="680247" y="257487"/>
                  </a:cubicBezTo>
                  <a:lnTo>
                    <a:pt x="672939" y="259825"/>
                  </a:lnTo>
                  <a:cubicBezTo>
                    <a:pt x="669139" y="261287"/>
                    <a:pt x="666508" y="262456"/>
                    <a:pt x="664754" y="263332"/>
                  </a:cubicBezTo>
                  <a:cubicBezTo>
                    <a:pt x="662708" y="264502"/>
                    <a:pt x="660369" y="266255"/>
                    <a:pt x="657154" y="269178"/>
                  </a:cubicBezTo>
                  <a:cubicBezTo>
                    <a:pt x="653938" y="272101"/>
                    <a:pt x="651307" y="274439"/>
                    <a:pt x="649845" y="276777"/>
                  </a:cubicBezTo>
                  <a:cubicBezTo>
                    <a:pt x="648091" y="278823"/>
                    <a:pt x="646630" y="282331"/>
                    <a:pt x="644876" y="286715"/>
                  </a:cubicBezTo>
                  <a:cubicBezTo>
                    <a:pt x="643122" y="291099"/>
                    <a:pt x="641660" y="293729"/>
                    <a:pt x="640491" y="294022"/>
                  </a:cubicBezTo>
                  <a:cubicBezTo>
                    <a:pt x="639029" y="294314"/>
                    <a:pt x="636691" y="293145"/>
                    <a:pt x="632890" y="290514"/>
                  </a:cubicBezTo>
                  <a:lnTo>
                    <a:pt x="624120" y="284669"/>
                  </a:lnTo>
                  <a:cubicBezTo>
                    <a:pt x="620320" y="282038"/>
                    <a:pt x="615351" y="277946"/>
                    <a:pt x="608919" y="272393"/>
                  </a:cubicBezTo>
                  <a:cubicBezTo>
                    <a:pt x="602781" y="266840"/>
                    <a:pt x="597226" y="261579"/>
                    <a:pt x="592549" y="256026"/>
                  </a:cubicBezTo>
                  <a:cubicBezTo>
                    <a:pt x="587872" y="250472"/>
                    <a:pt x="581440" y="241704"/>
                    <a:pt x="574132" y="229721"/>
                  </a:cubicBezTo>
                  <a:cubicBezTo>
                    <a:pt x="566824" y="217737"/>
                    <a:pt x="560101" y="203123"/>
                    <a:pt x="554254" y="186171"/>
                  </a:cubicBezTo>
                  <a:cubicBezTo>
                    <a:pt x="548700" y="169511"/>
                    <a:pt x="544607" y="153728"/>
                    <a:pt x="542269" y="138822"/>
                  </a:cubicBezTo>
                  <a:cubicBezTo>
                    <a:pt x="539930" y="123916"/>
                    <a:pt x="538468" y="112225"/>
                    <a:pt x="537884" y="103749"/>
                  </a:cubicBezTo>
                  <a:cubicBezTo>
                    <a:pt x="537299" y="95273"/>
                    <a:pt x="536714" y="87673"/>
                    <a:pt x="536130" y="81243"/>
                  </a:cubicBezTo>
                  <a:cubicBezTo>
                    <a:pt x="534668" y="85627"/>
                    <a:pt x="532914" y="90304"/>
                    <a:pt x="530576" y="95857"/>
                  </a:cubicBezTo>
                  <a:cubicBezTo>
                    <a:pt x="528237" y="101410"/>
                    <a:pt x="520929" y="114855"/>
                    <a:pt x="508359" y="135899"/>
                  </a:cubicBezTo>
                  <a:cubicBezTo>
                    <a:pt x="515082" y="139407"/>
                    <a:pt x="518882" y="142329"/>
                    <a:pt x="518882" y="145252"/>
                  </a:cubicBezTo>
                  <a:cubicBezTo>
                    <a:pt x="519175" y="148175"/>
                    <a:pt x="515082" y="151390"/>
                    <a:pt x="507189" y="155774"/>
                  </a:cubicBezTo>
                  <a:lnTo>
                    <a:pt x="507189" y="244627"/>
                  </a:lnTo>
                  <a:cubicBezTo>
                    <a:pt x="515082" y="240535"/>
                    <a:pt x="529698" y="233520"/>
                    <a:pt x="551038" y="222998"/>
                  </a:cubicBezTo>
                  <a:lnTo>
                    <a:pt x="556593" y="220075"/>
                  </a:lnTo>
                  <a:cubicBezTo>
                    <a:pt x="560685" y="218029"/>
                    <a:pt x="563609" y="217737"/>
                    <a:pt x="565655" y="219198"/>
                  </a:cubicBezTo>
                  <a:cubicBezTo>
                    <a:pt x="567701" y="220660"/>
                    <a:pt x="568286" y="222414"/>
                    <a:pt x="567701" y="224459"/>
                  </a:cubicBezTo>
                  <a:cubicBezTo>
                    <a:pt x="567116" y="226505"/>
                    <a:pt x="566240" y="228259"/>
                    <a:pt x="564778" y="229428"/>
                  </a:cubicBezTo>
                  <a:lnTo>
                    <a:pt x="561562" y="232351"/>
                  </a:lnTo>
                  <a:lnTo>
                    <a:pt x="499881" y="292268"/>
                  </a:lnTo>
                  <a:lnTo>
                    <a:pt x="483511" y="308343"/>
                  </a:lnTo>
                  <a:cubicBezTo>
                    <a:pt x="480003" y="310974"/>
                    <a:pt x="477372" y="311851"/>
                    <a:pt x="475618" y="311266"/>
                  </a:cubicBezTo>
                  <a:cubicBezTo>
                    <a:pt x="474156" y="310974"/>
                    <a:pt x="472402" y="308928"/>
                    <a:pt x="470063" y="304836"/>
                  </a:cubicBezTo>
                  <a:lnTo>
                    <a:pt x="461294" y="290222"/>
                  </a:lnTo>
                  <a:cubicBezTo>
                    <a:pt x="458955" y="286130"/>
                    <a:pt x="456909" y="281746"/>
                    <a:pt x="454863" y="276777"/>
                  </a:cubicBezTo>
                  <a:cubicBezTo>
                    <a:pt x="452816" y="271809"/>
                    <a:pt x="451939" y="268593"/>
                    <a:pt x="452232" y="267424"/>
                  </a:cubicBezTo>
                  <a:cubicBezTo>
                    <a:pt x="452524" y="265378"/>
                    <a:pt x="453985" y="263332"/>
                    <a:pt x="456616" y="261579"/>
                  </a:cubicBezTo>
                  <a:cubicBezTo>
                    <a:pt x="459247" y="259825"/>
                    <a:pt x="460709" y="258656"/>
                    <a:pt x="460709" y="257779"/>
                  </a:cubicBezTo>
                  <a:lnTo>
                    <a:pt x="460709" y="193186"/>
                  </a:lnTo>
                  <a:cubicBezTo>
                    <a:pt x="443169" y="206923"/>
                    <a:pt x="427384" y="218322"/>
                    <a:pt x="413060" y="227090"/>
                  </a:cubicBezTo>
                  <a:cubicBezTo>
                    <a:pt x="398735" y="235858"/>
                    <a:pt x="389673" y="241412"/>
                    <a:pt x="385581" y="243458"/>
                  </a:cubicBezTo>
                  <a:lnTo>
                    <a:pt x="379149" y="246965"/>
                  </a:lnTo>
                  <a:cubicBezTo>
                    <a:pt x="377103" y="248134"/>
                    <a:pt x="375057" y="248719"/>
                    <a:pt x="372718" y="248426"/>
                  </a:cubicBezTo>
                  <a:cubicBezTo>
                    <a:pt x="370380" y="248426"/>
                    <a:pt x="368333" y="247549"/>
                    <a:pt x="366287" y="245796"/>
                  </a:cubicBezTo>
                  <a:cubicBezTo>
                    <a:pt x="364241" y="244042"/>
                    <a:pt x="366872" y="240535"/>
                    <a:pt x="373595" y="234981"/>
                  </a:cubicBezTo>
                  <a:lnTo>
                    <a:pt x="378857" y="230890"/>
                  </a:lnTo>
                  <a:cubicBezTo>
                    <a:pt x="383534" y="227382"/>
                    <a:pt x="387919" y="223875"/>
                    <a:pt x="391720" y="220660"/>
                  </a:cubicBezTo>
                  <a:cubicBezTo>
                    <a:pt x="395812" y="217445"/>
                    <a:pt x="404290" y="208092"/>
                    <a:pt x="417737" y="192893"/>
                  </a:cubicBezTo>
                  <a:cubicBezTo>
                    <a:pt x="431184" y="177695"/>
                    <a:pt x="441123" y="165419"/>
                    <a:pt x="447554" y="156359"/>
                  </a:cubicBezTo>
                  <a:cubicBezTo>
                    <a:pt x="453985" y="147298"/>
                    <a:pt x="461001" y="135607"/>
                    <a:pt x="468602" y="121285"/>
                  </a:cubicBezTo>
                  <a:cubicBezTo>
                    <a:pt x="476202" y="106964"/>
                    <a:pt x="481172" y="96442"/>
                    <a:pt x="483218" y="90012"/>
                  </a:cubicBezTo>
                  <a:lnTo>
                    <a:pt x="489942" y="71598"/>
                  </a:lnTo>
                  <a:lnTo>
                    <a:pt x="441415" y="71306"/>
                  </a:lnTo>
                  <a:cubicBezTo>
                    <a:pt x="442292" y="76859"/>
                    <a:pt x="442877" y="82412"/>
                    <a:pt x="443462" y="87966"/>
                  </a:cubicBezTo>
                  <a:cubicBezTo>
                    <a:pt x="443754" y="93811"/>
                    <a:pt x="442292" y="100241"/>
                    <a:pt x="438492" y="107256"/>
                  </a:cubicBezTo>
                  <a:cubicBezTo>
                    <a:pt x="434692" y="114271"/>
                    <a:pt x="427968" y="119239"/>
                    <a:pt x="417737" y="122162"/>
                  </a:cubicBezTo>
                  <a:cubicBezTo>
                    <a:pt x="407798" y="125085"/>
                    <a:pt x="399905" y="123331"/>
                    <a:pt x="394351" y="117193"/>
                  </a:cubicBezTo>
                  <a:cubicBezTo>
                    <a:pt x="388796" y="111348"/>
                    <a:pt x="386165" y="105210"/>
                    <a:pt x="386165" y="99072"/>
                  </a:cubicBezTo>
                  <a:cubicBezTo>
                    <a:pt x="386165" y="92642"/>
                    <a:pt x="389089" y="86797"/>
                    <a:pt x="394351" y="81536"/>
                  </a:cubicBezTo>
                  <a:lnTo>
                    <a:pt x="408382" y="69552"/>
                  </a:lnTo>
                  <a:cubicBezTo>
                    <a:pt x="411013" y="66337"/>
                    <a:pt x="413352" y="62245"/>
                    <a:pt x="415106" y="56692"/>
                  </a:cubicBezTo>
                  <a:lnTo>
                    <a:pt x="416568" y="52308"/>
                  </a:lnTo>
                  <a:lnTo>
                    <a:pt x="417152" y="42370"/>
                  </a:lnTo>
                  <a:cubicBezTo>
                    <a:pt x="417737" y="40617"/>
                    <a:pt x="418614" y="39448"/>
                    <a:pt x="420368" y="38571"/>
                  </a:cubicBezTo>
                  <a:cubicBezTo>
                    <a:pt x="422122" y="37694"/>
                    <a:pt x="424168" y="38278"/>
                    <a:pt x="426507" y="40324"/>
                  </a:cubicBezTo>
                  <a:cubicBezTo>
                    <a:pt x="427091" y="40909"/>
                    <a:pt x="428261" y="42370"/>
                    <a:pt x="429722" y="44709"/>
                  </a:cubicBezTo>
                  <a:lnTo>
                    <a:pt x="434107" y="51723"/>
                  </a:lnTo>
                  <a:lnTo>
                    <a:pt x="437615" y="59615"/>
                  </a:lnTo>
                  <a:lnTo>
                    <a:pt x="439077" y="62537"/>
                  </a:lnTo>
                  <a:lnTo>
                    <a:pt x="493157" y="62537"/>
                  </a:lnTo>
                  <a:cubicBezTo>
                    <a:pt x="494327" y="58738"/>
                    <a:pt x="495496" y="54354"/>
                    <a:pt x="496665" y="49677"/>
                  </a:cubicBezTo>
                  <a:cubicBezTo>
                    <a:pt x="497835" y="45001"/>
                    <a:pt x="499589" y="35648"/>
                    <a:pt x="501343" y="21911"/>
                  </a:cubicBezTo>
                  <a:lnTo>
                    <a:pt x="502804" y="10220"/>
                  </a:lnTo>
                  <a:cubicBezTo>
                    <a:pt x="503389" y="4374"/>
                    <a:pt x="504266" y="867"/>
                    <a:pt x="505143" y="282"/>
                  </a:cubicBezTo>
                  <a:cubicBezTo>
                    <a:pt x="506020" y="-302"/>
                    <a:pt x="509528" y="-10"/>
                    <a:pt x="515667" y="1451"/>
                  </a:cubicBezTo>
                  <a:cubicBezTo>
                    <a:pt x="516836" y="2036"/>
                    <a:pt x="523267" y="3205"/>
                    <a:pt x="534960" y="5251"/>
                  </a:cubicBezTo>
                  <a:cubicBezTo>
                    <a:pt x="546654" y="7297"/>
                    <a:pt x="555423" y="9927"/>
                    <a:pt x="560978" y="12850"/>
                  </a:cubicBezTo>
                  <a:cubicBezTo>
                    <a:pt x="566824" y="15481"/>
                    <a:pt x="569455" y="18404"/>
                    <a:pt x="569163" y="21034"/>
                  </a:cubicBezTo>
                  <a:cubicBezTo>
                    <a:pt x="568870" y="23080"/>
                    <a:pt x="565070" y="26880"/>
                    <a:pt x="557762" y="32433"/>
                  </a:cubicBezTo>
                  <a:cubicBezTo>
                    <a:pt x="552500" y="44709"/>
                    <a:pt x="548115" y="54646"/>
                    <a:pt x="544315" y="62830"/>
                  </a:cubicBezTo>
                  <a:lnTo>
                    <a:pt x="601319" y="62830"/>
                  </a:lnTo>
                  <a:cubicBezTo>
                    <a:pt x="608335" y="54061"/>
                    <a:pt x="613304" y="48508"/>
                    <a:pt x="615643" y="46462"/>
                  </a:cubicBezTo>
                  <a:cubicBezTo>
                    <a:pt x="617982" y="44416"/>
                    <a:pt x="620320" y="42955"/>
                    <a:pt x="622659" y="42663"/>
                  </a:cubicBezTo>
                  <a:cubicBezTo>
                    <a:pt x="624705" y="42370"/>
                    <a:pt x="628213" y="43832"/>
                    <a:pt x="633183" y="47047"/>
                  </a:cubicBezTo>
                  <a:cubicBezTo>
                    <a:pt x="649553" y="58738"/>
                    <a:pt x="659784" y="66629"/>
                    <a:pt x="663585" y="70429"/>
                  </a:cubicBezTo>
                  <a:cubicBezTo>
                    <a:pt x="667385" y="74229"/>
                    <a:pt x="669139" y="78028"/>
                    <a:pt x="669139" y="81243"/>
                  </a:cubicBezTo>
                  <a:cubicBezTo>
                    <a:pt x="668847" y="87673"/>
                    <a:pt x="664462" y="91473"/>
                    <a:pt x="655984" y="92058"/>
                  </a:cubicBezTo>
                  <a:lnTo>
                    <a:pt x="641076" y="91473"/>
                  </a:lnTo>
                  <a:cubicBezTo>
                    <a:pt x="628798" y="91473"/>
                    <a:pt x="617397" y="95565"/>
                    <a:pt x="607165" y="104333"/>
                  </a:cubicBezTo>
                  <a:lnTo>
                    <a:pt x="598396" y="111640"/>
                  </a:lnTo>
                  <a:cubicBezTo>
                    <a:pt x="593718" y="115732"/>
                    <a:pt x="590503" y="116901"/>
                    <a:pt x="588749" y="115440"/>
                  </a:cubicBezTo>
                  <a:cubicBezTo>
                    <a:pt x="586995" y="113978"/>
                    <a:pt x="586995" y="111348"/>
                    <a:pt x="588456" y="107841"/>
                  </a:cubicBezTo>
                  <a:lnTo>
                    <a:pt x="592549" y="98195"/>
                  </a:lnTo>
                  <a:cubicBezTo>
                    <a:pt x="594303" y="93811"/>
                    <a:pt x="597811" y="85043"/>
                    <a:pt x="602781" y="71890"/>
                  </a:cubicBezTo>
                  <a:lnTo>
                    <a:pt x="546069" y="71890"/>
                  </a:lnTo>
                  <a:close/>
                  <a:moveTo>
                    <a:pt x="750406" y="287592"/>
                  </a:moveTo>
                  <a:lnTo>
                    <a:pt x="774377" y="289637"/>
                  </a:lnTo>
                  <a:lnTo>
                    <a:pt x="853306" y="289637"/>
                  </a:lnTo>
                  <a:lnTo>
                    <a:pt x="853306" y="55523"/>
                  </a:lnTo>
                  <a:lnTo>
                    <a:pt x="850675" y="9343"/>
                  </a:lnTo>
                  <a:cubicBezTo>
                    <a:pt x="851259" y="8466"/>
                    <a:pt x="851844" y="7589"/>
                    <a:pt x="852429" y="7005"/>
                  </a:cubicBezTo>
                  <a:cubicBezTo>
                    <a:pt x="853306" y="6420"/>
                    <a:pt x="855644" y="6712"/>
                    <a:pt x="859737" y="7881"/>
                  </a:cubicBezTo>
                  <a:lnTo>
                    <a:pt x="875230" y="10804"/>
                  </a:lnTo>
                  <a:lnTo>
                    <a:pt x="891308" y="14896"/>
                  </a:lnTo>
                  <a:cubicBezTo>
                    <a:pt x="903878" y="17819"/>
                    <a:pt x="910310" y="21326"/>
                    <a:pt x="911187" y="25418"/>
                  </a:cubicBezTo>
                  <a:cubicBezTo>
                    <a:pt x="911771" y="28926"/>
                    <a:pt x="907971" y="33894"/>
                    <a:pt x="899786" y="39740"/>
                  </a:cubicBezTo>
                  <a:lnTo>
                    <a:pt x="900078" y="289930"/>
                  </a:lnTo>
                  <a:lnTo>
                    <a:pt x="920541" y="289930"/>
                  </a:lnTo>
                  <a:lnTo>
                    <a:pt x="920541" y="54646"/>
                  </a:lnTo>
                  <a:lnTo>
                    <a:pt x="917910" y="9051"/>
                  </a:lnTo>
                  <a:cubicBezTo>
                    <a:pt x="919079" y="7005"/>
                    <a:pt x="922003" y="5836"/>
                    <a:pt x="926680" y="6420"/>
                  </a:cubicBezTo>
                  <a:cubicBezTo>
                    <a:pt x="936035" y="7589"/>
                    <a:pt x="947143" y="9927"/>
                    <a:pt x="960006" y="13435"/>
                  </a:cubicBezTo>
                  <a:cubicBezTo>
                    <a:pt x="972868" y="16942"/>
                    <a:pt x="979591" y="20742"/>
                    <a:pt x="980468" y="24541"/>
                  </a:cubicBezTo>
                  <a:cubicBezTo>
                    <a:pt x="981053" y="28926"/>
                    <a:pt x="976668" y="33602"/>
                    <a:pt x="967021" y="38863"/>
                  </a:cubicBezTo>
                  <a:lnTo>
                    <a:pt x="967314" y="224752"/>
                  </a:lnTo>
                  <a:cubicBezTo>
                    <a:pt x="971699" y="213938"/>
                    <a:pt x="976084" y="201662"/>
                    <a:pt x="980761" y="187632"/>
                  </a:cubicBezTo>
                  <a:cubicBezTo>
                    <a:pt x="985438" y="173895"/>
                    <a:pt x="988946" y="162497"/>
                    <a:pt x="991577" y="153144"/>
                  </a:cubicBezTo>
                  <a:cubicBezTo>
                    <a:pt x="994208" y="143791"/>
                    <a:pt x="996839" y="133561"/>
                    <a:pt x="999470" y="122454"/>
                  </a:cubicBezTo>
                  <a:cubicBezTo>
                    <a:pt x="1002101" y="111056"/>
                    <a:pt x="1004147" y="102287"/>
                    <a:pt x="1005316" y="96442"/>
                  </a:cubicBezTo>
                  <a:lnTo>
                    <a:pt x="1007655" y="84166"/>
                  </a:lnTo>
                  <a:lnTo>
                    <a:pt x="1009117" y="74813"/>
                  </a:lnTo>
                  <a:cubicBezTo>
                    <a:pt x="1011163" y="72183"/>
                    <a:pt x="1015548" y="72767"/>
                    <a:pt x="1022271" y="76567"/>
                  </a:cubicBezTo>
                  <a:lnTo>
                    <a:pt x="1039519" y="84458"/>
                  </a:lnTo>
                  <a:lnTo>
                    <a:pt x="1058812" y="95273"/>
                  </a:lnTo>
                  <a:cubicBezTo>
                    <a:pt x="1070213" y="101703"/>
                    <a:pt x="1074890" y="107256"/>
                    <a:pt x="1073136" y="111932"/>
                  </a:cubicBezTo>
                  <a:cubicBezTo>
                    <a:pt x="1072260" y="114271"/>
                    <a:pt x="1067874" y="117193"/>
                    <a:pt x="1060274" y="120116"/>
                  </a:cubicBezTo>
                  <a:cubicBezTo>
                    <a:pt x="1055012" y="129761"/>
                    <a:pt x="1049166" y="139407"/>
                    <a:pt x="1043611" y="149344"/>
                  </a:cubicBezTo>
                  <a:cubicBezTo>
                    <a:pt x="1037765" y="158989"/>
                    <a:pt x="1030164" y="170680"/>
                    <a:pt x="1020225" y="184417"/>
                  </a:cubicBezTo>
                  <a:cubicBezTo>
                    <a:pt x="1010578" y="198154"/>
                    <a:pt x="993039" y="221829"/>
                    <a:pt x="967606" y="255441"/>
                  </a:cubicBezTo>
                  <a:lnTo>
                    <a:pt x="967606" y="289930"/>
                  </a:lnTo>
                  <a:lnTo>
                    <a:pt x="998008" y="289930"/>
                  </a:lnTo>
                  <a:cubicBezTo>
                    <a:pt x="1006778" y="279408"/>
                    <a:pt x="1013794" y="270639"/>
                    <a:pt x="1018763" y="263917"/>
                  </a:cubicBezTo>
                  <a:cubicBezTo>
                    <a:pt x="1023733" y="257195"/>
                    <a:pt x="1027826" y="253395"/>
                    <a:pt x="1031041" y="253103"/>
                  </a:cubicBezTo>
                  <a:cubicBezTo>
                    <a:pt x="1034257" y="252810"/>
                    <a:pt x="1038642" y="254564"/>
                    <a:pt x="1044488" y="258364"/>
                  </a:cubicBezTo>
                  <a:cubicBezTo>
                    <a:pt x="1048581" y="261579"/>
                    <a:pt x="1053258" y="265086"/>
                    <a:pt x="1058228" y="269470"/>
                  </a:cubicBezTo>
                  <a:lnTo>
                    <a:pt x="1070213" y="280577"/>
                  </a:lnTo>
                  <a:cubicBezTo>
                    <a:pt x="1074598" y="284669"/>
                    <a:pt x="1076937" y="288761"/>
                    <a:pt x="1077229" y="292853"/>
                  </a:cubicBezTo>
                  <a:cubicBezTo>
                    <a:pt x="1077521" y="296944"/>
                    <a:pt x="1073429" y="298990"/>
                    <a:pt x="1064951" y="298990"/>
                  </a:cubicBezTo>
                  <a:lnTo>
                    <a:pt x="782270" y="298990"/>
                  </a:lnTo>
                  <a:lnTo>
                    <a:pt x="760930" y="299867"/>
                  </a:lnTo>
                  <a:lnTo>
                    <a:pt x="750406" y="287592"/>
                  </a:lnTo>
                  <a:close/>
                </a:path>
              </a:pathLst>
            </a:custGeom>
            <a:grpFill/>
            <a:ln w="186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</a:endParaRPr>
            </a:p>
          </p:txBody>
        </p:sp>
        <p:sp>
          <p:nvSpPr>
            <p:cNvPr id="101" name="任意多边形: 形状 100"/>
            <p:cNvSpPr/>
            <p:nvPr/>
          </p:nvSpPr>
          <p:spPr>
            <a:xfrm>
              <a:off x="4179106" y="2573570"/>
              <a:ext cx="524671" cy="149705"/>
            </a:xfrm>
            <a:custGeom>
              <a:avLst/>
              <a:gdLst>
                <a:gd name="connsiteX0" fmla="*/ 6194 w 1077751"/>
                <a:gd name="connsiteY0" fmla="*/ 95332 h 307515"/>
                <a:gd name="connsiteX1" fmla="*/ 11163 w 1077751"/>
                <a:gd name="connsiteY1" fmla="*/ 108485 h 307515"/>
                <a:gd name="connsiteX2" fmla="*/ 16425 w 1077751"/>
                <a:gd name="connsiteY2" fmla="*/ 123975 h 307515"/>
                <a:gd name="connsiteX3" fmla="*/ 19641 w 1077751"/>
                <a:gd name="connsiteY3" fmla="*/ 139758 h 307515"/>
                <a:gd name="connsiteX4" fmla="*/ 21979 w 1077751"/>
                <a:gd name="connsiteY4" fmla="*/ 166356 h 307515"/>
                <a:gd name="connsiteX5" fmla="*/ 19348 w 1077751"/>
                <a:gd name="connsiteY5" fmla="*/ 192953 h 307515"/>
                <a:gd name="connsiteX6" fmla="*/ 18179 w 1077751"/>
                <a:gd name="connsiteY6" fmla="*/ 217797 h 307515"/>
                <a:gd name="connsiteX7" fmla="*/ 27241 w 1077751"/>
                <a:gd name="connsiteY7" fmla="*/ 234164 h 307515"/>
                <a:gd name="connsiteX8" fmla="*/ 47412 w 1077751"/>
                <a:gd name="connsiteY8" fmla="*/ 240302 h 307515"/>
                <a:gd name="connsiteX9" fmla="*/ 68167 w 1077751"/>
                <a:gd name="connsiteY9" fmla="*/ 228319 h 307515"/>
                <a:gd name="connsiteX10" fmla="*/ 78106 w 1077751"/>
                <a:gd name="connsiteY10" fmla="*/ 202306 h 307515"/>
                <a:gd name="connsiteX11" fmla="*/ 66998 w 1077751"/>
                <a:gd name="connsiteY11" fmla="*/ 154372 h 307515"/>
                <a:gd name="connsiteX12" fmla="*/ 45073 w 1077751"/>
                <a:gd name="connsiteY12" fmla="*/ 118714 h 307515"/>
                <a:gd name="connsiteX13" fmla="*/ 20810 w 1077751"/>
                <a:gd name="connsiteY13" fmla="*/ 89487 h 307515"/>
                <a:gd name="connsiteX14" fmla="*/ 14086 w 1077751"/>
                <a:gd name="connsiteY14" fmla="*/ 82180 h 307515"/>
                <a:gd name="connsiteX15" fmla="*/ 7948 w 1077751"/>
                <a:gd name="connsiteY15" fmla="*/ 76919 h 307515"/>
                <a:gd name="connsiteX16" fmla="*/ 2686 w 1077751"/>
                <a:gd name="connsiteY16" fmla="*/ 76626 h 307515"/>
                <a:gd name="connsiteX17" fmla="*/ 55 w 1077751"/>
                <a:gd name="connsiteY17" fmla="*/ 81011 h 307515"/>
                <a:gd name="connsiteX18" fmla="*/ 1809 w 1077751"/>
                <a:gd name="connsiteY18" fmla="*/ 86856 h 307515"/>
                <a:gd name="connsiteX19" fmla="*/ 6194 w 1077751"/>
                <a:gd name="connsiteY19" fmla="*/ 95332 h 307515"/>
                <a:gd name="connsiteX20" fmla="*/ 695796 w 1077751"/>
                <a:gd name="connsiteY20" fmla="*/ 266022 h 307515"/>
                <a:gd name="connsiteX21" fmla="*/ 691118 w 1077751"/>
                <a:gd name="connsiteY21" fmla="*/ 260761 h 307515"/>
                <a:gd name="connsiteX22" fmla="*/ 681764 w 1077751"/>
                <a:gd name="connsiteY22" fmla="*/ 256962 h 307515"/>
                <a:gd name="connsiteX23" fmla="*/ 643177 w 1077751"/>
                <a:gd name="connsiteY23" fmla="*/ 233872 h 307515"/>
                <a:gd name="connsiteX24" fmla="*/ 624175 w 1077751"/>
                <a:gd name="connsiteY24" fmla="*/ 212243 h 307515"/>
                <a:gd name="connsiteX25" fmla="*/ 655162 w 1077751"/>
                <a:gd name="connsiteY25" fmla="*/ 197045 h 307515"/>
                <a:gd name="connsiteX26" fmla="*/ 668609 w 1077751"/>
                <a:gd name="connsiteY26" fmla="*/ 186815 h 307515"/>
                <a:gd name="connsiteX27" fmla="*/ 686149 w 1077751"/>
                <a:gd name="connsiteY27" fmla="*/ 179508 h 307515"/>
                <a:gd name="connsiteX28" fmla="*/ 682349 w 1077751"/>
                <a:gd name="connsiteY28" fmla="*/ 173078 h 307515"/>
                <a:gd name="connsiteX29" fmla="*/ 669194 w 1077751"/>
                <a:gd name="connsiteY29" fmla="*/ 165479 h 307515"/>
                <a:gd name="connsiteX30" fmla="*/ 653116 w 1077751"/>
                <a:gd name="connsiteY30" fmla="*/ 158464 h 307515"/>
                <a:gd name="connsiteX31" fmla="*/ 642300 w 1077751"/>
                <a:gd name="connsiteY31" fmla="*/ 155541 h 307515"/>
                <a:gd name="connsiteX32" fmla="*/ 638792 w 1077751"/>
                <a:gd name="connsiteY32" fmla="*/ 157003 h 307515"/>
                <a:gd name="connsiteX33" fmla="*/ 637330 w 1077751"/>
                <a:gd name="connsiteY33" fmla="*/ 161387 h 307515"/>
                <a:gd name="connsiteX34" fmla="*/ 635284 w 1077751"/>
                <a:gd name="connsiteY34" fmla="*/ 167233 h 307515"/>
                <a:gd name="connsiteX35" fmla="*/ 629437 w 1077751"/>
                <a:gd name="connsiteY35" fmla="*/ 178339 h 307515"/>
                <a:gd name="connsiteX36" fmla="*/ 621837 w 1077751"/>
                <a:gd name="connsiteY36" fmla="*/ 190030 h 307515"/>
                <a:gd name="connsiteX37" fmla="*/ 615405 w 1077751"/>
                <a:gd name="connsiteY37" fmla="*/ 197045 h 307515"/>
                <a:gd name="connsiteX38" fmla="*/ 606635 w 1077751"/>
                <a:gd name="connsiteY38" fmla="*/ 178924 h 307515"/>
                <a:gd name="connsiteX39" fmla="*/ 597281 w 1077751"/>
                <a:gd name="connsiteY39" fmla="*/ 143558 h 307515"/>
                <a:gd name="connsiteX40" fmla="*/ 597281 w 1077751"/>
                <a:gd name="connsiteY40" fmla="*/ 143266 h 307515"/>
                <a:gd name="connsiteX41" fmla="*/ 617744 w 1077751"/>
                <a:gd name="connsiteY41" fmla="*/ 143266 h 307515"/>
                <a:gd name="connsiteX42" fmla="*/ 617744 w 1077751"/>
                <a:gd name="connsiteY42" fmla="*/ 146481 h 307515"/>
                <a:gd name="connsiteX43" fmla="*/ 628560 w 1077751"/>
                <a:gd name="connsiteY43" fmla="*/ 154080 h 307515"/>
                <a:gd name="connsiteX44" fmla="*/ 642300 w 1077751"/>
                <a:gd name="connsiteY44" fmla="*/ 154080 h 307515"/>
                <a:gd name="connsiteX45" fmla="*/ 655454 w 1077751"/>
                <a:gd name="connsiteY45" fmla="*/ 150865 h 307515"/>
                <a:gd name="connsiteX46" fmla="*/ 662470 w 1077751"/>
                <a:gd name="connsiteY46" fmla="*/ 142681 h 307515"/>
                <a:gd name="connsiteX47" fmla="*/ 661009 w 1077751"/>
                <a:gd name="connsiteY47" fmla="*/ 107900 h 307515"/>
                <a:gd name="connsiteX48" fmla="*/ 661009 w 1077751"/>
                <a:gd name="connsiteY48" fmla="*/ 44768 h 307515"/>
                <a:gd name="connsiteX49" fmla="*/ 670948 w 1077751"/>
                <a:gd name="connsiteY49" fmla="*/ 31908 h 307515"/>
                <a:gd name="connsiteX50" fmla="*/ 665686 w 1077751"/>
                <a:gd name="connsiteY50" fmla="*/ 25770 h 307515"/>
                <a:gd name="connsiteX51" fmla="*/ 642884 w 1077751"/>
                <a:gd name="connsiteY51" fmla="*/ 10864 h 307515"/>
                <a:gd name="connsiteX52" fmla="*/ 630899 w 1077751"/>
                <a:gd name="connsiteY52" fmla="*/ 6480 h 307515"/>
                <a:gd name="connsiteX53" fmla="*/ 622421 w 1077751"/>
                <a:gd name="connsiteY53" fmla="*/ 13494 h 307515"/>
                <a:gd name="connsiteX54" fmla="*/ 613359 w 1077751"/>
                <a:gd name="connsiteY54" fmla="*/ 25478 h 307515"/>
                <a:gd name="connsiteX55" fmla="*/ 558986 w 1077751"/>
                <a:gd name="connsiteY55" fmla="*/ 25478 h 307515"/>
                <a:gd name="connsiteX56" fmla="*/ 529461 w 1077751"/>
                <a:gd name="connsiteY56" fmla="*/ 10864 h 307515"/>
                <a:gd name="connsiteX57" fmla="*/ 514845 w 1077751"/>
                <a:gd name="connsiteY57" fmla="*/ 5603 h 307515"/>
                <a:gd name="connsiteX58" fmla="*/ 511921 w 1077751"/>
                <a:gd name="connsiteY58" fmla="*/ 7941 h 307515"/>
                <a:gd name="connsiteX59" fmla="*/ 513383 w 1077751"/>
                <a:gd name="connsiteY59" fmla="*/ 43307 h 307515"/>
                <a:gd name="connsiteX60" fmla="*/ 513383 w 1077751"/>
                <a:gd name="connsiteY60" fmla="*/ 161095 h 307515"/>
                <a:gd name="connsiteX61" fmla="*/ 499936 w 1077751"/>
                <a:gd name="connsiteY61" fmla="*/ 146481 h 307515"/>
                <a:gd name="connsiteX62" fmla="*/ 487366 w 1077751"/>
                <a:gd name="connsiteY62" fmla="*/ 138297 h 307515"/>
                <a:gd name="connsiteX63" fmla="*/ 481519 w 1077751"/>
                <a:gd name="connsiteY63" fmla="*/ 141512 h 307515"/>
                <a:gd name="connsiteX64" fmla="*/ 475380 w 1077751"/>
                <a:gd name="connsiteY64" fmla="*/ 148527 h 307515"/>
                <a:gd name="connsiteX65" fmla="*/ 465441 w 1077751"/>
                <a:gd name="connsiteY65" fmla="*/ 159633 h 307515"/>
                <a:gd name="connsiteX66" fmla="*/ 460179 w 1077751"/>
                <a:gd name="connsiteY66" fmla="*/ 159633 h 307515"/>
                <a:gd name="connsiteX67" fmla="*/ 460179 w 1077751"/>
                <a:gd name="connsiteY67" fmla="*/ 124852 h 307515"/>
                <a:gd name="connsiteX68" fmla="*/ 466610 w 1077751"/>
                <a:gd name="connsiteY68" fmla="*/ 118422 h 307515"/>
                <a:gd name="connsiteX69" fmla="*/ 498767 w 1077751"/>
                <a:gd name="connsiteY69" fmla="*/ 118422 h 307515"/>
                <a:gd name="connsiteX70" fmla="*/ 504905 w 1077751"/>
                <a:gd name="connsiteY70" fmla="*/ 115792 h 307515"/>
                <a:gd name="connsiteX71" fmla="*/ 503444 w 1077751"/>
                <a:gd name="connsiteY71" fmla="*/ 109069 h 307515"/>
                <a:gd name="connsiteX72" fmla="*/ 492335 w 1077751"/>
                <a:gd name="connsiteY72" fmla="*/ 97086 h 307515"/>
                <a:gd name="connsiteX73" fmla="*/ 480934 w 1077751"/>
                <a:gd name="connsiteY73" fmla="*/ 88902 h 307515"/>
                <a:gd name="connsiteX74" fmla="*/ 473919 w 1077751"/>
                <a:gd name="connsiteY74" fmla="*/ 91825 h 307515"/>
                <a:gd name="connsiteX75" fmla="*/ 466903 w 1077751"/>
                <a:gd name="connsiteY75" fmla="*/ 99424 h 307515"/>
                <a:gd name="connsiteX76" fmla="*/ 458425 w 1077751"/>
                <a:gd name="connsiteY76" fmla="*/ 109361 h 307515"/>
                <a:gd name="connsiteX77" fmla="*/ 416622 w 1077751"/>
                <a:gd name="connsiteY77" fmla="*/ 109361 h 307515"/>
                <a:gd name="connsiteX78" fmla="*/ 401713 w 1077751"/>
                <a:gd name="connsiteY78" fmla="*/ 108777 h 307515"/>
                <a:gd name="connsiteX79" fmla="*/ 430069 w 1077751"/>
                <a:gd name="connsiteY79" fmla="*/ 71073 h 307515"/>
                <a:gd name="connsiteX80" fmla="*/ 501397 w 1077751"/>
                <a:gd name="connsiteY80" fmla="*/ 71073 h 307515"/>
                <a:gd name="connsiteX81" fmla="*/ 508121 w 1077751"/>
                <a:gd name="connsiteY81" fmla="*/ 69027 h 307515"/>
                <a:gd name="connsiteX82" fmla="*/ 507536 w 1077751"/>
                <a:gd name="connsiteY82" fmla="*/ 62889 h 307515"/>
                <a:gd name="connsiteX83" fmla="*/ 491751 w 1077751"/>
                <a:gd name="connsiteY83" fmla="*/ 45645 h 307515"/>
                <a:gd name="connsiteX84" fmla="*/ 482689 w 1077751"/>
                <a:gd name="connsiteY84" fmla="*/ 40384 h 307515"/>
                <a:gd name="connsiteX85" fmla="*/ 475088 w 1077751"/>
                <a:gd name="connsiteY85" fmla="*/ 45937 h 307515"/>
                <a:gd name="connsiteX86" fmla="*/ 461348 w 1077751"/>
                <a:gd name="connsiteY86" fmla="*/ 62305 h 307515"/>
                <a:gd name="connsiteX87" fmla="*/ 436501 w 1077751"/>
                <a:gd name="connsiteY87" fmla="*/ 62305 h 307515"/>
                <a:gd name="connsiteX88" fmla="*/ 455210 w 1077751"/>
                <a:gd name="connsiteY88" fmla="*/ 29862 h 307515"/>
                <a:gd name="connsiteX89" fmla="*/ 467780 w 1077751"/>
                <a:gd name="connsiteY89" fmla="*/ 21678 h 307515"/>
                <a:gd name="connsiteX90" fmla="*/ 439132 w 1077751"/>
                <a:gd name="connsiteY90" fmla="*/ 6187 h 307515"/>
                <a:gd name="connsiteX91" fmla="*/ 425392 w 1077751"/>
                <a:gd name="connsiteY91" fmla="*/ 1803 h 307515"/>
                <a:gd name="connsiteX92" fmla="*/ 412530 w 1077751"/>
                <a:gd name="connsiteY92" fmla="*/ 2388 h 307515"/>
                <a:gd name="connsiteX93" fmla="*/ 411653 w 1077751"/>
                <a:gd name="connsiteY93" fmla="*/ 9402 h 307515"/>
                <a:gd name="connsiteX94" fmla="*/ 409899 w 1077751"/>
                <a:gd name="connsiteY94" fmla="*/ 18755 h 307515"/>
                <a:gd name="connsiteX95" fmla="*/ 402883 w 1077751"/>
                <a:gd name="connsiteY95" fmla="*/ 45060 h 307515"/>
                <a:gd name="connsiteX96" fmla="*/ 390897 w 1077751"/>
                <a:gd name="connsiteY96" fmla="*/ 83349 h 307515"/>
                <a:gd name="connsiteX97" fmla="*/ 375989 w 1077751"/>
                <a:gd name="connsiteY97" fmla="*/ 119007 h 307515"/>
                <a:gd name="connsiteX98" fmla="*/ 371312 w 1077751"/>
                <a:gd name="connsiteY98" fmla="*/ 127775 h 307515"/>
                <a:gd name="connsiteX99" fmla="*/ 371604 w 1077751"/>
                <a:gd name="connsiteY99" fmla="*/ 132451 h 307515"/>
                <a:gd name="connsiteX100" fmla="*/ 375404 w 1077751"/>
                <a:gd name="connsiteY100" fmla="*/ 134497 h 307515"/>
                <a:gd name="connsiteX101" fmla="*/ 379497 w 1077751"/>
                <a:gd name="connsiteY101" fmla="*/ 132159 h 307515"/>
                <a:gd name="connsiteX102" fmla="*/ 385343 w 1077751"/>
                <a:gd name="connsiteY102" fmla="*/ 126021 h 307515"/>
                <a:gd name="connsiteX103" fmla="*/ 396744 w 1077751"/>
                <a:gd name="connsiteY103" fmla="*/ 114330 h 307515"/>
                <a:gd name="connsiteX104" fmla="*/ 399083 w 1077751"/>
                <a:gd name="connsiteY104" fmla="*/ 111992 h 307515"/>
                <a:gd name="connsiteX105" fmla="*/ 404929 w 1077751"/>
                <a:gd name="connsiteY105" fmla="*/ 119591 h 307515"/>
                <a:gd name="connsiteX106" fmla="*/ 419838 w 1077751"/>
                <a:gd name="connsiteY106" fmla="*/ 118130 h 307515"/>
                <a:gd name="connsiteX107" fmla="*/ 419838 w 1077751"/>
                <a:gd name="connsiteY107" fmla="*/ 159341 h 307515"/>
                <a:gd name="connsiteX108" fmla="*/ 394698 w 1077751"/>
                <a:gd name="connsiteY108" fmla="*/ 159341 h 307515"/>
                <a:gd name="connsiteX109" fmla="*/ 373650 w 1077751"/>
                <a:gd name="connsiteY109" fmla="*/ 158172 h 307515"/>
                <a:gd name="connsiteX110" fmla="*/ 379789 w 1077751"/>
                <a:gd name="connsiteY110" fmla="*/ 168986 h 307515"/>
                <a:gd name="connsiteX111" fmla="*/ 399083 w 1077751"/>
                <a:gd name="connsiteY111" fmla="*/ 168109 h 307515"/>
                <a:gd name="connsiteX112" fmla="*/ 419838 w 1077751"/>
                <a:gd name="connsiteY112" fmla="*/ 168109 h 307515"/>
                <a:gd name="connsiteX113" fmla="*/ 419546 w 1077751"/>
                <a:gd name="connsiteY113" fmla="*/ 242056 h 307515"/>
                <a:gd name="connsiteX114" fmla="*/ 415745 w 1077751"/>
                <a:gd name="connsiteY114" fmla="*/ 252870 h 307515"/>
                <a:gd name="connsiteX115" fmla="*/ 412237 w 1077751"/>
                <a:gd name="connsiteY115" fmla="*/ 256670 h 307515"/>
                <a:gd name="connsiteX116" fmla="*/ 412237 w 1077751"/>
                <a:gd name="connsiteY116" fmla="*/ 263684 h 307515"/>
                <a:gd name="connsiteX117" fmla="*/ 419838 w 1077751"/>
                <a:gd name="connsiteY117" fmla="*/ 279760 h 307515"/>
                <a:gd name="connsiteX118" fmla="*/ 430069 w 1077751"/>
                <a:gd name="connsiteY118" fmla="*/ 296712 h 307515"/>
                <a:gd name="connsiteX119" fmla="*/ 436793 w 1077751"/>
                <a:gd name="connsiteY119" fmla="*/ 302557 h 307515"/>
                <a:gd name="connsiteX120" fmla="*/ 440301 w 1077751"/>
                <a:gd name="connsiteY120" fmla="*/ 302557 h 307515"/>
                <a:gd name="connsiteX121" fmla="*/ 444393 w 1077751"/>
                <a:gd name="connsiteY121" fmla="*/ 297588 h 307515"/>
                <a:gd name="connsiteX122" fmla="*/ 449948 w 1077751"/>
                <a:gd name="connsiteY122" fmla="*/ 289697 h 307515"/>
                <a:gd name="connsiteX123" fmla="*/ 468949 w 1077751"/>
                <a:gd name="connsiteY123" fmla="*/ 263684 h 307515"/>
                <a:gd name="connsiteX124" fmla="*/ 502859 w 1077751"/>
                <a:gd name="connsiteY124" fmla="*/ 225688 h 307515"/>
                <a:gd name="connsiteX125" fmla="*/ 510167 w 1077751"/>
                <a:gd name="connsiteY125" fmla="*/ 218089 h 307515"/>
                <a:gd name="connsiteX126" fmla="*/ 512213 w 1077751"/>
                <a:gd name="connsiteY126" fmla="*/ 213120 h 307515"/>
                <a:gd name="connsiteX127" fmla="*/ 509290 w 1077751"/>
                <a:gd name="connsiteY127" fmla="*/ 209905 h 307515"/>
                <a:gd name="connsiteX128" fmla="*/ 505198 w 1077751"/>
                <a:gd name="connsiteY128" fmla="*/ 210197 h 307515"/>
                <a:gd name="connsiteX129" fmla="*/ 493797 w 1077751"/>
                <a:gd name="connsiteY129" fmla="*/ 216043 h 307515"/>
                <a:gd name="connsiteX130" fmla="*/ 474796 w 1077751"/>
                <a:gd name="connsiteY130" fmla="*/ 225396 h 307515"/>
                <a:gd name="connsiteX131" fmla="*/ 460472 w 1077751"/>
                <a:gd name="connsiteY131" fmla="*/ 232995 h 307515"/>
                <a:gd name="connsiteX132" fmla="*/ 460472 w 1077751"/>
                <a:gd name="connsiteY132" fmla="*/ 167817 h 307515"/>
                <a:gd name="connsiteX133" fmla="*/ 503444 w 1077751"/>
                <a:gd name="connsiteY133" fmla="*/ 167817 h 307515"/>
                <a:gd name="connsiteX134" fmla="*/ 513091 w 1077751"/>
                <a:gd name="connsiteY134" fmla="*/ 165771 h 307515"/>
                <a:gd name="connsiteX135" fmla="*/ 512798 w 1077751"/>
                <a:gd name="connsiteY135" fmla="*/ 243225 h 307515"/>
                <a:gd name="connsiteX136" fmla="*/ 511337 w 1077751"/>
                <a:gd name="connsiteY136" fmla="*/ 252285 h 307515"/>
                <a:gd name="connsiteX137" fmla="*/ 507829 w 1077751"/>
                <a:gd name="connsiteY137" fmla="*/ 257254 h 307515"/>
                <a:gd name="connsiteX138" fmla="*/ 505198 w 1077751"/>
                <a:gd name="connsiteY138" fmla="*/ 261346 h 307515"/>
                <a:gd name="connsiteX139" fmla="*/ 513383 w 1077751"/>
                <a:gd name="connsiteY139" fmla="*/ 281805 h 307515"/>
                <a:gd name="connsiteX140" fmla="*/ 525661 w 1077751"/>
                <a:gd name="connsiteY140" fmla="*/ 301388 h 307515"/>
                <a:gd name="connsiteX141" fmla="*/ 531800 w 1077751"/>
                <a:gd name="connsiteY141" fmla="*/ 307234 h 307515"/>
                <a:gd name="connsiteX142" fmla="*/ 534723 w 1077751"/>
                <a:gd name="connsiteY142" fmla="*/ 306941 h 307515"/>
                <a:gd name="connsiteX143" fmla="*/ 538815 w 1077751"/>
                <a:gd name="connsiteY143" fmla="*/ 302850 h 307515"/>
                <a:gd name="connsiteX144" fmla="*/ 545247 w 1077751"/>
                <a:gd name="connsiteY144" fmla="*/ 295543 h 307515"/>
                <a:gd name="connsiteX145" fmla="*/ 557232 w 1077751"/>
                <a:gd name="connsiteY145" fmla="*/ 282682 h 307515"/>
                <a:gd name="connsiteX146" fmla="*/ 572141 w 1077751"/>
                <a:gd name="connsiteY146" fmla="*/ 266315 h 307515"/>
                <a:gd name="connsiteX147" fmla="*/ 586173 w 1077751"/>
                <a:gd name="connsiteY147" fmla="*/ 251701 h 307515"/>
                <a:gd name="connsiteX148" fmla="*/ 596404 w 1077751"/>
                <a:gd name="connsiteY148" fmla="*/ 240010 h 307515"/>
                <a:gd name="connsiteX149" fmla="*/ 599035 w 1077751"/>
                <a:gd name="connsiteY149" fmla="*/ 246440 h 307515"/>
                <a:gd name="connsiteX150" fmla="*/ 611897 w 1077751"/>
                <a:gd name="connsiteY150" fmla="*/ 267776 h 307515"/>
                <a:gd name="connsiteX151" fmla="*/ 636453 w 1077751"/>
                <a:gd name="connsiteY151" fmla="*/ 294666 h 307515"/>
                <a:gd name="connsiteX152" fmla="*/ 642300 w 1077751"/>
                <a:gd name="connsiteY152" fmla="*/ 299050 h 307515"/>
                <a:gd name="connsiteX153" fmla="*/ 646977 w 1077751"/>
                <a:gd name="connsiteY153" fmla="*/ 301973 h 307515"/>
                <a:gd name="connsiteX154" fmla="*/ 652531 w 1077751"/>
                <a:gd name="connsiteY154" fmla="*/ 302850 h 307515"/>
                <a:gd name="connsiteX155" fmla="*/ 658962 w 1077751"/>
                <a:gd name="connsiteY155" fmla="*/ 292620 h 307515"/>
                <a:gd name="connsiteX156" fmla="*/ 670655 w 1077751"/>
                <a:gd name="connsiteY156" fmla="*/ 278590 h 307515"/>
                <a:gd name="connsiteX157" fmla="*/ 681472 w 1077751"/>
                <a:gd name="connsiteY157" fmla="*/ 272745 h 307515"/>
                <a:gd name="connsiteX158" fmla="*/ 690826 w 1077751"/>
                <a:gd name="connsiteY158" fmla="*/ 270407 h 307515"/>
                <a:gd name="connsiteX159" fmla="*/ 695796 w 1077751"/>
                <a:gd name="connsiteY159" fmla="*/ 266022 h 307515"/>
                <a:gd name="connsiteX160" fmla="*/ 554309 w 1077751"/>
                <a:gd name="connsiteY160" fmla="*/ 33954 h 307515"/>
                <a:gd name="connsiteX161" fmla="*/ 617744 w 1077751"/>
                <a:gd name="connsiteY161" fmla="*/ 33954 h 307515"/>
                <a:gd name="connsiteX162" fmla="*/ 617744 w 1077751"/>
                <a:gd name="connsiteY162" fmla="*/ 78380 h 307515"/>
                <a:gd name="connsiteX163" fmla="*/ 554309 w 1077751"/>
                <a:gd name="connsiteY163" fmla="*/ 78380 h 307515"/>
                <a:gd name="connsiteX164" fmla="*/ 554309 w 1077751"/>
                <a:gd name="connsiteY164" fmla="*/ 33954 h 307515"/>
                <a:gd name="connsiteX165" fmla="*/ 554601 w 1077751"/>
                <a:gd name="connsiteY165" fmla="*/ 243225 h 307515"/>
                <a:gd name="connsiteX166" fmla="*/ 554309 w 1077751"/>
                <a:gd name="connsiteY166" fmla="*/ 143558 h 307515"/>
                <a:gd name="connsiteX167" fmla="*/ 577987 w 1077751"/>
                <a:gd name="connsiteY167" fmla="*/ 143558 h 307515"/>
                <a:gd name="connsiteX168" fmla="*/ 579449 w 1077751"/>
                <a:gd name="connsiteY168" fmla="*/ 155834 h 307515"/>
                <a:gd name="connsiteX169" fmla="*/ 582372 w 1077751"/>
                <a:gd name="connsiteY169" fmla="*/ 186231 h 307515"/>
                <a:gd name="connsiteX170" fmla="*/ 586465 w 1077751"/>
                <a:gd name="connsiteY170" fmla="*/ 206982 h 307515"/>
                <a:gd name="connsiteX171" fmla="*/ 592604 w 1077751"/>
                <a:gd name="connsiteY171" fmla="*/ 231534 h 307515"/>
                <a:gd name="connsiteX172" fmla="*/ 554601 w 1077751"/>
                <a:gd name="connsiteY172" fmla="*/ 243225 h 307515"/>
                <a:gd name="connsiteX173" fmla="*/ 554309 w 1077751"/>
                <a:gd name="connsiteY173" fmla="*/ 134790 h 307515"/>
                <a:gd name="connsiteX174" fmla="*/ 554309 w 1077751"/>
                <a:gd name="connsiteY174" fmla="*/ 87441 h 307515"/>
                <a:gd name="connsiteX175" fmla="*/ 617744 w 1077751"/>
                <a:gd name="connsiteY175" fmla="*/ 87441 h 307515"/>
                <a:gd name="connsiteX176" fmla="*/ 617744 w 1077751"/>
                <a:gd name="connsiteY176" fmla="*/ 134790 h 307515"/>
                <a:gd name="connsiteX177" fmla="*/ 554309 w 1077751"/>
                <a:gd name="connsiteY177" fmla="*/ 134790 h 307515"/>
                <a:gd name="connsiteX178" fmla="*/ 876162 w 1077751"/>
                <a:gd name="connsiteY178" fmla="*/ 112576 h 307515"/>
                <a:gd name="connsiteX179" fmla="*/ 895456 w 1077751"/>
                <a:gd name="connsiteY179" fmla="*/ 114330 h 307515"/>
                <a:gd name="connsiteX180" fmla="*/ 1012679 w 1077751"/>
                <a:gd name="connsiteY180" fmla="*/ 114330 h 307515"/>
                <a:gd name="connsiteX181" fmla="*/ 1027588 w 1077751"/>
                <a:gd name="connsiteY181" fmla="*/ 94455 h 307515"/>
                <a:gd name="connsiteX182" fmla="*/ 1042497 w 1077751"/>
                <a:gd name="connsiteY182" fmla="*/ 83056 h 307515"/>
                <a:gd name="connsiteX183" fmla="*/ 1063544 w 1077751"/>
                <a:gd name="connsiteY183" fmla="*/ 99132 h 307515"/>
                <a:gd name="connsiteX184" fmla="*/ 1077576 w 1077751"/>
                <a:gd name="connsiteY184" fmla="*/ 119007 h 307515"/>
                <a:gd name="connsiteX185" fmla="*/ 1071437 w 1077751"/>
                <a:gd name="connsiteY185" fmla="*/ 123099 h 307515"/>
                <a:gd name="connsiteX186" fmla="*/ 1025834 w 1077751"/>
                <a:gd name="connsiteY186" fmla="*/ 122806 h 307515"/>
                <a:gd name="connsiteX187" fmla="*/ 1019110 w 1077751"/>
                <a:gd name="connsiteY187" fmla="*/ 130406 h 307515"/>
                <a:gd name="connsiteX188" fmla="*/ 1019110 w 1077751"/>
                <a:gd name="connsiteY188" fmla="*/ 273622 h 307515"/>
                <a:gd name="connsiteX189" fmla="*/ 1015018 w 1077751"/>
                <a:gd name="connsiteY189" fmla="*/ 290866 h 307515"/>
                <a:gd name="connsiteX190" fmla="*/ 989293 w 1077751"/>
                <a:gd name="connsiteY190" fmla="*/ 302265 h 307515"/>
                <a:gd name="connsiteX191" fmla="*/ 960353 w 1077751"/>
                <a:gd name="connsiteY191" fmla="*/ 305480 h 307515"/>
                <a:gd name="connsiteX192" fmla="*/ 954798 w 1077751"/>
                <a:gd name="connsiteY192" fmla="*/ 303434 h 307515"/>
                <a:gd name="connsiteX193" fmla="*/ 953044 w 1077751"/>
                <a:gd name="connsiteY193" fmla="*/ 297296 h 307515"/>
                <a:gd name="connsiteX194" fmla="*/ 952460 w 1077751"/>
                <a:gd name="connsiteY194" fmla="*/ 287359 h 307515"/>
                <a:gd name="connsiteX195" fmla="*/ 948075 w 1077751"/>
                <a:gd name="connsiteY195" fmla="*/ 278006 h 307515"/>
                <a:gd name="connsiteX196" fmla="*/ 940474 w 1077751"/>
                <a:gd name="connsiteY196" fmla="*/ 273037 h 307515"/>
                <a:gd name="connsiteX197" fmla="*/ 931120 w 1077751"/>
                <a:gd name="connsiteY197" fmla="*/ 270991 h 307515"/>
                <a:gd name="connsiteX198" fmla="*/ 920888 w 1077751"/>
                <a:gd name="connsiteY198" fmla="*/ 268068 h 307515"/>
                <a:gd name="connsiteX199" fmla="*/ 918550 w 1077751"/>
                <a:gd name="connsiteY199" fmla="*/ 263392 h 307515"/>
                <a:gd name="connsiteX200" fmla="*/ 922058 w 1077751"/>
                <a:gd name="connsiteY200" fmla="*/ 258715 h 307515"/>
                <a:gd name="connsiteX201" fmla="*/ 932581 w 1077751"/>
                <a:gd name="connsiteY201" fmla="*/ 258131 h 307515"/>
                <a:gd name="connsiteX202" fmla="*/ 938720 w 1077751"/>
                <a:gd name="connsiteY202" fmla="*/ 258715 h 307515"/>
                <a:gd name="connsiteX203" fmla="*/ 954798 w 1077751"/>
                <a:gd name="connsiteY203" fmla="*/ 260469 h 307515"/>
                <a:gd name="connsiteX204" fmla="*/ 970876 w 1077751"/>
                <a:gd name="connsiteY204" fmla="*/ 257254 h 307515"/>
                <a:gd name="connsiteX205" fmla="*/ 973215 w 1077751"/>
                <a:gd name="connsiteY205" fmla="*/ 246440 h 307515"/>
                <a:gd name="connsiteX206" fmla="*/ 973507 w 1077751"/>
                <a:gd name="connsiteY206" fmla="*/ 122806 h 307515"/>
                <a:gd name="connsiteX207" fmla="*/ 900425 w 1077751"/>
                <a:gd name="connsiteY207" fmla="*/ 122806 h 307515"/>
                <a:gd name="connsiteX208" fmla="*/ 880839 w 1077751"/>
                <a:gd name="connsiteY208" fmla="*/ 123683 h 307515"/>
                <a:gd name="connsiteX209" fmla="*/ 871777 w 1077751"/>
                <a:gd name="connsiteY209" fmla="*/ 112576 h 307515"/>
                <a:gd name="connsiteX210" fmla="*/ 868269 w 1077751"/>
                <a:gd name="connsiteY210" fmla="*/ 115499 h 307515"/>
                <a:gd name="connsiteX211" fmla="*/ 852191 w 1077751"/>
                <a:gd name="connsiteY211" fmla="*/ 131282 h 307515"/>
                <a:gd name="connsiteX212" fmla="*/ 850729 w 1077751"/>
                <a:gd name="connsiteY212" fmla="*/ 132744 h 307515"/>
                <a:gd name="connsiteX213" fmla="*/ 859207 w 1077751"/>
                <a:gd name="connsiteY213" fmla="*/ 137712 h 307515"/>
                <a:gd name="connsiteX214" fmla="*/ 864177 w 1077751"/>
                <a:gd name="connsiteY214" fmla="*/ 143266 h 307515"/>
                <a:gd name="connsiteX215" fmla="*/ 856576 w 1077751"/>
                <a:gd name="connsiteY215" fmla="*/ 153788 h 307515"/>
                <a:gd name="connsiteX216" fmla="*/ 856576 w 1077751"/>
                <a:gd name="connsiteY216" fmla="*/ 261346 h 307515"/>
                <a:gd name="connsiteX217" fmla="*/ 858330 w 1077751"/>
                <a:gd name="connsiteY217" fmla="*/ 292620 h 307515"/>
                <a:gd name="connsiteX218" fmla="*/ 852483 w 1077751"/>
                <a:gd name="connsiteY218" fmla="*/ 301973 h 307515"/>
                <a:gd name="connsiteX219" fmla="*/ 833190 w 1077751"/>
                <a:gd name="connsiteY219" fmla="*/ 307234 h 307515"/>
                <a:gd name="connsiteX220" fmla="*/ 815650 w 1077751"/>
                <a:gd name="connsiteY220" fmla="*/ 306065 h 307515"/>
                <a:gd name="connsiteX221" fmla="*/ 811265 w 1077751"/>
                <a:gd name="connsiteY221" fmla="*/ 301096 h 307515"/>
                <a:gd name="connsiteX222" fmla="*/ 813019 w 1077751"/>
                <a:gd name="connsiteY222" fmla="*/ 263684 h 307515"/>
                <a:gd name="connsiteX223" fmla="*/ 813019 w 1077751"/>
                <a:gd name="connsiteY223" fmla="*/ 167233 h 307515"/>
                <a:gd name="connsiteX224" fmla="*/ 781155 w 1077751"/>
                <a:gd name="connsiteY224" fmla="*/ 189153 h 307515"/>
                <a:gd name="connsiteX225" fmla="*/ 771216 w 1077751"/>
                <a:gd name="connsiteY225" fmla="*/ 195583 h 307515"/>
                <a:gd name="connsiteX226" fmla="*/ 761569 w 1077751"/>
                <a:gd name="connsiteY226" fmla="*/ 198506 h 307515"/>
                <a:gd name="connsiteX227" fmla="*/ 759523 w 1077751"/>
                <a:gd name="connsiteY227" fmla="*/ 194122 h 307515"/>
                <a:gd name="connsiteX228" fmla="*/ 762154 w 1077751"/>
                <a:gd name="connsiteY228" fmla="*/ 189153 h 307515"/>
                <a:gd name="connsiteX229" fmla="*/ 768585 w 1077751"/>
                <a:gd name="connsiteY229" fmla="*/ 182139 h 307515"/>
                <a:gd name="connsiteX230" fmla="*/ 797233 w 1077751"/>
                <a:gd name="connsiteY230" fmla="*/ 145604 h 307515"/>
                <a:gd name="connsiteX231" fmla="*/ 817404 w 1077751"/>
                <a:gd name="connsiteY231" fmla="*/ 113746 h 307515"/>
                <a:gd name="connsiteX232" fmla="*/ 827636 w 1077751"/>
                <a:gd name="connsiteY232" fmla="*/ 94455 h 307515"/>
                <a:gd name="connsiteX233" fmla="*/ 833774 w 1077751"/>
                <a:gd name="connsiteY233" fmla="*/ 82472 h 307515"/>
                <a:gd name="connsiteX234" fmla="*/ 836405 w 1077751"/>
                <a:gd name="connsiteY234" fmla="*/ 76919 h 307515"/>
                <a:gd name="connsiteX235" fmla="*/ 839621 w 1077751"/>
                <a:gd name="connsiteY235" fmla="*/ 73119 h 307515"/>
                <a:gd name="connsiteX236" fmla="*/ 847806 w 1077751"/>
                <a:gd name="connsiteY236" fmla="*/ 74873 h 307515"/>
                <a:gd name="connsiteX237" fmla="*/ 869731 w 1077751"/>
                <a:gd name="connsiteY237" fmla="*/ 88317 h 307515"/>
                <a:gd name="connsiteX238" fmla="*/ 886978 w 1077751"/>
                <a:gd name="connsiteY238" fmla="*/ 106146 h 307515"/>
                <a:gd name="connsiteX239" fmla="*/ 876162 w 1077751"/>
                <a:gd name="connsiteY239" fmla="*/ 111115 h 307515"/>
                <a:gd name="connsiteX240" fmla="*/ 876162 w 1077751"/>
                <a:gd name="connsiteY240" fmla="*/ 112576 h 307515"/>
                <a:gd name="connsiteX241" fmla="*/ 871193 w 1077751"/>
                <a:gd name="connsiteY241" fmla="*/ 45645 h 307515"/>
                <a:gd name="connsiteX242" fmla="*/ 885517 w 1077751"/>
                <a:gd name="connsiteY242" fmla="*/ 42722 h 307515"/>
                <a:gd name="connsiteX243" fmla="*/ 884347 w 1077751"/>
                <a:gd name="connsiteY243" fmla="*/ 35707 h 307515"/>
                <a:gd name="connsiteX244" fmla="*/ 867684 w 1077751"/>
                <a:gd name="connsiteY244" fmla="*/ 17878 h 307515"/>
                <a:gd name="connsiteX245" fmla="*/ 855114 w 1077751"/>
                <a:gd name="connsiteY245" fmla="*/ 7064 h 307515"/>
                <a:gd name="connsiteX246" fmla="*/ 844591 w 1077751"/>
                <a:gd name="connsiteY246" fmla="*/ 926 h 307515"/>
                <a:gd name="connsiteX247" fmla="*/ 839329 w 1077751"/>
                <a:gd name="connsiteY247" fmla="*/ 5895 h 307515"/>
                <a:gd name="connsiteX248" fmla="*/ 836698 w 1077751"/>
                <a:gd name="connsiteY248" fmla="*/ 10572 h 307515"/>
                <a:gd name="connsiteX249" fmla="*/ 830559 w 1077751"/>
                <a:gd name="connsiteY249" fmla="*/ 20217 h 307515"/>
                <a:gd name="connsiteX250" fmla="*/ 820912 w 1077751"/>
                <a:gd name="connsiteY250" fmla="*/ 36000 h 307515"/>
                <a:gd name="connsiteX251" fmla="*/ 803665 w 1077751"/>
                <a:gd name="connsiteY251" fmla="*/ 60843 h 307515"/>
                <a:gd name="connsiteX252" fmla="*/ 782909 w 1077751"/>
                <a:gd name="connsiteY252" fmla="*/ 85395 h 307515"/>
                <a:gd name="connsiteX253" fmla="*/ 775601 w 1077751"/>
                <a:gd name="connsiteY253" fmla="*/ 92409 h 307515"/>
                <a:gd name="connsiteX254" fmla="*/ 768878 w 1077751"/>
                <a:gd name="connsiteY254" fmla="*/ 100301 h 307515"/>
                <a:gd name="connsiteX255" fmla="*/ 769462 w 1077751"/>
                <a:gd name="connsiteY255" fmla="*/ 104100 h 307515"/>
                <a:gd name="connsiteX256" fmla="*/ 774140 w 1077751"/>
                <a:gd name="connsiteY256" fmla="*/ 105270 h 307515"/>
                <a:gd name="connsiteX257" fmla="*/ 784663 w 1077751"/>
                <a:gd name="connsiteY257" fmla="*/ 100885 h 307515"/>
                <a:gd name="connsiteX258" fmla="*/ 791972 w 1077751"/>
                <a:gd name="connsiteY258" fmla="*/ 96794 h 307515"/>
                <a:gd name="connsiteX259" fmla="*/ 805126 w 1077751"/>
                <a:gd name="connsiteY259" fmla="*/ 88610 h 307515"/>
                <a:gd name="connsiteX260" fmla="*/ 827051 w 1077751"/>
                <a:gd name="connsiteY260" fmla="*/ 75750 h 307515"/>
                <a:gd name="connsiteX261" fmla="*/ 855114 w 1077751"/>
                <a:gd name="connsiteY261" fmla="*/ 56459 h 307515"/>
                <a:gd name="connsiteX262" fmla="*/ 871193 w 1077751"/>
                <a:gd name="connsiteY262" fmla="*/ 45645 h 307515"/>
                <a:gd name="connsiteX263" fmla="*/ 987247 w 1077751"/>
                <a:gd name="connsiteY263" fmla="*/ 37461 h 307515"/>
                <a:gd name="connsiteX264" fmla="*/ 1005079 w 1077751"/>
                <a:gd name="connsiteY264" fmla="*/ 14371 h 307515"/>
                <a:gd name="connsiteX265" fmla="*/ 1015018 w 1077751"/>
                <a:gd name="connsiteY265" fmla="*/ 7356 h 307515"/>
                <a:gd name="connsiteX266" fmla="*/ 1024957 w 1077751"/>
                <a:gd name="connsiteY266" fmla="*/ 12617 h 307515"/>
                <a:gd name="connsiteX267" fmla="*/ 1038696 w 1077751"/>
                <a:gd name="connsiteY267" fmla="*/ 25185 h 307515"/>
                <a:gd name="connsiteX268" fmla="*/ 1052436 w 1077751"/>
                <a:gd name="connsiteY268" fmla="*/ 42722 h 307515"/>
                <a:gd name="connsiteX269" fmla="*/ 1046297 w 1077751"/>
                <a:gd name="connsiteY269" fmla="*/ 45937 h 307515"/>
                <a:gd name="connsiteX270" fmla="*/ 917673 w 1077751"/>
                <a:gd name="connsiteY270" fmla="*/ 45937 h 307515"/>
                <a:gd name="connsiteX271" fmla="*/ 898087 w 1077751"/>
                <a:gd name="connsiteY271" fmla="*/ 46814 h 307515"/>
                <a:gd name="connsiteX272" fmla="*/ 888732 w 1077751"/>
                <a:gd name="connsiteY272" fmla="*/ 35123 h 307515"/>
                <a:gd name="connsiteX273" fmla="*/ 912703 w 1077751"/>
                <a:gd name="connsiteY273" fmla="*/ 37169 h 307515"/>
                <a:gd name="connsiteX274" fmla="*/ 987247 w 1077751"/>
                <a:gd name="connsiteY274" fmla="*/ 37461 h 307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</a:cxnLst>
              <a:rect l="l" t="t" r="r" b="b"/>
              <a:pathLst>
                <a:path w="1077751" h="307515">
                  <a:moveTo>
                    <a:pt x="6194" y="95332"/>
                  </a:moveTo>
                  <a:cubicBezTo>
                    <a:pt x="7071" y="97086"/>
                    <a:pt x="8825" y="101470"/>
                    <a:pt x="11163" y="108485"/>
                  </a:cubicBezTo>
                  <a:cubicBezTo>
                    <a:pt x="13794" y="115499"/>
                    <a:pt x="15548" y="120760"/>
                    <a:pt x="16425" y="123975"/>
                  </a:cubicBezTo>
                  <a:cubicBezTo>
                    <a:pt x="17302" y="127190"/>
                    <a:pt x="18471" y="132451"/>
                    <a:pt x="19641" y="139758"/>
                  </a:cubicBezTo>
                  <a:cubicBezTo>
                    <a:pt x="21395" y="150280"/>
                    <a:pt x="22272" y="159049"/>
                    <a:pt x="21979" y="166356"/>
                  </a:cubicBezTo>
                  <a:cubicBezTo>
                    <a:pt x="21979" y="173663"/>
                    <a:pt x="21102" y="182431"/>
                    <a:pt x="19348" y="192953"/>
                  </a:cubicBezTo>
                  <a:cubicBezTo>
                    <a:pt x="17594" y="203475"/>
                    <a:pt x="17302" y="211951"/>
                    <a:pt x="18179" y="217797"/>
                  </a:cubicBezTo>
                  <a:cubicBezTo>
                    <a:pt x="19056" y="223934"/>
                    <a:pt x="21979" y="229488"/>
                    <a:pt x="27241" y="234164"/>
                  </a:cubicBezTo>
                  <a:cubicBezTo>
                    <a:pt x="32503" y="238841"/>
                    <a:pt x="39227" y="241179"/>
                    <a:pt x="47412" y="240302"/>
                  </a:cubicBezTo>
                  <a:cubicBezTo>
                    <a:pt x="55305" y="239717"/>
                    <a:pt x="62321" y="235626"/>
                    <a:pt x="68167" y="228319"/>
                  </a:cubicBezTo>
                  <a:cubicBezTo>
                    <a:pt x="74014" y="221012"/>
                    <a:pt x="77229" y="212536"/>
                    <a:pt x="78106" y="202306"/>
                  </a:cubicBezTo>
                  <a:cubicBezTo>
                    <a:pt x="79276" y="185938"/>
                    <a:pt x="75475" y="170155"/>
                    <a:pt x="66998" y="154372"/>
                  </a:cubicBezTo>
                  <a:cubicBezTo>
                    <a:pt x="58520" y="138589"/>
                    <a:pt x="51212" y="126606"/>
                    <a:pt x="45073" y="118714"/>
                  </a:cubicBezTo>
                  <a:cubicBezTo>
                    <a:pt x="38934" y="110531"/>
                    <a:pt x="31042" y="100885"/>
                    <a:pt x="20810" y="89487"/>
                  </a:cubicBezTo>
                  <a:lnTo>
                    <a:pt x="14086" y="82180"/>
                  </a:lnTo>
                  <a:cubicBezTo>
                    <a:pt x="11456" y="79549"/>
                    <a:pt x="9409" y="77795"/>
                    <a:pt x="7948" y="76919"/>
                  </a:cubicBezTo>
                  <a:cubicBezTo>
                    <a:pt x="6486" y="76042"/>
                    <a:pt x="4732" y="76042"/>
                    <a:pt x="2686" y="76626"/>
                  </a:cubicBezTo>
                  <a:cubicBezTo>
                    <a:pt x="639" y="77503"/>
                    <a:pt x="-238" y="78965"/>
                    <a:pt x="55" y="81011"/>
                  </a:cubicBezTo>
                  <a:cubicBezTo>
                    <a:pt x="55" y="83349"/>
                    <a:pt x="639" y="85395"/>
                    <a:pt x="1809" y="86856"/>
                  </a:cubicBezTo>
                  <a:lnTo>
                    <a:pt x="6194" y="95332"/>
                  </a:lnTo>
                  <a:close/>
                  <a:moveTo>
                    <a:pt x="695796" y="266022"/>
                  </a:moveTo>
                  <a:cubicBezTo>
                    <a:pt x="695503" y="263684"/>
                    <a:pt x="694042" y="261931"/>
                    <a:pt x="691118" y="260761"/>
                  </a:cubicBezTo>
                  <a:lnTo>
                    <a:pt x="681764" y="256962"/>
                  </a:lnTo>
                  <a:cubicBezTo>
                    <a:pt x="663640" y="249655"/>
                    <a:pt x="650777" y="241763"/>
                    <a:pt x="643177" y="233872"/>
                  </a:cubicBezTo>
                  <a:cubicBezTo>
                    <a:pt x="635576" y="225980"/>
                    <a:pt x="629437" y="218673"/>
                    <a:pt x="624175" y="212243"/>
                  </a:cubicBezTo>
                  <a:cubicBezTo>
                    <a:pt x="639669" y="205813"/>
                    <a:pt x="650192" y="200552"/>
                    <a:pt x="655162" y="197045"/>
                  </a:cubicBezTo>
                  <a:cubicBezTo>
                    <a:pt x="660132" y="193245"/>
                    <a:pt x="664809" y="190030"/>
                    <a:pt x="668609" y="186815"/>
                  </a:cubicBezTo>
                  <a:cubicBezTo>
                    <a:pt x="680010" y="185061"/>
                    <a:pt x="685856" y="182723"/>
                    <a:pt x="686149" y="179508"/>
                  </a:cubicBezTo>
                  <a:cubicBezTo>
                    <a:pt x="686441" y="177754"/>
                    <a:pt x="684979" y="175709"/>
                    <a:pt x="682349" y="173078"/>
                  </a:cubicBezTo>
                  <a:cubicBezTo>
                    <a:pt x="679425" y="170740"/>
                    <a:pt x="675040" y="168109"/>
                    <a:pt x="669194" y="165479"/>
                  </a:cubicBezTo>
                  <a:cubicBezTo>
                    <a:pt x="663347" y="162848"/>
                    <a:pt x="657793" y="160510"/>
                    <a:pt x="653116" y="158464"/>
                  </a:cubicBezTo>
                  <a:cubicBezTo>
                    <a:pt x="648439" y="156126"/>
                    <a:pt x="644638" y="155249"/>
                    <a:pt x="642300" y="155541"/>
                  </a:cubicBezTo>
                  <a:cubicBezTo>
                    <a:pt x="640546" y="155834"/>
                    <a:pt x="639376" y="156126"/>
                    <a:pt x="638792" y="157003"/>
                  </a:cubicBezTo>
                  <a:lnTo>
                    <a:pt x="637330" y="161387"/>
                  </a:lnTo>
                  <a:lnTo>
                    <a:pt x="635284" y="167233"/>
                  </a:lnTo>
                  <a:cubicBezTo>
                    <a:pt x="634407" y="169278"/>
                    <a:pt x="632361" y="173078"/>
                    <a:pt x="629437" y="178339"/>
                  </a:cubicBezTo>
                  <a:cubicBezTo>
                    <a:pt x="626514" y="183892"/>
                    <a:pt x="623883" y="187692"/>
                    <a:pt x="621837" y="190030"/>
                  </a:cubicBezTo>
                  <a:cubicBezTo>
                    <a:pt x="619790" y="192368"/>
                    <a:pt x="617744" y="194707"/>
                    <a:pt x="615405" y="197045"/>
                  </a:cubicBezTo>
                  <a:lnTo>
                    <a:pt x="606635" y="178924"/>
                  </a:lnTo>
                  <a:cubicBezTo>
                    <a:pt x="605174" y="176293"/>
                    <a:pt x="601958" y="164602"/>
                    <a:pt x="597281" y="143558"/>
                  </a:cubicBezTo>
                  <a:lnTo>
                    <a:pt x="597281" y="143266"/>
                  </a:lnTo>
                  <a:lnTo>
                    <a:pt x="617744" y="143266"/>
                  </a:lnTo>
                  <a:lnTo>
                    <a:pt x="617744" y="146481"/>
                  </a:lnTo>
                  <a:cubicBezTo>
                    <a:pt x="617744" y="150573"/>
                    <a:pt x="621544" y="153203"/>
                    <a:pt x="628560" y="154080"/>
                  </a:cubicBezTo>
                  <a:cubicBezTo>
                    <a:pt x="632068" y="154665"/>
                    <a:pt x="636453" y="154665"/>
                    <a:pt x="642300" y="154080"/>
                  </a:cubicBezTo>
                  <a:cubicBezTo>
                    <a:pt x="648146" y="153788"/>
                    <a:pt x="652531" y="152619"/>
                    <a:pt x="655454" y="150865"/>
                  </a:cubicBezTo>
                  <a:cubicBezTo>
                    <a:pt x="658378" y="149111"/>
                    <a:pt x="660716" y="146481"/>
                    <a:pt x="662470" y="142681"/>
                  </a:cubicBezTo>
                  <a:lnTo>
                    <a:pt x="661009" y="107900"/>
                  </a:lnTo>
                  <a:lnTo>
                    <a:pt x="661009" y="44768"/>
                  </a:lnTo>
                  <a:cubicBezTo>
                    <a:pt x="668024" y="38630"/>
                    <a:pt x="671240" y="34246"/>
                    <a:pt x="670948" y="31908"/>
                  </a:cubicBezTo>
                  <a:cubicBezTo>
                    <a:pt x="670655" y="30446"/>
                    <a:pt x="668901" y="28400"/>
                    <a:pt x="665686" y="25770"/>
                  </a:cubicBezTo>
                  <a:cubicBezTo>
                    <a:pt x="662470" y="23139"/>
                    <a:pt x="654870" y="18171"/>
                    <a:pt x="642884" y="10864"/>
                  </a:cubicBezTo>
                  <a:cubicBezTo>
                    <a:pt x="637330" y="7649"/>
                    <a:pt x="633530" y="6187"/>
                    <a:pt x="630899" y="6480"/>
                  </a:cubicBezTo>
                  <a:cubicBezTo>
                    <a:pt x="628268" y="6772"/>
                    <a:pt x="625637" y="9110"/>
                    <a:pt x="622421" y="13494"/>
                  </a:cubicBezTo>
                  <a:cubicBezTo>
                    <a:pt x="619206" y="17586"/>
                    <a:pt x="616282" y="21678"/>
                    <a:pt x="613359" y="25478"/>
                  </a:cubicBezTo>
                  <a:lnTo>
                    <a:pt x="558986" y="25478"/>
                  </a:lnTo>
                  <a:lnTo>
                    <a:pt x="529461" y="10864"/>
                  </a:lnTo>
                  <a:cubicBezTo>
                    <a:pt x="520984" y="6772"/>
                    <a:pt x="516014" y="5018"/>
                    <a:pt x="514845" y="5603"/>
                  </a:cubicBezTo>
                  <a:cubicBezTo>
                    <a:pt x="513675" y="6187"/>
                    <a:pt x="512506" y="7064"/>
                    <a:pt x="511921" y="7941"/>
                  </a:cubicBezTo>
                  <a:lnTo>
                    <a:pt x="513383" y="43307"/>
                  </a:lnTo>
                  <a:lnTo>
                    <a:pt x="513383" y="161095"/>
                  </a:lnTo>
                  <a:cubicBezTo>
                    <a:pt x="510752" y="157003"/>
                    <a:pt x="506075" y="152034"/>
                    <a:pt x="499936" y="146481"/>
                  </a:cubicBezTo>
                  <a:cubicBezTo>
                    <a:pt x="493797" y="140635"/>
                    <a:pt x="489412" y="138005"/>
                    <a:pt x="487366" y="138297"/>
                  </a:cubicBezTo>
                  <a:cubicBezTo>
                    <a:pt x="485027" y="138589"/>
                    <a:pt x="483273" y="139758"/>
                    <a:pt x="481519" y="141512"/>
                  </a:cubicBezTo>
                  <a:cubicBezTo>
                    <a:pt x="479765" y="143266"/>
                    <a:pt x="477719" y="145604"/>
                    <a:pt x="475380" y="148527"/>
                  </a:cubicBezTo>
                  <a:cubicBezTo>
                    <a:pt x="473042" y="151449"/>
                    <a:pt x="469534" y="154957"/>
                    <a:pt x="465441" y="159633"/>
                  </a:cubicBezTo>
                  <a:lnTo>
                    <a:pt x="460179" y="159633"/>
                  </a:lnTo>
                  <a:lnTo>
                    <a:pt x="460179" y="124852"/>
                  </a:lnTo>
                  <a:cubicBezTo>
                    <a:pt x="462518" y="123099"/>
                    <a:pt x="464856" y="121053"/>
                    <a:pt x="466610" y="118422"/>
                  </a:cubicBezTo>
                  <a:lnTo>
                    <a:pt x="498767" y="118422"/>
                  </a:lnTo>
                  <a:cubicBezTo>
                    <a:pt x="502274" y="118422"/>
                    <a:pt x="504321" y="117545"/>
                    <a:pt x="504905" y="115792"/>
                  </a:cubicBezTo>
                  <a:cubicBezTo>
                    <a:pt x="505782" y="114038"/>
                    <a:pt x="505198" y="111700"/>
                    <a:pt x="503444" y="109069"/>
                  </a:cubicBezTo>
                  <a:cubicBezTo>
                    <a:pt x="501690" y="106439"/>
                    <a:pt x="497890" y="102347"/>
                    <a:pt x="492335" y="97086"/>
                  </a:cubicBezTo>
                  <a:cubicBezTo>
                    <a:pt x="486781" y="91825"/>
                    <a:pt x="482981" y="89194"/>
                    <a:pt x="480934" y="88902"/>
                  </a:cubicBezTo>
                  <a:cubicBezTo>
                    <a:pt x="478303" y="88902"/>
                    <a:pt x="476257" y="89779"/>
                    <a:pt x="473919" y="91825"/>
                  </a:cubicBezTo>
                  <a:cubicBezTo>
                    <a:pt x="471580" y="93871"/>
                    <a:pt x="469241" y="96209"/>
                    <a:pt x="466903" y="99424"/>
                  </a:cubicBezTo>
                  <a:cubicBezTo>
                    <a:pt x="464272" y="102347"/>
                    <a:pt x="461641" y="105854"/>
                    <a:pt x="458425" y="109361"/>
                  </a:cubicBezTo>
                  <a:lnTo>
                    <a:pt x="416622" y="109361"/>
                  </a:lnTo>
                  <a:lnTo>
                    <a:pt x="401713" y="108777"/>
                  </a:lnTo>
                  <a:cubicBezTo>
                    <a:pt x="411068" y="97378"/>
                    <a:pt x="420423" y="84810"/>
                    <a:pt x="430069" y="71073"/>
                  </a:cubicBezTo>
                  <a:lnTo>
                    <a:pt x="501397" y="71073"/>
                  </a:lnTo>
                  <a:cubicBezTo>
                    <a:pt x="504905" y="71073"/>
                    <a:pt x="507244" y="70488"/>
                    <a:pt x="508121" y="69027"/>
                  </a:cubicBezTo>
                  <a:cubicBezTo>
                    <a:pt x="508998" y="67858"/>
                    <a:pt x="508706" y="65812"/>
                    <a:pt x="507536" y="62889"/>
                  </a:cubicBezTo>
                  <a:cubicBezTo>
                    <a:pt x="506075" y="60259"/>
                    <a:pt x="500813" y="54413"/>
                    <a:pt x="491751" y="45645"/>
                  </a:cubicBezTo>
                  <a:cubicBezTo>
                    <a:pt x="487658" y="41845"/>
                    <a:pt x="484735" y="40092"/>
                    <a:pt x="482689" y="40384"/>
                  </a:cubicBezTo>
                  <a:cubicBezTo>
                    <a:pt x="480642" y="40676"/>
                    <a:pt x="478303" y="42722"/>
                    <a:pt x="475088" y="45937"/>
                  </a:cubicBezTo>
                  <a:cubicBezTo>
                    <a:pt x="472165" y="49445"/>
                    <a:pt x="467487" y="54705"/>
                    <a:pt x="461348" y="62305"/>
                  </a:cubicBezTo>
                  <a:lnTo>
                    <a:pt x="436501" y="62305"/>
                  </a:lnTo>
                  <a:cubicBezTo>
                    <a:pt x="440593" y="56167"/>
                    <a:pt x="446732" y="45353"/>
                    <a:pt x="455210" y="29862"/>
                  </a:cubicBezTo>
                  <a:cubicBezTo>
                    <a:pt x="463395" y="27231"/>
                    <a:pt x="467780" y="24309"/>
                    <a:pt x="467780" y="21678"/>
                  </a:cubicBezTo>
                  <a:cubicBezTo>
                    <a:pt x="467780" y="17294"/>
                    <a:pt x="458133" y="12325"/>
                    <a:pt x="439132" y="6187"/>
                  </a:cubicBezTo>
                  <a:lnTo>
                    <a:pt x="425392" y="1803"/>
                  </a:lnTo>
                  <a:cubicBezTo>
                    <a:pt x="418084" y="-827"/>
                    <a:pt x="413991" y="-535"/>
                    <a:pt x="412530" y="2388"/>
                  </a:cubicBezTo>
                  <a:lnTo>
                    <a:pt x="411653" y="9402"/>
                  </a:lnTo>
                  <a:lnTo>
                    <a:pt x="409899" y="18755"/>
                  </a:lnTo>
                  <a:cubicBezTo>
                    <a:pt x="408729" y="23724"/>
                    <a:pt x="406391" y="32492"/>
                    <a:pt x="402883" y="45060"/>
                  </a:cubicBezTo>
                  <a:cubicBezTo>
                    <a:pt x="399375" y="57628"/>
                    <a:pt x="395282" y="70488"/>
                    <a:pt x="390897" y="83349"/>
                  </a:cubicBezTo>
                  <a:cubicBezTo>
                    <a:pt x="386513" y="96209"/>
                    <a:pt x="381543" y="108192"/>
                    <a:pt x="375989" y="119007"/>
                  </a:cubicBezTo>
                  <a:lnTo>
                    <a:pt x="371312" y="127775"/>
                  </a:lnTo>
                  <a:cubicBezTo>
                    <a:pt x="371019" y="129236"/>
                    <a:pt x="371019" y="130698"/>
                    <a:pt x="371604" y="132451"/>
                  </a:cubicBezTo>
                  <a:cubicBezTo>
                    <a:pt x="372481" y="134205"/>
                    <a:pt x="373650" y="135082"/>
                    <a:pt x="375404" y="134497"/>
                  </a:cubicBezTo>
                  <a:cubicBezTo>
                    <a:pt x="377158" y="133913"/>
                    <a:pt x="378620" y="133036"/>
                    <a:pt x="379497" y="132159"/>
                  </a:cubicBezTo>
                  <a:lnTo>
                    <a:pt x="385343" y="126021"/>
                  </a:lnTo>
                  <a:lnTo>
                    <a:pt x="396744" y="114330"/>
                  </a:lnTo>
                  <a:cubicBezTo>
                    <a:pt x="397329" y="113746"/>
                    <a:pt x="398206" y="113161"/>
                    <a:pt x="399083" y="111992"/>
                  </a:cubicBezTo>
                  <a:lnTo>
                    <a:pt x="404929" y="119591"/>
                  </a:lnTo>
                  <a:lnTo>
                    <a:pt x="419838" y="118130"/>
                  </a:lnTo>
                  <a:lnTo>
                    <a:pt x="419838" y="159341"/>
                  </a:lnTo>
                  <a:lnTo>
                    <a:pt x="394698" y="159341"/>
                  </a:lnTo>
                  <a:lnTo>
                    <a:pt x="373650" y="158172"/>
                  </a:lnTo>
                  <a:lnTo>
                    <a:pt x="379789" y="168986"/>
                  </a:lnTo>
                  <a:lnTo>
                    <a:pt x="399083" y="168109"/>
                  </a:lnTo>
                  <a:lnTo>
                    <a:pt x="419838" y="168109"/>
                  </a:lnTo>
                  <a:lnTo>
                    <a:pt x="419546" y="242056"/>
                  </a:lnTo>
                  <a:cubicBezTo>
                    <a:pt x="419253" y="246732"/>
                    <a:pt x="418084" y="250532"/>
                    <a:pt x="415745" y="252870"/>
                  </a:cubicBezTo>
                  <a:cubicBezTo>
                    <a:pt x="413407" y="255500"/>
                    <a:pt x="412237" y="256670"/>
                    <a:pt x="412237" y="256670"/>
                  </a:cubicBezTo>
                  <a:cubicBezTo>
                    <a:pt x="411360" y="258423"/>
                    <a:pt x="411360" y="260761"/>
                    <a:pt x="412237" y="263684"/>
                  </a:cubicBezTo>
                  <a:cubicBezTo>
                    <a:pt x="413114" y="266607"/>
                    <a:pt x="415453" y="271868"/>
                    <a:pt x="419838" y="279760"/>
                  </a:cubicBezTo>
                  <a:cubicBezTo>
                    <a:pt x="423930" y="287359"/>
                    <a:pt x="427438" y="293204"/>
                    <a:pt x="430069" y="296712"/>
                  </a:cubicBezTo>
                  <a:cubicBezTo>
                    <a:pt x="432700" y="300219"/>
                    <a:pt x="434747" y="302265"/>
                    <a:pt x="436793" y="302557"/>
                  </a:cubicBezTo>
                  <a:cubicBezTo>
                    <a:pt x="438255" y="303142"/>
                    <a:pt x="439424" y="303142"/>
                    <a:pt x="440301" y="302557"/>
                  </a:cubicBezTo>
                  <a:cubicBezTo>
                    <a:pt x="441178" y="301973"/>
                    <a:pt x="442347" y="300219"/>
                    <a:pt x="444393" y="297588"/>
                  </a:cubicBezTo>
                  <a:lnTo>
                    <a:pt x="449948" y="289697"/>
                  </a:lnTo>
                  <a:cubicBezTo>
                    <a:pt x="457548" y="278590"/>
                    <a:pt x="463979" y="270114"/>
                    <a:pt x="468949" y="263684"/>
                  </a:cubicBezTo>
                  <a:cubicBezTo>
                    <a:pt x="473919" y="257254"/>
                    <a:pt x="485027" y="244686"/>
                    <a:pt x="502859" y="225688"/>
                  </a:cubicBezTo>
                  <a:lnTo>
                    <a:pt x="510167" y="218089"/>
                  </a:lnTo>
                  <a:cubicBezTo>
                    <a:pt x="511629" y="216627"/>
                    <a:pt x="512213" y="214874"/>
                    <a:pt x="512213" y="213120"/>
                  </a:cubicBezTo>
                  <a:cubicBezTo>
                    <a:pt x="512213" y="211074"/>
                    <a:pt x="511044" y="210197"/>
                    <a:pt x="509290" y="209905"/>
                  </a:cubicBezTo>
                  <a:cubicBezTo>
                    <a:pt x="507536" y="209613"/>
                    <a:pt x="506075" y="209613"/>
                    <a:pt x="505198" y="210197"/>
                  </a:cubicBezTo>
                  <a:lnTo>
                    <a:pt x="493797" y="216043"/>
                  </a:lnTo>
                  <a:lnTo>
                    <a:pt x="474796" y="225396"/>
                  </a:lnTo>
                  <a:cubicBezTo>
                    <a:pt x="471580" y="227149"/>
                    <a:pt x="466610" y="229780"/>
                    <a:pt x="460472" y="232995"/>
                  </a:cubicBezTo>
                  <a:lnTo>
                    <a:pt x="460472" y="167817"/>
                  </a:lnTo>
                  <a:lnTo>
                    <a:pt x="503444" y="167817"/>
                  </a:lnTo>
                  <a:cubicBezTo>
                    <a:pt x="507244" y="167817"/>
                    <a:pt x="510460" y="167233"/>
                    <a:pt x="513091" y="165771"/>
                  </a:cubicBezTo>
                  <a:lnTo>
                    <a:pt x="512798" y="243225"/>
                  </a:lnTo>
                  <a:cubicBezTo>
                    <a:pt x="512506" y="247901"/>
                    <a:pt x="512213" y="250824"/>
                    <a:pt x="511337" y="252285"/>
                  </a:cubicBezTo>
                  <a:cubicBezTo>
                    <a:pt x="510752" y="253747"/>
                    <a:pt x="509583" y="255500"/>
                    <a:pt x="507829" y="257254"/>
                  </a:cubicBezTo>
                  <a:cubicBezTo>
                    <a:pt x="506367" y="259008"/>
                    <a:pt x="505490" y="260469"/>
                    <a:pt x="505198" y="261346"/>
                  </a:cubicBezTo>
                  <a:cubicBezTo>
                    <a:pt x="504321" y="264269"/>
                    <a:pt x="507244" y="270991"/>
                    <a:pt x="513383" y="281805"/>
                  </a:cubicBezTo>
                  <a:lnTo>
                    <a:pt x="525661" y="301388"/>
                  </a:lnTo>
                  <a:cubicBezTo>
                    <a:pt x="527999" y="305188"/>
                    <a:pt x="530046" y="306941"/>
                    <a:pt x="531800" y="307234"/>
                  </a:cubicBezTo>
                  <a:cubicBezTo>
                    <a:pt x="532969" y="307526"/>
                    <a:pt x="534138" y="307526"/>
                    <a:pt x="534723" y="306941"/>
                  </a:cubicBezTo>
                  <a:cubicBezTo>
                    <a:pt x="535600" y="306357"/>
                    <a:pt x="536769" y="304895"/>
                    <a:pt x="538815" y="302850"/>
                  </a:cubicBezTo>
                  <a:lnTo>
                    <a:pt x="545247" y="295543"/>
                  </a:lnTo>
                  <a:lnTo>
                    <a:pt x="557232" y="282682"/>
                  </a:lnTo>
                  <a:lnTo>
                    <a:pt x="572141" y="266315"/>
                  </a:lnTo>
                  <a:lnTo>
                    <a:pt x="586173" y="251701"/>
                  </a:lnTo>
                  <a:cubicBezTo>
                    <a:pt x="588511" y="249070"/>
                    <a:pt x="591727" y="245271"/>
                    <a:pt x="596404" y="240010"/>
                  </a:cubicBezTo>
                  <a:cubicBezTo>
                    <a:pt x="596696" y="240887"/>
                    <a:pt x="597573" y="243225"/>
                    <a:pt x="599035" y="246440"/>
                  </a:cubicBezTo>
                  <a:cubicBezTo>
                    <a:pt x="600204" y="249655"/>
                    <a:pt x="604589" y="256670"/>
                    <a:pt x="611897" y="267776"/>
                  </a:cubicBezTo>
                  <a:cubicBezTo>
                    <a:pt x="618913" y="278590"/>
                    <a:pt x="627391" y="287651"/>
                    <a:pt x="636453" y="294666"/>
                  </a:cubicBezTo>
                  <a:lnTo>
                    <a:pt x="642300" y="299050"/>
                  </a:lnTo>
                  <a:cubicBezTo>
                    <a:pt x="644346" y="300511"/>
                    <a:pt x="645807" y="301388"/>
                    <a:pt x="646977" y="301973"/>
                  </a:cubicBezTo>
                  <a:cubicBezTo>
                    <a:pt x="649316" y="303142"/>
                    <a:pt x="651362" y="303434"/>
                    <a:pt x="652531" y="302850"/>
                  </a:cubicBezTo>
                  <a:cubicBezTo>
                    <a:pt x="653700" y="302265"/>
                    <a:pt x="656039" y="298758"/>
                    <a:pt x="658962" y="292620"/>
                  </a:cubicBezTo>
                  <a:cubicBezTo>
                    <a:pt x="662178" y="286482"/>
                    <a:pt x="665978" y="281805"/>
                    <a:pt x="670655" y="278590"/>
                  </a:cubicBezTo>
                  <a:cubicBezTo>
                    <a:pt x="675625" y="275375"/>
                    <a:pt x="679133" y="273329"/>
                    <a:pt x="681472" y="272745"/>
                  </a:cubicBezTo>
                  <a:lnTo>
                    <a:pt x="690826" y="270407"/>
                  </a:lnTo>
                  <a:cubicBezTo>
                    <a:pt x="694334" y="269530"/>
                    <a:pt x="696088" y="268068"/>
                    <a:pt x="695796" y="266022"/>
                  </a:cubicBezTo>
                  <a:close/>
                  <a:moveTo>
                    <a:pt x="554309" y="33954"/>
                  </a:moveTo>
                  <a:lnTo>
                    <a:pt x="617744" y="33954"/>
                  </a:lnTo>
                  <a:lnTo>
                    <a:pt x="617744" y="78380"/>
                  </a:lnTo>
                  <a:lnTo>
                    <a:pt x="554309" y="78380"/>
                  </a:lnTo>
                  <a:lnTo>
                    <a:pt x="554309" y="33954"/>
                  </a:lnTo>
                  <a:close/>
                  <a:moveTo>
                    <a:pt x="554601" y="243225"/>
                  </a:moveTo>
                  <a:lnTo>
                    <a:pt x="554309" y="143558"/>
                  </a:lnTo>
                  <a:lnTo>
                    <a:pt x="577987" y="143558"/>
                  </a:lnTo>
                  <a:lnTo>
                    <a:pt x="579449" y="155834"/>
                  </a:lnTo>
                  <a:cubicBezTo>
                    <a:pt x="580618" y="170448"/>
                    <a:pt x="581495" y="180677"/>
                    <a:pt x="582372" y="186231"/>
                  </a:cubicBezTo>
                  <a:cubicBezTo>
                    <a:pt x="582957" y="191784"/>
                    <a:pt x="584419" y="198799"/>
                    <a:pt x="586465" y="206982"/>
                  </a:cubicBezTo>
                  <a:cubicBezTo>
                    <a:pt x="588219" y="215166"/>
                    <a:pt x="590557" y="223350"/>
                    <a:pt x="592604" y="231534"/>
                  </a:cubicBezTo>
                  <a:cubicBezTo>
                    <a:pt x="582372" y="234749"/>
                    <a:pt x="569802" y="238548"/>
                    <a:pt x="554601" y="243225"/>
                  </a:cubicBezTo>
                  <a:close/>
                  <a:moveTo>
                    <a:pt x="554309" y="134790"/>
                  </a:moveTo>
                  <a:lnTo>
                    <a:pt x="554309" y="87441"/>
                  </a:lnTo>
                  <a:lnTo>
                    <a:pt x="617744" y="87441"/>
                  </a:lnTo>
                  <a:lnTo>
                    <a:pt x="617744" y="134790"/>
                  </a:lnTo>
                  <a:lnTo>
                    <a:pt x="554309" y="134790"/>
                  </a:lnTo>
                  <a:close/>
                  <a:moveTo>
                    <a:pt x="876162" y="112576"/>
                  </a:moveTo>
                  <a:lnTo>
                    <a:pt x="895456" y="114330"/>
                  </a:lnTo>
                  <a:lnTo>
                    <a:pt x="1012679" y="114330"/>
                  </a:lnTo>
                  <a:cubicBezTo>
                    <a:pt x="1016480" y="108777"/>
                    <a:pt x="1021449" y="102347"/>
                    <a:pt x="1027588" y="94455"/>
                  </a:cubicBezTo>
                  <a:cubicBezTo>
                    <a:pt x="1033727" y="86564"/>
                    <a:pt x="1038696" y="82764"/>
                    <a:pt x="1042497" y="83056"/>
                  </a:cubicBezTo>
                  <a:cubicBezTo>
                    <a:pt x="1046005" y="83349"/>
                    <a:pt x="1053021" y="88902"/>
                    <a:pt x="1063544" y="99132"/>
                  </a:cubicBezTo>
                  <a:cubicBezTo>
                    <a:pt x="1074068" y="109654"/>
                    <a:pt x="1078745" y="116376"/>
                    <a:pt x="1077576" y="119007"/>
                  </a:cubicBezTo>
                  <a:cubicBezTo>
                    <a:pt x="1076407" y="121929"/>
                    <a:pt x="1074360" y="123099"/>
                    <a:pt x="1071437" y="123099"/>
                  </a:cubicBezTo>
                  <a:lnTo>
                    <a:pt x="1025834" y="122806"/>
                  </a:lnTo>
                  <a:cubicBezTo>
                    <a:pt x="1022326" y="126898"/>
                    <a:pt x="1019988" y="129529"/>
                    <a:pt x="1019110" y="130406"/>
                  </a:cubicBezTo>
                  <a:lnTo>
                    <a:pt x="1019110" y="273622"/>
                  </a:lnTo>
                  <a:cubicBezTo>
                    <a:pt x="1019110" y="280344"/>
                    <a:pt x="1017649" y="285897"/>
                    <a:pt x="1015018" y="290866"/>
                  </a:cubicBezTo>
                  <a:cubicBezTo>
                    <a:pt x="1012387" y="295543"/>
                    <a:pt x="1003910" y="299634"/>
                    <a:pt x="989293" y="302265"/>
                  </a:cubicBezTo>
                  <a:cubicBezTo>
                    <a:pt x="974969" y="305188"/>
                    <a:pt x="965322" y="306357"/>
                    <a:pt x="960353" y="305480"/>
                  </a:cubicBezTo>
                  <a:cubicBezTo>
                    <a:pt x="957722" y="305188"/>
                    <a:pt x="955968" y="304603"/>
                    <a:pt x="954798" y="303434"/>
                  </a:cubicBezTo>
                  <a:cubicBezTo>
                    <a:pt x="953921" y="302557"/>
                    <a:pt x="953337" y="300511"/>
                    <a:pt x="953044" y="297296"/>
                  </a:cubicBezTo>
                  <a:lnTo>
                    <a:pt x="952460" y="287359"/>
                  </a:lnTo>
                  <a:cubicBezTo>
                    <a:pt x="951875" y="283851"/>
                    <a:pt x="950413" y="280636"/>
                    <a:pt x="948075" y="278006"/>
                  </a:cubicBezTo>
                  <a:cubicBezTo>
                    <a:pt x="946028" y="275375"/>
                    <a:pt x="943398" y="273622"/>
                    <a:pt x="940474" y="273037"/>
                  </a:cubicBezTo>
                  <a:lnTo>
                    <a:pt x="931120" y="270991"/>
                  </a:lnTo>
                  <a:cubicBezTo>
                    <a:pt x="925858" y="270114"/>
                    <a:pt x="922642" y="268945"/>
                    <a:pt x="920888" y="268068"/>
                  </a:cubicBezTo>
                  <a:cubicBezTo>
                    <a:pt x="919134" y="267192"/>
                    <a:pt x="918550" y="265730"/>
                    <a:pt x="918550" y="263392"/>
                  </a:cubicBezTo>
                  <a:cubicBezTo>
                    <a:pt x="918550" y="261054"/>
                    <a:pt x="919719" y="259592"/>
                    <a:pt x="922058" y="258715"/>
                  </a:cubicBezTo>
                  <a:cubicBezTo>
                    <a:pt x="924396" y="258131"/>
                    <a:pt x="927904" y="257839"/>
                    <a:pt x="932581" y="258131"/>
                  </a:cubicBezTo>
                  <a:lnTo>
                    <a:pt x="938720" y="258715"/>
                  </a:lnTo>
                  <a:cubicBezTo>
                    <a:pt x="940182" y="259008"/>
                    <a:pt x="945444" y="259300"/>
                    <a:pt x="954798" y="260469"/>
                  </a:cubicBezTo>
                  <a:cubicBezTo>
                    <a:pt x="964153" y="261346"/>
                    <a:pt x="969415" y="260177"/>
                    <a:pt x="970876" y="257254"/>
                  </a:cubicBezTo>
                  <a:cubicBezTo>
                    <a:pt x="972338" y="254039"/>
                    <a:pt x="972923" y="250532"/>
                    <a:pt x="973215" y="246440"/>
                  </a:cubicBezTo>
                  <a:lnTo>
                    <a:pt x="973507" y="122806"/>
                  </a:lnTo>
                  <a:lnTo>
                    <a:pt x="900425" y="122806"/>
                  </a:lnTo>
                  <a:lnTo>
                    <a:pt x="880839" y="123683"/>
                  </a:lnTo>
                  <a:lnTo>
                    <a:pt x="871777" y="112576"/>
                  </a:lnTo>
                  <a:cubicBezTo>
                    <a:pt x="870023" y="114038"/>
                    <a:pt x="868854" y="114915"/>
                    <a:pt x="868269" y="115499"/>
                  </a:cubicBezTo>
                  <a:lnTo>
                    <a:pt x="852191" y="131282"/>
                  </a:lnTo>
                  <a:lnTo>
                    <a:pt x="850729" y="132744"/>
                  </a:lnTo>
                  <a:cubicBezTo>
                    <a:pt x="853361" y="134205"/>
                    <a:pt x="856284" y="135959"/>
                    <a:pt x="859207" y="137712"/>
                  </a:cubicBezTo>
                  <a:cubicBezTo>
                    <a:pt x="862423" y="139466"/>
                    <a:pt x="863884" y="141512"/>
                    <a:pt x="864177" y="143266"/>
                  </a:cubicBezTo>
                  <a:cubicBezTo>
                    <a:pt x="864469" y="145312"/>
                    <a:pt x="861838" y="148819"/>
                    <a:pt x="856576" y="153788"/>
                  </a:cubicBezTo>
                  <a:lnTo>
                    <a:pt x="856576" y="261346"/>
                  </a:lnTo>
                  <a:lnTo>
                    <a:pt x="858330" y="292620"/>
                  </a:lnTo>
                  <a:cubicBezTo>
                    <a:pt x="857453" y="296127"/>
                    <a:pt x="855407" y="299050"/>
                    <a:pt x="852483" y="301973"/>
                  </a:cubicBezTo>
                  <a:cubicBezTo>
                    <a:pt x="849268" y="304895"/>
                    <a:pt x="843129" y="306649"/>
                    <a:pt x="833190" y="307234"/>
                  </a:cubicBezTo>
                  <a:cubicBezTo>
                    <a:pt x="823543" y="307818"/>
                    <a:pt x="817696" y="307526"/>
                    <a:pt x="815650" y="306065"/>
                  </a:cubicBezTo>
                  <a:cubicBezTo>
                    <a:pt x="813604" y="304895"/>
                    <a:pt x="812142" y="303142"/>
                    <a:pt x="811265" y="301096"/>
                  </a:cubicBezTo>
                  <a:lnTo>
                    <a:pt x="813019" y="263684"/>
                  </a:lnTo>
                  <a:lnTo>
                    <a:pt x="813019" y="167233"/>
                  </a:lnTo>
                  <a:cubicBezTo>
                    <a:pt x="806588" y="172201"/>
                    <a:pt x="795772" y="179508"/>
                    <a:pt x="781155" y="189153"/>
                  </a:cubicBezTo>
                  <a:lnTo>
                    <a:pt x="771216" y="195583"/>
                  </a:lnTo>
                  <a:cubicBezTo>
                    <a:pt x="765954" y="198799"/>
                    <a:pt x="762739" y="199968"/>
                    <a:pt x="761569" y="198506"/>
                  </a:cubicBezTo>
                  <a:cubicBezTo>
                    <a:pt x="760108" y="197045"/>
                    <a:pt x="759523" y="195583"/>
                    <a:pt x="759523" y="194122"/>
                  </a:cubicBezTo>
                  <a:cubicBezTo>
                    <a:pt x="759523" y="192661"/>
                    <a:pt x="760400" y="190907"/>
                    <a:pt x="762154" y="189153"/>
                  </a:cubicBezTo>
                  <a:lnTo>
                    <a:pt x="768585" y="182139"/>
                  </a:lnTo>
                  <a:cubicBezTo>
                    <a:pt x="777648" y="172494"/>
                    <a:pt x="787294" y="160218"/>
                    <a:pt x="797233" y="145604"/>
                  </a:cubicBezTo>
                  <a:cubicBezTo>
                    <a:pt x="807173" y="130990"/>
                    <a:pt x="813896" y="120468"/>
                    <a:pt x="817404" y="113746"/>
                  </a:cubicBezTo>
                  <a:cubicBezTo>
                    <a:pt x="820912" y="107316"/>
                    <a:pt x="824420" y="100885"/>
                    <a:pt x="827636" y="94455"/>
                  </a:cubicBezTo>
                  <a:lnTo>
                    <a:pt x="833774" y="82472"/>
                  </a:lnTo>
                  <a:lnTo>
                    <a:pt x="836405" y="76919"/>
                  </a:lnTo>
                  <a:cubicBezTo>
                    <a:pt x="837282" y="75165"/>
                    <a:pt x="838160" y="73996"/>
                    <a:pt x="839621" y="73119"/>
                  </a:cubicBezTo>
                  <a:cubicBezTo>
                    <a:pt x="840790" y="72242"/>
                    <a:pt x="843714" y="72827"/>
                    <a:pt x="847806" y="74873"/>
                  </a:cubicBezTo>
                  <a:cubicBezTo>
                    <a:pt x="849853" y="76042"/>
                    <a:pt x="857161" y="80426"/>
                    <a:pt x="869731" y="88317"/>
                  </a:cubicBezTo>
                  <a:cubicBezTo>
                    <a:pt x="882593" y="96209"/>
                    <a:pt x="888148" y="102347"/>
                    <a:pt x="886978" y="106146"/>
                  </a:cubicBezTo>
                  <a:cubicBezTo>
                    <a:pt x="886101" y="109069"/>
                    <a:pt x="882301" y="110531"/>
                    <a:pt x="876162" y="111115"/>
                  </a:cubicBezTo>
                  <a:lnTo>
                    <a:pt x="876162" y="112576"/>
                  </a:lnTo>
                  <a:close/>
                  <a:moveTo>
                    <a:pt x="871193" y="45645"/>
                  </a:moveTo>
                  <a:cubicBezTo>
                    <a:pt x="879378" y="46229"/>
                    <a:pt x="884347" y="45060"/>
                    <a:pt x="885517" y="42722"/>
                  </a:cubicBezTo>
                  <a:cubicBezTo>
                    <a:pt x="886394" y="41261"/>
                    <a:pt x="885809" y="38922"/>
                    <a:pt x="884347" y="35707"/>
                  </a:cubicBezTo>
                  <a:cubicBezTo>
                    <a:pt x="882886" y="32492"/>
                    <a:pt x="877331" y="26355"/>
                    <a:pt x="867684" y="17878"/>
                  </a:cubicBezTo>
                  <a:lnTo>
                    <a:pt x="855114" y="7064"/>
                  </a:lnTo>
                  <a:cubicBezTo>
                    <a:pt x="849853" y="2388"/>
                    <a:pt x="846345" y="342"/>
                    <a:pt x="844591" y="926"/>
                  </a:cubicBezTo>
                  <a:cubicBezTo>
                    <a:pt x="842837" y="1511"/>
                    <a:pt x="841083" y="3265"/>
                    <a:pt x="839329" y="5895"/>
                  </a:cubicBezTo>
                  <a:lnTo>
                    <a:pt x="836698" y="10572"/>
                  </a:lnTo>
                  <a:lnTo>
                    <a:pt x="830559" y="20217"/>
                  </a:lnTo>
                  <a:lnTo>
                    <a:pt x="820912" y="36000"/>
                  </a:lnTo>
                  <a:cubicBezTo>
                    <a:pt x="816527" y="42722"/>
                    <a:pt x="810681" y="50906"/>
                    <a:pt x="803665" y="60843"/>
                  </a:cubicBezTo>
                  <a:cubicBezTo>
                    <a:pt x="796649" y="70488"/>
                    <a:pt x="789633" y="78672"/>
                    <a:pt x="782909" y="85395"/>
                  </a:cubicBezTo>
                  <a:lnTo>
                    <a:pt x="775601" y="92409"/>
                  </a:lnTo>
                  <a:cubicBezTo>
                    <a:pt x="771509" y="96501"/>
                    <a:pt x="769462" y="99132"/>
                    <a:pt x="768878" y="100301"/>
                  </a:cubicBezTo>
                  <a:cubicBezTo>
                    <a:pt x="768293" y="101762"/>
                    <a:pt x="768585" y="102931"/>
                    <a:pt x="769462" y="104100"/>
                  </a:cubicBezTo>
                  <a:cubicBezTo>
                    <a:pt x="770339" y="105270"/>
                    <a:pt x="772093" y="105562"/>
                    <a:pt x="774140" y="105270"/>
                  </a:cubicBezTo>
                  <a:cubicBezTo>
                    <a:pt x="776186" y="104977"/>
                    <a:pt x="779694" y="103516"/>
                    <a:pt x="784663" y="100885"/>
                  </a:cubicBezTo>
                  <a:lnTo>
                    <a:pt x="791972" y="96794"/>
                  </a:lnTo>
                  <a:cubicBezTo>
                    <a:pt x="792556" y="96501"/>
                    <a:pt x="796941" y="93578"/>
                    <a:pt x="805126" y="88610"/>
                  </a:cubicBezTo>
                  <a:lnTo>
                    <a:pt x="827051" y="75750"/>
                  </a:lnTo>
                  <a:lnTo>
                    <a:pt x="855114" y="56459"/>
                  </a:lnTo>
                  <a:cubicBezTo>
                    <a:pt x="858330" y="53829"/>
                    <a:pt x="863884" y="50321"/>
                    <a:pt x="871193" y="45645"/>
                  </a:cubicBezTo>
                  <a:close/>
                  <a:moveTo>
                    <a:pt x="987247" y="37461"/>
                  </a:moveTo>
                  <a:cubicBezTo>
                    <a:pt x="994847" y="26647"/>
                    <a:pt x="1000986" y="18755"/>
                    <a:pt x="1005079" y="14371"/>
                  </a:cubicBezTo>
                  <a:cubicBezTo>
                    <a:pt x="1009171" y="9987"/>
                    <a:pt x="1012387" y="7649"/>
                    <a:pt x="1015018" y="7356"/>
                  </a:cubicBezTo>
                  <a:cubicBezTo>
                    <a:pt x="1017649" y="7356"/>
                    <a:pt x="1020865" y="9110"/>
                    <a:pt x="1024957" y="12617"/>
                  </a:cubicBezTo>
                  <a:lnTo>
                    <a:pt x="1038696" y="25185"/>
                  </a:lnTo>
                  <a:cubicBezTo>
                    <a:pt x="1049513" y="34538"/>
                    <a:pt x="1053898" y="40676"/>
                    <a:pt x="1052436" y="42722"/>
                  </a:cubicBezTo>
                  <a:cubicBezTo>
                    <a:pt x="1050682" y="45060"/>
                    <a:pt x="1048636" y="45937"/>
                    <a:pt x="1046297" y="45937"/>
                  </a:cubicBezTo>
                  <a:lnTo>
                    <a:pt x="917673" y="45937"/>
                  </a:lnTo>
                  <a:lnTo>
                    <a:pt x="898087" y="46814"/>
                  </a:lnTo>
                  <a:lnTo>
                    <a:pt x="888732" y="35123"/>
                  </a:lnTo>
                  <a:lnTo>
                    <a:pt x="912703" y="37169"/>
                  </a:lnTo>
                  <a:lnTo>
                    <a:pt x="987247" y="37461"/>
                  </a:lnTo>
                  <a:close/>
                </a:path>
              </a:pathLst>
            </a:custGeom>
            <a:grpFill/>
            <a:ln w="186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</a:endParaRPr>
            </a:p>
          </p:txBody>
        </p:sp>
        <p:sp>
          <p:nvSpPr>
            <p:cNvPr id="102" name="任意多边形: 形状 101"/>
            <p:cNvSpPr/>
            <p:nvPr/>
          </p:nvSpPr>
          <p:spPr>
            <a:xfrm>
              <a:off x="3611026" y="2785175"/>
              <a:ext cx="1086973" cy="41832"/>
            </a:xfrm>
            <a:custGeom>
              <a:avLst/>
              <a:gdLst>
                <a:gd name="connsiteX0" fmla="*/ 33033 w 2232801"/>
                <a:gd name="connsiteY0" fmla="*/ 85053 h 85929"/>
                <a:gd name="connsiteX1" fmla="*/ 0 w 2232801"/>
                <a:gd name="connsiteY1" fmla="*/ 85053 h 85929"/>
                <a:gd name="connsiteX2" fmla="*/ 0 w 2232801"/>
                <a:gd name="connsiteY2" fmla="*/ 80376 h 85929"/>
                <a:gd name="connsiteX3" fmla="*/ 15201 w 2232801"/>
                <a:gd name="connsiteY3" fmla="*/ 64886 h 85929"/>
                <a:gd name="connsiteX4" fmla="*/ 42095 w 2232801"/>
                <a:gd name="connsiteY4" fmla="*/ 585 h 85929"/>
                <a:gd name="connsiteX5" fmla="*/ 48234 w 2232801"/>
                <a:gd name="connsiteY5" fmla="*/ 585 h 85929"/>
                <a:gd name="connsiteX6" fmla="*/ 79513 w 2232801"/>
                <a:gd name="connsiteY6" fmla="*/ 72485 h 85929"/>
                <a:gd name="connsiteX7" fmla="*/ 90914 w 2232801"/>
                <a:gd name="connsiteY7" fmla="*/ 80669 h 85929"/>
                <a:gd name="connsiteX8" fmla="*/ 90914 w 2232801"/>
                <a:gd name="connsiteY8" fmla="*/ 85345 h 85929"/>
                <a:gd name="connsiteX9" fmla="*/ 47357 w 2232801"/>
                <a:gd name="connsiteY9" fmla="*/ 85345 h 85929"/>
                <a:gd name="connsiteX10" fmla="*/ 47357 w 2232801"/>
                <a:gd name="connsiteY10" fmla="*/ 80669 h 85929"/>
                <a:gd name="connsiteX11" fmla="*/ 52034 w 2232801"/>
                <a:gd name="connsiteY11" fmla="*/ 80669 h 85929"/>
                <a:gd name="connsiteX12" fmla="*/ 59050 w 2232801"/>
                <a:gd name="connsiteY12" fmla="*/ 76285 h 85929"/>
                <a:gd name="connsiteX13" fmla="*/ 58466 w 2232801"/>
                <a:gd name="connsiteY13" fmla="*/ 72485 h 85929"/>
                <a:gd name="connsiteX14" fmla="*/ 57881 w 2232801"/>
                <a:gd name="connsiteY14" fmla="*/ 71608 h 85929"/>
                <a:gd name="connsiteX15" fmla="*/ 51742 w 2232801"/>
                <a:gd name="connsiteY15" fmla="*/ 57871 h 85929"/>
                <a:gd name="connsiteX16" fmla="*/ 25140 w 2232801"/>
                <a:gd name="connsiteY16" fmla="*/ 57871 h 85929"/>
                <a:gd name="connsiteX17" fmla="*/ 21340 w 2232801"/>
                <a:gd name="connsiteY17" fmla="*/ 67224 h 85929"/>
                <a:gd name="connsiteX18" fmla="*/ 19586 w 2232801"/>
                <a:gd name="connsiteY18" fmla="*/ 74823 h 85929"/>
                <a:gd name="connsiteX19" fmla="*/ 26602 w 2232801"/>
                <a:gd name="connsiteY19" fmla="*/ 80376 h 85929"/>
                <a:gd name="connsiteX20" fmla="*/ 32741 w 2232801"/>
                <a:gd name="connsiteY20" fmla="*/ 80376 h 85929"/>
                <a:gd name="connsiteX21" fmla="*/ 33033 w 2232801"/>
                <a:gd name="connsiteY21" fmla="*/ 85053 h 85929"/>
                <a:gd name="connsiteX22" fmla="*/ 49111 w 2232801"/>
                <a:gd name="connsiteY22" fmla="*/ 50856 h 85929"/>
                <a:gd name="connsiteX23" fmla="*/ 38295 w 2232801"/>
                <a:gd name="connsiteY23" fmla="*/ 25136 h 85929"/>
                <a:gd name="connsiteX24" fmla="*/ 27771 w 2232801"/>
                <a:gd name="connsiteY24" fmla="*/ 50856 h 85929"/>
                <a:gd name="connsiteX25" fmla="*/ 49111 w 2232801"/>
                <a:gd name="connsiteY25" fmla="*/ 50856 h 85929"/>
                <a:gd name="connsiteX26" fmla="*/ 141195 w 2232801"/>
                <a:gd name="connsiteY26" fmla="*/ 50564 h 85929"/>
                <a:gd name="connsiteX27" fmla="*/ 141195 w 2232801"/>
                <a:gd name="connsiteY27" fmla="*/ 45011 h 85929"/>
                <a:gd name="connsiteX28" fmla="*/ 187967 w 2232801"/>
                <a:gd name="connsiteY28" fmla="*/ 45011 h 85929"/>
                <a:gd name="connsiteX29" fmla="*/ 187967 w 2232801"/>
                <a:gd name="connsiteY29" fmla="*/ 50564 h 85929"/>
                <a:gd name="connsiteX30" fmla="*/ 175689 w 2232801"/>
                <a:gd name="connsiteY30" fmla="*/ 59625 h 85929"/>
                <a:gd name="connsiteX31" fmla="*/ 175689 w 2232801"/>
                <a:gd name="connsiteY31" fmla="*/ 85345 h 85929"/>
                <a:gd name="connsiteX32" fmla="*/ 171012 w 2232801"/>
                <a:gd name="connsiteY32" fmla="*/ 85345 h 85929"/>
                <a:gd name="connsiteX33" fmla="*/ 165750 w 2232801"/>
                <a:gd name="connsiteY33" fmla="*/ 79792 h 85929"/>
                <a:gd name="connsiteX34" fmla="*/ 141487 w 2232801"/>
                <a:gd name="connsiteY34" fmla="*/ 85930 h 85929"/>
                <a:gd name="connsiteX35" fmla="*/ 101730 w 2232801"/>
                <a:gd name="connsiteY35" fmla="*/ 46180 h 85929"/>
                <a:gd name="connsiteX36" fmla="*/ 144410 w 2232801"/>
                <a:gd name="connsiteY36" fmla="*/ 585 h 85929"/>
                <a:gd name="connsiteX37" fmla="*/ 161365 w 2232801"/>
                <a:gd name="connsiteY37" fmla="*/ 5261 h 85929"/>
                <a:gd name="connsiteX38" fmla="*/ 165750 w 2232801"/>
                <a:gd name="connsiteY38" fmla="*/ 6722 h 85929"/>
                <a:gd name="connsiteX39" fmla="*/ 168673 w 2232801"/>
                <a:gd name="connsiteY39" fmla="*/ 4384 h 85929"/>
                <a:gd name="connsiteX40" fmla="*/ 170135 w 2232801"/>
                <a:gd name="connsiteY40" fmla="*/ 2923 h 85929"/>
                <a:gd name="connsiteX41" fmla="*/ 174812 w 2232801"/>
                <a:gd name="connsiteY41" fmla="*/ 2923 h 85929"/>
                <a:gd name="connsiteX42" fmla="*/ 174812 w 2232801"/>
                <a:gd name="connsiteY42" fmla="*/ 31858 h 85929"/>
                <a:gd name="connsiteX43" fmla="*/ 170135 w 2232801"/>
                <a:gd name="connsiteY43" fmla="*/ 31858 h 85929"/>
                <a:gd name="connsiteX44" fmla="*/ 145579 w 2232801"/>
                <a:gd name="connsiteY44" fmla="*/ 6138 h 85929"/>
                <a:gd name="connsiteX45" fmla="*/ 124239 w 2232801"/>
                <a:gd name="connsiteY45" fmla="*/ 43549 h 85929"/>
                <a:gd name="connsiteX46" fmla="*/ 142656 w 2232801"/>
                <a:gd name="connsiteY46" fmla="*/ 80961 h 85929"/>
                <a:gd name="connsiteX47" fmla="*/ 156396 w 2232801"/>
                <a:gd name="connsiteY47" fmla="*/ 64009 h 85929"/>
                <a:gd name="connsiteX48" fmla="*/ 141195 w 2232801"/>
                <a:gd name="connsiteY48" fmla="*/ 50564 h 85929"/>
                <a:gd name="connsiteX49" fmla="*/ 276835 w 2232801"/>
                <a:gd name="connsiteY49" fmla="*/ 66639 h 85929"/>
                <a:gd name="connsiteX50" fmla="*/ 281512 w 2232801"/>
                <a:gd name="connsiteY50" fmla="*/ 66639 h 85929"/>
                <a:gd name="connsiteX51" fmla="*/ 263972 w 2232801"/>
                <a:gd name="connsiteY51" fmla="*/ 85637 h 85929"/>
                <a:gd name="connsiteX52" fmla="*/ 245848 w 2232801"/>
                <a:gd name="connsiteY52" fmla="*/ 65763 h 85929"/>
                <a:gd name="connsiteX53" fmla="*/ 231232 w 2232801"/>
                <a:gd name="connsiteY53" fmla="*/ 45303 h 85929"/>
                <a:gd name="connsiteX54" fmla="*/ 231232 w 2232801"/>
                <a:gd name="connsiteY54" fmla="*/ 70439 h 85929"/>
                <a:gd name="connsiteX55" fmla="*/ 243217 w 2232801"/>
                <a:gd name="connsiteY55" fmla="*/ 80376 h 85929"/>
                <a:gd name="connsiteX56" fmla="*/ 243217 w 2232801"/>
                <a:gd name="connsiteY56" fmla="*/ 85053 h 85929"/>
                <a:gd name="connsiteX57" fmla="*/ 199952 w 2232801"/>
                <a:gd name="connsiteY57" fmla="*/ 85053 h 85929"/>
                <a:gd name="connsiteX58" fmla="*/ 199952 w 2232801"/>
                <a:gd name="connsiteY58" fmla="*/ 80376 h 85929"/>
                <a:gd name="connsiteX59" fmla="*/ 211938 w 2232801"/>
                <a:gd name="connsiteY59" fmla="*/ 72193 h 85929"/>
                <a:gd name="connsiteX60" fmla="*/ 211938 w 2232801"/>
                <a:gd name="connsiteY60" fmla="*/ 14322 h 85929"/>
                <a:gd name="connsiteX61" fmla="*/ 199952 w 2232801"/>
                <a:gd name="connsiteY61" fmla="*/ 6138 h 85929"/>
                <a:gd name="connsiteX62" fmla="*/ 199952 w 2232801"/>
                <a:gd name="connsiteY62" fmla="*/ 1461 h 85929"/>
                <a:gd name="connsiteX63" fmla="*/ 242632 w 2232801"/>
                <a:gd name="connsiteY63" fmla="*/ 1461 h 85929"/>
                <a:gd name="connsiteX64" fmla="*/ 273327 w 2232801"/>
                <a:gd name="connsiteY64" fmla="*/ 23675 h 85929"/>
                <a:gd name="connsiteX65" fmla="*/ 243802 w 2232801"/>
                <a:gd name="connsiteY65" fmla="*/ 43549 h 85929"/>
                <a:gd name="connsiteX66" fmla="*/ 243802 w 2232801"/>
                <a:gd name="connsiteY66" fmla="*/ 44134 h 85929"/>
                <a:gd name="connsiteX67" fmla="*/ 265142 w 2232801"/>
                <a:gd name="connsiteY67" fmla="*/ 62255 h 85929"/>
                <a:gd name="connsiteX68" fmla="*/ 272157 w 2232801"/>
                <a:gd name="connsiteY68" fmla="*/ 75408 h 85929"/>
                <a:gd name="connsiteX69" fmla="*/ 276835 w 2232801"/>
                <a:gd name="connsiteY69" fmla="*/ 66639 h 85929"/>
                <a:gd name="connsiteX70" fmla="*/ 231524 w 2232801"/>
                <a:gd name="connsiteY70" fmla="*/ 14614 h 85929"/>
                <a:gd name="connsiteX71" fmla="*/ 231524 w 2232801"/>
                <a:gd name="connsiteY71" fmla="*/ 40627 h 85929"/>
                <a:gd name="connsiteX72" fmla="*/ 252864 w 2232801"/>
                <a:gd name="connsiteY72" fmla="*/ 23967 h 85929"/>
                <a:gd name="connsiteX73" fmla="*/ 239709 w 2232801"/>
                <a:gd name="connsiteY73" fmla="*/ 7307 h 85929"/>
                <a:gd name="connsiteX74" fmla="*/ 231524 w 2232801"/>
                <a:gd name="connsiteY74" fmla="*/ 14614 h 85929"/>
                <a:gd name="connsiteX75" fmla="*/ 338808 w 2232801"/>
                <a:gd name="connsiteY75" fmla="*/ 85053 h 85929"/>
                <a:gd name="connsiteX76" fmla="*/ 294667 w 2232801"/>
                <a:gd name="connsiteY76" fmla="*/ 85053 h 85929"/>
                <a:gd name="connsiteX77" fmla="*/ 294667 w 2232801"/>
                <a:gd name="connsiteY77" fmla="*/ 80376 h 85929"/>
                <a:gd name="connsiteX78" fmla="*/ 306652 w 2232801"/>
                <a:gd name="connsiteY78" fmla="*/ 72193 h 85929"/>
                <a:gd name="connsiteX79" fmla="*/ 306652 w 2232801"/>
                <a:gd name="connsiteY79" fmla="*/ 14322 h 85929"/>
                <a:gd name="connsiteX80" fmla="*/ 294667 w 2232801"/>
                <a:gd name="connsiteY80" fmla="*/ 6138 h 85929"/>
                <a:gd name="connsiteX81" fmla="*/ 294667 w 2232801"/>
                <a:gd name="connsiteY81" fmla="*/ 1461 h 85929"/>
                <a:gd name="connsiteX82" fmla="*/ 338808 w 2232801"/>
                <a:gd name="connsiteY82" fmla="*/ 1461 h 85929"/>
                <a:gd name="connsiteX83" fmla="*/ 338808 w 2232801"/>
                <a:gd name="connsiteY83" fmla="*/ 6138 h 85929"/>
                <a:gd name="connsiteX84" fmla="*/ 326823 w 2232801"/>
                <a:gd name="connsiteY84" fmla="*/ 14322 h 85929"/>
                <a:gd name="connsiteX85" fmla="*/ 326823 w 2232801"/>
                <a:gd name="connsiteY85" fmla="*/ 72193 h 85929"/>
                <a:gd name="connsiteX86" fmla="*/ 338808 w 2232801"/>
                <a:gd name="connsiteY86" fmla="*/ 80376 h 85929"/>
                <a:gd name="connsiteX87" fmla="*/ 338808 w 2232801"/>
                <a:gd name="connsiteY87" fmla="*/ 85053 h 85929"/>
                <a:gd name="connsiteX88" fmla="*/ 430892 w 2232801"/>
                <a:gd name="connsiteY88" fmla="*/ 2046 h 85929"/>
                <a:gd name="connsiteX89" fmla="*/ 430892 w 2232801"/>
                <a:gd name="connsiteY89" fmla="*/ 31858 h 85929"/>
                <a:gd name="connsiteX90" fmla="*/ 426214 w 2232801"/>
                <a:gd name="connsiteY90" fmla="*/ 31858 h 85929"/>
                <a:gd name="connsiteX91" fmla="*/ 398736 w 2232801"/>
                <a:gd name="connsiteY91" fmla="*/ 5846 h 85929"/>
                <a:gd name="connsiteX92" fmla="*/ 377396 w 2232801"/>
                <a:gd name="connsiteY92" fmla="*/ 43257 h 85929"/>
                <a:gd name="connsiteX93" fmla="*/ 401951 w 2232801"/>
                <a:gd name="connsiteY93" fmla="*/ 80669 h 85929"/>
                <a:gd name="connsiteX94" fmla="*/ 427968 w 2232801"/>
                <a:gd name="connsiteY94" fmla="*/ 52318 h 85929"/>
                <a:gd name="connsiteX95" fmla="*/ 433523 w 2232801"/>
                <a:gd name="connsiteY95" fmla="*/ 52318 h 85929"/>
                <a:gd name="connsiteX96" fmla="*/ 399028 w 2232801"/>
                <a:gd name="connsiteY96" fmla="*/ 85345 h 85929"/>
                <a:gd name="connsiteX97" fmla="*/ 354886 w 2232801"/>
                <a:gd name="connsiteY97" fmla="*/ 43257 h 85929"/>
                <a:gd name="connsiteX98" fmla="*/ 397566 w 2232801"/>
                <a:gd name="connsiteY98" fmla="*/ 0 h 85929"/>
                <a:gd name="connsiteX99" fmla="*/ 421245 w 2232801"/>
                <a:gd name="connsiteY99" fmla="*/ 7015 h 85929"/>
                <a:gd name="connsiteX100" fmla="*/ 425922 w 2232801"/>
                <a:gd name="connsiteY100" fmla="*/ 1754 h 85929"/>
                <a:gd name="connsiteX101" fmla="*/ 430892 w 2232801"/>
                <a:gd name="connsiteY101" fmla="*/ 1754 h 85929"/>
                <a:gd name="connsiteX102" fmla="*/ 430892 w 2232801"/>
                <a:gd name="connsiteY102" fmla="*/ 2046 h 85929"/>
                <a:gd name="connsiteX103" fmla="*/ 447554 w 2232801"/>
                <a:gd name="connsiteY103" fmla="*/ 1754 h 85929"/>
                <a:gd name="connsiteX104" fmla="*/ 490234 w 2232801"/>
                <a:gd name="connsiteY104" fmla="*/ 1754 h 85929"/>
                <a:gd name="connsiteX105" fmla="*/ 490234 w 2232801"/>
                <a:gd name="connsiteY105" fmla="*/ 6430 h 85929"/>
                <a:gd name="connsiteX106" fmla="*/ 477956 w 2232801"/>
                <a:gd name="connsiteY106" fmla="*/ 14614 h 85929"/>
                <a:gd name="connsiteX107" fmla="*/ 477956 w 2232801"/>
                <a:gd name="connsiteY107" fmla="*/ 64301 h 85929"/>
                <a:gd name="connsiteX108" fmla="*/ 494912 w 2232801"/>
                <a:gd name="connsiteY108" fmla="*/ 80961 h 85929"/>
                <a:gd name="connsiteX109" fmla="*/ 515667 w 2232801"/>
                <a:gd name="connsiteY109" fmla="*/ 60209 h 85929"/>
                <a:gd name="connsiteX110" fmla="*/ 515667 w 2232801"/>
                <a:gd name="connsiteY110" fmla="*/ 16075 h 85929"/>
                <a:gd name="connsiteX111" fmla="*/ 502512 w 2232801"/>
                <a:gd name="connsiteY111" fmla="*/ 6722 h 85929"/>
                <a:gd name="connsiteX112" fmla="*/ 502512 w 2232801"/>
                <a:gd name="connsiteY112" fmla="*/ 2046 h 85929"/>
                <a:gd name="connsiteX113" fmla="*/ 533206 w 2232801"/>
                <a:gd name="connsiteY113" fmla="*/ 2046 h 85929"/>
                <a:gd name="connsiteX114" fmla="*/ 533206 w 2232801"/>
                <a:gd name="connsiteY114" fmla="*/ 6722 h 85929"/>
                <a:gd name="connsiteX115" fmla="*/ 521806 w 2232801"/>
                <a:gd name="connsiteY115" fmla="*/ 16075 h 85929"/>
                <a:gd name="connsiteX116" fmla="*/ 521806 w 2232801"/>
                <a:gd name="connsiteY116" fmla="*/ 59040 h 85929"/>
                <a:gd name="connsiteX117" fmla="*/ 489942 w 2232801"/>
                <a:gd name="connsiteY117" fmla="*/ 85637 h 85929"/>
                <a:gd name="connsiteX118" fmla="*/ 458663 w 2232801"/>
                <a:gd name="connsiteY118" fmla="*/ 62548 h 85929"/>
                <a:gd name="connsiteX119" fmla="*/ 458663 w 2232801"/>
                <a:gd name="connsiteY119" fmla="*/ 14614 h 85929"/>
                <a:gd name="connsiteX120" fmla="*/ 447262 w 2232801"/>
                <a:gd name="connsiteY120" fmla="*/ 6430 h 85929"/>
                <a:gd name="connsiteX121" fmla="*/ 447554 w 2232801"/>
                <a:gd name="connsiteY121" fmla="*/ 1754 h 85929"/>
                <a:gd name="connsiteX122" fmla="*/ 613012 w 2232801"/>
                <a:gd name="connsiteY122" fmla="*/ 85053 h 85929"/>
                <a:gd name="connsiteX123" fmla="*/ 543438 w 2232801"/>
                <a:gd name="connsiteY123" fmla="*/ 85053 h 85929"/>
                <a:gd name="connsiteX124" fmla="*/ 543438 w 2232801"/>
                <a:gd name="connsiteY124" fmla="*/ 80376 h 85929"/>
                <a:gd name="connsiteX125" fmla="*/ 555423 w 2232801"/>
                <a:gd name="connsiteY125" fmla="*/ 72193 h 85929"/>
                <a:gd name="connsiteX126" fmla="*/ 555423 w 2232801"/>
                <a:gd name="connsiteY126" fmla="*/ 14322 h 85929"/>
                <a:gd name="connsiteX127" fmla="*/ 543438 w 2232801"/>
                <a:gd name="connsiteY127" fmla="*/ 6138 h 85929"/>
                <a:gd name="connsiteX128" fmla="*/ 543438 w 2232801"/>
                <a:gd name="connsiteY128" fmla="*/ 1461 h 85929"/>
                <a:gd name="connsiteX129" fmla="*/ 587579 w 2232801"/>
                <a:gd name="connsiteY129" fmla="*/ 1461 h 85929"/>
                <a:gd name="connsiteX130" fmla="*/ 587579 w 2232801"/>
                <a:gd name="connsiteY130" fmla="*/ 6138 h 85929"/>
                <a:gd name="connsiteX131" fmla="*/ 575594 w 2232801"/>
                <a:gd name="connsiteY131" fmla="*/ 14322 h 85929"/>
                <a:gd name="connsiteX132" fmla="*/ 575594 w 2232801"/>
                <a:gd name="connsiteY132" fmla="*/ 71608 h 85929"/>
                <a:gd name="connsiteX133" fmla="*/ 583779 w 2232801"/>
                <a:gd name="connsiteY133" fmla="*/ 79207 h 85929"/>
                <a:gd name="connsiteX134" fmla="*/ 608919 w 2232801"/>
                <a:gd name="connsiteY134" fmla="*/ 52610 h 85929"/>
                <a:gd name="connsiteX135" fmla="*/ 614181 w 2232801"/>
                <a:gd name="connsiteY135" fmla="*/ 52610 h 85929"/>
                <a:gd name="connsiteX136" fmla="*/ 613012 w 2232801"/>
                <a:gd name="connsiteY136" fmla="*/ 85053 h 85929"/>
                <a:gd name="connsiteX137" fmla="*/ 627044 w 2232801"/>
                <a:gd name="connsiteY137" fmla="*/ 1754 h 85929"/>
                <a:gd name="connsiteX138" fmla="*/ 705095 w 2232801"/>
                <a:gd name="connsiteY138" fmla="*/ 1754 h 85929"/>
                <a:gd name="connsiteX139" fmla="*/ 705680 w 2232801"/>
                <a:gd name="connsiteY139" fmla="*/ 31274 h 85929"/>
                <a:gd name="connsiteX140" fmla="*/ 700126 w 2232801"/>
                <a:gd name="connsiteY140" fmla="*/ 31274 h 85929"/>
                <a:gd name="connsiteX141" fmla="*/ 676447 w 2232801"/>
                <a:gd name="connsiteY141" fmla="*/ 7599 h 85929"/>
                <a:gd name="connsiteX142" fmla="*/ 676447 w 2232801"/>
                <a:gd name="connsiteY142" fmla="*/ 72485 h 85929"/>
                <a:gd name="connsiteX143" fmla="*/ 689602 w 2232801"/>
                <a:gd name="connsiteY143" fmla="*/ 80669 h 85929"/>
                <a:gd name="connsiteX144" fmla="*/ 689602 w 2232801"/>
                <a:gd name="connsiteY144" fmla="*/ 85345 h 85929"/>
                <a:gd name="connsiteX145" fmla="*/ 642245 w 2232801"/>
                <a:gd name="connsiteY145" fmla="*/ 85345 h 85929"/>
                <a:gd name="connsiteX146" fmla="*/ 642245 w 2232801"/>
                <a:gd name="connsiteY146" fmla="*/ 80669 h 85929"/>
                <a:gd name="connsiteX147" fmla="*/ 655984 w 2232801"/>
                <a:gd name="connsiteY147" fmla="*/ 72485 h 85929"/>
                <a:gd name="connsiteX148" fmla="*/ 655984 w 2232801"/>
                <a:gd name="connsiteY148" fmla="*/ 7599 h 85929"/>
                <a:gd name="connsiteX149" fmla="*/ 632306 w 2232801"/>
                <a:gd name="connsiteY149" fmla="*/ 31274 h 85929"/>
                <a:gd name="connsiteX150" fmla="*/ 626751 w 2232801"/>
                <a:gd name="connsiteY150" fmla="*/ 31274 h 85929"/>
                <a:gd name="connsiteX151" fmla="*/ 627044 w 2232801"/>
                <a:gd name="connsiteY151" fmla="*/ 1754 h 85929"/>
                <a:gd name="connsiteX152" fmla="*/ 715911 w 2232801"/>
                <a:gd name="connsiteY152" fmla="*/ 1754 h 85929"/>
                <a:gd name="connsiteX153" fmla="*/ 758591 w 2232801"/>
                <a:gd name="connsiteY153" fmla="*/ 1754 h 85929"/>
                <a:gd name="connsiteX154" fmla="*/ 758591 w 2232801"/>
                <a:gd name="connsiteY154" fmla="*/ 6430 h 85929"/>
                <a:gd name="connsiteX155" fmla="*/ 746314 w 2232801"/>
                <a:gd name="connsiteY155" fmla="*/ 14614 h 85929"/>
                <a:gd name="connsiteX156" fmla="*/ 746314 w 2232801"/>
                <a:gd name="connsiteY156" fmla="*/ 64301 h 85929"/>
                <a:gd name="connsiteX157" fmla="*/ 763269 w 2232801"/>
                <a:gd name="connsiteY157" fmla="*/ 80961 h 85929"/>
                <a:gd name="connsiteX158" fmla="*/ 784024 w 2232801"/>
                <a:gd name="connsiteY158" fmla="*/ 60209 h 85929"/>
                <a:gd name="connsiteX159" fmla="*/ 784024 w 2232801"/>
                <a:gd name="connsiteY159" fmla="*/ 16075 h 85929"/>
                <a:gd name="connsiteX160" fmla="*/ 770869 w 2232801"/>
                <a:gd name="connsiteY160" fmla="*/ 6722 h 85929"/>
                <a:gd name="connsiteX161" fmla="*/ 770869 w 2232801"/>
                <a:gd name="connsiteY161" fmla="*/ 2046 h 85929"/>
                <a:gd name="connsiteX162" fmla="*/ 801564 w 2232801"/>
                <a:gd name="connsiteY162" fmla="*/ 2046 h 85929"/>
                <a:gd name="connsiteX163" fmla="*/ 801564 w 2232801"/>
                <a:gd name="connsiteY163" fmla="*/ 6722 h 85929"/>
                <a:gd name="connsiteX164" fmla="*/ 790163 w 2232801"/>
                <a:gd name="connsiteY164" fmla="*/ 16075 h 85929"/>
                <a:gd name="connsiteX165" fmla="*/ 790163 w 2232801"/>
                <a:gd name="connsiteY165" fmla="*/ 59040 h 85929"/>
                <a:gd name="connsiteX166" fmla="*/ 758299 w 2232801"/>
                <a:gd name="connsiteY166" fmla="*/ 85637 h 85929"/>
                <a:gd name="connsiteX167" fmla="*/ 727020 w 2232801"/>
                <a:gd name="connsiteY167" fmla="*/ 62548 h 85929"/>
                <a:gd name="connsiteX168" fmla="*/ 727020 w 2232801"/>
                <a:gd name="connsiteY168" fmla="*/ 14614 h 85929"/>
                <a:gd name="connsiteX169" fmla="*/ 715619 w 2232801"/>
                <a:gd name="connsiteY169" fmla="*/ 6430 h 85929"/>
                <a:gd name="connsiteX170" fmla="*/ 715911 w 2232801"/>
                <a:gd name="connsiteY170" fmla="*/ 1754 h 85929"/>
                <a:gd name="connsiteX171" fmla="*/ 888093 w 2232801"/>
                <a:gd name="connsiteY171" fmla="*/ 66639 h 85929"/>
                <a:gd name="connsiteX172" fmla="*/ 892770 w 2232801"/>
                <a:gd name="connsiteY172" fmla="*/ 66639 h 85929"/>
                <a:gd name="connsiteX173" fmla="*/ 875230 w 2232801"/>
                <a:gd name="connsiteY173" fmla="*/ 85637 h 85929"/>
                <a:gd name="connsiteX174" fmla="*/ 857106 w 2232801"/>
                <a:gd name="connsiteY174" fmla="*/ 65763 h 85929"/>
                <a:gd name="connsiteX175" fmla="*/ 842490 w 2232801"/>
                <a:gd name="connsiteY175" fmla="*/ 45303 h 85929"/>
                <a:gd name="connsiteX176" fmla="*/ 842490 w 2232801"/>
                <a:gd name="connsiteY176" fmla="*/ 70439 h 85929"/>
                <a:gd name="connsiteX177" fmla="*/ 854475 w 2232801"/>
                <a:gd name="connsiteY177" fmla="*/ 80376 h 85929"/>
                <a:gd name="connsiteX178" fmla="*/ 854475 w 2232801"/>
                <a:gd name="connsiteY178" fmla="*/ 85053 h 85929"/>
                <a:gd name="connsiteX179" fmla="*/ 811211 w 2232801"/>
                <a:gd name="connsiteY179" fmla="*/ 85053 h 85929"/>
                <a:gd name="connsiteX180" fmla="*/ 811211 w 2232801"/>
                <a:gd name="connsiteY180" fmla="*/ 80376 h 85929"/>
                <a:gd name="connsiteX181" fmla="*/ 823196 w 2232801"/>
                <a:gd name="connsiteY181" fmla="*/ 72193 h 85929"/>
                <a:gd name="connsiteX182" fmla="*/ 823196 w 2232801"/>
                <a:gd name="connsiteY182" fmla="*/ 14322 h 85929"/>
                <a:gd name="connsiteX183" fmla="*/ 811211 w 2232801"/>
                <a:gd name="connsiteY183" fmla="*/ 6138 h 85929"/>
                <a:gd name="connsiteX184" fmla="*/ 811211 w 2232801"/>
                <a:gd name="connsiteY184" fmla="*/ 1461 h 85929"/>
                <a:gd name="connsiteX185" fmla="*/ 853890 w 2232801"/>
                <a:gd name="connsiteY185" fmla="*/ 1461 h 85929"/>
                <a:gd name="connsiteX186" fmla="*/ 884585 w 2232801"/>
                <a:gd name="connsiteY186" fmla="*/ 23675 h 85929"/>
                <a:gd name="connsiteX187" fmla="*/ 855060 w 2232801"/>
                <a:gd name="connsiteY187" fmla="*/ 43549 h 85929"/>
                <a:gd name="connsiteX188" fmla="*/ 855060 w 2232801"/>
                <a:gd name="connsiteY188" fmla="*/ 44134 h 85929"/>
                <a:gd name="connsiteX189" fmla="*/ 876400 w 2232801"/>
                <a:gd name="connsiteY189" fmla="*/ 62255 h 85929"/>
                <a:gd name="connsiteX190" fmla="*/ 883416 w 2232801"/>
                <a:gd name="connsiteY190" fmla="*/ 75408 h 85929"/>
                <a:gd name="connsiteX191" fmla="*/ 888093 w 2232801"/>
                <a:gd name="connsiteY191" fmla="*/ 66639 h 85929"/>
                <a:gd name="connsiteX192" fmla="*/ 842490 w 2232801"/>
                <a:gd name="connsiteY192" fmla="*/ 14614 h 85929"/>
                <a:gd name="connsiteX193" fmla="*/ 842490 w 2232801"/>
                <a:gd name="connsiteY193" fmla="*/ 40627 h 85929"/>
                <a:gd name="connsiteX194" fmla="*/ 863830 w 2232801"/>
                <a:gd name="connsiteY194" fmla="*/ 23967 h 85929"/>
                <a:gd name="connsiteX195" fmla="*/ 850675 w 2232801"/>
                <a:gd name="connsiteY195" fmla="*/ 7307 h 85929"/>
                <a:gd name="connsiteX196" fmla="*/ 842490 w 2232801"/>
                <a:gd name="connsiteY196" fmla="*/ 14614 h 85929"/>
                <a:gd name="connsiteX197" fmla="*/ 935158 w 2232801"/>
                <a:gd name="connsiteY197" fmla="*/ 85053 h 85929"/>
                <a:gd name="connsiteX198" fmla="*/ 902125 w 2232801"/>
                <a:gd name="connsiteY198" fmla="*/ 85053 h 85929"/>
                <a:gd name="connsiteX199" fmla="*/ 902125 w 2232801"/>
                <a:gd name="connsiteY199" fmla="*/ 80376 h 85929"/>
                <a:gd name="connsiteX200" fmla="*/ 917326 w 2232801"/>
                <a:gd name="connsiteY200" fmla="*/ 64886 h 85929"/>
                <a:gd name="connsiteX201" fmla="*/ 944220 w 2232801"/>
                <a:gd name="connsiteY201" fmla="*/ 585 h 85929"/>
                <a:gd name="connsiteX202" fmla="*/ 950359 w 2232801"/>
                <a:gd name="connsiteY202" fmla="*/ 585 h 85929"/>
                <a:gd name="connsiteX203" fmla="*/ 981638 w 2232801"/>
                <a:gd name="connsiteY203" fmla="*/ 72485 h 85929"/>
                <a:gd name="connsiteX204" fmla="*/ 993039 w 2232801"/>
                <a:gd name="connsiteY204" fmla="*/ 80669 h 85929"/>
                <a:gd name="connsiteX205" fmla="*/ 993039 w 2232801"/>
                <a:gd name="connsiteY205" fmla="*/ 85345 h 85929"/>
                <a:gd name="connsiteX206" fmla="*/ 949482 w 2232801"/>
                <a:gd name="connsiteY206" fmla="*/ 85345 h 85929"/>
                <a:gd name="connsiteX207" fmla="*/ 949482 w 2232801"/>
                <a:gd name="connsiteY207" fmla="*/ 80669 h 85929"/>
                <a:gd name="connsiteX208" fmla="*/ 954159 w 2232801"/>
                <a:gd name="connsiteY208" fmla="*/ 80669 h 85929"/>
                <a:gd name="connsiteX209" fmla="*/ 961175 w 2232801"/>
                <a:gd name="connsiteY209" fmla="*/ 76285 h 85929"/>
                <a:gd name="connsiteX210" fmla="*/ 960590 w 2232801"/>
                <a:gd name="connsiteY210" fmla="*/ 72485 h 85929"/>
                <a:gd name="connsiteX211" fmla="*/ 960005 w 2232801"/>
                <a:gd name="connsiteY211" fmla="*/ 71608 h 85929"/>
                <a:gd name="connsiteX212" fmla="*/ 953867 w 2232801"/>
                <a:gd name="connsiteY212" fmla="*/ 57871 h 85929"/>
                <a:gd name="connsiteX213" fmla="*/ 927265 w 2232801"/>
                <a:gd name="connsiteY213" fmla="*/ 57871 h 85929"/>
                <a:gd name="connsiteX214" fmla="*/ 923464 w 2232801"/>
                <a:gd name="connsiteY214" fmla="*/ 67224 h 85929"/>
                <a:gd name="connsiteX215" fmla="*/ 921710 w 2232801"/>
                <a:gd name="connsiteY215" fmla="*/ 74823 h 85929"/>
                <a:gd name="connsiteX216" fmla="*/ 928726 w 2232801"/>
                <a:gd name="connsiteY216" fmla="*/ 80376 h 85929"/>
                <a:gd name="connsiteX217" fmla="*/ 934865 w 2232801"/>
                <a:gd name="connsiteY217" fmla="*/ 80376 h 85929"/>
                <a:gd name="connsiteX218" fmla="*/ 934865 w 2232801"/>
                <a:gd name="connsiteY218" fmla="*/ 85053 h 85929"/>
                <a:gd name="connsiteX219" fmla="*/ 935158 w 2232801"/>
                <a:gd name="connsiteY219" fmla="*/ 85053 h 85929"/>
                <a:gd name="connsiteX220" fmla="*/ 951236 w 2232801"/>
                <a:gd name="connsiteY220" fmla="*/ 50856 h 85929"/>
                <a:gd name="connsiteX221" fmla="*/ 940419 w 2232801"/>
                <a:gd name="connsiteY221" fmla="*/ 25136 h 85929"/>
                <a:gd name="connsiteX222" fmla="*/ 929896 w 2232801"/>
                <a:gd name="connsiteY222" fmla="*/ 50856 h 85929"/>
                <a:gd name="connsiteX223" fmla="*/ 951236 w 2232801"/>
                <a:gd name="connsiteY223" fmla="*/ 50856 h 85929"/>
                <a:gd name="connsiteX224" fmla="*/ 1070798 w 2232801"/>
                <a:gd name="connsiteY224" fmla="*/ 85053 h 85929"/>
                <a:gd name="connsiteX225" fmla="*/ 1001224 w 2232801"/>
                <a:gd name="connsiteY225" fmla="*/ 85053 h 85929"/>
                <a:gd name="connsiteX226" fmla="*/ 1001224 w 2232801"/>
                <a:gd name="connsiteY226" fmla="*/ 80376 h 85929"/>
                <a:gd name="connsiteX227" fmla="*/ 1013209 w 2232801"/>
                <a:gd name="connsiteY227" fmla="*/ 72193 h 85929"/>
                <a:gd name="connsiteX228" fmla="*/ 1013209 w 2232801"/>
                <a:gd name="connsiteY228" fmla="*/ 14322 h 85929"/>
                <a:gd name="connsiteX229" fmla="*/ 1001224 w 2232801"/>
                <a:gd name="connsiteY229" fmla="*/ 6138 h 85929"/>
                <a:gd name="connsiteX230" fmla="*/ 1001224 w 2232801"/>
                <a:gd name="connsiteY230" fmla="*/ 1461 h 85929"/>
                <a:gd name="connsiteX231" fmla="*/ 1045073 w 2232801"/>
                <a:gd name="connsiteY231" fmla="*/ 1461 h 85929"/>
                <a:gd name="connsiteX232" fmla="*/ 1045073 w 2232801"/>
                <a:gd name="connsiteY232" fmla="*/ 6138 h 85929"/>
                <a:gd name="connsiteX233" fmla="*/ 1033088 w 2232801"/>
                <a:gd name="connsiteY233" fmla="*/ 14322 h 85929"/>
                <a:gd name="connsiteX234" fmla="*/ 1033088 w 2232801"/>
                <a:gd name="connsiteY234" fmla="*/ 71608 h 85929"/>
                <a:gd name="connsiteX235" fmla="*/ 1041273 w 2232801"/>
                <a:gd name="connsiteY235" fmla="*/ 79207 h 85929"/>
                <a:gd name="connsiteX236" fmla="*/ 1066413 w 2232801"/>
                <a:gd name="connsiteY236" fmla="*/ 52610 h 85929"/>
                <a:gd name="connsiteX237" fmla="*/ 1071675 w 2232801"/>
                <a:gd name="connsiteY237" fmla="*/ 52610 h 85929"/>
                <a:gd name="connsiteX238" fmla="*/ 1070798 w 2232801"/>
                <a:gd name="connsiteY238" fmla="*/ 85053 h 85929"/>
                <a:gd name="connsiteX239" fmla="*/ 1137449 w 2232801"/>
                <a:gd name="connsiteY239" fmla="*/ 72193 h 85929"/>
                <a:gd name="connsiteX240" fmla="*/ 1137449 w 2232801"/>
                <a:gd name="connsiteY240" fmla="*/ 14322 h 85929"/>
                <a:gd name="connsiteX241" fmla="*/ 1126048 w 2232801"/>
                <a:gd name="connsiteY241" fmla="*/ 6138 h 85929"/>
                <a:gd name="connsiteX242" fmla="*/ 1126048 w 2232801"/>
                <a:gd name="connsiteY242" fmla="*/ 1461 h 85929"/>
                <a:gd name="connsiteX243" fmla="*/ 1169312 w 2232801"/>
                <a:gd name="connsiteY243" fmla="*/ 1461 h 85929"/>
                <a:gd name="connsiteX244" fmla="*/ 1199715 w 2232801"/>
                <a:gd name="connsiteY244" fmla="*/ 22213 h 85929"/>
                <a:gd name="connsiteX245" fmla="*/ 1180713 w 2232801"/>
                <a:gd name="connsiteY245" fmla="*/ 40334 h 85929"/>
                <a:gd name="connsiteX246" fmla="*/ 1204392 w 2232801"/>
                <a:gd name="connsiteY246" fmla="*/ 61086 h 85929"/>
                <a:gd name="connsiteX247" fmla="*/ 1173697 w 2232801"/>
                <a:gd name="connsiteY247" fmla="*/ 84761 h 85929"/>
                <a:gd name="connsiteX248" fmla="*/ 1126048 w 2232801"/>
                <a:gd name="connsiteY248" fmla="*/ 84761 h 85929"/>
                <a:gd name="connsiteX249" fmla="*/ 1126048 w 2232801"/>
                <a:gd name="connsiteY249" fmla="*/ 80084 h 85929"/>
                <a:gd name="connsiteX250" fmla="*/ 1137449 w 2232801"/>
                <a:gd name="connsiteY250" fmla="*/ 72193 h 85929"/>
                <a:gd name="connsiteX251" fmla="*/ 1156742 w 2232801"/>
                <a:gd name="connsiteY251" fmla="*/ 43842 h 85929"/>
                <a:gd name="connsiteX252" fmla="*/ 1156742 w 2232801"/>
                <a:gd name="connsiteY252" fmla="*/ 70439 h 85929"/>
                <a:gd name="connsiteX253" fmla="*/ 1165220 w 2232801"/>
                <a:gd name="connsiteY253" fmla="*/ 79500 h 85929"/>
                <a:gd name="connsiteX254" fmla="*/ 1183344 w 2232801"/>
                <a:gd name="connsiteY254" fmla="*/ 63424 h 85929"/>
                <a:gd name="connsiteX255" fmla="*/ 1165220 w 2232801"/>
                <a:gd name="connsiteY255" fmla="*/ 44134 h 85929"/>
                <a:gd name="connsiteX256" fmla="*/ 1156742 w 2232801"/>
                <a:gd name="connsiteY256" fmla="*/ 44134 h 85929"/>
                <a:gd name="connsiteX257" fmla="*/ 1156742 w 2232801"/>
                <a:gd name="connsiteY257" fmla="*/ 43842 h 85929"/>
                <a:gd name="connsiteX258" fmla="*/ 1156742 w 2232801"/>
                <a:gd name="connsiteY258" fmla="*/ 15491 h 85929"/>
                <a:gd name="connsiteX259" fmla="*/ 1156742 w 2232801"/>
                <a:gd name="connsiteY259" fmla="*/ 38581 h 85929"/>
                <a:gd name="connsiteX260" fmla="*/ 1160543 w 2232801"/>
                <a:gd name="connsiteY260" fmla="*/ 38581 h 85929"/>
                <a:gd name="connsiteX261" fmla="*/ 1178667 w 2232801"/>
                <a:gd name="connsiteY261" fmla="*/ 23382 h 85929"/>
                <a:gd name="connsiteX262" fmla="*/ 1164927 w 2232801"/>
                <a:gd name="connsiteY262" fmla="*/ 7307 h 85929"/>
                <a:gd name="connsiteX263" fmla="*/ 1156742 w 2232801"/>
                <a:gd name="connsiteY263" fmla="*/ 15491 h 85929"/>
                <a:gd name="connsiteX264" fmla="*/ 1249995 w 2232801"/>
                <a:gd name="connsiteY264" fmla="*/ 85053 h 85929"/>
                <a:gd name="connsiteX265" fmla="*/ 1216670 w 2232801"/>
                <a:gd name="connsiteY265" fmla="*/ 85053 h 85929"/>
                <a:gd name="connsiteX266" fmla="*/ 1216670 w 2232801"/>
                <a:gd name="connsiteY266" fmla="*/ 80376 h 85929"/>
                <a:gd name="connsiteX267" fmla="*/ 1231871 w 2232801"/>
                <a:gd name="connsiteY267" fmla="*/ 64886 h 85929"/>
                <a:gd name="connsiteX268" fmla="*/ 1258765 w 2232801"/>
                <a:gd name="connsiteY268" fmla="*/ 585 h 85929"/>
                <a:gd name="connsiteX269" fmla="*/ 1264904 w 2232801"/>
                <a:gd name="connsiteY269" fmla="*/ 585 h 85929"/>
                <a:gd name="connsiteX270" fmla="*/ 1296183 w 2232801"/>
                <a:gd name="connsiteY270" fmla="*/ 72485 h 85929"/>
                <a:gd name="connsiteX271" fmla="*/ 1307584 w 2232801"/>
                <a:gd name="connsiteY271" fmla="*/ 80669 h 85929"/>
                <a:gd name="connsiteX272" fmla="*/ 1307584 w 2232801"/>
                <a:gd name="connsiteY272" fmla="*/ 85345 h 85929"/>
                <a:gd name="connsiteX273" fmla="*/ 1264027 w 2232801"/>
                <a:gd name="connsiteY273" fmla="*/ 85345 h 85929"/>
                <a:gd name="connsiteX274" fmla="*/ 1264027 w 2232801"/>
                <a:gd name="connsiteY274" fmla="*/ 80669 h 85929"/>
                <a:gd name="connsiteX275" fmla="*/ 1268704 w 2232801"/>
                <a:gd name="connsiteY275" fmla="*/ 80669 h 85929"/>
                <a:gd name="connsiteX276" fmla="*/ 1275720 w 2232801"/>
                <a:gd name="connsiteY276" fmla="*/ 76285 h 85929"/>
                <a:gd name="connsiteX277" fmla="*/ 1275135 w 2232801"/>
                <a:gd name="connsiteY277" fmla="*/ 72485 h 85929"/>
                <a:gd name="connsiteX278" fmla="*/ 1274550 w 2232801"/>
                <a:gd name="connsiteY278" fmla="*/ 71608 h 85929"/>
                <a:gd name="connsiteX279" fmla="*/ 1268412 w 2232801"/>
                <a:gd name="connsiteY279" fmla="*/ 57871 h 85929"/>
                <a:gd name="connsiteX280" fmla="*/ 1241810 w 2232801"/>
                <a:gd name="connsiteY280" fmla="*/ 57871 h 85929"/>
                <a:gd name="connsiteX281" fmla="*/ 1238010 w 2232801"/>
                <a:gd name="connsiteY281" fmla="*/ 67224 h 85929"/>
                <a:gd name="connsiteX282" fmla="*/ 1236255 w 2232801"/>
                <a:gd name="connsiteY282" fmla="*/ 74823 h 85929"/>
                <a:gd name="connsiteX283" fmla="*/ 1243271 w 2232801"/>
                <a:gd name="connsiteY283" fmla="*/ 80376 h 85929"/>
                <a:gd name="connsiteX284" fmla="*/ 1249410 w 2232801"/>
                <a:gd name="connsiteY284" fmla="*/ 80376 h 85929"/>
                <a:gd name="connsiteX285" fmla="*/ 1249410 w 2232801"/>
                <a:gd name="connsiteY285" fmla="*/ 85053 h 85929"/>
                <a:gd name="connsiteX286" fmla="*/ 1249995 w 2232801"/>
                <a:gd name="connsiteY286" fmla="*/ 85053 h 85929"/>
                <a:gd name="connsiteX287" fmla="*/ 1266073 w 2232801"/>
                <a:gd name="connsiteY287" fmla="*/ 50856 h 85929"/>
                <a:gd name="connsiteX288" fmla="*/ 1255257 w 2232801"/>
                <a:gd name="connsiteY288" fmla="*/ 25136 h 85929"/>
                <a:gd name="connsiteX289" fmla="*/ 1244733 w 2232801"/>
                <a:gd name="connsiteY289" fmla="*/ 50856 h 85929"/>
                <a:gd name="connsiteX290" fmla="*/ 1266073 w 2232801"/>
                <a:gd name="connsiteY290" fmla="*/ 50856 h 85929"/>
                <a:gd name="connsiteX291" fmla="*/ 1315476 w 2232801"/>
                <a:gd name="connsiteY291" fmla="*/ 6430 h 85929"/>
                <a:gd name="connsiteX292" fmla="*/ 1315476 w 2232801"/>
                <a:gd name="connsiteY292" fmla="*/ 1754 h 85929"/>
                <a:gd name="connsiteX293" fmla="*/ 1345002 w 2232801"/>
                <a:gd name="connsiteY293" fmla="*/ 1754 h 85929"/>
                <a:gd name="connsiteX294" fmla="*/ 1385635 w 2232801"/>
                <a:gd name="connsiteY294" fmla="*/ 58748 h 85929"/>
                <a:gd name="connsiteX295" fmla="*/ 1386220 w 2232801"/>
                <a:gd name="connsiteY295" fmla="*/ 58748 h 85929"/>
                <a:gd name="connsiteX296" fmla="*/ 1386220 w 2232801"/>
                <a:gd name="connsiteY296" fmla="*/ 16075 h 85929"/>
                <a:gd name="connsiteX297" fmla="*/ 1373357 w 2232801"/>
                <a:gd name="connsiteY297" fmla="*/ 6722 h 85929"/>
                <a:gd name="connsiteX298" fmla="*/ 1373357 w 2232801"/>
                <a:gd name="connsiteY298" fmla="*/ 2046 h 85929"/>
                <a:gd name="connsiteX299" fmla="*/ 1403760 w 2232801"/>
                <a:gd name="connsiteY299" fmla="*/ 2046 h 85929"/>
                <a:gd name="connsiteX300" fmla="*/ 1403760 w 2232801"/>
                <a:gd name="connsiteY300" fmla="*/ 6722 h 85929"/>
                <a:gd name="connsiteX301" fmla="*/ 1392943 w 2232801"/>
                <a:gd name="connsiteY301" fmla="*/ 16075 h 85929"/>
                <a:gd name="connsiteX302" fmla="*/ 1392943 w 2232801"/>
                <a:gd name="connsiteY302" fmla="*/ 85345 h 85929"/>
                <a:gd name="connsiteX303" fmla="*/ 1381543 w 2232801"/>
                <a:gd name="connsiteY303" fmla="*/ 85345 h 85929"/>
                <a:gd name="connsiteX304" fmla="*/ 1335062 w 2232801"/>
                <a:gd name="connsiteY304" fmla="*/ 21044 h 85929"/>
                <a:gd name="connsiteX305" fmla="*/ 1334478 w 2232801"/>
                <a:gd name="connsiteY305" fmla="*/ 21044 h 85929"/>
                <a:gd name="connsiteX306" fmla="*/ 1334478 w 2232801"/>
                <a:gd name="connsiteY306" fmla="*/ 72777 h 85929"/>
                <a:gd name="connsiteX307" fmla="*/ 1348802 w 2232801"/>
                <a:gd name="connsiteY307" fmla="*/ 80961 h 85929"/>
                <a:gd name="connsiteX308" fmla="*/ 1348802 w 2232801"/>
                <a:gd name="connsiteY308" fmla="*/ 85637 h 85929"/>
                <a:gd name="connsiteX309" fmla="*/ 1316061 w 2232801"/>
                <a:gd name="connsiteY309" fmla="*/ 85637 h 85929"/>
                <a:gd name="connsiteX310" fmla="*/ 1316061 w 2232801"/>
                <a:gd name="connsiteY310" fmla="*/ 80961 h 85929"/>
                <a:gd name="connsiteX311" fmla="*/ 1328047 w 2232801"/>
                <a:gd name="connsiteY311" fmla="*/ 72777 h 85929"/>
                <a:gd name="connsiteX312" fmla="*/ 1328047 w 2232801"/>
                <a:gd name="connsiteY312" fmla="*/ 14906 h 85929"/>
                <a:gd name="connsiteX313" fmla="*/ 1315476 w 2232801"/>
                <a:gd name="connsiteY313" fmla="*/ 6430 h 85929"/>
                <a:gd name="connsiteX314" fmla="*/ 1415745 w 2232801"/>
                <a:gd name="connsiteY314" fmla="*/ 6430 h 85929"/>
                <a:gd name="connsiteX315" fmla="*/ 1415745 w 2232801"/>
                <a:gd name="connsiteY315" fmla="*/ 1754 h 85929"/>
                <a:gd name="connsiteX316" fmla="*/ 1457840 w 2232801"/>
                <a:gd name="connsiteY316" fmla="*/ 1754 h 85929"/>
                <a:gd name="connsiteX317" fmla="*/ 1457840 w 2232801"/>
                <a:gd name="connsiteY317" fmla="*/ 6430 h 85929"/>
                <a:gd name="connsiteX318" fmla="*/ 1447901 w 2232801"/>
                <a:gd name="connsiteY318" fmla="*/ 14614 h 85929"/>
                <a:gd name="connsiteX319" fmla="*/ 1447901 w 2232801"/>
                <a:gd name="connsiteY319" fmla="*/ 40627 h 85929"/>
                <a:gd name="connsiteX320" fmla="*/ 1473041 w 2232801"/>
                <a:gd name="connsiteY320" fmla="*/ 15491 h 85929"/>
                <a:gd name="connsiteX321" fmla="*/ 1475965 w 2232801"/>
                <a:gd name="connsiteY321" fmla="*/ 10230 h 85929"/>
                <a:gd name="connsiteX322" fmla="*/ 1469826 w 2232801"/>
                <a:gd name="connsiteY322" fmla="*/ 6430 h 85929"/>
                <a:gd name="connsiteX323" fmla="*/ 1465441 w 2232801"/>
                <a:gd name="connsiteY323" fmla="*/ 6430 h 85929"/>
                <a:gd name="connsiteX324" fmla="*/ 1465441 w 2232801"/>
                <a:gd name="connsiteY324" fmla="*/ 1754 h 85929"/>
                <a:gd name="connsiteX325" fmla="*/ 1501397 w 2232801"/>
                <a:gd name="connsiteY325" fmla="*/ 1754 h 85929"/>
                <a:gd name="connsiteX326" fmla="*/ 1501397 w 2232801"/>
                <a:gd name="connsiteY326" fmla="*/ 6430 h 85929"/>
                <a:gd name="connsiteX327" fmla="*/ 1485319 w 2232801"/>
                <a:gd name="connsiteY327" fmla="*/ 13152 h 85929"/>
                <a:gd name="connsiteX328" fmla="*/ 1466318 w 2232801"/>
                <a:gd name="connsiteY328" fmla="*/ 31274 h 85929"/>
                <a:gd name="connsiteX329" fmla="*/ 1493212 w 2232801"/>
                <a:gd name="connsiteY329" fmla="*/ 75408 h 85929"/>
                <a:gd name="connsiteX330" fmla="*/ 1505197 w 2232801"/>
                <a:gd name="connsiteY330" fmla="*/ 80669 h 85929"/>
                <a:gd name="connsiteX331" fmla="*/ 1505197 w 2232801"/>
                <a:gd name="connsiteY331" fmla="*/ 85345 h 85929"/>
                <a:gd name="connsiteX332" fmla="*/ 1463394 w 2232801"/>
                <a:gd name="connsiteY332" fmla="*/ 85345 h 85929"/>
                <a:gd name="connsiteX333" fmla="*/ 1463394 w 2232801"/>
                <a:gd name="connsiteY333" fmla="*/ 80669 h 85929"/>
                <a:gd name="connsiteX334" fmla="*/ 1470118 w 2232801"/>
                <a:gd name="connsiteY334" fmla="*/ 77746 h 85929"/>
                <a:gd name="connsiteX335" fmla="*/ 1451994 w 2232801"/>
                <a:gd name="connsiteY335" fmla="*/ 45011 h 85929"/>
                <a:gd name="connsiteX336" fmla="*/ 1447609 w 2232801"/>
                <a:gd name="connsiteY336" fmla="*/ 48810 h 85929"/>
                <a:gd name="connsiteX337" fmla="*/ 1447609 w 2232801"/>
                <a:gd name="connsiteY337" fmla="*/ 72485 h 85929"/>
                <a:gd name="connsiteX338" fmla="*/ 1456086 w 2232801"/>
                <a:gd name="connsiteY338" fmla="*/ 80669 h 85929"/>
                <a:gd name="connsiteX339" fmla="*/ 1456086 w 2232801"/>
                <a:gd name="connsiteY339" fmla="*/ 85345 h 85929"/>
                <a:gd name="connsiteX340" fmla="*/ 1415453 w 2232801"/>
                <a:gd name="connsiteY340" fmla="*/ 85345 h 85929"/>
                <a:gd name="connsiteX341" fmla="*/ 1415453 w 2232801"/>
                <a:gd name="connsiteY341" fmla="*/ 80669 h 85929"/>
                <a:gd name="connsiteX342" fmla="*/ 1427438 w 2232801"/>
                <a:gd name="connsiteY342" fmla="*/ 72485 h 85929"/>
                <a:gd name="connsiteX343" fmla="*/ 1427438 w 2232801"/>
                <a:gd name="connsiteY343" fmla="*/ 14614 h 85929"/>
                <a:gd name="connsiteX344" fmla="*/ 1415745 w 2232801"/>
                <a:gd name="connsiteY344" fmla="*/ 6430 h 85929"/>
                <a:gd name="connsiteX345" fmla="*/ 1558693 w 2232801"/>
                <a:gd name="connsiteY345" fmla="*/ 43257 h 85929"/>
                <a:gd name="connsiteX346" fmla="*/ 1601373 w 2232801"/>
                <a:gd name="connsiteY346" fmla="*/ 0 h 85929"/>
                <a:gd name="connsiteX347" fmla="*/ 1643469 w 2232801"/>
                <a:gd name="connsiteY347" fmla="*/ 43257 h 85929"/>
                <a:gd name="connsiteX348" fmla="*/ 1601373 w 2232801"/>
                <a:gd name="connsiteY348" fmla="*/ 85345 h 85929"/>
                <a:gd name="connsiteX349" fmla="*/ 1558693 w 2232801"/>
                <a:gd name="connsiteY349" fmla="*/ 43257 h 85929"/>
                <a:gd name="connsiteX350" fmla="*/ 1581495 w 2232801"/>
                <a:gd name="connsiteY350" fmla="*/ 43257 h 85929"/>
                <a:gd name="connsiteX351" fmla="*/ 1601373 w 2232801"/>
                <a:gd name="connsiteY351" fmla="*/ 80669 h 85929"/>
                <a:gd name="connsiteX352" fmla="*/ 1620667 w 2232801"/>
                <a:gd name="connsiteY352" fmla="*/ 43257 h 85929"/>
                <a:gd name="connsiteX353" fmla="*/ 1601373 w 2232801"/>
                <a:gd name="connsiteY353" fmla="*/ 5846 h 85929"/>
                <a:gd name="connsiteX354" fmla="*/ 1581495 w 2232801"/>
                <a:gd name="connsiteY354" fmla="*/ 43257 h 85929"/>
                <a:gd name="connsiteX355" fmla="*/ 1702519 w 2232801"/>
                <a:gd name="connsiteY355" fmla="*/ 85053 h 85929"/>
                <a:gd name="connsiteX356" fmla="*/ 1656916 w 2232801"/>
                <a:gd name="connsiteY356" fmla="*/ 85053 h 85929"/>
                <a:gd name="connsiteX357" fmla="*/ 1656916 w 2232801"/>
                <a:gd name="connsiteY357" fmla="*/ 80376 h 85929"/>
                <a:gd name="connsiteX358" fmla="*/ 1668901 w 2232801"/>
                <a:gd name="connsiteY358" fmla="*/ 72193 h 85929"/>
                <a:gd name="connsiteX359" fmla="*/ 1668901 w 2232801"/>
                <a:gd name="connsiteY359" fmla="*/ 14322 h 85929"/>
                <a:gd name="connsiteX360" fmla="*/ 1656916 w 2232801"/>
                <a:gd name="connsiteY360" fmla="*/ 6138 h 85929"/>
                <a:gd name="connsiteX361" fmla="*/ 1656916 w 2232801"/>
                <a:gd name="connsiteY361" fmla="*/ 1461 h 85929"/>
                <a:gd name="connsiteX362" fmla="*/ 1731752 w 2232801"/>
                <a:gd name="connsiteY362" fmla="*/ 1461 h 85929"/>
                <a:gd name="connsiteX363" fmla="*/ 1732629 w 2232801"/>
                <a:gd name="connsiteY363" fmla="*/ 31274 h 85929"/>
                <a:gd name="connsiteX364" fmla="*/ 1727367 w 2232801"/>
                <a:gd name="connsiteY364" fmla="*/ 31274 h 85929"/>
                <a:gd name="connsiteX365" fmla="*/ 1699011 w 2232801"/>
                <a:gd name="connsiteY365" fmla="*/ 7015 h 85929"/>
                <a:gd name="connsiteX366" fmla="*/ 1689072 w 2232801"/>
                <a:gd name="connsiteY366" fmla="*/ 14614 h 85929"/>
                <a:gd name="connsiteX367" fmla="*/ 1689072 w 2232801"/>
                <a:gd name="connsiteY367" fmla="*/ 38288 h 85929"/>
                <a:gd name="connsiteX368" fmla="*/ 1708073 w 2232801"/>
                <a:gd name="connsiteY368" fmla="*/ 23967 h 85929"/>
                <a:gd name="connsiteX369" fmla="*/ 1712750 w 2232801"/>
                <a:gd name="connsiteY369" fmla="*/ 23967 h 85929"/>
                <a:gd name="connsiteX370" fmla="*/ 1712750 w 2232801"/>
                <a:gd name="connsiteY370" fmla="*/ 57579 h 85929"/>
                <a:gd name="connsiteX371" fmla="*/ 1708073 w 2232801"/>
                <a:gd name="connsiteY371" fmla="*/ 57579 h 85929"/>
                <a:gd name="connsiteX372" fmla="*/ 1689072 w 2232801"/>
                <a:gd name="connsiteY372" fmla="*/ 43257 h 85929"/>
                <a:gd name="connsiteX373" fmla="*/ 1689072 w 2232801"/>
                <a:gd name="connsiteY373" fmla="*/ 71608 h 85929"/>
                <a:gd name="connsiteX374" fmla="*/ 1702226 w 2232801"/>
                <a:gd name="connsiteY374" fmla="*/ 79792 h 85929"/>
                <a:gd name="connsiteX375" fmla="*/ 1702226 w 2232801"/>
                <a:gd name="connsiteY375" fmla="*/ 85053 h 85929"/>
                <a:gd name="connsiteX376" fmla="*/ 1702519 w 2232801"/>
                <a:gd name="connsiteY376" fmla="*/ 85053 h 85929"/>
                <a:gd name="connsiteX377" fmla="*/ 1866223 w 2232801"/>
                <a:gd name="connsiteY377" fmla="*/ 2046 h 85929"/>
                <a:gd name="connsiteX378" fmla="*/ 1866223 w 2232801"/>
                <a:gd name="connsiteY378" fmla="*/ 31858 h 85929"/>
                <a:gd name="connsiteX379" fmla="*/ 1861545 w 2232801"/>
                <a:gd name="connsiteY379" fmla="*/ 31858 h 85929"/>
                <a:gd name="connsiteX380" fmla="*/ 1834067 w 2232801"/>
                <a:gd name="connsiteY380" fmla="*/ 5846 h 85929"/>
                <a:gd name="connsiteX381" fmla="*/ 1812726 w 2232801"/>
                <a:gd name="connsiteY381" fmla="*/ 43257 h 85929"/>
                <a:gd name="connsiteX382" fmla="*/ 1837282 w 2232801"/>
                <a:gd name="connsiteY382" fmla="*/ 80669 h 85929"/>
                <a:gd name="connsiteX383" fmla="*/ 1863299 w 2232801"/>
                <a:gd name="connsiteY383" fmla="*/ 52318 h 85929"/>
                <a:gd name="connsiteX384" fmla="*/ 1868853 w 2232801"/>
                <a:gd name="connsiteY384" fmla="*/ 52318 h 85929"/>
                <a:gd name="connsiteX385" fmla="*/ 1834359 w 2232801"/>
                <a:gd name="connsiteY385" fmla="*/ 85345 h 85929"/>
                <a:gd name="connsiteX386" fmla="*/ 1790217 w 2232801"/>
                <a:gd name="connsiteY386" fmla="*/ 43257 h 85929"/>
                <a:gd name="connsiteX387" fmla="*/ 1832897 w 2232801"/>
                <a:gd name="connsiteY387" fmla="*/ 0 h 85929"/>
                <a:gd name="connsiteX388" fmla="*/ 1856576 w 2232801"/>
                <a:gd name="connsiteY388" fmla="*/ 7015 h 85929"/>
                <a:gd name="connsiteX389" fmla="*/ 1861253 w 2232801"/>
                <a:gd name="connsiteY389" fmla="*/ 1754 h 85929"/>
                <a:gd name="connsiteX390" fmla="*/ 1866223 w 2232801"/>
                <a:gd name="connsiteY390" fmla="*/ 1754 h 85929"/>
                <a:gd name="connsiteX391" fmla="*/ 1866223 w 2232801"/>
                <a:gd name="connsiteY391" fmla="*/ 2046 h 85929"/>
                <a:gd name="connsiteX392" fmla="*/ 1915626 w 2232801"/>
                <a:gd name="connsiteY392" fmla="*/ 38581 h 85929"/>
                <a:gd name="connsiteX393" fmla="*/ 1942520 w 2232801"/>
                <a:gd name="connsiteY393" fmla="*/ 38581 h 85929"/>
                <a:gd name="connsiteX394" fmla="*/ 1942520 w 2232801"/>
                <a:gd name="connsiteY394" fmla="*/ 14322 h 85929"/>
                <a:gd name="connsiteX395" fmla="*/ 1931996 w 2232801"/>
                <a:gd name="connsiteY395" fmla="*/ 6138 h 85929"/>
                <a:gd name="connsiteX396" fmla="*/ 1931996 w 2232801"/>
                <a:gd name="connsiteY396" fmla="*/ 1461 h 85929"/>
                <a:gd name="connsiteX397" fmla="*/ 1974676 w 2232801"/>
                <a:gd name="connsiteY397" fmla="*/ 1461 h 85929"/>
                <a:gd name="connsiteX398" fmla="*/ 1974676 w 2232801"/>
                <a:gd name="connsiteY398" fmla="*/ 6138 h 85929"/>
                <a:gd name="connsiteX399" fmla="*/ 1962691 w 2232801"/>
                <a:gd name="connsiteY399" fmla="*/ 14322 h 85929"/>
                <a:gd name="connsiteX400" fmla="*/ 1962691 w 2232801"/>
                <a:gd name="connsiteY400" fmla="*/ 72193 h 85929"/>
                <a:gd name="connsiteX401" fmla="*/ 1974676 w 2232801"/>
                <a:gd name="connsiteY401" fmla="*/ 80376 h 85929"/>
                <a:gd name="connsiteX402" fmla="*/ 1974676 w 2232801"/>
                <a:gd name="connsiteY402" fmla="*/ 85053 h 85929"/>
                <a:gd name="connsiteX403" fmla="*/ 1931996 w 2232801"/>
                <a:gd name="connsiteY403" fmla="*/ 85053 h 85929"/>
                <a:gd name="connsiteX404" fmla="*/ 1931996 w 2232801"/>
                <a:gd name="connsiteY404" fmla="*/ 80376 h 85929"/>
                <a:gd name="connsiteX405" fmla="*/ 1942520 w 2232801"/>
                <a:gd name="connsiteY405" fmla="*/ 72193 h 85929"/>
                <a:gd name="connsiteX406" fmla="*/ 1942520 w 2232801"/>
                <a:gd name="connsiteY406" fmla="*/ 43842 h 85929"/>
                <a:gd name="connsiteX407" fmla="*/ 1915626 w 2232801"/>
                <a:gd name="connsiteY407" fmla="*/ 43842 h 85929"/>
                <a:gd name="connsiteX408" fmla="*/ 1915626 w 2232801"/>
                <a:gd name="connsiteY408" fmla="*/ 72193 h 85929"/>
                <a:gd name="connsiteX409" fmla="*/ 1926150 w 2232801"/>
                <a:gd name="connsiteY409" fmla="*/ 80376 h 85929"/>
                <a:gd name="connsiteX410" fmla="*/ 1926150 w 2232801"/>
                <a:gd name="connsiteY410" fmla="*/ 85053 h 85929"/>
                <a:gd name="connsiteX411" fmla="*/ 1884055 w 2232801"/>
                <a:gd name="connsiteY411" fmla="*/ 85053 h 85929"/>
                <a:gd name="connsiteX412" fmla="*/ 1884055 w 2232801"/>
                <a:gd name="connsiteY412" fmla="*/ 80376 h 85929"/>
                <a:gd name="connsiteX413" fmla="*/ 1895455 w 2232801"/>
                <a:gd name="connsiteY413" fmla="*/ 72193 h 85929"/>
                <a:gd name="connsiteX414" fmla="*/ 1895455 w 2232801"/>
                <a:gd name="connsiteY414" fmla="*/ 14322 h 85929"/>
                <a:gd name="connsiteX415" fmla="*/ 1884055 w 2232801"/>
                <a:gd name="connsiteY415" fmla="*/ 6138 h 85929"/>
                <a:gd name="connsiteX416" fmla="*/ 1884055 w 2232801"/>
                <a:gd name="connsiteY416" fmla="*/ 1461 h 85929"/>
                <a:gd name="connsiteX417" fmla="*/ 1926150 w 2232801"/>
                <a:gd name="connsiteY417" fmla="*/ 1461 h 85929"/>
                <a:gd name="connsiteX418" fmla="*/ 1926150 w 2232801"/>
                <a:gd name="connsiteY418" fmla="*/ 6138 h 85929"/>
                <a:gd name="connsiteX419" fmla="*/ 1915626 w 2232801"/>
                <a:gd name="connsiteY419" fmla="*/ 14322 h 85929"/>
                <a:gd name="connsiteX420" fmla="*/ 1915626 w 2232801"/>
                <a:gd name="connsiteY420" fmla="*/ 38581 h 85929"/>
                <a:gd name="connsiteX421" fmla="*/ 2031388 w 2232801"/>
                <a:gd name="connsiteY421" fmla="*/ 85053 h 85929"/>
                <a:gd name="connsiteX422" fmla="*/ 1987246 w 2232801"/>
                <a:gd name="connsiteY422" fmla="*/ 85053 h 85929"/>
                <a:gd name="connsiteX423" fmla="*/ 1987246 w 2232801"/>
                <a:gd name="connsiteY423" fmla="*/ 80376 h 85929"/>
                <a:gd name="connsiteX424" fmla="*/ 1999232 w 2232801"/>
                <a:gd name="connsiteY424" fmla="*/ 72193 h 85929"/>
                <a:gd name="connsiteX425" fmla="*/ 1999232 w 2232801"/>
                <a:gd name="connsiteY425" fmla="*/ 14322 h 85929"/>
                <a:gd name="connsiteX426" fmla="*/ 1987246 w 2232801"/>
                <a:gd name="connsiteY426" fmla="*/ 6138 h 85929"/>
                <a:gd name="connsiteX427" fmla="*/ 1987246 w 2232801"/>
                <a:gd name="connsiteY427" fmla="*/ 1461 h 85929"/>
                <a:gd name="connsiteX428" fmla="*/ 2031388 w 2232801"/>
                <a:gd name="connsiteY428" fmla="*/ 1461 h 85929"/>
                <a:gd name="connsiteX429" fmla="*/ 2031388 w 2232801"/>
                <a:gd name="connsiteY429" fmla="*/ 6138 h 85929"/>
                <a:gd name="connsiteX430" fmla="*/ 2019402 w 2232801"/>
                <a:gd name="connsiteY430" fmla="*/ 14322 h 85929"/>
                <a:gd name="connsiteX431" fmla="*/ 2019402 w 2232801"/>
                <a:gd name="connsiteY431" fmla="*/ 72193 h 85929"/>
                <a:gd name="connsiteX432" fmla="*/ 2031388 w 2232801"/>
                <a:gd name="connsiteY432" fmla="*/ 80376 h 85929"/>
                <a:gd name="connsiteX433" fmla="*/ 2031388 w 2232801"/>
                <a:gd name="connsiteY433" fmla="*/ 85053 h 85929"/>
                <a:gd name="connsiteX434" fmla="*/ 2044543 w 2232801"/>
                <a:gd name="connsiteY434" fmla="*/ 6430 h 85929"/>
                <a:gd name="connsiteX435" fmla="*/ 2044543 w 2232801"/>
                <a:gd name="connsiteY435" fmla="*/ 1754 h 85929"/>
                <a:gd name="connsiteX436" fmla="*/ 2074068 w 2232801"/>
                <a:gd name="connsiteY436" fmla="*/ 1754 h 85929"/>
                <a:gd name="connsiteX437" fmla="*/ 2114701 w 2232801"/>
                <a:gd name="connsiteY437" fmla="*/ 58748 h 85929"/>
                <a:gd name="connsiteX438" fmla="*/ 2115286 w 2232801"/>
                <a:gd name="connsiteY438" fmla="*/ 58748 h 85929"/>
                <a:gd name="connsiteX439" fmla="*/ 2115286 w 2232801"/>
                <a:gd name="connsiteY439" fmla="*/ 16075 h 85929"/>
                <a:gd name="connsiteX440" fmla="*/ 2102424 w 2232801"/>
                <a:gd name="connsiteY440" fmla="*/ 6722 h 85929"/>
                <a:gd name="connsiteX441" fmla="*/ 2102424 w 2232801"/>
                <a:gd name="connsiteY441" fmla="*/ 2046 h 85929"/>
                <a:gd name="connsiteX442" fmla="*/ 2132826 w 2232801"/>
                <a:gd name="connsiteY442" fmla="*/ 2046 h 85929"/>
                <a:gd name="connsiteX443" fmla="*/ 2132826 w 2232801"/>
                <a:gd name="connsiteY443" fmla="*/ 6722 h 85929"/>
                <a:gd name="connsiteX444" fmla="*/ 2122010 w 2232801"/>
                <a:gd name="connsiteY444" fmla="*/ 16075 h 85929"/>
                <a:gd name="connsiteX445" fmla="*/ 2122010 w 2232801"/>
                <a:gd name="connsiteY445" fmla="*/ 85345 h 85929"/>
                <a:gd name="connsiteX446" fmla="*/ 2110609 w 2232801"/>
                <a:gd name="connsiteY446" fmla="*/ 85345 h 85929"/>
                <a:gd name="connsiteX447" fmla="*/ 2064129 w 2232801"/>
                <a:gd name="connsiteY447" fmla="*/ 21044 h 85929"/>
                <a:gd name="connsiteX448" fmla="*/ 2063544 w 2232801"/>
                <a:gd name="connsiteY448" fmla="*/ 21044 h 85929"/>
                <a:gd name="connsiteX449" fmla="*/ 2063544 w 2232801"/>
                <a:gd name="connsiteY449" fmla="*/ 72777 h 85929"/>
                <a:gd name="connsiteX450" fmla="*/ 2077868 w 2232801"/>
                <a:gd name="connsiteY450" fmla="*/ 80961 h 85929"/>
                <a:gd name="connsiteX451" fmla="*/ 2077868 w 2232801"/>
                <a:gd name="connsiteY451" fmla="*/ 85637 h 85929"/>
                <a:gd name="connsiteX452" fmla="*/ 2045127 w 2232801"/>
                <a:gd name="connsiteY452" fmla="*/ 85637 h 85929"/>
                <a:gd name="connsiteX453" fmla="*/ 2045127 w 2232801"/>
                <a:gd name="connsiteY453" fmla="*/ 80961 h 85929"/>
                <a:gd name="connsiteX454" fmla="*/ 2057113 w 2232801"/>
                <a:gd name="connsiteY454" fmla="*/ 72777 h 85929"/>
                <a:gd name="connsiteX455" fmla="*/ 2057113 w 2232801"/>
                <a:gd name="connsiteY455" fmla="*/ 14906 h 85929"/>
                <a:gd name="connsiteX456" fmla="*/ 2044543 w 2232801"/>
                <a:gd name="connsiteY456" fmla="*/ 6430 h 85929"/>
                <a:gd name="connsiteX457" fmla="*/ 2174921 w 2232801"/>
                <a:gd name="connsiteY457" fmla="*/ 85053 h 85929"/>
                <a:gd name="connsiteX458" fmla="*/ 2141888 w 2232801"/>
                <a:gd name="connsiteY458" fmla="*/ 85053 h 85929"/>
                <a:gd name="connsiteX459" fmla="*/ 2141888 w 2232801"/>
                <a:gd name="connsiteY459" fmla="*/ 80376 h 85929"/>
                <a:gd name="connsiteX460" fmla="*/ 2157089 w 2232801"/>
                <a:gd name="connsiteY460" fmla="*/ 64886 h 85929"/>
                <a:gd name="connsiteX461" fmla="*/ 2183983 w 2232801"/>
                <a:gd name="connsiteY461" fmla="*/ 585 h 85929"/>
                <a:gd name="connsiteX462" fmla="*/ 2190122 w 2232801"/>
                <a:gd name="connsiteY462" fmla="*/ 585 h 85929"/>
                <a:gd name="connsiteX463" fmla="*/ 2221401 w 2232801"/>
                <a:gd name="connsiteY463" fmla="*/ 72485 h 85929"/>
                <a:gd name="connsiteX464" fmla="*/ 2232802 w 2232801"/>
                <a:gd name="connsiteY464" fmla="*/ 80669 h 85929"/>
                <a:gd name="connsiteX465" fmla="*/ 2232802 w 2232801"/>
                <a:gd name="connsiteY465" fmla="*/ 85345 h 85929"/>
                <a:gd name="connsiteX466" fmla="*/ 2189245 w 2232801"/>
                <a:gd name="connsiteY466" fmla="*/ 85345 h 85929"/>
                <a:gd name="connsiteX467" fmla="*/ 2189245 w 2232801"/>
                <a:gd name="connsiteY467" fmla="*/ 80669 h 85929"/>
                <a:gd name="connsiteX468" fmla="*/ 2193922 w 2232801"/>
                <a:gd name="connsiteY468" fmla="*/ 80669 h 85929"/>
                <a:gd name="connsiteX469" fmla="*/ 2200938 w 2232801"/>
                <a:gd name="connsiteY469" fmla="*/ 76285 h 85929"/>
                <a:gd name="connsiteX470" fmla="*/ 2200354 w 2232801"/>
                <a:gd name="connsiteY470" fmla="*/ 72485 h 85929"/>
                <a:gd name="connsiteX471" fmla="*/ 2199769 w 2232801"/>
                <a:gd name="connsiteY471" fmla="*/ 71608 h 85929"/>
                <a:gd name="connsiteX472" fmla="*/ 2193630 w 2232801"/>
                <a:gd name="connsiteY472" fmla="*/ 57871 h 85929"/>
                <a:gd name="connsiteX473" fmla="*/ 2167028 w 2232801"/>
                <a:gd name="connsiteY473" fmla="*/ 57871 h 85929"/>
                <a:gd name="connsiteX474" fmla="*/ 2163228 w 2232801"/>
                <a:gd name="connsiteY474" fmla="*/ 67224 h 85929"/>
                <a:gd name="connsiteX475" fmla="*/ 2161474 w 2232801"/>
                <a:gd name="connsiteY475" fmla="*/ 74823 h 85929"/>
                <a:gd name="connsiteX476" fmla="*/ 2168490 w 2232801"/>
                <a:gd name="connsiteY476" fmla="*/ 80376 h 85929"/>
                <a:gd name="connsiteX477" fmla="*/ 2174629 w 2232801"/>
                <a:gd name="connsiteY477" fmla="*/ 80376 h 85929"/>
                <a:gd name="connsiteX478" fmla="*/ 2174921 w 2232801"/>
                <a:gd name="connsiteY478" fmla="*/ 85053 h 85929"/>
                <a:gd name="connsiteX479" fmla="*/ 2190999 w 2232801"/>
                <a:gd name="connsiteY479" fmla="*/ 50856 h 85929"/>
                <a:gd name="connsiteX480" fmla="*/ 2180183 w 2232801"/>
                <a:gd name="connsiteY480" fmla="*/ 25136 h 85929"/>
                <a:gd name="connsiteX481" fmla="*/ 2169659 w 2232801"/>
                <a:gd name="connsiteY481" fmla="*/ 50856 h 85929"/>
                <a:gd name="connsiteX482" fmla="*/ 2190999 w 2232801"/>
                <a:gd name="connsiteY482" fmla="*/ 50856 h 859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</a:cxnLst>
              <a:rect l="l" t="t" r="r" b="b"/>
              <a:pathLst>
                <a:path w="2232801" h="85929">
                  <a:moveTo>
                    <a:pt x="33033" y="85053"/>
                  </a:moveTo>
                  <a:lnTo>
                    <a:pt x="0" y="85053"/>
                  </a:lnTo>
                  <a:lnTo>
                    <a:pt x="0" y="80376"/>
                  </a:lnTo>
                  <a:cubicBezTo>
                    <a:pt x="6724" y="79500"/>
                    <a:pt x="11693" y="74239"/>
                    <a:pt x="15201" y="64886"/>
                  </a:cubicBezTo>
                  <a:lnTo>
                    <a:pt x="42095" y="585"/>
                  </a:lnTo>
                  <a:lnTo>
                    <a:pt x="48234" y="585"/>
                  </a:lnTo>
                  <a:lnTo>
                    <a:pt x="79513" y="72485"/>
                  </a:lnTo>
                  <a:cubicBezTo>
                    <a:pt x="81267" y="77746"/>
                    <a:pt x="85067" y="80669"/>
                    <a:pt x="90914" y="80669"/>
                  </a:cubicBezTo>
                  <a:lnTo>
                    <a:pt x="90914" y="85345"/>
                  </a:lnTo>
                  <a:lnTo>
                    <a:pt x="47357" y="85345"/>
                  </a:lnTo>
                  <a:lnTo>
                    <a:pt x="47357" y="80669"/>
                  </a:lnTo>
                  <a:lnTo>
                    <a:pt x="52034" y="80669"/>
                  </a:lnTo>
                  <a:cubicBezTo>
                    <a:pt x="57004" y="80961"/>
                    <a:pt x="59343" y="79500"/>
                    <a:pt x="59050" y="76285"/>
                  </a:cubicBezTo>
                  <a:cubicBezTo>
                    <a:pt x="59050" y="75700"/>
                    <a:pt x="58758" y="74531"/>
                    <a:pt x="58466" y="72485"/>
                  </a:cubicBezTo>
                  <a:cubicBezTo>
                    <a:pt x="58758" y="73654"/>
                    <a:pt x="58758" y="73362"/>
                    <a:pt x="57881" y="71608"/>
                  </a:cubicBezTo>
                  <a:lnTo>
                    <a:pt x="51742" y="57871"/>
                  </a:lnTo>
                  <a:lnTo>
                    <a:pt x="25140" y="57871"/>
                  </a:lnTo>
                  <a:lnTo>
                    <a:pt x="21340" y="67224"/>
                  </a:lnTo>
                  <a:cubicBezTo>
                    <a:pt x="20463" y="68685"/>
                    <a:pt x="19878" y="71316"/>
                    <a:pt x="19586" y="74823"/>
                  </a:cubicBezTo>
                  <a:cubicBezTo>
                    <a:pt x="19878" y="78623"/>
                    <a:pt x="22217" y="80376"/>
                    <a:pt x="26602" y="80376"/>
                  </a:cubicBezTo>
                  <a:lnTo>
                    <a:pt x="32741" y="80376"/>
                  </a:lnTo>
                  <a:lnTo>
                    <a:pt x="33033" y="85053"/>
                  </a:lnTo>
                  <a:close/>
                  <a:moveTo>
                    <a:pt x="49111" y="50856"/>
                  </a:moveTo>
                  <a:lnTo>
                    <a:pt x="38295" y="25136"/>
                  </a:lnTo>
                  <a:lnTo>
                    <a:pt x="27771" y="50856"/>
                  </a:lnTo>
                  <a:lnTo>
                    <a:pt x="49111" y="50856"/>
                  </a:lnTo>
                  <a:close/>
                  <a:moveTo>
                    <a:pt x="141195" y="50564"/>
                  </a:moveTo>
                  <a:lnTo>
                    <a:pt x="141195" y="45011"/>
                  </a:lnTo>
                  <a:lnTo>
                    <a:pt x="187967" y="45011"/>
                  </a:lnTo>
                  <a:lnTo>
                    <a:pt x="187967" y="50564"/>
                  </a:lnTo>
                  <a:cubicBezTo>
                    <a:pt x="178612" y="49980"/>
                    <a:pt x="174520" y="52902"/>
                    <a:pt x="175689" y="59625"/>
                  </a:cubicBezTo>
                  <a:lnTo>
                    <a:pt x="175689" y="85345"/>
                  </a:lnTo>
                  <a:lnTo>
                    <a:pt x="171012" y="85345"/>
                  </a:lnTo>
                  <a:lnTo>
                    <a:pt x="165750" y="79792"/>
                  </a:lnTo>
                  <a:cubicBezTo>
                    <a:pt x="158734" y="83884"/>
                    <a:pt x="150841" y="85930"/>
                    <a:pt x="141487" y="85930"/>
                  </a:cubicBezTo>
                  <a:cubicBezTo>
                    <a:pt x="117516" y="83299"/>
                    <a:pt x="104069" y="70147"/>
                    <a:pt x="101730" y="46180"/>
                  </a:cubicBezTo>
                  <a:cubicBezTo>
                    <a:pt x="104069" y="18414"/>
                    <a:pt x="118101" y="3215"/>
                    <a:pt x="144410" y="585"/>
                  </a:cubicBezTo>
                  <a:cubicBezTo>
                    <a:pt x="149380" y="585"/>
                    <a:pt x="155226" y="2046"/>
                    <a:pt x="161365" y="5261"/>
                  </a:cubicBezTo>
                  <a:cubicBezTo>
                    <a:pt x="163704" y="6138"/>
                    <a:pt x="164873" y="6722"/>
                    <a:pt x="165750" y="6722"/>
                  </a:cubicBezTo>
                  <a:cubicBezTo>
                    <a:pt x="166335" y="6722"/>
                    <a:pt x="167212" y="5846"/>
                    <a:pt x="168673" y="4384"/>
                  </a:cubicBezTo>
                  <a:lnTo>
                    <a:pt x="170135" y="2923"/>
                  </a:lnTo>
                  <a:lnTo>
                    <a:pt x="174812" y="2923"/>
                  </a:lnTo>
                  <a:lnTo>
                    <a:pt x="174812" y="31858"/>
                  </a:lnTo>
                  <a:lnTo>
                    <a:pt x="170135" y="31858"/>
                  </a:lnTo>
                  <a:cubicBezTo>
                    <a:pt x="165165" y="14614"/>
                    <a:pt x="156980" y="5846"/>
                    <a:pt x="145579" y="6138"/>
                  </a:cubicBezTo>
                  <a:cubicBezTo>
                    <a:pt x="131255" y="6138"/>
                    <a:pt x="124239" y="18706"/>
                    <a:pt x="124239" y="43549"/>
                  </a:cubicBezTo>
                  <a:cubicBezTo>
                    <a:pt x="124532" y="67224"/>
                    <a:pt x="130671" y="79792"/>
                    <a:pt x="142656" y="80961"/>
                  </a:cubicBezTo>
                  <a:cubicBezTo>
                    <a:pt x="152011" y="81253"/>
                    <a:pt x="156688" y="75700"/>
                    <a:pt x="156396" y="64009"/>
                  </a:cubicBezTo>
                  <a:cubicBezTo>
                    <a:pt x="157273" y="54071"/>
                    <a:pt x="152303" y="49687"/>
                    <a:pt x="141195" y="50564"/>
                  </a:cubicBezTo>
                  <a:close/>
                  <a:moveTo>
                    <a:pt x="276835" y="66639"/>
                  </a:moveTo>
                  <a:lnTo>
                    <a:pt x="281512" y="66639"/>
                  </a:lnTo>
                  <a:cubicBezTo>
                    <a:pt x="281512" y="79207"/>
                    <a:pt x="275665" y="85637"/>
                    <a:pt x="263972" y="85637"/>
                  </a:cubicBezTo>
                  <a:cubicBezTo>
                    <a:pt x="251987" y="85930"/>
                    <a:pt x="245848" y="79207"/>
                    <a:pt x="245848" y="65763"/>
                  </a:cubicBezTo>
                  <a:cubicBezTo>
                    <a:pt x="246725" y="51441"/>
                    <a:pt x="241755" y="44718"/>
                    <a:pt x="231232" y="45303"/>
                  </a:cubicBezTo>
                  <a:lnTo>
                    <a:pt x="231232" y="70439"/>
                  </a:lnTo>
                  <a:cubicBezTo>
                    <a:pt x="230355" y="77746"/>
                    <a:pt x="234155" y="80961"/>
                    <a:pt x="243217" y="80376"/>
                  </a:cubicBezTo>
                  <a:lnTo>
                    <a:pt x="243217" y="85053"/>
                  </a:lnTo>
                  <a:lnTo>
                    <a:pt x="199952" y="85053"/>
                  </a:lnTo>
                  <a:lnTo>
                    <a:pt x="199952" y="80376"/>
                  </a:lnTo>
                  <a:cubicBezTo>
                    <a:pt x="208430" y="80669"/>
                    <a:pt x="212523" y="78038"/>
                    <a:pt x="211938" y="72193"/>
                  </a:cubicBezTo>
                  <a:lnTo>
                    <a:pt x="211938" y="14322"/>
                  </a:lnTo>
                  <a:cubicBezTo>
                    <a:pt x="212523" y="8768"/>
                    <a:pt x="208722" y="5846"/>
                    <a:pt x="199952" y="6138"/>
                  </a:cubicBezTo>
                  <a:lnTo>
                    <a:pt x="199952" y="1461"/>
                  </a:lnTo>
                  <a:lnTo>
                    <a:pt x="242632" y="1461"/>
                  </a:lnTo>
                  <a:cubicBezTo>
                    <a:pt x="262803" y="1754"/>
                    <a:pt x="273035" y="9061"/>
                    <a:pt x="273327" y="23675"/>
                  </a:cubicBezTo>
                  <a:cubicBezTo>
                    <a:pt x="273035" y="36535"/>
                    <a:pt x="263095" y="43257"/>
                    <a:pt x="243802" y="43549"/>
                  </a:cubicBezTo>
                  <a:lnTo>
                    <a:pt x="243802" y="44134"/>
                  </a:lnTo>
                  <a:cubicBezTo>
                    <a:pt x="255202" y="45011"/>
                    <a:pt x="262218" y="51149"/>
                    <a:pt x="265142" y="62255"/>
                  </a:cubicBezTo>
                  <a:cubicBezTo>
                    <a:pt x="268065" y="72777"/>
                    <a:pt x="270404" y="77161"/>
                    <a:pt x="272157" y="75408"/>
                  </a:cubicBezTo>
                  <a:cubicBezTo>
                    <a:pt x="275081" y="75992"/>
                    <a:pt x="276542" y="73070"/>
                    <a:pt x="276835" y="66639"/>
                  </a:cubicBezTo>
                  <a:close/>
                  <a:moveTo>
                    <a:pt x="231524" y="14614"/>
                  </a:moveTo>
                  <a:lnTo>
                    <a:pt x="231524" y="40627"/>
                  </a:lnTo>
                  <a:cubicBezTo>
                    <a:pt x="246433" y="40919"/>
                    <a:pt x="253449" y="35366"/>
                    <a:pt x="252864" y="23967"/>
                  </a:cubicBezTo>
                  <a:cubicBezTo>
                    <a:pt x="252571" y="13445"/>
                    <a:pt x="248187" y="7892"/>
                    <a:pt x="239709" y="7307"/>
                  </a:cubicBezTo>
                  <a:cubicBezTo>
                    <a:pt x="234155" y="7307"/>
                    <a:pt x="231524" y="9645"/>
                    <a:pt x="231524" y="14614"/>
                  </a:cubicBezTo>
                  <a:close/>
                  <a:moveTo>
                    <a:pt x="338808" y="85053"/>
                  </a:moveTo>
                  <a:lnTo>
                    <a:pt x="294667" y="85053"/>
                  </a:lnTo>
                  <a:lnTo>
                    <a:pt x="294667" y="80376"/>
                  </a:lnTo>
                  <a:cubicBezTo>
                    <a:pt x="303144" y="80669"/>
                    <a:pt x="307237" y="78038"/>
                    <a:pt x="306652" y="72193"/>
                  </a:cubicBezTo>
                  <a:lnTo>
                    <a:pt x="306652" y="14322"/>
                  </a:lnTo>
                  <a:cubicBezTo>
                    <a:pt x="307237" y="8768"/>
                    <a:pt x="303437" y="5846"/>
                    <a:pt x="294667" y="6138"/>
                  </a:cubicBezTo>
                  <a:lnTo>
                    <a:pt x="294667" y="1461"/>
                  </a:lnTo>
                  <a:lnTo>
                    <a:pt x="338808" y="1461"/>
                  </a:lnTo>
                  <a:lnTo>
                    <a:pt x="338808" y="6138"/>
                  </a:lnTo>
                  <a:cubicBezTo>
                    <a:pt x="330331" y="5846"/>
                    <a:pt x="326238" y="8476"/>
                    <a:pt x="326823" y="14322"/>
                  </a:cubicBezTo>
                  <a:lnTo>
                    <a:pt x="326823" y="72193"/>
                  </a:lnTo>
                  <a:cubicBezTo>
                    <a:pt x="326238" y="77746"/>
                    <a:pt x="330038" y="80669"/>
                    <a:pt x="338808" y="80376"/>
                  </a:cubicBezTo>
                  <a:lnTo>
                    <a:pt x="338808" y="85053"/>
                  </a:lnTo>
                  <a:close/>
                  <a:moveTo>
                    <a:pt x="430892" y="2046"/>
                  </a:moveTo>
                  <a:lnTo>
                    <a:pt x="430892" y="31858"/>
                  </a:lnTo>
                  <a:lnTo>
                    <a:pt x="426214" y="31858"/>
                  </a:lnTo>
                  <a:cubicBezTo>
                    <a:pt x="419783" y="13737"/>
                    <a:pt x="410721" y="5261"/>
                    <a:pt x="398736" y="5846"/>
                  </a:cubicBezTo>
                  <a:cubicBezTo>
                    <a:pt x="384411" y="5846"/>
                    <a:pt x="377396" y="18414"/>
                    <a:pt x="377396" y="43257"/>
                  </a:cubicBezTo>
                  <a:cubicBezTo>
                    <a:pt x="377396" y="67808"/>
                    <a:pt x="385581" y="80376"/>
                    <a:pt x="401951" y="80669"/>
                  </a:cubicBezTo>
                  <a:cubicBezTo>
                    <a:pt x="418029" y="80376"/>
                    <a:pt x="426799" y="71024"/>
                    <a:pt x="427968" y="52318"/>
                  </a:cubicBezTo>
                  <a:lnTo>
                    <a:pt x="433523" y="52318"/>
                  </a:lnTo>
                  <a:cubicBezTo>
                    <a:pt x="432938" y="74239"/>
                    <a:pt x="421245" y="85053"/>
                    <a:pt x="399028" y="85345"/>
                  </a:cubicBezTo>
                  <a:cubicBezTo>
                    <a:pt x="371549" y="84468"/>
                    <a:pt x="356933" y="70439"/>
                    <a:pt x="354886" y="43257"/>
                  </a:cubicBezTo>
                  <a:cubicBezTo>
                    <a:pt x="357810" y="16952"/>
                    <a:pt x="371841" y="2631"/>
                    <a:pt x="397566" y="0"/>
                  </a:cubicBezTo>
                  <a:cubicBezTo>
                    <a:pt x="404582" y="0"/>
                    <a:pt x="412475" y="2338"/>
                    <a:pt x="421245" y="7015"/>
                  </a:cubicBezTo>
                  <a:lnTo>
                    <a:pt x="425922" y="1754"/>
                  </a:lnTo>
                  <a:lnTo>
                    <a:pt x="430892" y="1754"/>
                  </a:lnTo>
                  <a:lnTo>
                    <a:pt x="430892" y="2046"/>
                  </a:lnTo>
                  <a:close/>
                  <a:moveTo>
                    <a:pt x="447554" y="1754"/>
                  </a:moveTo>
                  <a:lnTo>
                    <a:pt x="490234" y="1754"/>
                  </a:lnTo>
                  <a:lnTo>
                    <a:pt x="490234" y="6430"/>
                  </a:lnTo>
                  <a:cubicBezTo>
                    <a:pt x="481464" y="6138"/>
                    <a:pt x="477372" y="8768"/>
                    <a:pt x="477956" y="14614"/>
                  </a:cubicBezTo>
                  <a:lnTo>
                    <a:pt x="477956" y="64301"/>
                  </a:lnTo>
                  <a:cubicBezTo>
                    <a:pt x="478541" y="74531"/>
                    <a:pt x="484388" y="79792"/>
                    <a:pt x="494912" y="80961"/>
                  </a:cubicBezTo>
                  <a:cubicBezTo>
                    <a:pt x="508943" y="80961"/>
                    <a:pt x="515667" y="73946"/>
                    <a:pt x="515667" y="60209"/>
                  </a:cubicBezTo>
                  <a:lnTo>
                    <a:pt x="515667" y="16075"/>
                  </a:lnTo>
                  <a:cubicBezTo>
                    <a:pt x="516544" y="10814"/>
                    <a:pt x="512159" y="7599"/>
                    <a:pt x="502512" y="6722"/>
                  </a:cubicBezTo>
                  <a:lnTo>
                    <a:pt x="502512" y="2046"/>
                  </a:lnTo>
                  <a:lnTo>
                    <a:pt x="533206" y="2046"/>
                  </a:lnTo>
                  <a:lnTo>
                    <a:pt x="533206" y="6722"/>
                  </a:lnTo>
                  <a:cubicBezTo>
                    <a:pt x="525021" y="7599"/>
                    <a:pt x="521221" y="10814"/>
                    <a:pt x="521806" y="16075"/>
                  </a:cubicBezTo>
                  <a:lnTo>
                    <a:pt x="521806" y="59040"/>
                  </a:lnTo>
                  <a:cubicBezTo>
                    <a:pt x="521806" y="76869"/>
                    <a:pt x="511282" y="85637"/>
                    <a:pt x="489942" y="85637"/>
                  </a:cubicBezTo>
                  <a:cubicBezTo>
                    <a:pt x="469479" y="85345"/>
                    <a:pt x="458955" y="77454"/>
                    <a:pt x="458663" y="62548"/>
                  </a:cubicBezTo>
                  <a:lnTo>
                    <a:pt x="458663" y="14614"/>
                  </a:lnTo>
                  <a:cubicBezTo>
                    <a:pt x="459247" y="9061"/>
                    <a:pt x="455447" y="6138"/>
                    <a:pt x="447262" y="6430"/>
                  </a:cubicBezTo>
                  <a:lnTo>
                    <a:pt x="447554" y="1754"/>
                  </a:lnTo>
                  <a:close/>
                  <a:moveTo>
                    <a:pt x="613012" y="85053"/>
                  </a:moveTo>
                  <a:lnTo>
                    <a:pt x="543438" y="85053"/>
                  </a:lnTo>
                  <a:lnTo>
                    <a:pt x="543438" y="80376"/>
                  </a:lnTo>
                  <a:cubicBezTo>
                    <a:pt x="551915" y="80669"/>
                    <a:pt x="556008" y="78038"/>
                    <a:pt x="555423" y="72193"/>
                  </a:cubicBezTo>
                  <a:lnTo>
                    <a:pt x="555423" y="14322"/>
                  </a:lnTo>
                  <a:cubicBezTo>
                    <a:pt x="556008" y="8768"/>
                    <a:pt x="552208" y="5846"/>
                    <a:pt x="543438" y="6138"/>
                  </a:cubicBezTo>
                  <a:lnTo>
                    <a:pt x="543438" y="1461"/>
                  </a:lnTo>
                  <a:lnTo>
                    <a:pt x="587579" y="1461"/>
                  </a:lnTo>
                  <a:lnTo>
                    <a:pt x="587579" y="6138"/>
                  </a:lnTo>
                  <a:cubicBezTo>
                    <a:pt x="579102" y="5846"/>
                    <a:pt x="575009" y="8476"/>
                    <a:pt x="575594" y="14322"/>
                  </a:cubicBezTo>
                  <a:lnTo>
                    <a:pt x="575594" y="71608"/>
                  </a:lnTo>
                  <a:cubicBezTo>
                    <a:pt x="575302" y="77161"/>
                    <a:pt x="577933" y="79792"/>
                    <a:pt x="583779" y="79207"/>
                  </a:cubicBezTo>
                  <a:cubicBezTo>
                    <a:pt x="595765" y="78331"/>
                    <a:pt x="604242" y="69562"/>
                    <a:pt x="608919" y="52610"/>
                  </a:cubicBezTo>
                  <a:lnTo>
                    <a:pt x="614181" y="52610"/>
                  </a:lnTo>
                  <a:lnTo>
                    <a:pt x="613012" y="85053"/>
                  </a:lnTo>
                  <a:close/>
                  <a:moveTo>
                    <a:pt x="627044" y="1754"/>
                  </a:moveTo>
                  <a:lnTo>
                    <a:pt x="705095" y="1754"/>
                  </a:lnTo>
                  <a:lnTo>
                    <a:pt x="705680" y="31274"/>
                  </a:lnTo>
                  <a:lnTo>
                    <a:pt x="700126" y="31274"/>
                  </a:lnTo>
                  <a:cubicBezTo>
                    <a:pt x="696326" y="15491"/>
                    <a:pt x="688433" y="7599"/>
                    <a:pt x="676447" y="7599"/>
                  </a:cubicBezTo>
                  <a:lnTo>
                    <a:pt x="676447" y="72485"/>
                  </a:lnTo>
                  <a:cubicBezTo>
                    <a:pt x="675863" y="78038"/>
                    <a:pt x="680247" y="80961"/>
                    <a:pt x="689602" y="80669"/>
                  </a:cubicBezTo>
                  <a:lnTo>
                    <a:pt x="689602" y="85345"/>
                  </a:lnTo>
                  <a:lnTo>
                    <a:pt x="642245" y="85345"/>
                  </a:lnTo>
                  <a:lnTo>
                    <a:pt x="642245" y="80669"/>
                  </a:lnTo>
                  <a:cubicBezTo>
                    <a:pt x="652476" y="80961"/>
                    <a:pt x="656861" y="78331"/>
                    <a:pt x="655984" y="72485"/>
                  </a:cubicBezTo>
                  <a:lnTo>
                    <a:pt x="655984" y="7599"/>
                  </a:lnTo>
                  <a:cubicBezTo>
                    <a:pt x="643999" y="7599"/>
                    <a:pt x="636106" y="15491"/>
                    <a:pt x="632306" y="31274"/>
                  </a:cubicBezTo>
                  <a:lnTo>
                    <a:pt x="626751" y="31274"/>
                  </a:lnTo>
                  <a:lnTo>
                    <a:pt x="627044" y="1754"/>
                  </a:lnTo>
                  <a:close/>
                  <a:moveTo>
                    <a:pt x="715911" y="1754"/>
                  </a:moveTo>
                  <a:lnTo>
                    <a:pt x="758591" y="1754"/>
                  </a:lnTo>
                  <a:lnTo>
                    <a:pt x="758591" y="6430"/>
                  </a:lnTo>
                  <a:cubicBezTo>
                    <a:pt x="749822" y="6138"/>
                    <a:pt x="745729" y="8768"/>
                    <a:pt x="746314" y="14614"/>
                  </a:cubicBezTo>
                  <a:lnTo>
                    <a:pt x="746314" y="64301"/>
                  </a:lnTo>
                  <a:cubicBezTo>
                    <a:pt x="746898" y="74531"/>
                    <a:pt x="752745" y="79792"/>
                    <a:pt x="763269" y="80961"/>
                  </a:cubicBezTo>
                  <a:cubicBezTo>
                    <a:pt x="777300" y="80961"/>
                    <a:pt x="784024" y="73946"/>
                    <a:pt x="784024" y="60209"/>
                  </a:cubicBezTo>
                  <a:lnTo>
                    <a:pt x="784024" y="16075"/>
                  </a:lnTo>
                  <a:cubicBezTo>
                    <a:pt x="784901" y="10814"/>
                    <a:pt x="780516" y="7599"/>
                    <a:pt x="770869" y="6722"/>
                  </a:cubicBezTo>
                  <a:lnTo>
                    <a:pt x="770869" y="2046"/>
                  </a:lnTo>
                  <a:lnTo>
                    <a:pt x="801564" y="2046"/>
                  </a:lnTo>
                  <a:lnTo>
                    <a:pt x="801564" y="6722"/>
                  </a:lnTo>
                  <a:cubicBezTo>
                    <a:pt x="793378" y="7599"/>
                    <a:pt x="789578" y="10814"/>
                    <a:pt x="790163" y="16075"/>
                  </a:cubicBezTo>
                  <a:lnTo>
                    <a:pt x="790163" y="59040"/>
                  </a:lnTo>
                  <a:cubicBezTo>
                    <a:pt x="790163" y="76869"/>
                    <a:pt x="779639" y="85637"/>
                    <a:pt x="758299" y="85637"/>
                  </a:cubicBezTo>
                  <a:cubicBezTo>
                    <a:pt x="737836" y="85345"/>
                    <a:pt x="727312" y="77454"/>
                    <a:pt x="727020" y="62548"/>
                  </a:cubicBezTo>
                  <a:lnTo>
                    <a:pt x="727020" y="14614"/>
                  </a:lnTo>
                  <a:cubicBezTo>
                    <a:pt x="727605" y="9061"/>
                    <a:pt x="723804" y="6138"/>
                    <a:pt x="715619" y="6430"/>
                  </a:cubicBezTo>
                  <a:lnTo>
                    <a:pt x="715911" y="1754"/>
                  </a:lnTo>
                  <a:close/>
                  <a:moveTo>
                    <a:pt x="888093" y="66639"/>
                  </a:moveTo>
                  <a:lnTo>
                    <a:pt x="892770" y="66639"/>
                  </a:lnTo>
                  <a:cubicBezTo>
                    <a:pt x="892770" y="79207"/>
                    <a:pt x="886924" y="85637"/>
                    <a:pt x="875230" y="85637"/>
                  </a:cubicBezTo>
                  <a:cubicBezTo>
                    <a:pt x="863245" y="85930"/>
                    <a:pt x="857106" y="79207"/>
                    <a:pt x="857106" y="65763"/>
                  </a:cubicBezTo>
                  <a:cubicBezTo>
                    <a:pt x="857983" y="51441"/>
                    <a:pt x="853013" y="44718"/>
                    <a:pt x="842490" y="45303"/>
                  </a:cubicBezTo>
                  <a:lnTo>
                    <a:pt x="842490" y="70439"/>
                  </a:lnTo>
                  <a:cubicBezTo>
                    <a:pt x="841613" y="77746"/>
                    <a:pt x="845413" y="80961"/>
                    <a:pt x="854475" y="80376"/>
                  </a:cubicBezTo>
                  <a:lnTo>
                    <a:pt x="854475" y="85053"/>
                  </a:lnTo>
                  <a:lnTo>
                    <a:pt x="811211" y="85053"/>
                  </a:lnTo>
                  <a:lnTo>
                    <a:pt x="811211" y="80376"/>
                  </a:lnTo>
                  <a:cubicBezTo>
                    <a:pt x="819688" y="80669"/>
                    <a:pt x="823781" y="78038"/>
                    <a:pt x="823196" y="72193"/>
                  </a:cubicBezTo>
                  <a:lnTo>
                    <a:pt x="823196" y="14322"/>
                  </a:lnTo>
                  <a:cubicBezTo>
                    <a:pt x="823781" y="8768"/>
                    <a:pt x="819980" y="5846"/>
                    <a:pt x="811211" y="6138"/>
                  </a:cubicBezTo>
                  <a:lnTo>
                    <a:pt x="811211" y="1461"/>
                  </a:lnTo>
                  <a:lnTo>
                    <a:pt x="853890" y="1461"/>
                  </a:lnTo>
                  <a:cubicBezTo>
                    <a:pt x="874061" y="1754"/>
                    <a:pt x="884293" y="9061"/>
                    <a:pt x="884585" y="23675"/>
                  </a:cubicBezTo>
                  <a:cubicBezTo>
                    <a:pt x="884293" y="36535"/>
                    <a:pt x="874353" y="43257"/>
                    <a:pt x="855060" y="43549"/>
                  </a:cubicBezTo>
                  <a:lnTo>
                    <a:pt x="855060" y="44134"/>
                  </a:lnTo>
                  <a:cubicBezTo>
                    <a:pt x="866460" y="45011"/>
                    <a:pt x="873476" y="51149"/>
                    <a:pt x="876400" y="62255"/>
                  </a:cubicBezTo>
                  <a:cubicBezTo>
                    <a:pt x="879323" y="72777"/>
                    <a:pt x="881662" y="77161"/>
                    <a:pt x="883416" y="75408"/>
                  </a:cubicBezTo>
                  <a:cubicBezTo>
                    <a:pt x="886339" y="75992"/>
                    <a:pt x="887800" y="73070"/>
                    <a:pt x="888093" y="66639"/>
                  </a:cubicBezTo>
                  <a:close/>
                  <a:moveTo>
                    <a:pt x="842490" y="14614"/>
                  </a:moveTo>
                  <a:lnTo>
                    <a:pt x="842490" y="40627"/>
                  </a:lnTo>
                  <a:cubicBezTo>
                    <a:pt x="857398" y="40919"/>
                    <a:pt x="864414" y="35366"/>
                    <a:pt x="863830" y="23967"/>
                  </a:cubicBezTo>
                  <a:cubicBezTo>
                    <a:pt x="863537" y="13445"/>
                    <a:pt x="859152" y="7892"/>
                    <a:pt x="850675" y="7307"/>
                  </a:cubicBezTo>
                  <a:cubicBezTo>
                    <a:pt x="845121" y="7307"/>
                    <a:pt x="842490" y="9645"/>
                    <a:pt x="842490" y="14614"/>
                  </a:cubicBezTo>
                  <a:close/>
                  <a:moveTo>
                    <a:pt x="935158" y="85053"/>
                  </a:moveTo>
                  <a:lnTo>
                    <a:pt x="902125" y="85053"/>
                  </a:lnTo>
                  <a:lnTo>
                    <a:pt x="902125" y="80376"/>
                  </a:lnTo>
                  <a:cubicBezTo>
                    <a:pt x="908848" y="79500"/>
                    <a:pt x="913818" y="74239"/>
                    <a:pt x="917326" y="64886"/>
                  </a:cubicBezTo>
                  <a:lnTo>
                    <a:pt x="944220" y="585"/>
                  </a:lnTo>
                  <a:lnTo>
                    <a:pt x="950359" y="585"/>
                  </a:lnTo>
                  <a:lnTo>
                    <a:pt x="981638" y="72485"/>
                  </a:lnTo>
                  <a:cubicBezTo>
                    <a:pt x="983392" y="77746"/>
                    <a:pt x="987192" y="80669"/>
                    <a:pt x="993039" y="80669"/>
                  </a:cubicBezTo>
                  <a:lnTo>
                    <a:pt x="993039" y="85345"/>
                  </a:lnTo>
                  <a:lnTo>
                    <a:pt x="949482" y="85345"/>
                  </a:lnTo>
                  <a:lnTo>
                    <a:pt x="949482" y="80669"/>
                  </a:lnTo>
                  <a:lnTo>
                    <a:pt x="954159" y="80669"/>
                  </a:lnTo>
                  <a:cubicBezTo>
                    <a:pt x="959129" y="80961"/>
                    <a:pt x="961467" y="79500"/>
                    <a:pt x="961175" y="76285"/>
                  </a:cubicBezTo>
                  <a:cubicBezTo>
                    <a:pt x="961175" y="75700"/>
                    <a:pt x="960882" y="74531"/>
                    <a:pt x="960590" y="72485"/>
                  </a:cubicBezTo>
                  <a:cubicBezTo>
                    <a:pt x="960882" y="73654"/>
                    <a:pt x="960882" y="73362"/>
                    <a:pt x="960005" y="71608"/>
                  </a:cubicBezTo>
                  <a:lnTo>
                    <a:pt x="953867" y="57871"/>
                  </a:lnTo>
                  <a:lnTo>
                    <a:pt x="927265" y="57871"/>
                  </a:lnTo>
                  <a:lnTo>
                    <a:pt x="923464" y="67224"/>
                  </a:lnTo>
                  <a:cubicBezTo>
                    <a:pt x="922588" y="68685"/>
                    <a:pt x="922003" y="71316"/>
                    <a:pt x="921710" y="74823"/>
                  </a:cubicBezTo>
                  <a:cubicBezTo>
                    <a:pt x="922003" y="78623"/>
                    <a:pt x="924341" y="80376"/>
                    <a:pt x="928726" y="80376"/>
                  </a:cubicBezTo>
                  <a:lnTo>
                    <a:pt x="934865" y="80376"/>
                  </a:lnTo>
                  <a:lnTo>
                    <a:pt x="934865" y="85053"/>
                  </a:lnTo>
                  <a:lnTo>
                    <a:pt x="935158" y="85053"/>
                  </a:lnTo>
                  <a:close/>
                  <a:moveTo>
                    <a:pt x="951236" y="50856"/>
                  </a:moveTo>
                  <a:lnTo>
                    <a:pt x="940419" y="25136"/>
                  </a:lnTo>
                  <a:lnTo>
                    <a:pt x="929896" y="50856"/>
                  </a:lnTo>
                  <a:lnTo>
                    <a:pt x="951236" y="50856"/>
                  </a:lnTo>
                  <a:close/>
                  <a:moveTo>
                    <a:pt x="1070798" y="85053"/>
                  </a:moveTo>
                  <a:lnTo>
                    <a:pt x="1001224" y="85053"/>
                  </a:lnTo>
                  <a:lnTo>
                    <a:pt x="1001224" y="80376"/>
                  </a:lnTo>
                  <a:cubicBezTo>
                    <a:pt x="1009701" y="80669"/>
                    <a:pt x="1013794" y="78038"/>
                    <a:pt x="1013209" y="72193"/>
                  </a:cubicBezTo>
                  <a:lnTo>
                    <a:pt x="1013209" y="14322"/>
                  </a:lnTo>
                  <a:cubicBezTo>
                    <a:pt x="1013794" y="8768"/>
                    <a:pt x="1009994" y="5846"/>
                    <a:pt x="1001224" y="6138"/>
                  </a:cubicBezTo>
                  <a:lnTo>
                    <a:pt x="1001224" y="1461"/>
                  </a:lnTo>
                  <a:lnTo>
                    <a:pt x="1045073" y="1461"/>
                  </a:lnTo>
                  <a:lnTo>
                    <a:pt x="1045073" y="6138"/>
                  </a:lnTo>
                  <a:cubicBezTo>
                    <a:pt x="1036595" y="5846"/>
                    <a:pt x="1032503" y="8476"/>
                    <a:pt x="1033088" y="14322"/>
                  </a:cubicBezTo>
                  <a:lnTo>
                    <a:pt x="1033088" y="71608"/>
                  </a:lnTo>
                  <a:cubicBezTo>
                    <a:pt x="1032795" y="77161"/>
                    <a:pt x="1035426" y="79792"/>
                    <a:pt x="1041273" y="79207"/>
                  </a:cubicBezTo>
                  <a:cubicBezTo>
                    <a:pt x="1053258" y="78331"/>
                    <a:pt x="1061736" y="69562"/>
                    <a:pt x="1066413" y="52610"/>
                  </a:cubicBezTo>
                  <a:lnTo>
                    <a:pt x="1071675" y="52610"/>
                  </a:lnTo>
                  <a:lnTo>
                    <a:pt x="1070798" y="85053"/>
                  </a:lnTo>
                  <a:close/>
                  <a:moveTo>
                    <a:pt x="1137449" y="72193"/>
                  </a:moveTo>
                  <a:lnTo>
                    <a:pt x="1137449" y="14322"/>
                  </a:lnTo>
                  <a:cubicBezTo>
                    <a:pt x="1138033" y="8768"/>
                    <a:pt x="1134233" y="5846"/>
                    <a:pt x="1126048" y="6138"/>
                  </a:cubicBezTo>
                  <a:lnTo>
                    <a:pt x="1126048" y="1461"/>
                  </a:lnTo>
                  <a:lnTo>
                    <a:pt x="1169312" y="1461"/>
                  </a:lnTo>
                  <a:cubicBezTo>
                    <a:pt x="1188898" y="1754"/>
                    <a:pt x="1199130" y="8768"/>
                    <a:pt x="1199715" y="22213"/>
                  </a:cubicBezTo>
                  <a:cubicBezTo>
                    <a:pt x="1199715" y="32443"/>
                    <a:pt x="1193283" y="38288"/>
                    <a:pt x="1180713" y="40334"/>
                  </a:cubicBezTo>
                  <a:cubicBezTo>
                    <a:pt x="1196499" y="42965"/>
                    <a:pt x="1204392" y="49687"/>
                    <a:pt x="1204392" y="61086"/>
                  </a:cubicBezTo>
                  <a:cubicBezTo>
                    <a:pt x="1203515" y="76577"/>
                    <a:pt x="1193283" y="84468"/>
                    <a:pt x="1173697" y="84761"/>
                  </a:cubicBezTo>
                  <a:lnTo>
                    <a:pt x="1126048" y="84761"/>
                  </a:lnTo>
                  <a:lnTo>
                    <a:pt x="1126048" y="80084"/>
                  </a:lnTo>
                  <a:cubicBezTo>
                    <a:pt x="1134233" y="80669"/>
                    <a:pt x="1138033" y="78038"/>
                    <a:pt x="1137449" y="72193"/>
                  </a:cubicBezTo>
                  <a:close/>
                  <a:moveTo>
                    <a:pt x="1156742" y="43842"/>
                  </a:moveTo>
                  <a:lnTo>
                    <a:pt x="1156742" y="70439"/>
                  </a:lnTo>
                  <a:cubicBezTo>
                    <a:pt x="1156450" y="76869"/>
                    <a:pt x="1159373" y="79792"/>
                    <a:pt x="1165220" y="79500"/>
                  </a:cubicBezTo>
                  <a:cubicBezTo>
                    <a:pt x="1177205" y="79207"/>
                    <a:pt x="1183344" y="73946"/>
                    <a:pt x="1183344" y="63424"/>
                  </a:cubicBezTo>
                  <a:cubicBezTo>
                    <a:pt x="1183052" y="50564"/>
                    <a:pt x="1176913" y="44134"/>
                    <a:pt x="1165220" y="44134"/>
                  </a:cubicBezTo>
                  <a:lnTo>
                    <a:pt x="1156742" y="44134"/>
                  </a:lnTo>
                  <a:lnTo>
                    <a:pt x="1156742" y="43842"/>
                  </a:lnTo>
                  <a:close/>
                  <a:moveTo>
                    <a:pt x="1156742" y="15491"/>
                  </a:moveTo>
                  <a:lnTo>
                    <a:pt x="1156742" y="38581"/>
                  </a:lnTo>
                  <a:lnTo>
                    <a:pt x="1160543" y="38581"/>
                  </a:lnTo>
                  <a:cubicBezTo>
                    <a:pt x="1172820" y="38581"/>
                    <a:pt x="1178959" y="33612"/>
                    <a:pt x="1178667" y="23382"/>
                  </a:cubicBezTo>
                  <a:cubicBezTo>
                    <a:pt x="1178375" y="12860"/>
                    <a:pt x="1173697" y="7599"/>
                    <a:pt x="1164927" y="7307"/>
                  </a:cubicBezTo>
                  <a:cubicBezTo>
                    <a:pt x="1159666" y="7307"/>
                    <a:pt x="1156742" y="9938"/>
                    <a:pt x="1156742" y="15491"/>
                  </a:cubicBezTo>
                  <a:close/>
                  <a:moveTo>
                    <a:pt x="1249995" y="85053"/>
                  </a:moveTo>
                  <a:lnTo>
                    <a:pt x="1216670" y="85053"/>
                  </a:lnTo>
                  <a:lnTo>
                    <a:pt x="1216670" y="80376"/>
                  </a:lnTo>
                  <a:cubicBezTo>
                    <a:pt x="1223393" y="79500"/>
                    <a:pt x="1228363" y="74239"/>
                    <a:pt x="1231871" y="64886"/>
                  </a:cubicBezTo>
                  <a:lnTo>
                    <a:pt x="1258765" y="585"/>
                  </a:lnTo>
                  <a:lnTo>
                    <a:pt x="1264904" y="585"/>
                  </a:lnTo>
                  <a:lnTo>
                    <a:pt x="1296183" y="72485"/>
                  </a:lnTo>
                  <a:cubicBezTo>
                    <a:pt x="1297937" y="77746"/>
                    <a:pt x="1301737" y="80669"/>
                    <a:pt x="1307584" y="80669"/>
                  </a:cubicBezTo>
                  <a:lnTo>
                    <a:pt x="1307584" y="85345"/>
                  </a:lnTo>
                  <a:lnTo>
                    <a:pt x="1264027" y="85345"/>
                  </a:lnTo>
                  <a:lnTo>
                    <a:pt x="1264027" y="80669"/>
                  </a:lnTo>
                  <a:lnTo>
                    <a:pt x="1268704" y="80669"/>
                  </a:lnTo>
                  <a:cubicBezTo>
                    <a:pt x="1273674" y="80961"/>
                    <a:pt x="1276012" y="79500"/>
                    <a:pt x="1275720" y="76285"/>
                  </a:cubicBezTo>
                  <a:cubicBezTo>
                    <a:pt x="1275720" y="75700"/>
                    <a:pt x="1275427" y="74531"/>
                    <a:pt x="1275135" y="72485"/>
                  </a:cubicBezTo>
                  <a:cubicBezTo>
                    <a:pt x="1275427" y="73654"/>
                    <a:pt x="1275427" y="73362"/>
                    <a:pt x="1274550" y="71608"/>
                  </a:cubicBezTo>
                  <a:lnTo>
                    <a:pt x="1268412" y="57871"/>
                  </a:lnTo>
                  <a:lnTo>
                    <a:pt x="1241810" y="57871"/>
                  </a:lnTo>
                  <a:lnTo>
                    <a:pt x="1238010" y="67224"/>
                  </a:lnTo>
                  <a:cubicBezTo>
                    <a:pt x="1237133" y="68685"/>
                    <a:pt x="1236548" y="71316"/>
                    <a:pt x="1236255" y="74823"/>
                  </a:cubicBezTo>
                  <a:cubicBezTo>
                    <a:pt x="1236548" y="78623"/>
                    <a:pt x="1238887" y="80376"/>
                    <a:pt x="1243271" y="80376"/>
                  </a:cubicBezTo>
                  <a:lnTo>
                    <a:pt x="1249410" y="80376"/>
                  </a:lnTo>
                  <a:lnTo>
                    <a:pt x="1249410" y="85053"/>
                  </a:lnTo>
                  <a:lnTo>
                    <a:pt x="1249995" y="85053"/>
                  </a:lnTo>
                  <a:close/>
                  <a:moveTo>
                    <a:pt x="1266073" y="50856"/>
                  </a:moveTo>
                  <a:lnTo>
                    <a:pt x="1255257" y="25136"/>
                  </a:lnTo>
                  <a:lnTo>
                    <a:pt x="1244733" y="50856"/>
                  </a:lnTo>
                  <a:lnTo>
                    <a:pt x="1266073" y="50856"/>
                  </a:lnTo>
                  <a:close/>
                  <a:moveTo>
                    <a:pt x="1315476" y="6430"/>
                  </a:moveTo>
                  <a:lnTo>
                    <a:pt x="1315476" y="1754"/>
                  </a:lnTo>
                  <a:lnTo>
                    <a:pt x="1345002" y="1754"/>
                  </a:lnTo>
                  <a:lnTo>
                    <a:pt x="1385635" y="58748"/>
                  </a:lnTo>
                  <a:lnTo>
                    <a:pt x="1386220" y="58748"/>
                  </a:lnTo>
                  <a:lnTo>
                    <a:pt x="1386220" y="16075"/>
                  </a:lnTo>
                  <a:cubicBezTo>
                    <a:pt x="1386804" y="10814"/>
                    <a:pt x="1382712" y="7599"/>
                    <a:pt x="1373357" y="6722"/>
                  </a:cubicBezTo>
                  <a:lnTo>
                    <a:pt x="1373357" y="2046"/>
                  </a:lnTo>
                  <a:lnTo>
                    <a:pt x="1403760" y="2046"/>
                  </a:lnTo>
                  <a:lnTo>
                    <a:pt x="1403760" y="6722"/>
                  </a:lnTo>
                  <a:cubicBezTo>
                    <a:pt x="1395867" y="7599"/>
                    <a:pt x="1392359" y="10814"/>
                    <a:pt x="1392943" y="16075"/>
                  </a:cubicBezTo>
                  <a:lnTo>
                    <a:pt x="1392943" y="85345"/>
                  </a:lnTo>
                  <a:lnTo>
                    <a:pt x="1381543" y="85345"/>
                  </a:lnTo>
                  <a:lnTo>
                    <a:pt x="1335062" y="21044"/>
                  </a:lnTo>
                  <a:lnTo>
                    <a:pt x="1334478" y="21044"/>
                  </a:lnTo>
                  <a:lnTo>
                    <a:pt x="1334478" y="72777"/>
                  </a:lnTo>
                  <a:cubicBezTo>
                    <a:pt x="1333601" y="78331"/>
                    <a:pt x="1338278" y="81253"/>
                    <a:pt x="1348802" y="80961"/>
                  </a:cubicBezTo>
                  <a:lnTo>
                    <a:pt x="1348802" y="85637"/>
                  </a:lnTo>
                  <a:lnTo>
                    <a:pt x="1316061" y="85637"/>
                  </a:lnTo>
                  <a:lnTo>
                    <a:pt x="1316061" y="80961"/>
                  </a:lnTo>
                  <a:cubicBezTo>
                    <a:pt x="1324539" y="81253"/>
                    <a:pt x="1328631" y="78623"/>
                    <a:pt x="1328047" y="72777"/>
                  </a:cubicBezTo>
                  <a:lnTo>
                    <a:pt x="1328047" y="14906"/>
                  </a:lnTo>
                  <a:cubicBezTo>
                    <a:pt x="1328339" y="8768"/>
                    <a:pt x="1324246" y="6138"/>
                    <a:pt x="1315476" y="6430"/>
                  </a:cubicBezTo>
                  <a:close/>
                  <a:moveTo>
                    <a:pt x="1415745" y="6430"/>
                  </a:moveTo>
                  <a:lnTo>
                    <a:pt x="1415745" y="1754"/>
                  </a:lnTo>
                  <a:lnTo>
                    <a:pt x="1457840" y="1754"/>
                  </a:lnTo>
                  <a:lnTo>
                    <a:pt x="1457840" y="6430"/>
                  </a:lnTo>
                  <a:cubicBezTo>
                    <a:pt x="1450824" y="6138"/>
                    <a:pt x="1447609" y="8768"/>
                    <a:pt x="1447901" y="14614"/>
                  </a:cubicBezTo>
                  <a:lnTo>
                    <a:pt x="1447901" y="40627"/>
                  </a:lnTo>
                  <a:lnTo>
                    <a:pt x="1473041" y="15491"/>
                  </a:lnTo>
                  <a:cubicBezTo>
                    <a:pt x="1474795" y="14029"/>
                    <a:pt x="1475965" y="12276"/>
                    <a:pt x="1475965" y="10230"/>
                  </a:cubicBezTo>
                  <a:cubicBezTo>
                    <a:pt x="1475965" y="7599"/>
                    <a:pt x="1473918" y="6430"/>
                    <a:pt x="1469826" y="6430"/>
                  </a:cubicBezTo>
                  <a:lnTo>
                    <a:pt x="1465441" y="6430"/>
                  </a:lnTo>
                  <a:lnTo>
                    <a:pt x="1465441" y="1754"/>
                  </a:lnTo>
                  <a:lnTo>
                    <a:pt x="1501397" y="1754"/>
                  </a:lnTo>
                  <a:lnTo>
                    <a:pt x="1501397" y="6430"/>
                  </a:lnTo>
                  <a:cubicBezTo>
                    <a:pt x="1493797" y="7015"/>
                    <a:pt x="1488535" y="9353"/>
                    <a:pt x="1485319" y="13152"/>
                  </a:cubicBezTo>
                  <a:lnTo>
                    <a:pt x="1466318" y="31274"/>
                  </a:lnTo>
                  <a:lnTo>
                    <a:pt x="1493212" y="75408"/>
                  </a:lnTo>
                  <a:cubicBezTo>
                    <a:pt x="1494966" y="78915"/>
                    <a:pt x="1499059" y="80669"/>
                    <a:pt x="1505197" y="80669"/>
                  </a:cubicBezTo>
                  <a:lnTo>
                    <a:pt x="1505197" y="85345"/>
                  </a:lnTo>
                  <a:lnTo>
                    <a:pt x="1463394" y="85345"/>
                  </a:lnTo>
                  <a:lnTo>
                    <a:pt x="1463394" y="80669"/>
                  </a:lnTo>
                  <a:cubicBezTo>
                    <a:pt x="1467779" y="80084"/>
                    <a:pt x="1470118" y="79207"/>
                    <a:pt x="1470118" y="77746"/>
                  </a:cubicBezTo>
                  <a:cubicBezTo>
                    <a:pt x="1472457" y="80376"/>
                    <a:pt x="1466318" y="69270"/>
                    <a:pt x="1451994" y="45011"/>
                  </a:cubicBezTo>
                  <a:lnTo>
                    <a:pt x="1447609" y="48810"/>
                  </a:lnTo>
                  <a:lnTo>
                    <a:pt x="1447609" y="72485"/>
                  </a:lnTo>
                  <a:cubicBezTo>
                    <a:pt x="1447316" y="78038"/>
                    <a:pt x="1450240" y="80961"/>
                    <a:pt x="1456086" y="80669"/>
                  </a:cubicBezTo>
                  <a:lnTo>
                    <a:pt x="1456086" y="85345"/>
                  </a:lnTo>
                  <a:lnTo>
                    <a:pt x="1415453" y="85345"/>
                  </a:lnTo>
                  <a:lnTo>
                    <a:pt x="1415453" y="80669"/>
                  </a:lnTo>
                  <a:cubicBezTo>
                    <a:pt x="1423930" y="80961"/>
                    <a:pt x="1428023" y="78331"/>
                    <a:pt x="1427438" y="72485"/>
                  </a:cubicBezTo>
                  <a:lnTo>
                    <a:pt x="1427438" y="14614"/>
                  </a:lnTo>
                  <a:cubicBezTo>
                    <a:pt x="1428023" y="8768"/>
                    <a:pt x="1424222" y="6138"/>
                    <a:pt x="1415745" y="6430"/>
                  </a:cubicBezTo>
                  <a:close/>
                  <a:moveTo>
                    <a:pt x="1558693" y="43257"/>
                  </a:moveTo>
                  <a:cubicBezTo>
                    <a:pt x="1561617" y="16952"/>
                    <a:pt x="1575648" y="2631"/>
                    <a:pt x="1601373" y="0"/>
                  </a:cubicBezTo>
                  <a:cubicBezTo>
                    <a:pt x="1626514" y="2923"/>
                    <a:pt x="1640838" y="17244"/>
                    <a:pt x="1643469" y="43257"/>
                  </a:cubicBezTo>
                  <a:cubicBezTo>
                    <a:pt x="1640838" y="69270"/>
                    <a:pt x="1626806" y="83299"/>
                    <a:pt x="1601373" y="85345"/>
                  </a:cubicBezTo>
                  <a:cubicBezTo>
                    <a:pt x="1575356" y="83299"/>
                    <a:pt x="1561032" y="69270"/>
                    <a:pt x="1558693" y="43257"/>
                  </a:cubicBezTo>
                  <a:close/>
                  <a:moveTo>
                    <a:pt x="1581495" y="43257"/>
                  </a:moveTo>
                  <a:cubicBezTo>
                    <a:pt x="1581495" y="68101"/>
                    <a:pt x="1588219" y="80669"/>
                    <a:pt x="1601373" y="80669"/>
                  </a:cubicBezTo>
                  <a:cubicBezTo>
                    <a:pt x="1614236" y="80961"/>
                    <a:pt x="1620667" y="68393"/>
                    <a:pt x="1620667" y="43257"/>
                  </a:cubicBezTo>
                  <a:cubicBezTo>
                    <a:pt x="1620667" y="18121"/>
                    <a:pt x="1614236" y="5553"/>
                    <a:pt x="1601373" y="5846"/>
                  </a:cubicBezTo>
                  <a:cubicBezTo>
                    <a:pt x="1587926" y="5846"/>
                    <a:pt x="1581495" y="18414"/>
                    <a:pt x="1581495" y="43257"/>
                  </a:cubicBezTo>
                  <a:close/>
                  <a:moveTo>
                    <a:pt x="1702519" y="85053"/>
                  </a:moveTo>
                  <a:lnTo>
                    <a:pt x="1656916" y="85053"/>
                  </a:lnTo>
                  <a:lnTo>
                    <a:pt x="1656916" y="80376"/>
                  </a:lnTo>
                  <a:cubicBezTo>
                    <a:pt x="1665393" y="80669"/>
                    <a:pt x="1669486" y="78038"/>
                    <a:pt x="1668901" y="72193"/>
                  </a:cubicBezTo>
                  <a:lnTo>
                    <a:pt x="1668901" y="14322"/>
                  </a:lnTo>
                  <a:cubicBezTo>
                    <a:pt x="1669486" y="8768"/>
                    <a:pt x="1665686" y="5846"/>
                    <a:pt x="1656916" y="6138"/>
                  </a:cubicBezTo>
                  <a:lnTo>
                    <a:pt x="1656916" y="1461"/>
                  </a:lnTo>
                  <a:lnTo>
                    <a:pt x="1731752" y="1461"/>
                  </a:lnTo>
                  <a:lnTo>
                    <a:pt x="1732629" y="31274"/>
                  </a:lnTo>
                  <a:lnTo>
                    <a:pt x="1727367" y="31274"/>
                  </a:lnTo>
                  <a:cubicBezTo>
                    <a:pt x="1722982" y="15198"/>
                    <a:pt x="1713335" y="7015"/>
                    <a:pt x="1699011" y="7015"/>
                  </a:cubicBezTo>
                  <a:cubicBezTo>
                    <a:pt x="1691703" y="6430"/>
                    <a:pt x="1688487" y="8768"/>
                    <a:pt x="1689072" y="14614"/>
                  </a:cubicBezTo>
                  <a:lnTo>
                    <a:pt x="1689072" y="38288"/>
                  </a:lnTo>
                  <a:cubicBezTo>
                    <a:pt x="1699596" y="39165"/>
                    <a:pt x="1705735" y="34489"/>
                    <a:pt x="1708073" y="23967"/>
                  </a:cubicBezTo>
                  <a:lnTo>
                    <a:pt x="1712750" y="23967"/>
                  </a:lnTo>
                  <a:lnTo>
                    <a:pt x="1712750" y="57579"/>
                  </a:lnTo>
                  <a:lnTo>
                    <a:pt x="1708073" y="57579"/>
                  </a:lnTo>
                  <a:cubicBezTo>
                    <a:pt x="1705735" y="47057"/>
                    <a:pt x="1699596" y="42380"/>
                    <a:pt x="1689072" y="43257"/>
                  </a:cubicBezTo>
                  <a:lnTo>
                    <a:pt x="1689072" y="71608"/>
                  </a:lnTo>
                  <a:cubicBezTo>
                    <a:pt x="1688487" y="77161"/>
                    <a:pt x="1692872" y="80084"/>
                    <a:pt x="1702226" y="79792"/>
                  </a:cubicBezTo>
                  <a:lnTo>
                    <a:pt x="1702226" y="85053"/>
                  </a:lnTo>
                  <a:lnTo>
                    <a:pt x="1702519" y="85053"/>
                  </a:lnTo>
                  <a:close/>
                  <a:moveTo>
                    <a:pt x="1866223" y="2046"/>
                  </a:moveTo>
                  <a:lnTo>
                    <a:pt x="1866223" y="31858"/>
                  </a:lnTo>
                  <a:lnTo>
                    <a:pt x="1861545" y="31858"/>
                  </a:lnTo>
                  <a:cubicBezTo>
                    <a:pt x="1855114" y="13737"/>
                    <a:pt x="1846052" y="5261"/>
                    <a:pt x="1834067" y="5846"/>
                  </a:cubicBezTo>
                  <a:cubicBezTo>
                    <a:pt x="1819742" y="5846"/>
                    <a:pt x="1812726" y="18414"/>
                    <a:pt x="1812726" y="43257"/>
                  </a:cubicBezTo>
                  <a:cubicBezTo>
                    <a:pt x="1812726" y="67808"/>
                    <a:pt x="1820912" y="80376"/>
                    <a:pt x="1837282" y="80669"/>
                  </a:cubicBezTo>
                  <a:cubicBezTo>
                    <a:pt x="1853360" y="80376"/>
                    <a:pt x="1862130" y="71024"/>
                    <a:pt x="1863299" y="52318"/>
                  </a:cubicBezTo>
                  <a:lnTo>
                    <a:pt x="1868853" y="52318"/>
                  </a:lnTo>
                  <a:cubicBezTo>
                    <a:pt x="1868269" y="74239"/>
                    <a:pt x="1856576" y="85053"/>
                    <a:pt x="1834359" y="85345"/>
                  </a:cubicBezTo>
                  <a:cubicBezTo>
                    <a:pt x="1806880" y="84468"/>
                    <a:pt x="1792264" y="70439"/>
                    <a:pt x="1790217" y="43257"/>
                  </a:cubicBezTo>
                  <a:cubicBezTo>
                    <a:pt x="1793141" y="16952"/>
                    <a:pt x="1807172" y="2631"/>
                    <a:pt x="1832897" y="0"/>
                  </a:cubicBezTo>
                  <a:cubicBezTo>
                    <a:pt x="1839913" y="0"/>
                    <a:pt x="1847806" y="2338"/>
                    <a:pt x="1856576" y="7015"/>
                  </a:cubicBezTo>
                  <a:lnTo>
                    <a:pt x="1861253" y="1754"/>
                  </a:lnTo>
                  <a:lnTo>
                    <a:pt x="1866223" y="1754"/>
                  </a:lnTo>
                  <a:lnTo>
                    <a:pt x="1866223" y="2046"/>
                  </a:lnTo>
                  <a:close/>
                  <a:moveTo>
                    <a:pt x="1915626" y="38581"/>
                  </a:moveTo>
                  <a:lnTo>
                    <a:pt x="1942520" y="38581"/>
                  </a:lnTo>
                  <a:lnTo>
                    <a:pt x="1942520" y="14322"/>
                  </a:lnTo>
                  <a:cubicBezTo>
                    <a:pt x="1942813" y="8768"/>
                    <a:pt x="1939305" y="5846"/>
                    <a:pt x="1931996" y="6138"/>
                  </a:cubicBezTo>
                  <a:lnTo>
                    <a:pt x="1931996" y="1461"/>
                  </a:lnTo>
                  <a:lnTo>
                    <a:pt x="1974676" y="1461"/>
                  </a:lnTo>
                  <a:lnTo>
                    <a:pt x="1974676" y="6138"/>
                  </a:lnTo>
                  <a:cubicBezTo>
                    <a:pt x="1966199" y="5846"/>
                    <a:pt x="1962106" y="8476"/>
                    <a:pt x="1962691" y="14322"/>
                  </a:cubicBezTo>
                  <a:lnTo>
                    <a:pt x="1962691" y="72193"/>
                  </a:lnTo>
                  <a:cubicBezTo>
                    <a:pt x="1962106" y="77746"/>
                    <a:pt x="1965907" y="80669"/>
                    <a:pt x="1974676" y="80376"/>
                  </a:cubicBezTo>
                  <a:lnTo>
                    <a:pt x="1974676" y="85053"/>
                  </a:lnTo>
                  <a:lnTo>
                    <a:pt x="1931996" y="85053"/>
                  </a:lnTo>
                  <a:lnTo>
                    <a:pt x="1931996" y="80376"/>
                  </a:lnTo>
                  <a:cubicBezTo>
                    <a:pt x="1939305" y="80669"/>
                    <a:pt x="1942813" y="78038"/>
                    <a:pt x="1942520" y="72193"/>
                  </a:cubicBezTo>
                  <a:lnTo>
                    <a:pt x="1942520" y="43842"/>
                  </a:lnTo>
                  <a:lnTo>
                    <a:pt x="1915626" y="43842"/>
                  </a:lnTo>
                  <a:lnTo>
                    <a:pt x="1915626" y="72193"/>
                  </a:lnTo>
                  <a:cubicBezTo>
                    <a:pt x="1915334" y="77746"/>
                    <a:pt x="1918842" y="80669"/>
                    <a:pt x="1926150" y="80376"/>
                  </a:cubicBezTo>
                  <a:lnTo>
                    <a:pt x="1926150" y="85053"/>
                  </a:lnTo>
                  <a:lnTo>
                    <a:pt x="1884055" y="85053"/>
                  </a:lnTo>
                  <a:lnTo>
                    <a:pt x="1884055" y="80376"/>
                  </a:lnTo>
                  <a:cubicBezTo>
                    <a:pt x="1892240" y="80669"/>
                    <a:pt x="1896040" y="78038"/>
                    <a:pt x="1895455" y="72193"/>
                  </a:cubicBezTo>
                  <a:lnTo>
                    <a:pt x="1895455" y="14322"/>
                  </a:lnTo>
                  <a:cubicBezTo>
                    <a:pt x="1896040" y="8768"/>
                    <a:pt x="1892240" y="5846"/>
                    <a:pt x="1884055" y="6138"/>
                  </a:cubicBezTo>
                  <a:lnTo>
                    <a:pt x="1884055" y="1461"/>
                  </a:lnTo>
                  <a:lnTo>
                    <a:pt x="1926150" y="1461"/>
                  </a:lnTo>
                  <a:lnTo>
                    <a:pt x="1926150" y="6138"/>
                  </a:lnTo>
                  <a:cubicBezTo>
                    <a:pt x="1918842" y="5846"/>
                    <a:pt x="1915334" y="8476"/>
                    <a:pt x="1915626" y="14322"/>
                  </a:cubicBezTo>
                  <a:lnTo>
                    <a:pt x="1915626" y="38581"/>
                  </a:lnTo>
                  <a:close/>
                  <a:moveTo>
                    <a:pt x="2031388" y="85053"/>
                  </a:moveTo>
                  <a:lnTo>
                    <a:pt x="1987246" y="85053"/>
                  </a:lnTo>
                  <a:lnTo>
                    <a:pt x="1987246" y="80376"/>
                  </a:lnTo>
                  <a:cubicBezTo>
                    <a:pt x="1995724" y="80669"/>
                    <a:pt x="1999817" y="78038"/>
                    <a:pt x="1999232" y="72193"/>
                  </a:cubicBezTo>
                  <a:lnTo>
                    <a:pt x="1999232" y="14322"/>
                  </a:lnTo>
                  <a:cubicBezTo>
                    <a:pt x="1999817" y="8768"/>
                    <a:pt x="1996016" y="5846"/>
                    <a:pt x="1987246" y="6138"/>
                  </a:cubicBezTo>
                  <a:lnTo>
                    <a:pt x="1987246" y="1461"/>
                  </a:lnTo>
                  <a:lnTo>
                    <a:pt x="2031388" y="1461"/>
                  </a:lnTo>
                  <a:lnTo>
                    <a:pt x="2031388" y="6138"/>
                  </a:lnTo>
                  <a:cubicBezTo>
                    <a:pt x="2022910" y="5846"/>
                    <a:pt x="2018818" y="8476"/>
                    <a:pt x="2019402" y="14322"/>
                  </a:cubicBezTo>
                  <a:lnTo>
                    <a:pt x="2019402" y="72193"/>
                  </a:lnTo>
                  <a:cubicBezTo>
                    <a:pt x="2018818" y="77746"/>
                    <a:pt x="2022618" y="80669"/>
                    <a:pt x="2031388" y="80376"/>
                  </a:cubicBezTo>
                  <a:lnTo>
                    <a:pt x="2031388" y="85053"/>
                  </a:lnTo>
                  <a:close/>
                  <a:moveTo>
                    <a:pt x="2044543" y="6430"/>
                  </a:moveTo>
                  <a:lnTo>
                    <a:pt x="2044543" y="1754"/>
                  </a:lnTo>
                  <a:lnTo>
                    <a:pt x="2074068" y="1754"/>
                  </a:lnTo>
                  <a:lnTo>
                    <a:pt x="2114701" y="58748"/>
                  </a:lnTo>
                  <a:lnTo>
                    <a:pt x="2115286" y="58748"/>
                  </a:lnTo>
                  <a:lnTo>
                    <a:pt x="2115286" y="16075"/>
                  </a:lnTo>
                  <a:cubicBezTo>
                    <a:pt x="2115871" y="10814"/>
                    <a:pt x="2111778" y="7599"/>
                    <a:pt x="2102424" y="6722"/>
                  </a:cubicBezTo>
                  <a:lnTo>
                    <a:pt x="2102424" y="2046"/>
                  </a:lnTo>
                  <a:lnTo>
                    <a:pt x="2132826" y="2046"/>
                  </a:lnTo>
                  <a:lnTo>
                    <a:pt x="2132826" y="6722"/>
                  </a:lnTo>
                  <a:cubicBezTo>
                    <a:pt x="2124933" y="7599"/>
                    <a:pt x="2121425" y="10814"/>
                    <a:pt x="2122010" y="16075"/>
                  </a:cubicBezTo>
                  <a:lnTo>
                    <a:pt x="2122010" y="85345"/>
                  </a:lnTo>
                  <a:lnTo>
                    <a:pt x="2110609" y="85345"/>
                  </a:lnTo>
                  <a:lnTo>
                    <a:pt x="2064129" y="21044"/>
                  </a:lnTo>
                  <a:lnTo>
                    <a:pt x="2063544" y="21044"/>
                  </a:lnTo>
                  <a:lnTo>
                    <a:pt x="2063544" y="72777"/>
                  </a:lnTo>
                  <a:cubicBezTo>
                    <a:pt x="2062667" y="78331"/>
                    <a:pt x="2067344" y="81253"/>
                    <a:pt x="2077868" y="80961"/>
                  </a:cubicBezTo>
                  <a:lnTo>
                    <a:pt x="2077868" y="85637"/>
                  </a:lnTo>
                  <a:lnTo>
                    <a:pt x="2045127" y="85637"/>
                  </a:lnTo>
                  <a:lnTo>
                    <a:pt x="2045127" y="80961"/>
                  </a:lnTo>
                  <a:cubicBezTo>
                    <a:pt x="2053605" y="81253"/>
                    <a:pt x="2057697" y="78623"/>
                    <a:pt x="2057113" y="72777"/>
                  </a:cubicBezTo>
                  <a:lnTo>
                    <a:pt x="2057113" y="14906"/>
                  </a:lnTo>
                  <a:cubicBezTo>
                    <a:pt x="2057405" y="8768"/>
                    <a:pt x="2053313" y="6138"/>
                    <a:pt x="2044543" y="6430"/>
                  </a:cubicBezTo>
                  <a:close/>
                  <a:moveTo>
                    <a:pt x="2174921" y="85053"/>
                  </a:moveTo>
                  <a:lnTo>
                    <a:pt x="2141888" y="85053"/>
                  </a:lnTo>
                  <a:lnTo>
                    <a:pt x="2141888" y="80376"/>
                  </a:lnTo>
                  <a:cubicBezTo>
                    <a:pt x="2148612" y="79500"/>
                    <a:pt x="2153581" y="74239"/>
                    <a:pt x="2157089" y="64886"/>
                  </a:cubicBezTo>
                  <a:lnTo>
                    <a:pt x="2183983" y="585"/>
                  </a:lnTo>
                  <a:lnTo>
                    <a:pt x="2190122" y="585"/>
                  </a:lnTo>
                  <a:lnTo>
                    <a:pt x="2221401" y="72485"/>
                  </a:lnTo>
                  <a:cubicBezTo>
                    <a:pt x="2223155" y="77746"/>
                    <a:pt x="2226956" y="80669"/>
                    <a:pt x="2232802" y="80669"/>
                  </a:cubicBezTo>
                  <a:lnTo>
                    <a:pt x="2232802" y="85345"/>
                  </a:lnTo>
                  <a:lnTo>
                    <a:pt x="2189245" y="85345"/>
                  </a:lnTo>
                  <a:lnTo>
                    <a:pt x="2189245" y="80669"/>
                  </a:lnTo>
                  <a:lnTo>
                    <a:pt x="2193922" y="80669"/>
                  </a:lnTo>
                  <a:cubicBezTo>
                    <a:pt x="2198892" y="80961"/>
                    <a:pt x="2201231" y="79500"/>
                    <a:pt x="2200938" y="76285"/>
                  </a:cubicBezTo>
                  <a:cubicBezTo>
                    <a:pt x="2200938" y="75700"/>
                    <a:pt x="2200646" y="74531"/>
                    <a:pt x="2200354" y="72485"/>
                  </a:cubicBezTo>
                  <a:cubicBezTo>
                    <a:pt x="2200646" y="73654"/>
                    <a:pt x="2200646" y="73362"/>
                    <a:pt x="2199769" y="71608"/>
                  </a:cubicBezTo>
                  <a:lnTo>
                    <a:pt x="2193630" y="57871"/>
                  </a:lnTo>
                  <a:lnTo>
                    <a:pt x="2167028" y="57871"/>
                  </a:lnTo>
                  <a:lnTo>
                    <a:pt x="2163228" y="67224"/>
                  </a:lnTo>
                  <a:cubicBezTo>
                    <a:pt x="2162351" y="68685"/>
                    <a:pt x="2161766" y="71316"/>
                    <a:pt x="2161474" y="74823"/>
                  </a:cubicBezTo>
                  <a:cubicBezTo>
                    <a:pt x="2161766" y="78623"/>
                    <a:pt x="2164105" y="80376"/>
                    <a:pt x="2168490" y="80376"/>
                  </a:cubicBezTo>
                  <a:lnTo>
                    <a:pt x="2174629" y="80376"/>
                  </a:lnTo>
                  <a:lnTo>
                    <a:pt x="2174921" y="85053"/>
                  </a:lnTo>
                  <a:close/>
                  <a:moveTo>
                    <a:pt x="2190999" y="50856"/>
                  </a:moveTo>
                  <a:lnTo>
                    <a:pt x="2180183" y="25136"/>
                  </a:lnTo>
                  <a:lnTo>
                    <a:pt x="2169659" y="50856"/>
                  </a:lnTo>
                  <a:lnTo>
                    <a:pt x="2190999" y="50856"/>
                  </a:lnTo>
                  <a:close/>
                </a:path>
              </a:pathLst>
            </a:custGeom>
            <a:grpFill/>
            <a:ln w="186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</a:endParaRP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876300" y="3185140"/>
            <a:ext cx="2437044" cy="1258212"/>
            <a:chOff x="876300" y="3185140"/>
            <a:chExt cx="2437044" cy="1258212"/>
          </a:xfrm>
        </p:grpSpPr>
        <p:sp>
          <p:nvSpPr>
            <p:cNvPr id="87" name="矩形: 圆角 86"/>
            <p:cNvSpPr/>
            <p:nvPr/>
          </p:nvSpPr>
          <p:spPr>
            <a:xfrm>
              <a:off x="876300" y="3185140"/>
              <a:ext cx="2437044" cy="1258212"/>
            </a:xfrm>
            <a:prstGeom prst="roundRect">
              <a:avLst>
                <a:gd name="adj" fmla="val 8150"/>
              </a:avLst>
            </a:prstGeom>
            <a:gradFill>
              <a:gsLst>
                <a:gs pos="0">
                  <a:srgbClr val="FCE0A2"/>
                </a:gs>
                <a:gs pos="75000">
                  <a:srgbClr val="F6BB38"/>
                </a:gs>
              </a:gsLst>
              <a:lin ang="5400000" scaled="1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grpSp>
          <p:nvGrpSpPr>
            <p:cNvPr id="130" name="组合 129"/>
            <p:cNvGrpSpPr/>
            <p:nvPr/>
          </p:nvGrpSpPr>
          <p:grpSpPr>
            <a:xfrm>
              <a:off x="1092835" y="3606710"/>
              <a:ext cx="2003974" cy="396022"/>
              <a:chOff x="3252201" y="2557943"/>
              <a:chExt cx="1451576" cy="286857"/>
            </a:xfrm>
            <a:solidFill>
              <a:sysClr val="window" lastClr="FFFFFF"/>
            </a:solidFill>
          </p:grpSpPr>
          <p:sp>
            <p:nvSpPr>
              <p:cNvPr id="131" name="任意多边形: 形状 130"/>
              <p:cNvSpPr/>
              <p:nvPr/>
            </p:nvSpPr>
            <p:spPr>
              <a:xfrm>
                <a:off x="3380102" y="2557943"/>
                <a:ext cx="32858" cy="88685"/>
              </a:xfrm>
              <a:custGeom>
                <a:avLst/>
                <a:gdLst>
                  <a:gd name="connsiteX0" fmla="*/ 12473 w 67495"/>
                  <a:gd name="connsiteY0" fmla="*/ 182089 h 182172"/>
                  <a:gd name="connsiteX1" fmla="*/ 45213 w 67495"/>
                  <a:gd name="connsiteY1" fmla="*/ 182089 h 182172"/>
                  <a:gd name="connsiteX2" fmla="*/ 64507 w 67495"/>
                  <a:gd name="connsiteY2" fmla="*/ 176828 h 182172"/>
                  <a:gd name="connsiteX3" fmla="*/ 66846 w 67495"/>
                  <a:gd name="connsiteY3" fmla="*/ 169521 h 182172"/>
                  <a:gd name="connsiteX4" fmla="*/ 66846 w 67495"/>
                  <a:gd name="connsiteY4" fmla="*/ 153446 h 182172"/>
                  <a:gd name="connsiteX5" fmla="*/ 66846 w 67495"/>
                  <a:gd name="connsiteY5" fmla="*/ 130941 h 182172"/>
                  <a:gd name="connsiteX6" fmla="*/ 66846 w 67495"/>
                  <a:gd name="connsiteY6" fmla="*/ 42380 h 182172"/>
                  <a:gd name="connsiteX7" fmla="*/ 65676 w 67495"/>
                  <a:gd name="connsiteY7" fmla="*/ 0 h 182172"/>
                  <a:gd name="connsiteX8" fmla="*/ 1949 w 67495"/>
                  <a:gd name="connsiteY8" fmla="*/ 0 h 182172"/>
                  <a:gd name="connsiteX9" fmla="*/ 780 w 67495"/>
                  <a:gd name="connsiteY9" fmla="*/ 21044 h 182172"/>
                  <a:gd name="connsiteX10" fmla="*/ 780 w 67495"/>
                  <a:gd name="connsiteY10" fmla="*/ 109604 h 182172"/>
                  <a:gd name="connsiteX11" fmla="*/ 780 w 67495"/>
                  <a:gd name="connsiteY11" fmla="*/ 171859 h 182172"/>
                  <a:gd name="connsiteX12" fmla="*/ 12473 w 67495"/>
                  <a:gd name="connsiteY12" fmla="*/ 182089 h 1821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7495" h="182172">
                    <a:moveTo>
                      <a:pt x="12473" y="182089"/>
                    </a:moveTo>
                    <a:lnTo>
                      <a:pt x="45213" y="182089"/>
                    </a:lnTo>
                    <a:cubicBezTo>
                      <a:pt x="50768" y="182089"/>
                      <a:pt x="61291" y="183258"/>
                      <a:pt x="64507" y="176828"/>
                    </a:cubicBezTo>
                    <a:cubicBezTo>
                      <a:pt x="65676" y="175075"/>
                      <a:pt x="66846" y="171567"/>
                      <a:pt x="66846" y="169521"/>
                    </a:cubicBezTo>
                    <a:cubicBezTo>
                      <a:pt x="68307" y="165722"/>
                      <a:pt x="66846" y="157538"/>
                      <a:pt x="66846" y="153446"/>
                    </a:cubicBezTo>
                    <a:lnTo>
                      <a:pt x="66846" y="130941"/>
                    </a:lnTo>
                    <a:lnTo>
                      <a:pt x="66846" y="42380"/>
                    </a:lnTo>
                    <a:cubicBezTo>
                      <a:pt x="66846" y="37704"/>
                      <a:pt x="67723" y="0"/>
                      <a:pt x="65676" y="0"/>
                    </a:cubicBezTo>
                    <a:lnTo>
                      <a:pt x="1949" y="0"/>
                    </a:lnTo>
                    <a:cubicBezTo>
                      <a:pt x="195" y="0"/>
                      <a:pt x="780" y="18121"/>
                      <a:pt x="780" y="21044"/>
                    </a:cubicBezTo>
                    <a:lnTo>
                      <a:pt x="780" y="109604"/>
                    </a:lnTo>
                    <a:cubicBezTo>
                      <a:pt x="780" y="130064"/>
                      <a:pt x="-974" y="151400"/>
                      <a:pt x="780" y="171859"/>
                    </a:cubicBezTo>
                    <a:cubicBezTo>
                      <a:pt x="1657" y="177705"/>
                      <a:pt x="6626" y="181505"/>
                      <a:pt x="12473" y="182089"/>
                    </a:cubicBezTo>
                    <a:close/>
                  </a:path>
                </a:pathLst>
              </a:custGeom>
              <a:grpFill/>
              <a:ln w="18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</a:endParaRPr>
              </a:p>
            </p:txBody>
          </p:sp>
          <p:sp>
            <p:nvSpPr>
              <p:cNvPr id="132" name="任意多边形: 形状 131"/>
              <p:cNvSpPr/>
              <p:nvPr/>
            </p:nvSpPr>
            <p:spPr>
              <a:xfrm>
                <a:off x="3252201" y="2560362"/>
                <a:ext cx="288756" cy="284438"/>
              </a:xfrm>
              <a:custGeom>
                <a:avLst/>
                <a:gdLst>
                  <a:gd name="connsiteX0" fmla="*/ 369038 w 593146"/>
                  <a:gd name="connsiteY0" fmla="*/ 877 h 584277"/>
                  <a:gd name="connsiteX1" fmla="*/ 368746 w 593146"/>
                  <a:gd name="connsiteY1" fmla="*/ 93237 h 584277"/>
                  <a:gd name="connsiteX2" fmla="*/ 368454 w 593146"/>
                  <a:gd name="connsiteY2" fmla="*/ 180920 h 584277"/>
                  <a:gd name="connsiteX3" fmla="*/ 310865 w 593146"/>
                  <a:gd name="connsiteY3" fmla="*/ 191150 h 584277"/>
                  <a:gd name="connsiteX4" fmla="*/ 303265 w 593146"/>
                  <a:gd name="connsiteY4" fmla="*/ 229438 h 584277"/>
                  <a:gd name="connsiteX5" fmla="*/ 303265 w 593146"/>
                  <a:gd name="connsiteY5" fmla="*/ 289063 h 584277"/>
                  <a:gd name="connsiteX6" fmla="*/ 333667 w 593146"/>
                  <a:gd name="connsiteY6" fmla="*/ 281756 h 584277"/>
                  <a:gd name="connsiteX7" fmla="*/ 385701 w 593146"/>
                  <a:gd name="connsiteY7" fmla="*/ 281464 h 584277"/>
                  <a:gd name="connsiteX8" fmla="*/ 395348 w 593146"/>
                  <a:gd name="connsiteY8" fmla="*/ 268019 h 584277"/>
                  <a:gd name="connsiteX9" fmla="*/ 395348 w 593146"/>
                  <a:gd name="connsiteY9" fmla="*/ 244344 h 584277"/>
                  <a:gd name="connsiteX10" fmla="*/ 395348 w 593146"/>
                  <a:gd name="connsiteY10" fmla="*/ 207517 h 584277"/>
                  <a:gd name="connsiteX11" fmla="*/ 395348 w 593146"/>
                  <a:gd name="connsiteY11" fmla="*/ 75408 h 584277"/>
                  <a:gd name="connsiteX12" fmla="*/ 531573 w 593146"/>
                  <a:gd name="connsiteY12" fmla="*/ 289355 h 584277"/>
                  <a:gd name="connsiteX13" fmla="*/ 328697 w 593146"/>
                  <a:gd name="connsiteY13" fmla="*/ 522301 h 584277"/>
                  <a:gd name="connsiteX14" fmla="*/ 328697 w 593146"/>
                  <a:gd name="connsiteY14" fmla="*/ 451570 h 584277"/>
                  <a:gd name="connsiteX15" fmla="*/ 328697 w 593146"/>
                  <a:gd name="connsiteY15" fmla="*/ 416788 h 584277"/>
                  <a:gd name="connsiteX16" fmla="*/ 328697 w 593146"/>
                  <a:gd name="connsiteY16" fmla="*/ 399836 h 584277"/>
                  <a:gd name="connsiteX17" fmla="*/ 328697 w 593146"/>
                  <a:gd name="connsiteY17" fmla="*/ 391360 h 584277"/>
                  <a:gd name="connsiteX18" fmla="*/ 332205 w 593146"/>
                  <a:gd name="connsiteY18" fmla="*/ 387268 h 584277"/>
                  <a:gd name="connsiteX19" fmla="*/ 395640 w 593146"/>
                  <a:gd name="connsiteY19" fmla="*/ 374116 h 584277"/>
                  <a:gd name="connsiteX20" fmla="*/ 395640 w 593146"/>
                  <a:gd name="connsiteY20" fmla="*/ 344888 h 584277"/>
                  <a:gd name="connsiteX21" fmla="*/ 395640 w 593146"/>
                  <a:gd name="connsiteY21" fmla="*/ 282925 h 584277"/>
                  <a:gd name="connsiteX22" fmla="*/ 366115 w 593146"/>
                  <a:gd name="connsiteY22" fmla="*/ 295493 h 584277"/>
                  <a:gd name="connsiteX23" fmla="*/ 316127 w 593146"/>
                  <a:gd name="connsiteY23" fmla="*/ 295493 h 584277"/>
                  <a:gd name="connsiteX24" fmla="*/ 303557 w 593146"/>
                  <a:gd name="connsiteY24" fmla="*/ 327351 h 584277"/>
                  <a:gd name="connsiteX25" fmla="*/ 303557 w 593146"/>
                  <a:gd name="connsiteY25" fmla="*/ 386684 h 584277"/>
                  <a:gd name="connsiteX26" fmla="*/ 293033 w 593146"/>
                  <a:gd name="connsiteY26" fmla="*/ 386391 h 584277"/>
                  <a:gd name="connsiteX27" fmla="*/ 290110 w 593146"/>
                  <a:gd name="connsiteY27" fmla="*/ 380254 h 584277"/>
                  <a:gd name="connsiteX28" fmla="*/ 290110 w 593146"/>
                  <a:gd name="connsiteY28" fmla="*/ 364178 h 584277"/>
                  <a:gd name="connsiteX29" fmla="*/ 290110 w 593146"/>
                  <a:gd name="connsiteY29" fmla="*/ 333489 h 584277"/>
                  <a:gd name="connsiteX30" fmla="*/ 289817 w 593146"/>
                  <a:gd name="connsiteY30" fmla="*/ 305138 h 584277"/>
                  <a:gd name="connsiteX31" fmla="*/ 254738 w 593146"/>
                  <a:gd name="connsiteY31" fmla="*/ 295493 h 584277"/>
                  <a:gd name="connsiteX32" fmla="*/ 205919 w 593146"/>
                  <a:gd name="connsiteY32" fmla="*/ 295201 h 584277"/>
                  <a:gd name="connsiteX33" fmla="*/ 198026 w 593146"/>
                  <a:gd name="connsiteY33" fmla="*/ 283510 h 584277"/>
                  <a:gd name="connsiteX34" fmla="*/ 198026 w 593146"/>
                  <a:gd name="connsiteY34" fmla="*/ 353072 h 584277"/>
                  <a:gd name="connsiteX35" fmla="*/ 198319 w 593146"/>
                  <a:gd name="connsiteY35" fmla="*/ 376746 h 584277"/>
                  <a:gd name="connsiteX36" fmla="*/ 228721 w 593146"/>
                  <a:gd name="connsiteY36" fmla="*/ 386684 h 584277"/>
                  <a:gd name="connsiteX37" fmla="*/ 259708 w 593146"/>
                  <a:gd name="connsiteY37" fmla="*/ 386684 h 584277"/>
                  <a:gd name="connsiteX38" fmla="*/ 263800 w 593146"/>
                  <a:gd name="connsiteY38" fmla="*/ 398375 h 584277"/>
                  <a:gd name="connsiteX39" fmla="*/ 263800 w 593146"/>
                  <a:gd name="connsiteY39" fmla="*/ 521716 h 584277"/>
                  <a:gd name="connsiteX40" fmla="*/ 60925 w 593146"/>
                  <a:gd name="connsiteY40" fmla="*/ 288771 h 584277"/>
                  <a:gd name="connsiteX41" fmla="*/ 197734 w 593146"/>
                  <a:gd name="connsiteY41" fmla="*/ 74823 h 584277"/>
                  <a:gd name="connsiteX42" fmla="*/ 197734 w 593146"/>
                  <a:gd name="connsiteY42" fmla="*/ 267727 h 584277"/>
                  <a:gd name="connsiteX43" fmla="*/ 210304 w 593146"/>
                  <a:gd name="connsiteY43" fmla="*/ 280879 h 584277"/>
                  <a:gd name="connsiteX44" fmla="*/ 249184 w 593146"/>
                  <a:gd name="connsiteY44" fmla="*/ 280879 h 584277"/>
                  <a:gd name="connsiteX45" fmla="*/ 290110 w 593146"/>
                  <a:gd name="connsiteY45" fmla="*/ 288186 h 584277"/>
                  <a:gd name="connsiteX46" fmla="*/ 290110 w 593146"/>
                  <a:gd name="connsiteY46" fmla="*/ 220670 h 584277"/>
                  <a:gd name="connsiteX47" fmla="*/ 275201 w 593146"/>
                  <a:gd name="connsiteY47" fmla="*/ 189688 h 584277"/>
                  <a:gd name="connsiteX48" fmla="*/ 243922 w 593146"/>
                  <a:gd name="connsiteY48" fmla="*/ 189688 h 584277"/>
                  <a:gd name="connsiteX49" fmla="*/ 224628 w 593146"/>
                  <a:gd name="connsiteY49" fmla="*/ 161922 h 584277"/>
                  <a:gd name="connsiteX50" fmla="*/ 224628 w 593146"/>
                  <a:gd name="connsiteY50" fmla="*/ 0 h 584277"/>
                  <a:gd name="connsiteX51" fmla="*/ 705 w 593146"/>
                  <a:gd name="connsiteY51" fmla="*/ 308061 h 584277"/>
                  <a:gd name="connsiteX52" fmla="*/ 336882 w 593146"/>
                  <a:gd name="connsiteY52" fmla="*/ 581633 h 584277"/>
                  <a:gd name="connsiteX53" fmla="*/ 592669 w 593146"/>
                  <a:gd name="connsiteY53" fmla="*/ 270649 h 584277"/>
                  <a:gd name="connsiteX54" fmla="*/ 369038 w 593146"/>
                  <a:gd name="connsiteY54" fmla="*/ 877 h 5842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593146" h="584277">
                    <a:moveTo>
                      <a:pt x="369038" y="877"/>
                    </a:moveTo>
                    <a:cubicBezTo>
                      <a:pt x="369038" y="31858"/>
                      <a:pt x="368746" y="62547"/>
                      <a:pt x="368746" y="93237"/>
                    </a:cubicBezTo>
                    <a:cubicBezTo>
                      <a:pt x="368746" y="121588"/>
                      <a:pt x="372254" y="152861"/>
                      <a:pt x="368454" y="180920"/>
                    </a:cubicBezTo>
                    <a:cubicBezTo>
                      <a:pt x="366115" y="199041"/>
                      <a:pt x="323143" y="187350"/>
                      <a:pt x="310865" y="191150"/>
                    </a:cubicBezTo>
                    <a:cubicBezTo>
                      <a:pt x="298003" y="195242"/>
                      <a:pt x="303265" y="219793"/>
                      <a:pt x="303265" y="229438"/>
                    </a:cubicBezTo>
                    <a:lnTo>
                      <a:pt x="303265" y="289063"/>
                    </a:lnTo>
                    <a:cubicBezTo>
                      <a:pt x="308526" y="278249"/>
                      <a:pt x="324020" y="281756"/>
                      <a:pt x="333667" y="281756"/>
                    </a:cubicBezTo>
                    <a:cubicBezTo>
                      <a:pt x="350037" y="281756"/>
                      <a:pt x="369623" y="284679"/>
                      <a:pt x="385701" y="281464"/>
                    </a:cubicBezTo>
                    <a:cubicBezTo>
                      <a:pt x="392425" y="280002"/>
                      <a:pt x="395348" y="274449"/>
                      <a:pt x="395348" y="268019"/>
                    </a:cubicBezTo>
                    <a:cubicBezTo>
                      <a:pt x="393302" y="266265"/>
                      <a:pt x="395348" y="247559"/>
                      <a:pt x="395348" y="244344"/>
                    </a:cubicBezTo>
                    <a:lnTo>
                      <a:pt x="395348" y="207517"/>
                    </a:lnTo>
                    <a:lnTo>
                      <a:pt x="395348" y="75408"/>
                    </a:lnTo>
                    <a:cubicBezTo>
                      <a:pt x="477784" y="113696"/>
                      <a:pt x="531573" y="198749"/>
                      <a:pt x="531573" y="289355"/>
                    </a:cubicBezTo>
                    <a:cubicBezTo>
                      <a:pt x="531573" y="404805"/>
                      <a:pt x="443582" y="506810"/>
                      <a:pt x="328697" y="522301"/>
                    </a:cubicBezTo>
                    <a:lnTo>
                      <a:pt x="328697" y="451570"/>
                    </a:lnTo>
                    <a:lnTo>
                      <a:pt x="328697" y="416788"/>
                    </a:lnTo>
                    <a:lnTo>
                      <a:pt x="328697" y="399836"/>
                    </a:lnTo>
                    <a:cubicBezTo>
                      <a:pt x="328697" y="397498"/>
                      <a:pt x="328112" y="393698"/>
                      <a:pt x="328697" y="391360"/>
                    </a:cubicBezTo>
                    <a:cubicBezTo>
                      <a:pt x="330159" y="386099"/>
                      <a:pt x="327820" y="388730"/>
                      <a:pt x="332205" y="387268"/>
                    </a:cubicBezTo>
                    <a:cubicBezTo>
                      <a:pt x="339513" y="384638"/>
                      <a:pt x="403825" y="395160"/>
                      <a:pt x="395640" y="374116"/>
                    </a:cubicBezTo>
                    <a:cubicBezTo>
                      <a:pt x="392132" y="368563"/>
                      <a:pt x="395640" y="351610"/>
                      <a:pt x="395640" y="344888"/>
                    </a:cubicBezTo>
                    <a:lnTo>
                      <a:pt x="395640" y="282925"/>
                    </a:lnTo>
                    <a:cubicBezTo>
                      <a:pt x="396517" y="299293"/>
                      <a:pt x="376639" y="295493"/>
                      <a:pt x="366115" y="295493"/>
                    </a:cubicBezTo>
                    <a:cubicBezTo>
                      <a:pt x="350037" y="295493"/>
                      <a:pt x="332205" y="293155"/>
                      <a:pt x="316127" y="295493"/>
                    </a:cubicBezTo>
                    <a:cubicBezTo>
                      <a:pt x="299464" y="295493"/>
                      <a:pt x="303557" y="316829"/>
                      <a:pt x="303557" y="327351"/>
                    </a:cubicBezTo>
                    <a:lnTo>
                      <a:pt x="303557" y="386684"/>
                    </a:lnTo>
                    <a:cubicBezTo>
                      <a:pt x="300926" y="386684"/>
                      <a:pt x="295664" y="387268"/>
                      <a:pt x="293033" y="386391"/>
                    </a:cubicBezTo>
                    <a:cubicBezTo>
                      <a:pt x="289525" y="384638"/>
                      <a:pt x="290110" y="385515"/>
                      <a:pt x="290110" y="380254"/>
                    </a:cubicBezTo>
                    <a:lnTo>
                      <a:pt x="290110" y="364178"/>
                    </a:lnTo>
                    <a:lnTo>
                      <a:pt x="290110" y="333489"/>
                    </a:lnTo>
                    <a:cubicBezTo>
                      <a:pt x="290110" y="324721"/>
                      <a:pt x="291864" y="313907"/>
                      <a:pt x="289817" y="305138"/>
                    </a:cubicBezTo>
                    <a:cubicBezTo>
                      <a:pt x="287187" y="290817"/>
                      <a:pt x="264385" y="295493"/>
                      <a:pt x="254738" y="295493"/>
                    </a:cubicBezTo>
                    <a:cubicBezTo>
                      <a:pt x="239537" y="295493"/>
                      <a:pt x="220828" y="298708"/>
                      <a:pt x="205919" y="295201"/>
                    </a:cubicBezTo>
                    <a:cubicBezTo>
                      <a:pt x="200365" y="293739"/>
                      <a:pt x="197734" y="289355"/>
                      <a:pt x="198026" y="283510"/>
                    </a:cubicBezTo>
                    <a:lnTo>
                      <a:pt x="198026" y="353072"/>
                    </a:lnTo>
                    <a:cubicBezTo>
                      <a:pt x="198026" y="360671"/>
                      <a:pt x="196565" y="369439"/>
                      <a:pt x="198319" y="376746"/>
                    </a:cubicBezTo>
                    <a:cubicBezTo>
                      <a:pt x="200657" y="390191"/>
                      <a:pt x="219074" y="386684"/>
                      <a:pt x="228721" y="386684"/>
                    </a:cubicBezTo>
                    <a:lnTo>
                      <a:pt x="259708" y="386684"/>
                    </a:lnTo>
                    <a:cubicBezTo>
                      <a:pt x="266139" y="386684"/>
                      <a:pt x="263800" y="392529"/>
                      <a:pt x="263800" y="398375"/>
                    </a:cubicBezTo>
                    <a:lnTo>
                      <a:pt x="263800" y="521716"/>
                    </a:lnTo>
                    <a:cubicBezTo>
                      <a:pt x="148915" y="506225"/>
                      <a:pt x="60925" y="404513"/>
                      <a:pt x="60925" y="288771"/>
                    </a:cubicBezTo>
                    <a:cubicBezTo>
                      <a:pt x="60925" y="197872"/>
                      <a:pt x="115298" y="112819"/>
                      <a:pt x="197734" y="74823"/>
                    </a:cubicBezTo>
                    <a:lnTo>
                      <a:pt x="197734" y="267727"/>
                    </a:lnTo>
                    <a:cubicBezTo>
                      <a:pt x="198611" y="275618"/>
                      <a:pt x="202119" y="279710"/>
                      <a:pt x="210304" y="280879"/>
                    </a:cubicBezTo>
                    <a:lnTo>
                      <a:pt x="249184" y="280879"/>
                    </a:lnTo>
                    <a:cubicBezTo>
                      <a:pt x="260292" y="280879"/>
                      <a:pt x="283971" y="275326"/>
                      <a:pt x="290110" y="288186"/>
                    </a:cubicBezTo>
                    <a:lnTo>
                      <a:pt x="290110" y="220670"/>
                    </a:lnTo>
                    <a:cubicBezTo>
                      <a:pt x="290110" y="206056"/>
                      <a:pt x="293325" y="190857"/>
                      <a:pt x="275201" y="189688"/>
                    </a:cubicBezTo>
                    <a:cubicBezTo>
                      <a:pt x="264970" y="189104"/>
                      <a:pt x="254446" y="189688"/>
                      <a:pt x="243922" y="189688"/>
                    </a:cubicBezTo>
                    <a:cubicBezTo>
                      <a:pt x="223751" y="189688"/>
                      <a:pt x="224628" y="180628"/>
                      <a:pt x="224628" y="161922"/>
                    </a:cubicBezTo>
                    <a:lnTo>
                      <a:pt x="224628" y="0"/>
                    </a:lnTo>
                    <a:cubicBezTo>
                      <a:pt x="86942" y="34489"/>
                      <a:pt x="-9234" y="166306"/>
                      <a:pt x="705" y="308061"/>
                    </a:cubicBezTo>
                    <a:cubicBezTo>
                      <a:pt x="12398" y="476998"/>
                      <a:pt x="169086" y="604431"/>
                      <a:pt x="336882" y="581633"/>
                    </a:cubicBezTo>
                    <a:cubicBezTo>
                      <a:pt x="488308" y="561174"/>
                      <a:pt x="601439" y="422926"/>
                      <a:pt x="592669" y="270649"/>
                    </a:cubicBezTo>
                    <a:cubicBezTo>
                      <a:pt x="584777" y="143801"/>
                      <a:pt x="492986" y="32443"/>
                      <a:pt x="369038" y="877"/>
                    </a:cubicBezTo>
                    <a:close/>
                  </a:path>
                </a:pathLst>
              </a:custGeom>
              <a:grpFill/>
              <a:ln w="18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</a:endParaRPr>
              </a:p>
            </p:txBody>
          </p:sp>
          <p:sp>
            <p:nvSpPr>
              <p:cNvPr id="133" name="任意多边形: 形状 132"/>
              <p:cNvSpPr/>
              <p:nvPr/>
            </p:nvSpPr>
            <p:spPr>
              <a:xfrm>
                <a:off x="3615295" y="2572420"/>
                <a:ext cx="298853" cy="152590"/>
              </a:xfrm>
              <a:custGeom>
                <a:avLst/>
                <a:gdLst>
                  <a:gd name="connsiteX0" fmla="*/ 275373 w 613888"/>
                  <a:gd name="connsiteY0" fmla="*/ 72852 h 313442"/>
                  <a:gd name="connsiteX1" fmla="*/ 261049 w 613888"/>
                  <a:gd name="connsiteY1" fmla="*/ 64083 h 313442"/>
                  <a:gd name="connsiteX2" fmla="*/ 248186 w 613888"/>
                  <a:gd name="connsiteY2" fmla="*/ 58822 h 313442"/>
                  <a:gd name="connsiteX3" fmla="*/ 238832 w 613888"/>
                  <a:gd name="connsiteY3" fmla="*/ 66714 h 313442"/>
                  <a:gd name="connsiteX4" fmla="*/ 225970 w 613888"/>
                  <a:gd name="connsiteY4" fmla="*/ 83666 h 313442"/>
                  <a:gd name="connsiteX5" fmla="*/ 166042 w 613888"/>
                  <a:gd name="connsiteY5" fmla="*/ 83666 h 313442"/>
                  <a:gd name="connsiteX6" fmla="*/ 165750 w 613888"/>
                  <a:gd name="connsiteY6" fmla="*/ 33686 h 313442"/>
                  <a:gd name="connsiteX7" fmla="*/ 173351 w 613888"/>
                  <a:gd name="connsiteY7" fmla="*/ 28425 h 313442"/>
                  <a:gd name="connsiteX8" fmla="*/ 178320 w 613888"/>
                  <a:gd name="connsiteY8" fmla="*/ 22288 h 313442"/>
                  <a:gd name="connsiteX9" fmla="*/ 177151 w 613888"/>
                  <a:gd name="connsiteY9" fmla="*/ 15273 h 313442"/>
                  <a:gd name="connsiteX10" fmla="*/ 149964 w 613888"/>
                  <a:gd name="connsiteY10" fmla="*/ 5920 h 313442"/>
                  <a:gd name="connsiteX11" fmla="*/ 121608 w 613888"/>
                  <a:gd name="connsiteY11" fmla="*/ 74 h 313442"/>
                  <a:gd name="connsiteX12" fmla="*/ 112839 w 613888"/>
                  <a:gd name="connsiteY12" fmla="*/ 1536 h 313442"/>
                  <a:gd name="connsiteX13" fmla="*/ 111085 w 613888"/>
                  <a:gd name="connsiteY13" fmla="*/ 10012 h 313442"/>
                  <a:gd name="connsiteX14" fmla="*/ 113716 w 613888"/>
                  <a:gd name="connsiteY14" fmla="*/ 48885 h 313442"/>
                  <a:gd name="connsiteX15" fmla="*/ 113716 w 613888"/>
                  <a:gd name="connsiteY15" fmla="*/ 83374 h 313442"/>
                  <a:gd name="connsiteX16" fmla="*/ 59927 w 613888"/>
                  <a:gd name="connsiteY16" fmla="*/ 83374 h 313442"/>
                  <a:gd name="connsiteX17" fmla="*/ 14909 w 613888"/>
                  <a:gd name="connsiteY17" fmla="*/ 59992 h 313442"/>
                  <a:gd name="connsiteX18" fmla="*/ 4093 w 613888"/>
                  <a:gd name="connsiteY18" fmla="*/ 56484 h 313442"/>
                  <a:gd name="connsiteX19" fmla="*/ 292 w 613888"/>
                  <a:gd name="connsiteY19" fmla="*/ 59115 h 313442"/>
                  <a:gd name="connsiteX20" fmla="*/ 2046 w 613888"/>
                  <a:gd name="connsiteY20" fmla="*/ 86881 h 313442"/>
                  <a:gd name="connsiteX21" fmla="*/ 2046 w 613888"/>
                  <a:gd name="connsiteY21" fmla="*/ 173688 h 313442"/>
                  <a:gd name="connsiteX22" fmla="*/ 0 w 613888"/>
                  <a:gd name="connsiteY22" fmla="*/ 209638 h 313442"/>
                  <a:gd name="connsiteX23" fmla="*/ 1754 w 613888"/>
                  <a:gd name="connsiteY23" fmla="*/ 217529 h 313442"/>
                  <a:gd name="connsiteX24" fmla="*/ 21340 w 613888"/>
                  <a:gd name="connsiteY24" fmla="*/ 219868 h 313442"/>
                  <a:gd name="connsiteX25" fmla="*/ 45603 w 613888"/>
                  <a:gd name="connsiteY25" fmla="*/ 212853 h 313442"/>
                  <a:gd name="connsiteX26" fmla="*/ 52327 w 613888"/>
                  <a:gd name="connsiteY26" fmla="*/ 201162 h 313442"/>
                  <a:gd name="connsiteX27" fmla="*/ 52327 w 613888"/>
                  <a:gd name="connsiteY27" fmla="*/ 183625 h 313442"/>
                  <a:gd name="connsiteX28" fmla="*/ 113716 w 613888"/>
                  <a:gd name="connsiteY28" fmla="*/ 183625 h 313442"/>
                  <a:gd name="connsiteX29" fmla="*/ 114008 w 613888"/>
                  <a:gd name="connsiteY29" fmla="*/ 246173 h 313442"/>
                  <a:gd name="connsiteX30" fmla="*/ 110792 w 613888"/>
                  <a:gd name="connsiteY30" fmla="*/ 301121 h 313442"/>
                  <a:gd name="connsiteX31" fmla="*/ 114008 w 613888"/>
                  <a:gd name="connsiteY31" fmla="*/ 309012 h 313442"/>
                  <a:gd name="connsiteX32" fmla="*/ 127455 w 613888"/>
                  <a:gd name="connsiteY32" fmla="*/ 313104 h 313442"/>
                  <a:gd name="connsiteX33" fmla="*/ 149087 w 613888"/>
                  <a:gd name="connsiteY33" fmla="*/ 311058 h 313442"/>
                  <a:gd name="connsiteX34" fmla="*/ 162534 w 613888"/>
                  <a:gd name="connsiteY34" fmla="*/ 304044 h 313442"/>
                  <a:gd name="connsiteX35" fmla="*/ 167796 w 613888"/>
                  <a:gd name="connsiteY35" fmla="*/ 295568 h 313442"/>
                  <a:gd name="connsiteX36" fmla="*/ 165458 w 613888"/>
                  <a:gd name="connsiteY36" fmla="*/ 248511 h 313442"/>
                  <a:gd name="connsiteX37" fmla="*/ 165458 w 613888"/>
                  <a:gd name="connsiteY37" fmla="*/ 183917 h 313442"/>
                  <a:gd name="connsiteX38" fmla="*/ 230939 w 613888"/>
                  <a:gd name="connsiteY38" fmla="*/ 183917 h 313442"/>
                  <a:gd name="connsiteX39" fmla="*/ 230939 w 613888"/>
                  <a:gd name="connsiteY39" fmla="*/ 199993 h 313442"/>
                  <a:gd name="connsiteX40" fmla="*/ 232986 w 613888"/>
                  <a:gd name="connsiteY40" fmla="*/ 213730 h 313442"/>
                  <a:gd name="connsiteX41" fmla="*/ 243802 w 613888"/>
                  <a:gd name="connsiteY41" fmla="*/ 218114 h 313442"/>
                  <a:gd name="connsiteX42" fmla="*/ 262218 w 613888"/>
                  <a:gd name="connsiteY42" fmla="*/ 216360 h 313442"/>
                  <a:gd name="connsiteX43" fmla="*/ 278296 w 613888"/>
                  <a:gd name="connsiteY43" fmla="*/ 210515 h 313442"/>
                  <a:gd name="connsiteX44" fmla="*/ 283851 w 613888"/>
                  <a:gd name="connsiteY44" fmla="*/ 202915 h 313442"/>
                  <a:gd name="connsiteX45" fmla="*/ 281804 w 613888"/>
                  <a:gd name="connsiteY45" fmla="*/ 169596 h 313442"/>
                  <a:gd name="connsiteX46" fmla="*/ 281804 w 613888"/>
                  <a:gd name="connsiteY46" fmla="*/ 109386 h 313442"/>
                  <a:gd name="connsiteX47" fmla="*/ 290282 w 613888"/>
                  <a:gd name="connsiteY47" fmla="*/ 101203 h 313442"/>
                  <a:gd name="connsiteX48" fmla="*/ 296421 w 613888"/>
                  <a:gd name="connsiteY48" fmla="*/ 92142 h 313442"/>
                  <a:gd name="connsiteX49" fmla="*/ 275373 w 613888"/>
                  <a:gd name="connsiteY49" fmla="*/ 72852 h 313442"/>
                  <a:gd name="connsiteX50" fmla="*/ 113423 w 613888"/>
                  <a:gd name="connsiteY50" fmla="*/ 175149 h 313442"/>
                  <a:gd name="connsiteX51" fmla="*/ 52327 w 613888"/>
                  <a:gd name="connsiteY51" fmla="*/ 175149 h 313442"/>
                  <a:gd name="connsiteX52" fmla="*/ 52327 w 613888"/>
                  <a:gd name="connsiteY52" fmla="*/ 92727 h 313442"/>
                  <a:gd name="connsiteX53" fmla="*/ 113423 w 613888"/>
                  <a:gd name="connsiteY53" fmla="*/ 92434 h 313442"/>
                  <a:gd name="connsiteX54" fmla="*/ 113423 w 613888"/>
                  <a:gd name="connsiteY54" fmla="*/ 175149 h 313442"/>
                  <a:gd name="connsiteX55" fmla="*/ 230647 w 613888"/>
                  <a:gd name="connsiteY55" fmla="*/ 175149 h 313442"/>
                  <a:gd name="connsiteX56" fmla="*/ 165458 w 613888"/>
                  <a:gd name="connsiteY56" fmla="*/ 175149 h 313442"/>
                  <a:gd name="connsiteX57" fmla="*/ 165458 w 613888"/>
                  <a:gd name="connsiteY57" fmla="*/ 92434 h 313442"/>
                  <a:gd name="connsiteX58" fmla="*/ 230647 w 613888"/>
                  <a:gd name="connsiteY58" fmla="*/ 92434 h 313442"/>
                  <a:gd name="connsiteX59" fmla="*/ 230647 w 613888"/>
                  <a:gd name="connsiteY59" fmla="*/ 175149 h 313442"/>
                  <a:gd name="connsiteX60" fmla="*/ 495788 w 613888"/>
                  <a:gd name="connsiteY60" fmla="*/ 223375 h 313442"/>
                  <a:gd name="connsiteX61" fmla="*/ 495496 w 613888"/>
                  <a:gd name="connsiteY61" fmla="*/ 145337 h 313442"/>
                  <a:gd name="connsiteX62" fmla="*/ 471525 w 613888"/>
                  <a:gd name="connsiteY62" fmla="*/ 145337 h 313442"/>
                  <a:gd name="connsiteX63" fmla="*/ 451647 w 613888"/>
                  <a:gd name="connsiteY63" fmla="*/ 146213 h 313442"/>
                  <a:gd name="connsiteX64" fmla="*/ 442292 w 613888"/>
                  <a:gd name="connsiteY64" fmla="*/ 134522 h 313442"/>
                  <a:gd name="connsiteX65" fmla="*/ 466263 w 613888"/>
                  <a:gd name="connsiteY65" fmla="*/ 136568 h 313442"/>
                  <a:gd name="connsiteX66" fmla="*/ 495204 w 613888"/>
                  <a:gd name="connsiteY66" fmla="*/ 136861 h 313442"/>
                  <a:gd name="connsiteX67" fmla="*/ 495204 w 613888"/>
                  <a:gd name="connsiteY67" fmla="*/ 80743 h 313442"/>
                  <a:gd name="connsiteX68" fmla="*/ 468017 w 613888"/>
                  <a:gd name="connsiteY68" fmla="*/ 80743 h 313442"/>
                  <a:gd name="connsiteX69" fmla="*/ 448139 w 613888"/>
                  <a:gd name="connsiteY69" fmla="*/ 82497 h 313442"/>
                  <a:gd name="connsiteX70" fmla="*/ 438784 w 613888"/>
                  <a:gd name="connsiteY70" fmla="*/ 70513 h 313442"/>
                  <a:gd name="connsiteX71" fmla="*/ 464509 w 613888"/>
                  <a:gd name="connsiteY71" fmla="*/ 72267 h 313442"/>
                  <a:gd name="connsiteX72" fmla="*/ 555131 w 613888"/>
                  <a:gd name="connsiteY72" fmla="*/ 72267 h 313442"/>
                  <a:gd name="connsiteX73" fmla="*/ 568286 w 613888"/>
                  <a:gd name="connsiteY73" fmla="*/ 53854 h 313442"/>
                  <a:gd name="connsiteX74" fmla="*/ 575009 w 613888"/>
                  <a:gd name="connsiteY74" fmla="*/ 48300 h 313442"/>
                  <a:gd name="connsiteX75" fmla="*/ 582902 w 613888"/>
                  <a:gd name="connsiteY75" fmla="*/ 51515 h 313442"/>
                  <a:gd name="connsiteX76" fmla="*/ 604827 w 613888"/>
                  <a:gd name="connsiteY76" fmla="*/ 69637 h 313442"/>
                  <a:gd name="connsiteX77" fmla="*/ 609796 w 613888"/>
                  <a:gd name="connsiteY77" fmla="*/ 78405 h 313442"/>
                  <a:gd name="connsiteX78" fmla="*/ 603365 w 613888"/>
                  <a:gd name="connsiteY78" fmla="*/ 80743 h 313442"/>
                  <a:gd name="connsiteX79" fmla="*/ 543146 w 613888"/>
                  <a:gd name="connsiteY79" fmla="*/ 80451 h 313442"/>
                  <a:gd name="connsiteX80" fmla="*/ 537007 w 613888"/>
                  <a:gd name="connsiteY80" fmla="*/ 88050 h 313442"/>
                  <a:gd name="connsiteX81" fmla="*/ 536714 w 613888"/>
                  <a:gd name="connsiteY81" fmla="*/ 136568 h 313442"/>
                  <a:gd name="connsiteX82" fmla="*/ 553962 w 613888"/>
                  <a:gd name="connsiteY82" fmla="*/ 136568 h 313442"/>
                  <a:gd name="connsiteX83" fmla="*/ 572378 w 613888"/>
                  <a:gd name="connsiteY83" fmla="*/ 117570 h 313442"/>
                  <a:gd name="connsiteX84" fmla="*/ 583195 w 613888"/>
                  <a:gd name="connsiteY84" fmla="*/ 121662 h 313442"/>
                  <a:gd name="connsiteX85" fmla="*/ 603365 w 613888"/>
                  <a:gd name="connsiteY85" fmla="*/ 138614 h 313442"/>
                  <a:gd name="connsiteX86" fmla="*/ 604827 w 613888"/>
                  <a:gd name="connsiteY86" fmla="*/ 143583 h 313442"/>
                  <a:gd name="connsiteX87" fmla="*/ 600442 w 613888"/>
                  <a:gd name="connsiteY87" fmla="*/ 145629 h 313442"/>
                  <a:gd name="connsiteX88" fmla="*/ 537007 w 613888"/>
                  <a:gd name="connsiteY88" fmla="*/ 145921 h 313442"/>
                  <a:gd name="connsiteX89" fmla="*/ 537007 w 613888"/>
                  <a:gd name="connsiteY89" fmla="*/ 223083 h 313442"/>
                  <a:gd name="connsiteX90" fmla="*/ 563316 w 613888"/>
                  <a:gd name="connsiteY90" fmla="*/ 223083 h 313442"/>
                  <a:gd name="connsiteX91" fmla="*/ 572671 w 613888"/>
                  <a:gd name="connsiteY91" fmla="*/ 211099 h 313442"/>
                  <a:gd name="connsiteX92" fmla="*/ 579979 w 613888"/>
                  <a:gd name="connsiteY92" fmla="*/ 202039 h 313442"/>
                  <a:gd name="connsiteX93" fmla="*/ 584071 w 613888"/>
                  <a:gd name="connsiteY93" fmla="*/ 199408 h 313442"/>
                  <a:gd name="connsiteX94" fmla="*/ 590795 w 613888"/>
                  <a:gd name="connsiteY94" fmla="*/ 202331 h 313442"/>
                  <a:gd name="connsiteX95" fmla="*/ 606581 w 613888"/>
                  <a:gd name="connsiteY95" fmla="*/ 216360 h 313442"/>
                  <a:gd name="connsiteX96" fmla="*/ 613889 w 613888"/>
                  <a:gd name="connsiteY96" fmla="*/ 226298 h 313442"/>
                  <a:gd name="connsiteX97" fmla="*/ 611843 w 613888"/>
                  <a:gd name="connsiteY97" fmla="*/ 230390 h 313442"/>
                  <a:gd name="connsiteX98" fmla="*/ 603657 w 613888"/>
                  <a:gd name="connsiteY98" fmla="*/ 231559 h 313442"/>
                  <a:gd name="connsiteX99" fmla="*/ 464802 w 613888"/>
                  <a:gd name="connsiteY99" fmla="*/ 231559 h 313442"/>
                  <a:gd name="connsiteX100" fmla="*/ 445216 w 613888"/>
                  <a:gd name="connsiteY100" fmla="*/ 232436 h 313442"/>
                  <a:gd name="connsiteX101" fmla="*/ 435861 w 613888"/>
                  <a:gd name="connsiteY101" fmla="*/ 220744 h 313442"/>
                  <a:gd name="connsiteX102" fmla="*/ 459832 w 613888"/>
                  <a:gd name="connsiteY102" fmla="*/ 222790 h 313442"/>
                  <a:gd name="connsiteX103" fmla="*/ 495788 w 613888"/>
                  <a:gd name="connsiteY103" fmla="*/ 223375 h 3134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</a:cxnLst>
                <a:rect l="l" t="t" r="r" b="b"/>
                <a:pathLst>
                  <a:path w="613888" h="313442">
                    <a:moveTo>
                      <a:pt x="275373" y="72852"/>
                    </a:moveTo>
                    <a:lnTo>
                      <a:pt x="261049" y="64083"/>
                    </a:lnTo>
                    <a:cubicBezTo>
                      <a:pt x="254910" y="60284"/>
                      <a:pt x="250817" y="58530"/>
                      <a:pt x="248186" y="58822"/>
                    </a:cubicBezTo>
                    <a:cubicBezTo>
                      <a:pt x="245556" y="59115"/>
                      <a:pt x="242632" y="61745"/>
                      <a:pt x="238832" y="66714"/>
                    </a:cubicBezTo>
                    <a:cubicBezTo>
                      <a:pt x="235324" y="71683"/>
                      <a:pt x="230939" y="77236"/>
                      <a:pt x="225970" y="83666"/>
                    </a:cubicBezTo>
                    <a:lnTo>
                      <a:pt x="166042" y="83666"/>
                    </a:lnTo>
                    <a:lnTo>
                      <a:pt x="165750" y="33686"/>
                    </a:lnTo>
                    <a:lnTo>
                      <a:pt x="173351" y="28425"/>
                    </a:lnTo>
                    <a:cubicBezTo>
                      <a:pt x="175982" y="26380"/>
                      <a:pt x="177735" y="24334"/>
                      <a:pt x="178320" y="22288"/>
                    </a:cubicBezTo>
                    <a:cubicBezTo>
                      <a:pt x="179197" y="20242"/>
                      <a:pt x="178612" y="17903"/>
                      <a:pt x="177151" y="15273"/>
                    </a:cubicBezTo>
                    <a:cubicBezTo>
                      <a:pt x="175689" y="12642"/>
                      <a:pt x="166627" y="9720"/>
                      <a:pt x="149964" y="5920"/>
                    </a:cubicBezTo>
                    <a:cubicBezTo>
                      <a:pt x="133302" y="2120"/>
                      <a:pt x="123947" y="367"/>
                      <a:pt x="121608" y="74"/>
                    </a:cubicBezTo>
                    <a:cubicBezTo>
                      <a:pt x="116931" y="-218"/>
                      <a:pt x="114300" y="367"/>
                      <a:pt x="112839" y="1536"/>
                    </a:cubicBezTo>
                    <a:cubicBezTo>
                      <a:pt x="111377" y="2705"/>
                      <a:pt x="110792" y="5628"/>
                      <a:pt x="111085" y="10012"/>
                    </a:cubicBezTo>
                    <a:lnTo>
                      <a:pt x="113716" y="48885"/>
                    </a:lnTo>
                    <a:lnTo>
                      <a:pt x="113716" y="83374"/>
                    </a:lnTo>
                    <a:lnTo>
                      <a:pt x="59927" y="83374"/>
                    </a:lnTo>
                    <a:lnTo>
                      <a:pt x="14909" y="59992"/>
                    </a:lnTo>
                    <a:cubicBezTo>
                      <a:pt x="9354" y="57069"/>
                      <a:pt x="5554" y="55900"/>
                      <a:pt x="4093" y="56484"/>
                    </a:cubicBezTo>
                    <a:cubicBezTo>
                      <a:pt x="2339" y="57069"/>
                      <a:pt x="1169" y="57946"/>
                      <a:pt x="292" y="59115"/>
                    </a:cubicBezTo>
                    <a:lnTo>
                      <a:pt x="2046" y="86881"/>
                    </a:lnTo>
                    <a:lnTo>
                      <a:pt x="2046" y="173688"/>
                    </a:lnTo>
                    <a:lnTo>
                      <a:pt x="0" y="209638"/>
                    </a:lnTo>
                    <a:cubicBezTo>
                      <a:pt x="0" y="212853"/>
                      <a:pt x="585" y="215483"/>
                      <a:pt x="1754" y="217529"/>
                    </a:cubicBezTo>
                    <a:cubicBezTo>
                      <a:pt x="3216" y="219575"/>
                      <a:pt x="9647" y="220452"/>
                      <a:pt x="21340" y="219868"/>
                    </a:cubicBezTo>
                    <a:cubicBezTo>
                      <a:pt x="33033" y="219283"/>
                      <a:pt x="41218" y="216945"/>
                      <a:pt x="45603" y="212853"/>
                    </a:cubicBezTo>
                    <a:cubicBezTo>
                      <a:pt x="49988" y="208761"/>
                      <a:pt x="52327" y="204669"/>
                      <a:pt x="52327" y="201162"/>
                    </a:cubicBezTo>
                    <a:lnTo>
                      <a:pt x="52327" y="183625"/>
                    </a:lnTo>
                    <a:lnTo>
                      <a:pt x="113716" y="183625"/>
                    </a:lnTo>
                    <a:lnTo>
                      <a:pt x="114008" y="246173"/>
                    </a:lnTo>
                    <a:lnTo>
                      <a:pt x="110792" y="301121"/>
                    </a:lnTo>
                    <a:cubicBezTo>
                      <a:pt x="111377" y="304336"/>
                      <a:pt x="112254" y="306966"/>
                      <a:pt x="114008" y="309012"/>
                    </a:cubicBezTo>
                    <a:cubicBezTo>
                      <a:pt x="115762" y="311351"/>
                      <a:pt x="120147" y="312520"/>
                      <a:pt x="127455" y="313104"/>
                    </a:cubicBezTo>
                    <a:cubicBezTo>
                      <a:pt x="135348" y="313981"/>
                      <a:pt x="142656" y="313104"/>
                      <a:pt x="149087" y="311058"/>
                    </a:cubicBezTo>
                    <a:cubicBezTo>
                      <a:pt x="155811" y="309012"/>
                      <a:pt x="160196" y="306674"/>
                      <a:pt x="162534" y="304044"/>
                    </a:cubicBezTo>
                    <a:cubicBezTo>
                      <a:pt x="164873" y="301413"/>
                      <a:pt x="166627" y="298783"/>
                      <a:pt x="167796" y="295568"/>
                    </a:cubicBezTo>
                    <a:lnTo>
                      <a:pt x="165458" y="248511"/>
                    </a:lnTo>
                    <a:lnTo>
                      <a:pt x="165458" y="183917"/>
                    </a:lnTo>
                    <a:lnTo>
                      <a:pt x="230939" y="183917"/>
                    </a:lnTo>
                    <a:lnTo>
                      <a:pt x="230939" y="199993"/>
                    </a:lnTo>
                    <a:cubicBezTo>
                      <a:pt x="230939" y="207007"/>
                      <a:pt x="231524" y="211391"/>
                      <a:pt x="232986" y="213730"/>
                    </a:cubicBezTo>
                    <a:cubicBezTo>
                      <a:pt x="234447" y="216068"/>
                      <a:pt x="237955" y="217529"/>
                      <a:pt x="243802" y="218114"/>
                    </a:cubicBezTo>
                    <a:cubicBezTo>
                      <a:pt x="247894" y="218698"/>
                      <a:pt x="254033" y="218114"/>
                      <a:pt x="262218" y="216360"/>
                    </a:cubicBezTo>
                    <a:cubicBezTo>
                      <a:pt x="270403" y="214607"/>
                      <a:pt x="275958" y="212561"/>
                      <a:pt x="278296" y="210515"/>
                    </a:cubicBezTo>
                    <a:cubicBezTo>
                      <a:pt x="280635" y="208469"/>
                      <a:pt x="282681" y="205838"/>
                      <a:pt x="283851" y="202915"/>
                    </a:cubicBezTo>
                    <a:lnTo>
                      <a:pt x="281804" y="169596"/>
                    </a:lnTo>
                    <a:lnTo>
                      <a:pt x="281804" y="109386"/>
                    </a:lnTo>
                    <a:lnTo>
                      <a:pt x="290282" y="101203"/>
                    </a:lnTo>
                    <a:cubicBezTo>
                      <a:pt x="294374" y="97403"/>
                      <a:pt x="296421" y="94480"/>
                      <a:pt x="296421" y="92142"/>
                    </a:cubicBezTo>
                    <a:cubicBezTo>
                      <a:pt x="296713" y="88050"/>
                      <a:pt x="289697" y="81620"/>
                      <a:pt x="275373" y="72852"/>
                    </a:cubicBezTo>
                    <a:close/>
                    <a:moveTo>
                      <a:pt x="113423" y="175149"/>
                    </a:moveTo>
                    <a:lnTo>
                      <a:pt x="52327" y="175149"/>
                    </a:lnTo>
                    <a:lnTo>
                      <a:pt x="52327" y="92727"/>
                    </a:lnTo>
                    <a:lnTo>
                      <a:pt x="113423" y="92434"/>
                    </a:lnTo>
                    <a:lnTo>
                      <a:pt x="113423" y="175149"/>
                    </a:lnTo>
                    <a:close/>
                    <a:moveTo>
                      <a:pt x="230647" y="175149"/>
                    </a:moveTo>
                    <a:lnTo>
                      <a:pt x="165458" y="175149"/>
                    </a:lnTo>
                    <a:lnTo>
                      <a:pt x="165458" y="92434"/>
                    </a:lnTo>
                    <a:lnTo>
                      <a:pt x="230647" y="92434"/>
                    </a:lnTo>
                    <a:lnTo>
                      <a:pt x="230647" y="175149"/>
                    </a:lnTo>
                    <a:close/>
                    <a:moveTo>
                      <a:pt x="495788" y="223375"/>
                    </a:moveTo>
                    <a:lnTo>
                      <a:pt x="495496" y="145337"/>
                    </a:lnTo>
                    <a:lnTo>
                      <a:pt x="471525" y="145337"/>
                    </a:lnTo>
                    <a:lnTo>
                      <a:pt x="451647" y="146213"/>
                    </a:lnTo>
                    <a:lnTo>
                      <a:pt x="442292" y="134522"/>
                    </a:lnTo>
                    <a:lnTo>
                      <a:pt x="466263" y="136568"/>
                    </a:lnTo>
                    <a:lnTo>
                      <a:pt x="495204" y="136861"/>
                    </a:lnTo>
                    <a:lnTo>
                      <a:pt x="495204" y="80743"/>
                    </a:lnTo>
                    <a:lnTo>
                      <a:pt x="468017" y="80743"/>
                    </a:lnTo>
                    <a:lnTo>
                      <a:pt x="448139" y="82497"/>
                    </a:lnTo>
                    <a:lnTo>
                      <a:pt x="438784" y="70513"/>
                    </a:lnTo>
                    <a:lnTo>
                      <a:pt x="464509" y="72267"/>
                    </a:lnTo>
                    <a:lnTo>
                      <a:pt x="555131" y="72267"/>
                    </a:lnTo>
                    <a:cubicBezTo>
                      <a:pt x="560978" y="63207"/>
                      <a:pt x="565363" y="57069"/>
                      <a:pt x="568286" y="53854"/>
                    </a:cubicBezTo>
                    <a:cubicBezTo>
                      <a:pt x="570917" y="50346"/>
                      <a:pt x="573255" y="48593"/>
                      <a:pt x="575009" y="48300"/>
                    </a:cubicBezTo>
                    <a:cubicBezTo>
                      <a:pt x="576763" y="48008"/>
                      <a:pt x="579394" y="49177"/>
                      <a:pt x="582902" y="51515"/>
                    </a:cubicBezTo>
                    <a:cubicBezTo>
                      <a:pt x="593426" y="59115"/>
                      <a:pt x="600734" y="65252"/>
                      <a:pt x="604827" y="69637"/>
                    </a:cubicBezTo>
                    <a:cubicBezTo>
                      <a:pt x="608919" y="74021"/>
                      <a:pt x="610381" y="76944"/>
                      <a:pt x="609796" y="78405"/>
                    </a:cubicBezTo>
                    <a:cubicBezTo>
                      <a:pt x="608919" y="80159"/>
                      <a:pt x="606873" y="80743"/>
                      <a:pt x="603365" y="80743"/>
                    </a:cubicBezTo>
                    <a:lnTo>
                      <a:pt x="543146" y="80451"/>
                    </a:lnTo>
                    <a:cubicBezTo>
                      <a:pt x="541392" y="83666"/>
                      <a:pt x="539345" y="86004"/>
                      <a:pt x="537007" y="88050"/>
                    </a:cubicBezTo>
                    <a:lnTo>
                      <a:pt x="536714" y="136568"/>
                    </a:lnTo>
                    <a:lnTo>
                      <a:pt x="553962" y="136568"/>
                    </a:lnTo>
                    <a:cubicBezTo>
                      <a:pt x="563609" y="124585"/>
                      <a:pt x="569747" y="118155"/>
                      <a:pt x="572378" y="117570"/>
                    </a:cubicBezTo>
                    <a:cubicBezTo>
                      <a:pt x="575009" y="116986"/>
                      <a:pt x="578810" y="118447"/>
                      <a:pt x="583195" y="121662"/>
                    </a:cubicBezTo>
                    <a:cubicBezTo>
                      <a:pt x="595180" y="131015"/>
                      <a:pt x="601904" y="136568"/>
                      <a:pt x="603365" y="138614"/>
                    </a:cubicBezTo>
                    <a:cubicBezTo>
                      <a:pt x="604827" y="140660"/>
                      <a:pt x="605412" y="142122"/>
                      <a:pt x="604827" y="143583"/>
                    </a:cubicBezTo>
                    <a:cubicBezTo>
                      <a:pt x="604242" y="145044"/>
                      <a:pt x="602781" y="145629"/>
                      <a:pt x="600442" y="145629"/>
                    </a:cubicBezTo>
                    <a:lnTo>
                      <a:pt x="537007" y="145921"/>
                    </a:lnTo>
                    <a:lnTo>
                      <a:pt x="537007" y="223083"/>
                    </a:lnTo>
                    <a:lnTo>
                      <a:pt x="563316" y="223083"/>
                    </a:lnTo>
                    <a:cubicBezTo>
                      <a:pt x="566240" y="219575"/>
                      <a:pt x="569455" y="215776"/>
                      <a:pt x="572671" y="211099"/>
                    </a:cubicBezTo>
                    <a:cubicBezTo>
                      <a:pt x="576179" y="206715"/>
                      <a:pt x="578517" y="203792"/>
                      <a:pt x="579979" y="202039"/>
                    </a:cubicBezTo>
                    <a:cubicBezTo>
                      <a:pt x="581441" y="200577"/>
                      <a:pt x="582902" y="199700"/>
                      <a:pt x="584071" y="199408"/>
                    </a:cubicBezTo>
                    <a:cubicBezTo>
                      <a:pt x="585533" y="199116"/>
                      <a:pt x="587579" y="200285"/>
                      <a:pt x="590795" y="202331"/>
                    </a:cubicBezTo>
                    <a:cubicBezTo>
                      <a:pt x="596349" y="206715"/>
                      <a:pt x="601611" y="211391"/>
                      <a:pt x="606581" y="216360"/>
                    </a:cubicBezTo>
                    <a:cubicBezTo>
                      <a:pt x="611550" y="221329"/>
                      <a:pt x="613889" y="224836"/>
                      <a:pt x="613889" y="226298"/>
                    </a:cubicBezTo>
                    <a:cubicBezTo>
                      <a:pt x="613889" y="228344"/>
                      <a:pt x="613012" y="229513"/>
                      <a:pt x="611843" y="230390"/>
                    </a:cubicBezTo>
                    <a:cubicBezTo>
                      <a:pt x="610381" y="231266"/>
                      <a:pt x="607750" y="231559"/>
                      <a:pt x="603657" y="231559"/>
                    </a:cubicBezTo>
                    <a:lnTo>
                      <a:pt x="464802" y="231559"/>
                    </a:lnTo>
                    <a:lnTo>
                      <a:pt x="445216" y="232436"/>
                    </a:lnTo>
                    <a:lnTo>
                      <a:pt x="435861" y="220744"/>
                    </a:lnTo>
                    <a:lnTo>
                      <a:pt x="459832" y="222790"/>
                    </a:lnTo>
                    <a:lnTo>
                      <a:pt x="495788" y="223375"/>
                    </a:lnTo>
                    <a:close/>
                  </a:path>
                </a:pathLst>
              </a:custGeom>
              <a:grpFill/>
              <a:ln w="18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</a:endParaRPr>
              </a:p>
            </p:txBody>
          </p:sp>
          <p:sp>
            <p:nvSpPr>
              <p:cNvPr id="134" name="任意多边形: 形状 133"/>
              <p:cNvSpPr/>
              <p:nvPr/>
            </p:nvSpPr>
            <p:spPr>
              <a:xfrm>
                <a:off x="3877690" y="2645138"/>
                <a:ext cx="27297" cy="23931"/>
              </a:xfrm>
              <a:custGeom>
                <a:avLst/>
                <a:gdLst>
                  <a:gd name="connsiteX0" fmla="*/ 6487 w 56071"/>
                  <a:gd name="connsiteY0" fmla="*/ 55 h 49158"/>
                  <a:gd name="connsiteX1" fmla="*/ 56 w 56071"/>
                  <a:gd name="connsiteY1" fmla="*/ 2394 h 49158"/>
                  <a:gd name="connsiteX2" fmla="*/ 2102 w 56071"/>
                  <a:gd name="connsiteY2" fmla="*/ 7362 h 49158"/>
                  <a:gd name="connsiteX3" fmla="*/ 7949 w 56071"/>
                  <a:gd name="connsiteY3" fmla="*/ 12331 h 49158"/>
                  <a:gd name="connsiteX4" fmla="*/ 14965 w 56071"/>
                  <a:gd name="connsiteY4" fmla="*/ 26945 h 49158"/>
                  <a:gd name="connsiteX5" fmla="*/ 17596 w 56071"/>
                  <a:gd name="connsiteY5" fmla="*/ 39513 h 49158"/>
                  <a:gd name="connsiteX6" fmla="*/ 22858 w 56071"/>
                  <a:gd name="connsiteY6" fmla="*/ 45943 h 49158"/>
                  <a:gd name="connsiteX7" fmla="*/ 37766 w 56071"/>
                  <a:gd name="connsiteY7" fmla="*/ 49158 h 49158"/>
                  <a:gd name="connsiteX8" fmla="*/ 53844 w 56071"/>
                  <a:gd name="connsiteY8" fmla="*/ 39221 h 49158"/>
                  <a:gd name="connsiteX9" fmla="*/ 55891 w 56071"/>
                  <a:gd name="connsiteY9" fmla="*/ 26945 h 49158"/>
                  <a:gd name="connsiteX10" fmla="*/ 46536 w 56071"/>
                  <a:gd name="connsiteY10" fmla="*/ 11162 h 49158"/>
                  <a:gd name="connsiteX11" fmla="*/ 12626 w 56071"/>
                  <a:gd name="connsiteY11" fmla="*/ 640 h 49158"/>
                  <a:gd name="connsiteX12" fmla="*/ 6487 w 56071"/>
                  <a:gd name="connsiteY12" fmla="*/ 55 h 491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6071" h="49158">
                    <a:moveTo>
                      <a:pt x="6487" y="55"/>
                    </a:moveTo>
                    <a:cubicBezTo>
                      <a:pt x="2395" y="-237"/>
                      <a:pt x="56" y="640"/>
                      <a:pt x="56" y="2394"/>
                    </a:cubicBezTo>
                    <a:cubicBezTo>
                      <a:pt x="-236" y="4147"/>
                      <a:pt x="641" y="5901"/>
                      <a:pt x="2102" y="7362"/>
                    </a:cubicBezTo>
                    <a:lnTo>
                      <a:pt x="7949" y="12331"/>
                    </a:lnTo>
                    <a:cubicBezTo>
                      <a:pt x="11457" y="15838"/>
                      <a:pt x="13795" y="20807"/>
                      <a:pt x="14965" y="26945"/>
                    </a:cubicBezTo>
                    <a:cubicBezTo>
                      <a:pt x="16134" y="33083"/>
                      <a:pt x="17011" y="37467"/>
                      <a:pt x="17596" y="39513"/>
                    </a:cubicBezTo>
                    <a:cubicBezTo>
                      <a:pt x="18180" y="41559"/>
                      <a:pt x="19934" y="43897"/>
                      <a:pt x="22858" y="45943"/>
                    </a:cubicBezTo>
                    <a:cubicBezTo>
                      <a:pt x="25781" y="48281"/>
                      <a:pt x="30750" y="49158"/>
                      <a:pt x="37766" y="49158"/>
                    </a:cubicBezTo>
                    <a:cubicBezTo>
                      <a:pt x="44490" y="48866"/>
                      <a:pt x="50044" y="45651"/>
                      <a:pt x="53844" y="39221"/>
                    </a:cubicBezTo>
                    <a:cubicBezTo>
                      <a:pt x="55598" y="36006"/>
                      <a:pt x="56475" y="31914"/>
                      <a:pt x="55891" y="26945"/>
                    </a:cubicBezTo>
                    <a:cubicBezTo>
                      <a:pt x="55306" y="21976"/>
                      <a:pt x="52383" y="16715"/>
                      <a:pt x="46536" y="11162"/>
                    </a:cubicBezTo>
                    <a:cubicBezTo>
                      <a:pt x="40982" y="5609"/>
                      <a:pt x="29581" y="1809"/>
                      <a:pt x="12626" y="640"/>
                    </a:cubicBezTo>
                    <a:lnTo>
                      <a:pt x="6487" y="55"/>
                    </a:lnTo>
                    <a:close/>
                  </a:path>
                </a:pathLst>
              </a:custGeom>
              <a:grpFill/>
              <a:ln w="18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</a:endParaRPr>
              </a:p>
            </p:txBody>
          </p:sp>
          <p:sp>
            <p:nvSpPr>
              <p:cNvPr id="135" name="任意多边形: 形状 134"/>
              <p:cNvSpPr/>
              <p:nvPr/>
            </p:nvSpPr>
            <p:spPr>
              <a:xfrm>
                <a:off x="3803716" y="2572461"/>
                <a:ext cx="524424" cy="151615"/>
              </a:xfrm>
              <a:custGeom>
                <a:avLst/>
                <a:gdLst>
                  <a:gd name="connsiteX0" fmla="*/ 288528 w 1077243"/>
                  <a:gd name="connsiteY0" fmla="*/ 35063 h 311439"/>
                  <a:gd name="connsiteX1" fmla="*/ 278004 w 1077243"/>
                  <a:gd name="connsiteY1" fmla="*/ 23664 h 311439"/>
                  <a:gd name="connsiteX2" fmla="*/ 251402 w 1077243"/>
                  <a:gd name="connsiteY2" fmla="*/ 7881 h 311439"/>
                  <a:gd name="connsiteX3" fmla="*/ 242632 w 1077243"/>
                  <a:gd name="connsiteY3" fmla="*/ 6128 h 311439"/>
                  <a:gd name="connsiteX4" fmla="*/ 235324 w 1077243"/>
                  <a:gd name="connsiteY4" fmla="*/ 12266 h 311439"/>
                  <a:gd name="connsiteX5" fmla="*/ 224216 w 1077243"/>
                  <a:gd name="connsiteY5" fmla="*/ 26587 h 311439"/>
                  <a:gd name="connsiteX6" fmla="*/ 51742 w 1077243"/>
                  <a:gd name="connsiteY6" fmla="*/ 26587 h 311439"/>
                  <a:gd name="connsiteX7" fmla="*/ 13155 w 1077243"/>
                  <a:gd name="connsiteY7" fmla="*/ 7589 h 311439"/>
                  <a:gd name="connsiteX8" fmla="*/ 2923 w 1077243"/>
                  <a:gd name="connsiteY8" fmla="*/ 4374 h 311439"/>
                  <a:gd name="connsiteX9" fmla="*/ 0 w 1077243"/>
                  <a:gd name="connsiteY9" fmla="*/ 7005 h 311439"/>
                  <a:gd name="connsiteX10" fmla="*/ 2046 w 1077243"/>
                  <a:gd name="connsiteY10" fmla="*/ 54646 h 311439"/>
                  <a:gd name="connsiteX11" fmla="*/ 2339 w 1077243"/>
                  <a:gd name="connsiteY11" fmla="*/ 246965 h 311439"/>
                  <a:gd name="connsiteX12" fmla="*/ 292 w 1077243"/>
                  <a:gd name="connsiteY12" fmla="*/ 296652 h 311439"/>
                  <a:gd name="connsiteX13" fmla="*/ 3508 w 1077243"/>
                  <a:gd name="connsiteY13" fmla="*/ 301913 h 311439"/>
                  <a:gd name="connsiteX14" fmla="*/ 11693 w 1077243"/>
                  <a:gd name="connsiteY14" fmla="*/ 303959 h 311439"/>
                  <a:gd name="connsiteX15" fmla="*/ 41511 w 1077243"/>
                  <a:gd name="connsiteY15" fmla="*/ 300452 h 311439"/>
                  <a:gd name="connsiteX16" fmla="*/ 47942 w 1077243"/>
                  <a:gd name="connsiteY16" fmla="*/ 290514 h 311439"/>
                  <a:gd name="connsiteX17" fmla="*/ 47942 w 1077243"/>
                  <a:gd name="connsiteY17" fmla="*/ 271809 h 311439"/>
                  <a:gd name="connsiteX18" fmla="*/ 228600 w 1077243"/>
                  <a:gd name="connsiteY18" fmla="*/ 271809 h 311439"/>
                  <a:gd name="connsiteX19" fmla="*/ 228308 w 1077243"/>
                  <a:gd name="connsiteY19" fmla="*/ 289930 h 311439"/>
                  <a:gd name="connsiteX20" fmla="*/ 231231 w 1077243"/>
                  <a:gd name="connsiteY20" fmla="*/ 301329 h 311439"/>
                  <a:gd name="connsiteX21" fmla="*/ 244386 w 1077243"/>
                  <a:gd name="connsiteY21" fmla="*/ 305713 h 311439"/>
                  <a:gd name="connsiteX22" fmla="*/ 264265 w 1077243"/>
                  <a:gd name="connsiteY22" fmla="*/ 303375 h 311439"/>
                  <a:gd name="connsiteX23" fmla="*/ 276542 w 1077243"/>
                  <a:gd name="connsiteY23" fmla="*/ 296944 h 311439"/>
                  <a:gd name="connsiteX24" fmla="*/ 280343 w 1077243"/>
                  <a:gd name="connsiteY24" fmla="*/ 287007 h 311439"/>
                  <a:gd name="connsiteX25" fmla="*/ 278589 w 1077243"/>
                  <a:gd name="connsiteY25" fmla="*/ 245211 h 311439"/>
                  <a:gd name="connsiteX26" fmla="*/ 278881 w 1077243"/>
                  <a:gd name="connsiteY26" fmla="*/ 47339 h 311439"/>
                  <a:gd name="connsiteX27" fmla="*/ 288528 w 1077243"/>
                  <a:gd name="connsiteY27" fmla="*/ 35063 h 311439"/>
                  <a:gd name="connsiteX28" fmla="*/ 228893 w 1077243"/>
                  <a:gd name="connsiteY28" fmla="*/ 263332 h 311439"/>
                  <a:gd name="connsiteX29" fmla="*/ 47942 w 1077243"/>
                  <a:gd name="connsiteY29" fmla="*/ 263040 h 311439"/>
                  <a:gd name="connsiteX30" fmla="*/ 48234 w 1077243"/>
                  <a:gd name="connsiteY30" fmla="*/ 35648 h 311439"/>
                  <a:gd name="connsiteX31" fmla="*/ 228893 w 1077243"/>
                  <a:gd name="connsiteY31" fmla="*/ 35648 h 311439"/>
                  <a:gd name="connsiteX32" fmla="*/ 228893 w 1077243"/>
                  <a:gd name="connsiteY32" fmla="*/ 263332 h 311439"/>
                  <a:gd name="connsiteX33" fmla="*/ 546069 w 1077243"/>
                  <a:gd name="connsiteY33" fmla="*/ 71890 h 311439"/>
                  <a:gd name="connsiteX34" fmla="*/ 550161 w 1077243"/>
                  <a:gd name="connsiteY34" fmla="*/ 91473 h 311439"/>
                  <a:gd name="connsiteX35" fmla="*/ 558347 w 1077243"/>
                  <a:gd name="connsiteY35" fmla="*/ 120116 h 311439"/>
                  <a:gd name="connsiteX36" fmla="*/ 577933 w 1077243"/>
                  <a:gd name="connsiteY36" fmla="*/ 162497 h 311439"/>
                  <a:gd name="connsiteX37" fmla="*/ 605996 w 1077243"/>
                  <a:gd name="connsiteY37" fmla="*/ 124208 h 311439"/>
                  <a:gd name="connsiteX38" fmla="*/ 609796 w 1077243"/>
                  <a:gd name="connsiteY38" fmla="*/ 117193 h 311439"/>
                  <a:gd name="connsiteX39" fmla="*/ 617397 w 1077243"/>
                  <a:gd name="connsiteY39" fmla="*/ 107548 h 311439"/>
                  <a:gd name="connsiteX40" fmla="*/ 624120 w 1077243"/>
                  <a:gd name="connsiteY40" fmla="*/ 108717 h 311439"/>
                  <a:gd name="connsiteX41" fmla="*/ 632890 w 1077243"/>
                  <a:gd name="connsiteY41" fmla="*/ 115440 h 311439"/>
                  <a:gd name="connsiteX42" fmla="*/ 647799 w 1077243"/>
                  <a:gd name="connsiteY42" fmla="*/ 126546 h 311439"/>
                  <a:gd name="connsiteX43" fmla="*/ 661538 w 1077243"/>
                  <a:gd name="connsiteY43" fmla="*/ 137945 h 311439"/>
                  <a:gd name="connsiteX44" fmla="*/ 664754 w 1077243"/>
                  <a:gd name="connsiteY44" fmla="*/ 146129 h 311439"/>
                  <a:gd name="connsiteX45" fmla="*/ 646045 w 1077243"/>
                  <a:gd name="connsiteY45" fmla="*/ 149344 h 311439"/>
                  <a:gd name="connsiteX46" fmla="*/ 585826 w 1077243"/>
                  <a:gd name="connsiteY46" fmla="*/ 172142 h 311439"/>
                  <a:gd name="connsiteX47" fmla="*/ 600150 w 1077243"/>
                  <a:gd name="connsiteY47" fmla="*/ 192309 h 311439"/>
                  <a:gd name="connsiteX48" fmla="*/ 629382 w 1077243"/>
                  <a:gd name="connsiteY48" fmla="*/ 218906 h 311439"/>
                  <a:gd name="connsiteX49" fmla="*/ 667970 w 1077243"/>
                  <a:gd name="connsiteY49" fmla="*/ 240535 h 311439"/>
                  <a:gd name="connsiteX50" fmla="*/ 677324 w 1077243"/>
                  <a:gd name="connsiteY50" fmla="*/ 244042 h 311439"/>
                  <a:gd name="connsiteX51" fmla="*/ 687848 w 1077243"/>
                  <a:gd name="connsiteY51" fmla="*/ 246088 h 311439"/>
                  <a:gd name="connsiteX52" fmla="*/ 690771 w 1077243"/>
                  <a:gd name="connsiteY52" fmla="*/ 250472 h 311439"/>
                  <a:gd name="connsiteX53" fmla="*/ 689017 w 1077243"/>
                  <a:gd name="connsiteY53" fmla="*/ 254272 h 311439"/>
                  <a:gd name="connsiteX54" fmla="*/ 680247 w 1077243"/>
                  <a:gd name="connsiteY54" fmla="*/ 257487 h 311439"/>
                  <a:gd name="connsiteX55" fmla="*/ 672939 w 1077243"/>
                  <a:gd name="connsiteY55" fmla="*/ 259825 h 311439"/>
                  <a:gd name="connsiteX56" fmla="*/ 664754 w 1077243"/>
                  <a:gd name="connsiteY56" fmla="*/ 263332 h 311439"/>
                  <a:gd name="connsiteX57" fmla="*/ 657154 w 1077243"/>
                  <a:gd name="connsiteY57" fmla="*/ 269178 h 311439"/>
                  <a:gd name="connsiteX58" fmla="*/ 649845 w 1077243"/>
                  <a:gd name="connsiteY58" fmla="*/ 276777 h 311439"/>
                  <a:gd name="connsiteX59" fmla="*/ 644876 w 1077243"/>
                  <a:gd name="connsiteY59" fmla="*/ 286715 h 311439"/>
                  <a:gd name="connsiteX60" fmla="*/ 640491 w 1077243"/>
                  <a:gd name="connsiteY60" fmla="*/ 294022 h 311439"/>
                  <a:gd name="connsiteX61" fmla="*/ 632890 w 1077243"/>
                  <a:gd name="connsiteY61" fmla="*/ 290514 h 311439"/>
                  <a:gd name="connsiteX62" fmla="*/ 624120 w 1077243"/>
                  <a:gd name="connsiteY62" fmla="*/ 284669 h 311439"/>
                  <a:gd name="connsiteX63" fmla="*/ 608919 w 1077243"/>
                  <a:gd name="connsiteY63" fmla="*/ 272393 h 311439"/>
                  <a:gd name="connsiteX64" fmla="*/ 592549 w 1077243"/>
                  <a:gd name="connsiteY64" fmla="*/ 256026 h 311439"/>
                  <a:gd name="connsiteX65" fmla="*/ 574132 w 1077243"/>
                  <a:gd name="connsiteY65" fmla="*/ 229721 h 311439"/>
                  <a:gd name="connsiteX66" fmla="*/ 554254 w 1077243"/>
                  <a:gd name="connsiteY66" fmla="*/ 186171 h 311439"/>
                  <a:gd name="connsiteX67" fmla="*/ 542269 w 1077243"/>
                  <a:gd name="connsiteY67" fmla="*/ 138822 h 311439"/>
                  <a:gd name="connsiteX68" fmla="*/ 537884 w 1077243"/>
                  <a:gd name="connsiteY68" fmla="*/ 103749 h 311439"/>
                  <a:gd name="connsiteX69" fmla="*/ 536130 w 1077243"/>
                  <a:gd name="connsiteY69" fmla="*/ 81243 h 311439"/>
                  <a:gd name="connsiteX70" fmla="*/ 530576 w 1077243"/>
                  <a:gd name="connsiteY70" fmla="*/ 95857 h 311439"/>
                  <a:gd name="connsiteX71" fmla="*/ 508359 w 1077243"/>
                  <a:gd name="connsiteY71" fmla="*/ 135899 h 311439"/>
                  <a:gd name="connsiteX72" fmla="*/ 518882 w 1077243"/>
                  <a:gd name="connsiteY72" fmla="*/ 145252 h 311439"/>
                  <a:gd name="connsiteX73" fmla="*/ 507189 w 1077243"/>
                  <a:gd name="connsiteY73" fmla="*/ 155774 h 311439"/>
                  <a:gd name="connsiteX74" fmla="*/ 507189 w 1077243"/>
                  <a:gd name="connsiteY74" fmla="*/ 244627 h 311439"/>
                  <a:gd name="connsiteX75" fmla="*/ 551038 w 1077243"/>
                  <a:gd name="connsiteY75" fmla="*/ 222998 h 311439"/>
                  <a:gd name="connsiteX76" fmla="*/ 556593 w 1077243"/>
                  <a:gd name="connsiteY76" fmla="*/ 220075 h 311439"/>
                  <a:gd name="connsiteX77" fmla="*/ 565655 w 1077243"/>
                  <a:gd name="connsiteY77" fmla="*/ 219198 h 311439"/>
                  <a:gd name="connsiteX78" fmla="*/ 567701 w 1077243"/>
                  <a:gd name="connsiteY78" fmla="*/ 224459 h 311439"/>
                  <a:gd name="connsiteX79" fmla="*/ 564778 w 1077243"/>
                  <a:gd name="connsiteY79" fmla="*/ 229428 h 311439"/>
                  <a:gd name="connsiteX80" fmla="*/ 561562 w 1077243"/>
                  <a:gd name="connsiteY80" fmla="*/ 232351 h 311439"/>
                  <a:gd name="connsiteX81" fmla="*/ 499881 w 1077243"/>
                  <a:gd name="connsiteY81" fmla="*/ 292268 h 311439"/>
                  <a:gd name="connsiteX82" fmla="*/ 483511 w 1077243"/>
                  <a:gd name="connsiteY82" fmla="*/ 308343 h 311439"/>
                  <a:gd name="connsiteX83" fmla="*/ 475618 w 1077243"/>
                  <a:gd name="connsiteY83" fmla="*/ 311266 h 311439"/>
                  <a:gd name="connsiteX84" fmla="*/ 470063 w 1077243"/>
                  <a:gd name="connsiteY84" fmla="*/ 304836 h 311439"/>
                  <a:gd name="connsiteX85" fmla="*/ 461294 w 1077243"/>
                  <a:gd name="connsiteY85" fmla="*/ 290222 h 311439"/>
                  <a:gd name="connsiteX86" fmla="*/ 454863 w 1077243"/>
                  <a:gd name="connsiteY86" fmla="*/ 276777 h 311439"/>
                  <a:gd name="connsiteX87" fmla="*/ 452232 w 1077243"/>
                  <a:gd name="connsiteY87" fmla="*/ 267424 h 311439"/>
                  <a:gd name="connsiteX88" fmla="*/ 456616 w 1077243"/>
                  <a:gd name="connsiteY88" fmla="*/ 261579 h 311439"/>
                  <a:gd name="connsiteX89" fmla="*/ 460709 w 1077243"/>
                  <a:gd name="connsiteY89" fmla="*/ 257779 h 311439"/>
                  <a:gd name="connsiteX90" fmla="*/ 460709 w 1077243"/>
                  <a:gd name="connsiteY90" fmla="*/ 193186 h 311439"/>
                  <a:gd name="connsiteX91" fmla="*/ 413060 w 1077243"/>
                  <a:gd name="connsiteY91" fmla="*/ 227090 h 311439"/>
                  <a:gd name="connsiteX92" fmla="*/ 385581 w 1077243"/>
                  <a:gd name="connsiteY92" fmla="*/ 243458 h 311439"/>
                  <a:gd name="connsiteX93" fmla="*/ 379149 w 1077243"/>
                  <a:gd name="connsiteY93" fmla="*/ 246965 h 311439"/>
                  <a:gd name="connsiteX94" fmla="*/ 372718 w 1077243"/>
                  <a:gd name="connsiteY94" fmla="*/ 248426 h 311439"/>
                  <a:gd name="connsiteX95" fmla="*/ 366287 w 1077243"/>
                  <a:gd name="connsiteY95" fmla="*/ 245796 h 311439"/>
                  <a:gd name="connsiteX96" fmla="*/ 373595 w 1077243"/>
                  <a:gd name="connsiteY96" fmla="*/ 234981 h 311439"/>
                  <a:gd name="connsiteX97" fmla="*/ 378857 w 1077243"/>
                  <a:gd name="connsiteY97" fmla="*/ 230890 h 311439"/>
                  <a:gd name="connsiteX98" fmla="*/ 391720 w 1077243"/>
                  <a:gd name="connsiteY98" fmla="*/ 220660 h 311439"/>
                  <a:gd name="connsiteX99" fmla="*/ 417737 w 1077243"/>
                  <a:gd name="connsiteY99" fmla="*/ 192893 h 311439"/>
                  <a:gd name="connsiteX100" fmla="*/ 447554 w 1077243"/>
                  <a:gd name="connsiteY100" fmla="*/ 156359 h 311439"/>
                  <a:gd name="connsiteX101" fmla="*/ 468602 w 1077243"/>
                  <a:gd name="connsiteY101" fmla="*/ 121285 h 311439"/>
                  <a:gd name="connsiteX102" fmla="*/ 483218 w 1077243"/>
                  <a:gd name="connsiteY102" fmla="*/ 90012 h 311439"/>
                  <a:gd name="connsiteX103" fmla="*/ 489942 w 1077243"/>
                  <a:gd name="connsiteY103" fmla="*/ 71598 h 311439"/>
                  <a:gd name="connsiteX104" fmla="*/ 441415 w 1077243"/>
                  <a:gd name="connsiteY104" fmla="*/ 71306 h 311439"/>
                  <a:gd name="connsiteX105" fmla="*/ 443462 w 1077243"/>
                  <a:gd name="connsiteY105" fmla="*/ 87966 h 311439"/>
                  <a:gd name="connsiteX106" fmla="*/ 438492 w 1077243"/>
                  <a:gd name="connsiteY106" fmla="*/ 107256 h 311439"/>
                  <a:gd name="connsiteX107" fmla="*/ 417737 w 1077243"/>
                  <a:gd name="connsiteY107" fmla="*/ 122162 h 311439"/>
                  <a:gd name="connsiteX108" fmla="*/ 394351 w 1077243"/>
                  <a:gd name="connsiteY108" fmla="*/ 117193 h 311439"/>
                  <a:gd name="connsiteX109" fmla="*/ 386165 w 1077243"/>
                  <a:gd name="connsiteY109" fmla="*/ 99072 h 311439"/>
                  <a:gd name="connsiteX110" fmla="*/ 394351 w 1077243"/>
                  <a:gd name="connsiteY110" fmla="*/ 81536 h 311439"/>
                  <a:gd name="connsiteX111" fmla="*/ 408382 w 1077243"/>
                  <a:gd name="connsiteY111" fmla="*/ 69552 h 311439"/>
                  <a:gd name="connsiteX112" fmla="*/ 415106 w 1077243"/>
                  <a:gd name="connsiteY112" fmla="*/ 56692 h 311439"/>
                  <a:gd name="connsiteX113" fmla="*/ 416568 w 1077243"/>
                  <a:gd name="connsiteY113" fmla="*/ 52308 h 311439"/>
                  <a:gd name="connsiteX114" fmla="*/ 417152 w 1077243"/>
                  <a:gd name="connsiteY114" fmla="*/ 42370 h 311439"/>
                  <a:gd name="connsiteX115" fmla="*/ 420368 w 1077243"/>
                  <a:gd name="connsiteY115" fmla="*/ 38571 h 311439"/>
                  <a:gd name="connsiteX116" fmla="*/ 426507 w 1077243"/>
                  <a:gd name="connsiteY116" fmla="*/ 40324 h 311439"/>
                  <a:gd name="connsiteX117" fmla="*/ 429722 w 1077243"/>
                  <a:gd name="connsiteY117" fmla="*/ 44709 h 311439"/>
                  <a:gd name="connsiteX118" fmla="*/ 434107 w 1077243"/>
                  <a:gd name="connsiteY118" fmla="*/ 51723 h 311439"/>
                  <a:gd name="connsiteX119" fmla="*/ 437615 w 1077243"/>
                  <a:gd name="connsiteY119" fmla="*/ 59615 h 311439"/>
                  <a:gd name="connsiteX120" fmla="*/ 439077 w 1077243"/>
                  <a:gd name="connsiteY120" fmla="*/ 62537 h 311439"/>
                  <a:gd name="connsiteX121" fmla="*/ 493157 w 1077243"/>
                  <a:gd name="connsiteY121" fmla="*/ 62537 h 311439"/>
                  <a:gd name="connsiteX122" fmla="*/ 496665 w 1077243"/>
                  <a:gd name="connsiteY122" fmla="*/ 49677 h 311439"/>
                  <a:gd name="connsiteX123" fmla="*/ 501343 w 1077243"/>
                  <a:gd name="connsiteY123" fmla="*/ 21911 h 311439"/>
                  <a:gd name="connsiteX124" fmla="*/ 502804 w 1077243"/>
                  <a:gd name="connsiteY124" fmla="*/ 10220 h 311439"/>
                  <a:gd name="connsiteX125" fmla="*/ 505143 w 1077243"/>
                  <a:gd name="connsiteY125" fmla="*/ 282 h 311439"/>
                  <a:gd name="connsiteX126" fmla="*/ 515667 w 1077243"/>
                  <a:gd name="connsiteY126" fmla="*/ 1451 h 311439"/>
                  <a:gd name="connsiteX127" fmla="*/ 534960 w 1077243"/>
                  <a:gd name="connsiteY127" fmla="*/ 5251 h 311439"/>
                  <a:gd name="connsiteX128" fmla="*/ 560978 w 1077243"/>
                  <a:gd name="connsiteY128" fmla="*/ 12850 h 311439"/>
                  <a:gd name="connsiteX129" fmla="*/ 569163 w 1077243"/>
                  <a:gd name="connsiteY129" fmla="*/ 21034 h 311439"/>
                  <a:gd name="connsiteX130" fmla="*/ 557762 w 1077243"/>
                  <a:gd name="connsiteY130" fmla="*/ 32433 h 311439"/>
                  <a:gd name="connsiteX131" fmla="*/ 544315 w 1077243"/>
                  <a:gd name="connsiteY131" fmla="*/ 62830 h 311439"/>
                  <a:gd name="connsiteX132" fmla="*/ 601319 w 1077243"/>
                  <a:gd name="connsiteY132" fmla="*/ 62830 h 311439"/>
                  <a:gd name="connsiteX133" fmla="*/ 615643 w 1077243"/>
                  <a:gd name="connsiteY133" fmla="*/ 46462 h 311439"/>
                  <a:gd name="connsiteX134" fmla="*/ 622659 w 1077243"/>
                  <a:gd name="connsiteY134" fmla="*/ 42663 h 311439"/>
                  <a:gd name="connsiteX135" fmla="*/ 633183 w 1077243"/>
                  <a:gd name="connsiteY135" fmla="*/ 47047 h 311439"/>
                  <a:gd name="connsiteX136" fmla="*/ 663585 w 1077243"/>
                  <a:gd name="connsiteY136" fmla="*/ 70429 h 311439"/>
                  <a:gd name="connsiteX137" fmla="*/ 669139 w 1077243"/>
                  <a:gd name="connsiteY137" fmla="*/ 81243 h 311439"/>
                  <a:gd name="connsiteX138" fmla="*/ 655984 w 1077243"/>
                  <a:gd name="connsiteY138" fmla="*/ 92058 h 311439"/>
                  <a:gd name="connsiteX139" fmla="*/ 641076 w 1077243"/>
                  <a:gd name="connsiteY139" fmla="*/ 91473 h 311439"/>
                  <a:gd name="connsiteX140" fmla="*/ 607165 w 1077243"/>
                  <a:gd name="connsiteY140" fmla="*/ 104333 h 311439"/>
                  <a:gd name="connsiteX141" fmla="*/ 598396 w 1077243"/>
                  <a:gd name="connsiteY141" fmla="*/ 111640 h 311439"/>
                  <a:gd name="connsiteX142" fmla="*/ 588749 w 1077243"/>
                  <a:gd name="connsiteY142" fmla="*/ 115440 h 311439"/>
                  <a:gd name="connsiteX143" fmla="*/ 588456 w 1077243"/>
                  <a:gd name="connsiteY143" fmla="*/ 107841 h 311439"/>
                  <a:gd name="connsiteX144" fmla="*/ 592549 w 1077243"/>
                  <a:gd name="connsiteY144" fmla="*/ 98195 h 311439"/>
                  <a:gd name="connsiteX145" fmla="*/ 602781 w 1077243"/>
                  <a:gd name="connsiteY145" fmla="*/ 71890 h 311439"/>
                  <a:gd name="connsiteX146" fmla="*/ 546069 w 1077243"/>
                  <a:gd name="connsiteY146" fmla="*/ 71890 h 311439"/>
                  <a:gd name="connsiteX147" fmla="*/ 750406 w 1077243"/>
                  <a:gd name="connsiteY147" fmla="*/ 287592 h 311439"/>
                  <a:gd name="connsiteX148" fmla="*/ 774377 w 1077243"/>
                  <a:gd name="connsiteY148" fmla="*/ 289637 h 311439"/>
                  <a:gd name="connsiteX149" fmla="*/ 853306 w 1077243"/>
                  <a:gd name="connsiteY149" fmla="*/ 289637 h 311439"/>
                  <a:gd name="connsiteX150" fmla="*/ 853306 w 1077243"/>
                  <a:gd name="connsiteY150" fmla="*/ 55523 h 311439"/>
                  <a:gd name="connsiteX151" fmla="*/ 850675 w 1077243"/>
                  <a:gd name="connsiteY151" fmla="*/ 9343 h 311439"/>
                  <a:gd name="connsiteX152" fmla="*/ 852429 w 1077243"/>
                  <a:gd name="connsiteY152" fmla="*/ 7005 h 311439"/>
                  <a:gd name="connsiteX153" fmla="*/ 859737 w 1077243"/>
                  <a:gd name="connsiteY153" fmla="*/ 7881 h 311439"/>
                  <a:gd name="connsiteX154" fmla="*/ 875230 w 1077243"/>
                  <a:gd name="connsiteY154" fmla="*/ 10804 h 311439"/>
                  <a:gd name="connsiteX155" fmla="*/ 891308 w 1077243"/>
                  <a:gd name="connsiteY155" fmla="*/ 14896 h 311439"/>
                  <a:gd name="connsiteX156" fmla="*/ 911187 w 1077243"/>
                  <a:gd name="connsiteY156" fmla="*/ 25418 h 311439"/>
                  <a:gd name="connsiteX157" fmla="*/ 899786 w 1077243"/>
                  <a:gd name="connsiteY157" fmla="*/ 39740 h 311439"/>
                  <a:gd name="connsiteX158" fmla="*/ 900078 w 1077243"/>
                  <a:gd name="connsiteY158" fmla="*/ 289930 h 311439"/>
                  <a:gd name="connsiteX159" fmla="*/ 920541 w 1077243"/>
                  <a:gd name="connsiteY159" fmla="*/ 289930 h 311439"/>
                  <a:gd name="connsiteX160" fmla="*/ 920541 w 1077243"/>
                  <a:gd name="connsiteY160" fmla="*/ 54646 h 311439"/>
                  <a:gd name="connsiteX161" fmla="*/ 917910 w 1077243"/>
                  <a:gd name="connsiteY161" fmla="*/ 9051 h 311439"/>
                  <a:gd name="connsiteX162" fmla="*/ 926680 w 1077243"/>
                  <a:gd name="connsiteY162" fmla="*/ 6420 h 311439"/>
                  <a:gd name="connsiteX163" fmla="*/ 960006 w 1077243"/>
                  <a:gd name="connsiteY163" fmla="*/ 13435 h 311439"/>
                  <a:gd name="connsiteX164" fmla="*/ 980468 w 1077243"/>
                  <a:gd name="connsiteY164" fmla="*/ 24541 h 311439"/>
                  <a:gd name="connsiteX165" fmla="*/ 967021 w 1077243"/>
                  <a:gd name="connsiteY165" fmla="*/ 38863 h 311439"/>
                  <a:gd name="connsiteX166" fmla="*/ 967314 w 1077243"/>
                  <a:gd name="connsiteY166" fmla="*/ 224752 h 311439"/>
                  <a:gd name="connsiteX167" fmla="*/ 980761 w 1077243"/>
                  <a:gd name="connsiteY167" fmla="*/ 187632 h 311439"/>
                  <a:gd name="connsiteX168" fmla="*/ 991577 w 1077243"/>
                  <a:gd name="connsiteY168" fmla="*/ 153144 h 311439"/>
                  <a:gd name="connsiteX169" fmla="*/ 999470 w 1077243"/>
                  <a:gd name="connsiteY169" fmla="*/ 122454 h 311439"/>
                  <a:gd name="connsiteX170" fmla="*/ 1005316 w 1077243"/>
                  <a:gd name="connsiteY170" fmla="*/ 96442 h 311439"/>
                  <a:gd name="connsiteX171" fmla="*/ 1007655 w 1077243"/>
                  <a:gd name="connsiteY171" fmla="*/ 84166 h 311439"/>
                  <a:gd name="connsiteX172" fmla="*/ 1009117 w 1077243"/>
                  <a:gd name="connsiteY172" fmla="*/ 74813 h 311439"/>
                  <a:gd name="connsiteX173" fmla="*/ 1022271 w 1077243"/>
                  <a:gd name="connsiteY173" fmla="*/ 76567 h 311439"/>
                  <a:gd name="connsiteX174" fmla="*/ 1039519 w 1077243"/>
                  <a:gd name="connsiteY174" fmla="*/ 84458 h 311439"/>
                  <a:gd name="connsiteX175" fmla="*/ 1058812 w 1077243"/>
                  <a:gd name="connsiteY175" fmla="*/ 95273 h 311439"/>
                  <a:gd name="connsiteX176" fmla="*/ 1073136 w 1077243"/>
                  <a:gd name="connsiteY176" fmla="*/ 111932 h 311439"/>
                  <a:gd name="connsiteX177" fmla="*/ 1060274 w 1077243"/>
                  <a:gd name="connsiteY177" fmla="*/ 120116 h 311439"/>
                  <a:gd name="connsiteX178" fmla="*/ 1043611 w 1077243"/>
                  <a:gd name="connsiteY178" fmla="*/ 149344 h 311439"/>
                  <a:gd name="connsiteX179" fmla="*/ 1020225 w 1077243"/>
                  <a:gd name="connsiteY179" fmla="*/ 184417 h 311439"/>
                  <a:gd name="connsiteX180" fmla="*/ 967606 w 1077243"/>
                  <a:gd name="connsiteY180" fmla="*/ 255441 h 311439"/>
                  <a:gd name="connsiteX181" fmla="*/ 967606 w 1077243"/>
                  <a:gd name="connsiteY181" fmla="*/ 289930 h 311439"/>
                  <a:gd name="connsiteX182" fmla="*/ 998008 w 1077243"/>
                  <a:gd name="connsiteY182" fmla="*/ 289930 h 311439"/>
                  <a:gd name="connsiteX183" fmla="*/ 1018763 w 1077243"/>
                  <a:gd name="connsiteY183" fmla="*/ 263917 h 311439"/>
                  <a:gd name="connsiteX184" fmla="*/ 1031041 w 1077243"/>
                  <a:gd name="connsiteY184" fmla="*/ 253103 h 311439"/>
                  <a:gd name="connsiteX185" fmla="*/ 1044488 w 1077243"/>
                  <a:gd name="connsiteY185" fmla="*/ 258364 h 311439"/>
                  <a:gd name="connsiteX186" fmla="*/ 1058228 w 1077243"/>
                  <a:gd name="connsiteY186" fmla="*/ 269470 h 311439"/>
                  <a:gd name="connsiteX187" fmla="*/ 1070213 w 1077243"/>
                  <a:gd name="connsiteY187" fmla="*/ 280577 h 311439"/>
                  <a:gd name="connsiteX188" fmla="*/ 1077229 w 1077243"/>
                  <a:gd name="connsiteY188" fmla="*/ 292853 h 311439"/>
                  <a:gd name="connsiteX189" fmla="*/ 1064951 w 1077243"/>
                  <a:gd name="connsiteY189" fmla="*/ 298990 h 311439"/>
                  <a:gd name="connsiteX190" fmla="*/ 782270 w 1077243"/>
                  <a:gd name="connsiteY190" fmla="*/ 298990 h 311439"/>
                  <a:gd name="connsiteX191" fmla="*/ 760930 w 1077243"/>
                  <a:gd name="connsiteY191" fmla="*/ 299867 h 311439"/>
                  <a:gd name="connsiteX192" fmla="*/ 750406 w 1077243"/>
                  <a:gd name="connsiteY192" fmla="*/ 287592 h 311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</a:cxnLst>
                <a:rect l="l" t="t" r="r" b="b"/>
                <a:pathLst>
                  <a:path w="1077243" h="311439">
                    <a:moveTo>
                      <a:pt x="288528" y="35063"/>
                    </a:moveTo>
                    <a:cubicBezTo>
                      <a:pt x="288528" y="33017"/>
                      <a:pt x="285020" y="29218"/>
                      <a:pt x="278004" y="23664"/>
                    </a:cubicBezTo>
                    <a:cubicBezTo>
                      <a:pt x="270988" y="18111"/>
                      <a:pt x="262218" y="12558"/>
                      <a:pt x="251402" y="7881"/>
                    </a:cubicBezTo>
                    <a:cubicBezTo>
                      <a:pt x="247602" y="6128"/>
                      <a:pt x="244679" y="5543"/>
                      <a:pt x="242632" y="6128"/>
                    </a:cubicBezTo>
                    <a:cubicBezTo>
                      <a:pt x="240586" y="6712"/>
                      <a:pt x="238247" y="8466"/>
                      <a:pt x="235324" y="12266"/>
                    </a:cubicBezTo>
                    <a:cubicBezTo>
                      <a:pt x="232401" y="15773"/>
                      <a:pt x="228893" y="20742"/>
                      <a:pt x="224216" y="26587"/>
                    </a:cubicBezTo>
                    <a:lnTo>
                      <a:pt x="51742" y="26587"/>
                    </a:lnTo>
                    <a:lnTo>
                      <a:pt x="13155" y="7589"/>
                    </a:lnTo>
                    <a:cubicBezTo>
                      <a:pt x="7601" y="4959"/>
                      <a:pt x="4093" y="3790"/>
                      <a:pt x="2923" y="4374"/>
                    </a:cubicBezTo>
                    <a:cubicBezTo>
                      <a:pt x="1754" y="4959"/>
                      <a:pt x="877" y="5836"/>
                      <a:pt x="0" y="7005"/>
                    </a:cubicBezTo>
                    <a:lnTo>
                      <a:pt x="2046" y="54646"/>
                    </a:lnTo>
                    <a:lnTo>
                      <a:pt x="2339" y="246965"/>
                    </a:lnTo>
                    <a:lnTo>
                      <a:pt x="292" y="296652"/>
                    </a:lnTo>
                    <a:cubicBezTo>
                      <a:pt x="1169" y="298990"/>
                      <a:pt x="2046" y="300744"/>
                      <a:pt x="3508" y="301913"/>
                    </a:cubicBezTo>
                    <a:cubicBezTo>
                      <a:pt x="4677" y="303082"/>
                      <a:pt x="7601" y="303667"/>
                      <a:pt x="11693" y="303959"/>
                    </a:cubicBezTo>
                    <a:cubicBezTo>
                      <a:pt x="27186" y="305421"/>
                      <a:pt x="37126" y="304251"/>
                      <a:pt x="41511" y="300452"/>
                    </a:cubicBezTo>
                    <a:cubicBezTo>
                      <a:pt x="45603" y="296944"/>
                      <a:pt x="47942" y="293437"/>
                      <a:pt x="47942" y="290514"/>
                    </a:cubicBezTo>
                    <a:lnTo>
                      <a:pt x="47942" y="271809"/>
                    </a:lnTo>
                    <a:lnTo>
                      <a:pt x="228600" y="271809"/>
                    </a:lnTo>
                    <a:lnTo>
                      <a:pt x="228308" y="289930"/>
                    </a:lnTo>
                    <a:cubicBezTo>
                      <a:pt x="228308" y="295191"/>
                      <a:pt x="229185" y="298990"/>
                      <a:pt x="231231" y="301329"/>
                    </a:cubicBezTo>
                    <a:cubicBezTo>
                      <a:pt x="233278" y="303667"/>
                      <a:pt x="237663" y="304836"/>
                      <a:pt x="244386" y="305713"/>
                    </a:cubicBezTo>
                    <a:cubicBezTo>
                      <a:pt x="251110" y="306297"/>
                      <a:pt x="257541" y="305713"/>
                      <a:pt x="264265" y="303375"/>
                    </a:cubicBezTo>
                    <a:cubicBezTo>
                      <a:pt x="270696" y="301329"/>
                      <a:pt x="274788" y="298990"/>
                      <a:pt x="276542" y="296944"/>
                    </a:cubicBezTo>
                    <a:cubicBezTo>
                      <a:pt x="278296" y="294898"/>
                      <a:pt x="279466" y="291391"/>
                      <a:pt x="280343" y="287007"/>
                    </a:cubicBezTo>
                    <a:lnTo>
                      <a:pt x="278589" y="245211"/>
                    </a:lnTo>
                    <a:lnTo>
                      <a:pt x="278881" y="47339"/>
                    </a:lnTo>
                    <a:cubicBezTo>
                      <a:pt x="285312" y="41493"/>
                      <a:pt x="288528" y="37402"/>
                      <a:pt x="288528" y="35063"/>
                    </a:cubicBezTo>
                    <a:close/>
                    <a:moveTo>
                      <a:pt x="228893" y="263332"/>
                    </a:moveTo>
                    <a:lnTo>
                      <a:pt x="47942" y="263040"/>
                    </a:lnTo>
                    <a:lnTo>
                      <a:pt x="48234" y="35648"/>
                    </a:lnTo>
                    <a:lnTo>
                      <a:pt x="228893" y="35648"/>
                    </a:lnTo>
                    <a:lnTo>
                      <a:pt x="228893" y="263332"/>
                    </a:lnTo>
                    <a:close/>
                    <a:moveTo>
                      <a:pt x="546069" y="71890"/>
                    </a:moveTo>
                    <a:cubicBezTo>
                      <a:pt x="546654" y="76275"/>
                      <a:pt x="548115" y="82705"/>
                      <a:pt x="550161" y="91473"/>
                    </a:cubicBezTo>
                    <a:cubicBezTo>
                      <a:pt x="552208" y="100241"/>
                      <a:pt x="555131" y="109594"/>
                      <a:pt x="558347" y="120116"/>
                    </a:cubicBezTo>
                    <a:cubicBezTo>
                      <a:pt x="561562" y="130638"/>
                      <a:pt x="568286" y="144668"/>
                      <a:pt x="577933" y="162497"/>
                    </a:cubicBezTo>
                    <a:cubicBezTo>
                      <a:pt x="592257" y="145252"/>
                      <a:pt x="601611" y="132684"/>
                      <a:pt x="605996" y="124208"/>
                    </a:cubicBezTo>
                    <a:lnTo>
                      <a:pt x="609796" y="117193"/>
                    </a:lnTo>
                    <a:cubicBezTo>
                      <a:pt x="613012" y="111056"/>
                      <a:pt x="615643" y="107841"/>
                      <a:pt x="617397" y="107548"/>
                    </a:cubicBezTo>
                    <a:cubicBezTo>
                      <a:pt x="619151" y="107256"/>
                      <a:pt x="621490" y="107548"/>
                      <a:pt x="624120" y="108717"/>
                    </a:cubicBezTo>
                    <a:cubicBezTo>
                      <a:pt x="625874" y="109594"/>
                      <a:pt x="628798" y="111932"/>
                      <a:pt x="632890" y="115440"/>
                    </a:cubicBezTo>
                    <a:cubicBezTo>
                      <a:pt x="636691" y="118947"/>
                      <a:pt x="641660" y="122747"/>
                      <a:pt x="647799" y="126546"/>
                    </a:cubicBezTo>
                    <a:cubicBezTo>
                      <a:pt x="653938" y="130346"/>
                      <a:pt x="658323" y="134146"/>
                      <a:pt x="661538" y="137945"/>
                    </a:cubicBezTo>
                    <a:cubicBezTo>
                      <a:pt x="664754" y="141745"/>
                      <a:pt x="665631" y="144375"/>
                      <a:pt x="664754" y="146129"/>
                    </a:cubicBezTo>
                    <a:cubicBezTo>
                      <a:pt x="663292" y="148467"/>
                      <a:pt x="657154" y="149636"/>
                      <a:pt x="646045" y="149344"/>
                    </a:cubicBezTo>
                    <a:cubicBezTo>
                      <a:pt x="622367" y="158697"/>
                      <a:pt x="602488" y="166296"/>
                      <a:pt x="585826" y="172142"/>
                    </a:cubicBezTo>
                    <a:cubicBezTo>
                      <a:pt x="589626" y="177987"/>
                      <a:pt x="594303" y="184710"/>
                      <a:pt x="600150" y="192309"/>
                    </a:cubicBezTo>
                    <a:cubicBezTo>
                      <a:pt x="605996" y="199908"/>
                      <a:pt x="615643" y="208676"/>
                      <a:pt x="629382" y="218906"/>
                    </a:cubicBezTo>
                    <a:cubicBezTo>
                      <a:pt x="643122" y="228844"/>
                      <a:pt x="655984" y="236151"/>
                      <a:pt x="667970" y="240535"/>
                    </a:cubicBezTo>
                    <a:lnTo>
                      <a:pt x="677324" y="244042"/>
                    </a:lnTo>
                    <a:lnTo>
                      <a:pt x="687848" y="246088"/>
                    </a:lnTo>
                    <a:cubicBezTo>
                      <a:pt x="689602" y="247257"/>
                      <a:pt x="690479" y="248719"/>
                      <a:pt x="690771" y="250472"/>
                    </a:cubicBezTo>
                    <a:cubicBezTo>
                      <a:pt x="691064" y="252226"/>
                      <a:pt x="690479" y="253687"/>
                      <a:pt x="689017" y="254272"/>
                    </a:cubicBezTo>
                    <a:cubicBezTo>
                      <a:pt x="687556" y="255149"/>
                      <a:pt x="684925" y="256318"/>
                      <a:pt x="680247" y="257487"/>
                    </a:cubicBezTo>
                    <a:lnTo>
                      <a:pt x="672939" y="259825"/>
                    </a:lnTo>
                    <a:cubicBezTo>
                      <a:pt x="669139" y="261287"/>
                      <a:pt x="666508" y="262456"/>
                      <a:pt x="664754" y="263332"/>
                    </a:cubicBezTo>
                    <a:cubicBezTo>
                      <a:pt x="662708" y="264502"/>
                      <a:pt x="660369" y="266255"/>
                      <a:pt x="657154" y="269178"/>
                    </a:cubicBezTo>
                    <a:cubicBezTo>
                      <a:pt x="653938" y="272101"/>
                      <a:pt x="651307" y="274439"/>
                      <a:pt x="649845" y="276777"/>
                    </a:cubicBezTo>
                    <a:cubicBezTo>
                      <a:pt x="648091" y="278823"/>
                      <a:pt x="646630" y="282331"/>
                      <a:pt x="644876" y="286715"/>
                    </a:cubicBezTo>
                    <a:cubicBezTo>
                      <a:pt x="643122" y="291099"/>
                      <a:pt x="641660" y="293729"/>
                      <a:pt x="640491" y="294022"/>
                    </a:cubicBezTo>
                    <a:cubicBezTo>
                      <a:pt x="639029" y="294314"/>
                      <a:pt x="636691" y="293145"/>
                      <a:pt x="632890" y="290514"/>
                    </a:cubicBezTo>
                    <a:lnTo>
                      <a:pt x="624120" y="284669"/>
                    </a:lnTo>
                    <a:cubicBezTo>
                      <a:pt x="620320" y="282038"/>
                      <a:pt x="615351" y="277946"/>
                      <a:pt x="608919" y="272393"/>
                    </a:cubicBezTo>
                    <a:cubicBezTo>
                      <a:pt x="602781" y="266840"/>
                      <a:pt x="597226" y="261579"/>
                      <a:pt x="592549" y="256026"/>
                    </a:cubicBezTo>
                    <a:cubicBezTo>
                      <a:pt x="587872" y="250472"/>
                      <a:pt x="581440" y="241704"/>
                      <a:pt x="574132" y="229721"/>
                    </a:cubicBezTo>
                    <a:cubicBezTo>
                      <a:pt x="566824" y="217737"/>
                      <a:pt x="560101" y="203123"/>
                      <a:pt x="554254" y="186171"/>
                    </a:cubicBezTo>
                    <a:cubicBezTo>
                      <a:pt x="548700" y="169511"/>
                      <a:pt x="544607" y="153728"/>
                      <a:pt x="542269" y="138822"/>
                    </a:cubicBezTo>
                    <a:cubicBezTo>
                      <a:pt x="539930" y="123916"/>
                      <a:pt x="538468" y="112225"/>
                      <a:pt x="537884" y="103749"/>
                    </a:cubicBezTo>
                    <a:cubicBezTo>
                      <a:pt x="537299" y="95273"/>
                      <a:pt x="536714" y="87673"/>
                      <a:pt x="536130" y="81243"/>
                    </a:cubicBezTo>
                    <a:cubicBezTo>
                      <a:pt x="534668" y="85627"/>
                      <a:pt x="532914" y="90304"/>
                      <a:pt x="530576" y="95857"/>
                    </a:cubicBezTo>
                    <a:cubicBezTo>
                      <a:pt x="528237" y="101410"/>
                      <a:pt x="520929" y="114855"/>
                      <a:pt x="508359" y="135899"/>
                    </a:cubicBezTo>
                    <a:cubicBezTo>
                      <a:pt x="515082" y="139407"/>
                      <a:pt x="518882" y="142329"/>
                      <a:pt x="518882" y="145252"/>
                    </a:cubicBezTo>
                    <a:cubicBezTo>
                      <a:pt x="519175" y="148175"/>
                      <a:pt x="515082" y="151390"/>
                      <a:pt x="507189" y="155774"/>
                    </a:cubicBezTo>
                    <a:lnTo>
                      <a:pt x="507189" y="244627"/>
                    </a:lnTo>
                    <a:cubicBezTo>
                      <a:pt x="515082" y="240535"/>
                      <a:pt x="529698" y="233520"/>
                      <a:pt x="551038" y="222998"/>
                    </a:cubicBezTo>
                    <a:lnTo>
                      <a:pt x="556593" y="220075"/>
                    </a:lnTo>
                    <a:cubicBezTo>
                      <a:pt x="560685" y="218029"/>
                      <a:pt x="563609" y="217737"/>
                      <a:pt x="565655" y="219198"/>
                    </a:cubicBezTo>
                    <a:cubicBezTo>
                      <a:pt x="567701" y="220660"/>
                      <a:pt x="568286" y="222414"/>
                      <a:pt x="567701" y="224459"/>
                    </a:cubicBezTo>
                    <a:cubicBezTo>
                      <a:pt x="567116" y="226505"/>
                      <a:pt x="566240" y="228259"/>
                      <a:pt x="564778" y="229428"/>
                    </a:cubicBezTo>
                    <a:lnTo>
                      <a:pt x="561562" y="232351"/>
                    </a:lnTo>
                    <a:lnTo>
                      <a:pt x="499881" y="292268"/>
                    </a:lnTo>
                    <a:lnTo>
                      <a:pt x="483511" y="308343"/>
                    </a:lnTo>
                    <a:cubicBezTo>
                      <a:pt x="480003" y="310974"/>
                      <a:pt x="477372" y="311851"/>
                      <a:pt x="475618" y="311266"/>
                    </a:cubicBezTo>
                    <a:cubicBezTo>
                      <a:pt x="474156" y="310974"/>
                      <a:pt x="472402" y="308928"/>
                      <a:pt x="470063" y="304836"/>
                    </a:cubicBezTo>
                    <a:lnTo>
                      <a:pt x="461294" y="290222"/>
                    </a:lnTo>
                    <a:cubicBezTo>
                      <a:pt x="458955" y="286130"/>
                      <a:pt x="456909" y="281746"/>
                      <a:pt x="454863" y="276777"/>
                    </a:cubicBezTo>
                    <a:cubicBezTo>
                      <a:pt x="452816" y="271809"/>
                      <a:pt x="451939" y="268593"/>
                      <a:pt x="452232" y="267424"/>
                    </a:cubicBezTo>
                    <a:cubicBezTo>
                      <a:pt x="452524" y="265378"/>
                      <a:pt x="453985" y="263332"/>
                      <a:pt x="456616" y="261579"/>
                    </a:cubicBezTo>
                    <a:cubicBezTo>
                      <a:pt x="459247" y="259825"/>
                      <a:pt x="460709" y="258656"/>
                      <a:pt x="460709" y="257779"/>
                    </a:cubicBezTo>
                    <a:lnTo>
                      <a:pt x="460709" y="193186"/>
                    </a:lnTo>
                    <a:cubicBezTo>
                      <a:pt x="443169" y="206923"/>
                      <a:pt x="427384" y="218322"/>
                      <a:pt x="413060" y="227090"/>
                    </a:cubicBezTo>
                    <a:cubicBezTo>
                      <a:pt x="398735" y="235858"/>
                      <a:pt x="389673" y="241412"/>
                      <a:pt x="385581" y="243458"/>
                    </a:cubicBezTo>
                    <a:lnTo>
                      <a:pt x="379149" y="246965"/>
                    </a:lnTo>
                    <a:cubicBezTo>
                      <a:pt x="377103" y="248134"/>
                      <a:pt x="375057" y="248719"/>
                      <a:pt x="372718" y="248426"/>
                    </a:cubicBezTo>
                    <a:cubicBezTo>
                      <a:pt x="370380" y="248426"/>
                      <a:pt x="368333" y="247549"/>
                      <a:pt x="366287" y="245796"/>
                    </a:cubicBezTo>
                    <a:cubicBezTo>
                      <a:pt x="364241" y="244042"/>
                      <a:pt x="366872" y="240535"/>
                      <a:pt x="373595" y="234981"/>
                    </a:cubicBezTo>
                    <a:lnTo>
                      <a:pt x="378857" y="230890"/>
                    </a:lnTo>
                    <a:cubicBezTo>
                      <a:pt x="383534" y="227382"/>
                      <a:pt x="387919" y="223875"/>
                      <a:pt x="391720" y="220660"/>
                    </a:cubicBezTo>
                    <a:cubicBezTo>
                      <a:pt x="395812" y="217445"/>
                      <a:pt x="404290" y="208092"/>
                      <a:pt x="417737" y="192893"/>
                    </a:cubicBezTo>
                    <a:cubicBezTo>
                      <a:pt x="431184" y="177695"/>
                      <a:pt x="441123" y="165419"/>
                      <a:pt x="447554" y="156359"/>
                    </a:cubicBezTo>
                    <a:cubicBezTo>
                      <a:pt x="453985" y="147298"/>
                      <a:pt x="461001" y="135607"/>
                      <a:pt x="468602" y="121285"/>
                    </a:cubicBezTo>
                    <a:cubicBezTo>
                      <a:pt x="476202" y="106964"/>
                      <a:pt x="481172" y="96442"/>
                      <a:pt x="483218" y="90012"/>
                    </a:cubicBezTo>
                    <a:lnTo>
                      <a:pt x="489942" y="71598"/>
                    </a:lnTo>
                    <a:lnTo>
                      <a:pt x="441415" y="71306"/>
                    </a:lnTo>
                    <a:cubicBezTo>
                      <a:pt x="442292" y="76859"/>
                      <a:pt x="442877" y="82412"/>
                      <a:pt x="443462" y="87966"/>
                    </a:cubicBezTo>
                    <a:cubicBezTo>
                      <a:pt x="443754" y="93811"/>
                      <a:pt x="442292" y="100241"/>
                      <a:pt x="438492" y="107256"/>
                    </a:cubicBezTo>
                    <a:cubicBezTo>
                      <a:pt x="434692" y="114271"/>
                      <a:pt x="427968" y="119239"/>
                      <a:pt x="417737" y="122162"/>
                    </a:cubicBezTo>
                    <a:cubicBezTo>
                      <a:pt x="407798" y="125085"/>
                      <a:pt x="399905" y="123331"/>
                      <a:pt x="394351" y="117193"/>
                    </a:cubicBezTo>
                    <a:cubicBezTo>
                      <a:pt x="388796" y="111348"/>
                      <a:pt x="386165" y="105210"/>
                      <a:pt x="386165" y="99072"/>
                    </a:cubicBezTo>
                    <a:cubicBezTo>
                      <a:pt x="386165" y="92642"/>
                      <a:pt x="389089" y="86797"/>
                      <a:pt x="394351" y="81536"/>
                    </a:cubicBezTo>
                    <a:lnTo>
                      <a:pt x="408382" y="69552"/>
                    </a:lnTo>
                    <a:cubicBezTo>
                      <a:pt x="411013" y="66337"/>
                      <a:pt x="413352" y="62245"/>
                      <a:pt x="415106" y="56692"/>
                    </a:cubicBezTo>
                    <a:lnTo>
                      <a:pt x="416568" y="52308"/>
                    </a:lnTo>
                    <a:lnTo>
                      <a:pt x="417152" y="42370"/>
                    </a:lnTo>
                    <a:cubicBezTo>
                      <a:pt x="417737" y="40617"/>
                      <a:pt x="418614" y="39448"/>
                      <a:pt x="420368" y="38571"/>
                    </a:cubicBezTo>
                    <a:cubicBezTo>
                      <a:pt x="422122" y="37694"/>
                      <a:pt x="424168" y="38278"/>
                      <a:pt x="426507" y="40324"/>
                    </a:cubicBezTo>
                    <a:cubicBezTo>
                      <a:pt x="427091" y="40909"/>
                      <a:pt x="428261" y="42370"/>
                      <a:pt x="429722" y="44709"/>
                    </a:cubicBezTo>
                    <a:lnTo>
                      <a:pt x="434107" y="51723"/>
                    </a:lnTo>
                    <a:lnTo>
                      <a:pt x="437615" y="59615"/>
                    </a:lnTo>
                    <a:lnTo>
                      <a:pt x="439077" y="62537"/>
                    </a:lnTo>
                    <a:lnTo>
                      <a:pt x="493157" y="62537"/>
                    </a:lnTo>
                    <a:cubicBezTo>
                      <a:pt x="494327" y="58738"/>
                      <a:pt x="495496" y="54354"/>
                      <a:pt x="496665" y="49677"/>
                    </a:cubicBezTo>
                    <a:cubicBezTo>
                      <a:pt x="497835" y="45001"/>
                      <a:pt x="499589" y="35648"/>
                      <a:pt x="501343" y="21911"/>
                    </a:cubicBezTo>
                    <a:lnTo>
                      <a:pt x="502804" y="10220"/>
                    </a:lnTo>
                    <a:cubicBezTo>
                      <a:pt x="503389" y="4374"/>
                      <a:pt x="504266" y="867"/>
                      <a:pt x="505143" y="282"/>
                    </a:cubicBezTo>
                    <a:cubicBezTo>
                      <a:pt x="506020" y="-302"/>
                      <a:pt x="509528" y="-10"/>
                      <a:pt x="515667" y="1451"/>
                    </a:cubicBezTo>
                    <a:cubicBezTo>
                      <a:pt x="516836" y="2036"/>
                      <a:pt x="523267" y="3205"/>
                      <a:pt x="534960" y="5251"/>
                    </a:cubicBezTo>
                    <a:cubicBezTo>
                      <a:pt x="546654" y="7297"/>
                      <a:pt x="555423" y="9927"/>
                      <a:pt x="560978" y="12850"/>
                    </a:cubicBezTo>
                    <a:cubicBezTo>
                      <a:pt x="566824" y="15481"/>
                      <a:pt x="569455" y="18404"/>
                      <a:pt x="569163" y="21034"/>
                    </a:cubicBezTo>
                    <a:cubicBezTo>
                      <a:pt x="568870" y="23080"/>
                      <a:pt x="565070" y="26880"/>
                      <a:pt x="557762" y="32433"/>
                    </a:cubicBezTo>
                    <a:cubicBezTo>
                      <a:pt x="552500" y="44709"/>
                      <a:pt x="548115" y="54646"/>
                      <a:pt x="544315" y="62830"/>
                    </a:cubicBezTo>
                    <a:lnTo>
                      <a:pt x="601319" y="62830"/>
                    </a:lnTo>
                    <a:cubicBezTo>
                      <a:pt x="608335" y="54061"/>
                      <a:pt x="613304" y="48508"/>
                      <a:pt x="615643" y="46462"/>
                    </a:cubicBezTo>
                    <a:cubicBezTo>
                      <a:pt x="617982" y="44416"/>
                      <a:pt x="620320" y="42955"/>
                      <a:pt x="622659" y="42663"/>
                    </a:cubicBezTo>
                    <a:cubicBezTo>
                      <a:pt x="624705" y="42370"/>
                      <a:pt x="628213" y="43832"/>
                      <a:pt x="633183" y="47047"/>
                    </a:cubicBezTo>
                    <a:cubicBezTo>
                      <a:pt x="649553" y="58738"/>
                      <a:pt x="659784" y="66629"/>
                      <a:pt x="663585" y="70429"/>
                    </a:cubicBezTo>
                    <a:cubicBezTo>
                      <a:pt x="667385" y="74229"/>
                      <a:pt x="669139" y="78028"/>
                      <a:pt x="669139" y="81243"/>
                    </a:cubicBezTo>
                    <a:cubicBezTo>
                      <a:pt x="668847" y="87673"/>
                      <a:pt x="664462" y="91473"/>
                      <a:pt x="655984" y="92058"/>
                    </a:cubicBezTo>
                    <a:lnTo>
                      <a:pt x="641076" y="91473"/>
                    </a:lnTo>
                    <a:cubicBezTo>
                      <a:pt x="628798" y="91473"/>
                      <a:pt x="617397" y="95565"/>
                      <a:pt x="607165" y="104333"/>
                    </a:cubicBezTo>
                    <a:lnTo>
                      <a:pt x="598396" y="111640"/>
                    </a:lnTo>
                    <a:cubicBezTo>
                      <a:pt x="593718" y="115732"/>
                      <a:pt x="590503" y="116901"/>
                      <a:pt x="588749" y="115440"/>
                    </a:cubicBezTo>
                    <a:cubicBezTo>
                      <a:pt x="586995" y="113978"/>
                      <a:pt x="586995" y="111348"/>
                      <a:pt x="588456" y="107841"/>
                    </a:cubicBezTo>
                    <a:lnTo>
                      <a:pt x="592549" y="98195"/>
                    </a:lnTo>
                    <a:cubicBezTo>
                      <a:pt x="594303" y="93811"/>
                      <a:pt x="597811" y="85043"/>
                      <a:pt x="602781" y="71890"/>
                    </a:cubicBezTo>
                    <a:lnTo>
                      <a:pt x="546069" y="71890"/>
                    </a:lnTo>
                    <a:close/>
                    <a:moveTo>
                      <a:pt x="750406" y="287592"/>
                    </a:moveTo>
                    <a:lnTo>
                      <a:pt x="774377" y="289637"/>
                    </a:lnTo>
                    <a:lnTo>
                      <a:pt x="853306" y="289637"/>
                    </a:lnTo>
                    <a:lnTo>
                      <a:pt x="853306" y="55523"/>
                    </a:lnTo>
                    <a:lnTo>
                      <a:pt x="850675" y="9343"/>
                    </a:lnTo>
                    <a:cubicBezTo>
                      <a:pt x="851259" y="8466"/>
                      <a:pt x="851844" y="7589"/>
                      <a:pt x="852429" y="7005"/>
                    </a:cubicBezTo>
                    <a:cubicBezTo>
                      <a:pt x="853306" y="6420"/>
                      <a:pt x="855644" y="6712"/>
                      <a:pt x="859737" y="7881"/>
                    </a:cubicBezTo>
                    <a:lnTo>
                      <a:pt x="875230" y="10804"/>
                    </a:lnTo>
                    <a:lnTo>
                      <a:pt x="891308" y="14896"/>
                    </a:lnTo>
                    <a:cubicBezTo>
                      <a:pt x="903878" y="17819"/>
                      <a:pt x="910310" y="21326"/>
                      <a:pt x="911187" y="25418"/>
                    </a:cubicBezTo>
                    <a:cubicBezTo>
                      <a:pt x="911771" y="28926"/>
                      <a:pt x="907971" y="33894"/>
                      <a:pt x="899786" y="39740"/>
                    </a:cubicBezTo>
                    <a:lnTo>
                      <a:pt x="900078" y="289930"/>
                    </a:lnTo>
                    <a:lnTo>
                      <a:pt x="920541" y="289930"/>
                    </a:lnTo>
                    <a:lnTo>
                      <a:pt x="920541" y="54646"/>
                    </a:lnTo>
                    <a:lnTo>
                      <a:pt x="917910" y="9051"/>
                    </a:lnTo>
                    <a:cubicBezTo>
                      <a:pt x="919079" y="7005"/>
                      <a:pt x="922003" y="5836"/>
                      <a:pt x="926680" y="6420"/>
                    </a:cubicBezTo>
                    <a:cubicBezTo>
                      <a:pt x="936035" y="7589"/>
                      <a:pt x="947143" y="9927"/>
                      <a:pt x="960006" y="13435"/>
                    </a:cubicBezTo>
                    <a:cubicBezTo>
                      <a:pt x="972868" y="16942"/>
                      <a:pt x="979591" y="20742"/>
                      <a:pt x="980468" y="24541"/>
                    </a:cubicBezTo>
                    <a:cubicBezTo>
                      <a:pt x="981053" y="28926"/>
                      <a:pt x="976668" y="33602"/>
                      <a:pt x="967021" y="38863"/>
                    </a:cubicBezTo>
                    <a:lnTo>
                      <a:pt x="967314" y="224752"/>
                    </a:lnTo>
                    <a:cubicBezTo>
                      <a:pt x="971699" y="213938"/>
                      <a:pt x="976084" y="201662"/>
                      <a:pt x="980761" y="187632"/>
                    </a:cubicBezTo>
                    <a:cubicBezTo>
                      <a:pt x="985438" y="173895"/>
                      <a:pt x="988946" y="162497"/>
                      <a:pt x="991577" y="153144"/>
                    </a:cubicBezTo>
                    <a:cubicBezTo>
                      <a:pt x="994208" y="143791"/>
                      <a:pt x="996839" y="133561"/>
                      <a:pt x="999470" y="122454"/>
                    </a:cubicBezTo>
                    <a:cubicBezTo>
                      <a:pt x="1002101" y="111056"/>
                      <a:pt x="1004147" y="102287"/>
                      <a:pt x="1005316" y="96442"/>
                    </a:cubicBezTo>
                    <a:lnTo>
                      <a:pt x="1007655" y="84166"/>
                    </a:lnTo>
                    <a:lnTo>
                      <a:pt x="1009117" y="74813"/>
                    </a:lnTo>
                    <a:cubicBezTo>
                      <a:pt x="1011163" y="72183"/>
                      <a:pt x="1015548" y="72767"/>
                      <a:pt x="1022271" y="76567"/>
                    </a:cubicBezTo>
                    <a:lnTo>
                      <a:pt x="1039519" y="84458"/>
                    </a:lnTo>
                    <a:lnTo>
                      <a:pt x="1058812" y="95273"/>
                    </a:lnTo>
                    <a:cubicBezTo>
                      <a:pt x="1070213" y="101703"/>
                      <a:pt x="1074890" y="107256"/>
                      <a:pt x="1073136" y="111932"/>
                    </a:cubicBezTo>
                    <a:cubicBezTo>
                      <a:pt x="1072260" y="114271"/>
                      <a:pt x="1067874" y="117193"/>
                      <a:pt x="1060274" y="120116"/>
                    </a:cubicBezTo>
                    <a:cubicBezTo>
                      <a:pt x="1055012" y="129761"/>
                      <a:pt x="1049166" y="139407"/>
                      <a:pt x="1043611" y="149344"/>
                    </a:cubicBezTo>
                    <a:cubicBezTo>
                      <a:pt x="1037765" y="158989"/>
                      <a:pt x="1030164" y="170680"/>
                      <a:pt x="1020225" y="184417"/>
                    </a:cubicBezTo>
                    <a:cubicBezTo>
                      <a:pt x="1010578" y="198154"/>
                      <a:pt x="993039" y="221829"/>
                      <a:pt x="967606" y="255441"/>
                    </a:cubicBezTo>
                    <a:lnTo>
                      <a:pt x="967606" y="289930"/>
                    </a:lnTo>
                    <a:lnTo>
                      <a:pt x="998008" y="289930"/>
                    </a:lnTo>
                    <a:cubicBezTo>
                      <a:pt x="1006778" y="279408"/>
                      <a:pt x="1013794" y="270639"/>
                      <a:pt x="1018763" y="263917"/>
                    </a:cubicBezTo>
                    <a:cubicBezTo>
                      <a:pt x="1023733" y="257195"/>
                      <a:pt x="1027826" y="253395"/>
                      <a:pt x="1031041" y="253103"/>
                    </a:cubicBezTo>
                    <a:cubicBezTo>
                      <a:pt x="1034257" y="252810"/>
                      <a:pt x="1038642" y="254564"/>
                      <a:pt x="1044488" y="258364"/>
                    </a:cubicBezTo>
                    <a:cubicBezTo>
                      <a:pt x="1048581" y="261579"/>
                      <a:pt x="1053258" y="265086"/>
                      <a:pt x="1058228" y="269470"/>
                    </a:cubicBezTo>
                    <a:lnTo>
                      <a:pt x="1070213" y="280577"/>
                    </a:lnTo>
                    <a:cubicBezTo>
                      <a:pt x="1074598" y="284669"/>
                      <a:pt x="1076937" y="288761"/>
                      <a:pt x="1077229" y="292853"/>
                    </a:cubicBezTo>
                    <a:cubicBezTo>
                      <a:pt x="1077521" y="296944"/>
                      <a:pt x="1073429" y="298990"/>
                      <a:pt x="1064951" y="298990"/>
                    </a:cubicBezTo>
                    <a:lnTo>
                      <a:pt x="782270" y="298990"/>
                    </a:lnTo>
                    <a:lnTo>
                      <a:pt x="760930" y="299867"/>
                    </a:lnTo>
                    <a:lnTo>
                      <a:pt x="750406" y="287592"/>
                    </a:lnTo>
                    <a:close/>
                  </a:path>
                </a:pathLst>
              </a:custGeom>
              <a:grpFill/>
              <a:ln w="18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</a:endParaRPr>
              </a:p>
            </p:txBody>
          </p:sp>
          <p:sp>
            <p:nvSpPr>
              <p:cNvPr id="136" name="任意多边形: 形状 135"/>
              <p:cNvSpPr/>
              <p:nvPr/>
            </p:nvSpPr>
            <p:spPr>
              <a:xfrm>
                <a:off x="4179106" y="2573570"/>
                <a:ext cx="524671" cy="149705"/>
              </a:xfrm>
              <a:custGeom>
                <a:avLst/>
                <a:gdLst>
                  <a:gd name="connsiteX0" fmla="*/ 6194 w 1077751"/>
                  <a:gd name="connsiteY0" fmla="*/ 95332 h 307515"/>
                  <a:gd name="connsiteX1" fmla="*/ 11163 w 1077751"/>
                  <a:gd name="connsiteY1" fmla="*/ 108485 h 307515"/>
                  <a:gd name="connsiteX2" fmla="*/ 16425 w 1077751"/>
                  <a:gd name="connsiteY2" fmla="*/ 123975 h 307515"/>
                  <a:gd name="connsiteX3" fmla="*/ 19641 w 1077751"/>
                  <a:gd name="connsiteY3" fmla="*/ 139758 h 307515"/>
                  <a:gd name="connsiteX4" fmla="*/ 21979 w 1077751"/>
                  <a:gd name="connsiteY4" fmla="*/ 166356 h 307515"/>
                  <a:gd name="connsiteX5" fmla="*/ 19348 w 1077751"/>
                  <a:gd name="connsiteY5" fmla="*/ 192953 h 307515"/>
                  <a:gd name="connsiteX6" fmla="*/ 18179 w 1077751"/>
                  <a:gd name="connsiteY6" fmla="*/ 217797 h 307515"/>
                  <a:gd name="connsiteX7" fmla="*/ 27241 w 1077751"/>
                  <a:gd name="connsiteY7" fmla="*/ 234164 h 307515"/>
                  <a:gd name="connsiteX8" fmla="*/ 47412 w 1077751"/>
                  <a:gd name="connsiteY8" fmla="*/ 240302 h 307515"/>
                  <a:gd name="connsiteX9" fmla="*/ 68167 w 1077751"/>
                  <a:gd name="connsiteY9" fmla="*/ 228319 h 307515"/>
                  <a:gd name="connsiteX10" fmla="*/ 78106 w 1077751"/>
                  <a:gd name="connsiteY10" fmla="*/ 202306 h 307515"/>
                  <a:gd name="connsiteX11" fmla="*/ 66998 w 1077751"/>
                  <a:gd name="connsiteY11" fmla="*/ 154372 h 307515"/>
                  <a:gd name="connsiteX12" fmla="*/ 45073 w 1077751"/>
                  <a:gd name="connsiteY12" fmla="*/ 118714 h 307515"/>
                  <a:gd name="connsiteX13" fmla="*/ 20810 w 1077751"/>
                  <a:gd name="connsiteY13" fmla="*/ 89487 h 307515"/>
                  <a:gd name="connsiteX14" fmla="*/ 14086 w 1077751"/>
                  <a:gd name="connsiteY14" fmla="*/ 82180 h 307515"/>
                  <a:gd name="connsiteX15" fmla="*/ 7948 w 1077751"/>
                  <a:gd name="connsiteY15" fmla="*/ 76919 h 307515"/>
                  <a:gd name="connsiteX16" fmla="*/ 2686 w 1077751"/>
                  <a:gd name="connsiteY16" fmla="*/ 76626 h 307515"/>
                  <a:gd name="connsiteX17" fmla="*/ 55 w 1077751"/>
                  <a:gd name="connsiteY17" fmla="*/ 81011 h 307515"/>
                  <a:gd name="connsiteX18" fmla="*/ 1809 w 1077751"/>
                  <a:gd name="connsiteY18" fmla="*/ 86856 h 307515"/>
                  <a:gd name="connsiteX19" fmla="*/ 6194 w 1077751"/>
                  <a:gd name="connsiteY19" fmla="*/ 95332 h 307515"/>
                  <a:gd name="connsiteX20" fmla="*/ 695796 w 1077751"/>
                  <a:gd name="connsiteY20" fmla="*/ 266022 h 307515"/>
                  <a:gd name="connsiteX21" fmla="*/ 691118 w 1077751"/>
                  <a:gd name="connsiteY21" fmla="*/ 260761 h 307515"/>
                  <a:gd name="connsiteX22" fmla="*/ 681764 w 1077751"/>
                  <a:gd name="connsiteY22" fmla="*/ 256962 h 307515"/>
                  <a:gd name="connsiteX23" fmla="*/ 643177 w 1077751"/>
                  <a:gd name="connsiteY23" fmla="*/ 233872 h 307515"/>
                  <a:gd name="connsiteX24" fmla="*/ 624175 w 1077751"/>
                  <a:gd name="connsiteY24" fmla="*/ 212243 h 307515"/>
                  <a:gd name="connsiteX25" fmla="*/ 655162 w 1077751"/>
                  <a:gd name="connsiteY25" fmla="*/ 197045 h 307515"/>
                  <a:gd name="connsiteX26" fmla="*/ 668609 w 1077751"/>
                  <a:gd name="connsiteY26" fmla="*/ 186815 h 307515"/>
                  <a:gd name="connsiteX27" fmla="*/ 686149 w 1077751"/>
                  <a:gd name="connsiteY27" fmla="*/ 179508 h 307515"/>
                  <a:gd name="connsiteX28" fmla="*/ 682349 w 1077751"/>
                  <a:gd name="connsiteY28" fmla="*/ 173078 h 307515"/>
                  <a:gd name="connsiteX29" fmla="*/ 669194 w 1077751"/>
                  <a:gd name="connsiteY29" fmla="*/ 165479 h 307515"/>
                  <a:gd name="connsiteX30" fmla="*/ 653116 w 1077751"/>
                  <a:gd name="connsiteY30" fmla="*/ 158464 h 307515"/>
                  <a:gd name="connsiteX31" fmla="*/ 642300 w 1077751"/>
                  <a:gd name="connsiteY31" fmla="*/ 155541 h 307515"/>
                  <a:gd name="connsiteX32" fmla="*/ 638792 w 1077751"/>
                  <a:gd name="connsiteY32" fmla="*/ 157003 h 307515"/>
                  <a:gd name="connsiteX33" fmla="*/ 637330 w 1077751"/>
                  <a:gd name="connsiteY33" fmla="*/ 161387 h 307515"/>
                  <a:gd name="connsiteX34" fmla="*/ 635284 w 1077751"/>
                  <a:gd name="connsiteY34" fmla="*/ 167233 h 307515"/>
                  <a:gd name="connsiteX35" fmla="*/ 629437 w 1077751"/>
                  <a:gd name="connsiteY35" fmla="*/ 178339 h 307515"/>
                  <a:gd name="connsiteX36" fmla="*/ 621837 w 1077751"/>
                  <a:gd name="connsiteY36" fmla="*/ 190030 h 307515"/>
                  <a:gd name="connsiteX37" fmla="*/ 615405 w 1077751"/>
                  <a:gd name="connsiteY37" fmla="*/ 197045 h 307515"/>
                  <a:gd name="connsiteX38" fmla="*/ 606635 w 1077751"/>
                  <a:gd name="connsiteY38" fmla="*/ 178924 h 307515"/>
                  <a:gd name="connsiteX39" fmla="*/ 597281 w 1077751"/>
                  <a:gd name="connsiteY39" fmla="*/ 143558 h 307515"/>
                  <a:gd name="connsiteX40" fmla="*/ 597281 w 1077751"/>
                  <a:gd name="connsiteY40" fmla="*/ 143266 h 307515"/>
                  <a:gd name="connsiteX41" fmla="*/ 617744 w 1077751"/>
                  <a:gd name="connsiteY41" fmla="*/ 143266 h 307515"/>
                  <a:gd name="connsiteX42" fmla="*/ 617744 w 1077751"/>
                  <a:gd name="connsiteY42" fmla="*/ 146481 h 307515"/>
                  <a:gd name="connsiteX43" fmla="*/ 628560 w 1077751"/>
                  <a:gd name="connsiteY43" fmla="*/ 154080 h 307515"/>
                  <a:gd name="connsiteX44" fmla="*/ 642300 w 1077751"/>
                  <a:gd name="connsiteY44" fmla="*/ 154080 h 307515"/>
                  <a:gd name="connsiteX45" fmla="*/ 655454 w 1077751"/>
                  <a:gd name="connsiteY45" fmla="*/ 150865 h 307515"/>
                  <a:gd name="connsiteX46" fmla="*/ 662470 w 1077751"/>
                  <a:gd name="connsiteY46" fmla="*/ 142681 h 307515"/>
                  <a:gd name="connsiteX47" fmla="*/ 661009 w 1077751"/>
                  <a:gd name="connsiteY47" fmla="*/ 107900 h 307515"/>
                  <a:gd name="connsiteX48" fmla="*/ 661009 w 1077751"/>
                  <a:gd name="connsiteY48" fmla="*/ 44768 h 307515"/>
                  <a:gd name="connsiteX49" fmla="*/ 670948 w 1077751"/>
                  <a:gd name="connsiteY49" fmla="*/ 31908 h 307515"/>
                  <a:gd name="connsiteX50" fmla="*/ 665686 w 1077751"/>
                  <a:gd name="connsiteY50" fmla="*/ 25770 h 307515"/>
                  <a:gd name="connsiteX51" fmla="*/ 642884 w 1077751"/>
                  <a:gd name="connsiteY51" fmla="*/ 10864 h 307515"/>
                  <a:gd name="connsiteX52" fmla="*/ 630899 w 1077751"/>
                  <a:gd name="connsiteY52" fmla="*/ 6480 h 307515"/>
                  <a:gd name="connsiteX53" fmla="*/ 622421 w 1077751"/>
                  <a:gd name="connsiteY53" fmla="*/ 13494 h 307515"/>
                  <a:gd name="connsiteX54" fmla="*/ 613359 w 1077751"/>
                  <a:gd name="connsiteY54" fmla="*/ 25478 h 307515"/>
                  <a:gd name="connsiteX55" fmla="*/ 558986 w 1077751"/>
                  <a:gd name="connsiteY55" fmla="*/ 25478 h 307515"/>
                  <a:gd name="connsiteX56" fmla="*/ 529461 w 1077751"/>
                  <a:gd name="connsiteY56" fmla="*/ 10864 h 307515"/>
                  <a:gd name="connsiteX57" fmla="*/ 514845 w 1077751"/>
                  <a:gd name="connsiteY57" fmla="*/ 5603 h 307515"/>
                  <a:gd name="connsiteX58" fmla="*/ 511921 w 1077751"/>
                  <a:gd name="connsiteY58" fmla="*/ 7941 h 307515"/>
                  <a:gd name="connsiteX59" fmla="*/ 513383 w 1077751"/>
                  <a:gd name="connsiteY59" fmla="*/ 43307 h 307515"/>
                  <a:gd name="connsiteX60" fmla="*/ 513383 w 1077751"/>
                  <a:gd name="connsiteY60" fmla="*/ 161095 h 307515"/>
                  <a:gd name="connsiteX61" fmla="*/ 499936 w 1077751"/>
                  <a:gd name="connsiteY61" fmla="*/ 146481 h 307515"/>
                  <a:gd name="connsiteX62" fmla="*/ 487366 w 1077751"/>
                  <a:gd name="connsiteY62" fmla="*/ 138297 h 307515"/>
                  <a:gd name="connsiteX63" fmla="*/ 481519 w 1077751"/>
                  <a:gd name="connsiteY63" fmla="*/ 141512 h 307515"/>
                  <a:gd name="connsiteX64" fmla="*/ 475380 w 1077751"/>
                  <a:gd name="connsiteY64" fmla="*/ 148527 h 307515"/>
                  <a:gd name="connsiteX65" fmla="*/ 465441 w 1077751"/>
                  <a:gd name="connsiteY65" fmla="*/ 159633 h 307515"/>
                  <a:gd name="connsiteX66" fmla="*/ 460179 w 1077751"/>
                  <a:gd name="connsiteY66" fmla="*/ 159633 h 307515"/>
                  <a:gd name="connsiteX67" fmla="*/ 460179 w 1077751"/>
                  <a:gd name="connsiteY67" fmla="*/ 124852 h 307515"/>
                  <a:gd name="connsiteX68" fmla="*/ 466610 w 1077751"/>
                  <a:gd name="connsiteY68" fmla="*/ 118422 h 307515"/>
                  <a:gd name="connsiteX69" fmla="*/ 498767 w 1077751"/>
                  <a:gd name="connsiteY69" fmla="*/ 118422 h 307515"/>
                  <a:gd name="connsiteX70" fmla="*/ 504905 w 1077751"/>
                  <a:gd name="connsiteY70" fmla="*/ 115792 h 307515"/>
                  <a:gd name="connsiteX71" fmla="*/ 503444 w 1077751"/>
                  <a:gd name="connsiteY71" fmla="*/ 109069 h 307515"/>
                  <a:gd name="connsiteX72" fmla="*/ 492335 w 1077751"/>
                  <a:gd name="connsiteY72" fmla="*/ 97086 h 307515"/>
                  <a:gd name="connsiteX73" fmla="*/ 480934 w 1077751"/>
                  <a:gd name="connsiteY73" fmla="*/ 88902 h 307515"/>
                  <a:gd name="connsiteX74" fmla="*/ 473919 w 1077751"/>
                  <a:gd name="connsiteY74" fmla="*/ 91825 h 307515"/>
                  <a:gd name="connsiteX75" fmla="*/ 466903 w 1077751"/>
                  <a:gd name="connsiteY75" fmla="*/ 99424 h 307515"/>
                  <a:gd name="connsiteX76" fmla="*/ 458425 w 1077751"/>
                  <a:gd name="connsiteY76" fmla="*/ 109361 h 307515"/>
                  <a:gd name="connsiteX77" fmla="*/ 416622 w 1077751"/>
                  <a:gd name="connsiteY77" fmla="*/ 109361 h 307515"/>
                  <a:gd name="connsiteX78" fmla="*/ 401713 w 1077751"/>
                  <a:gd name="connsiteY78" fmla="*/ 108777 h 307515"/>
                  <a:gd name="connsiteX79" fmla="*/ 430069 w 1077751"/>
                  <a:gd name="connsiteY79" fmla="*/ 71073 h 307515"/>
                  <a:gd name="connsiteX80" fmla="*/ 501397 w 1077751"/>
                  <a:gd name="connsiteY80" fmla="*/ 71073 h 307515"/>
                  <a:gd name="connsiteX81" fmla="*/ 508121 w 1077751"/>
                  <a:gd name="connsiteY81" fmla="*/ 69027 h 307515"/>
                  <a:gd name="connsiteX82" fmla="*/ 507536 w 1077751"/>
                  <a:gd name="connsiteY82" fmla="*/ 62889 h 307515"/>
                  <a:gd name="connsiteX83" fmla="*/ 491751 w 1077751"/>
                  <a:gd name="connsiteY83" fmla="*/ 45645 h 307515"/>
                  <a:gd name="connsiteX84" fmla="*/ 482689 w 1077751"/>
                  <a:gd name="connsiteY84" fmla="*/ 40384 h 307515"/>
                  <a:gd name="connsiteX85" fmla="*/ 475088 w 1077751"/>
                  <a:gd name="connsiteY85" fmla="*/ 45937 h 307515"/>
                  <a:gd name="connsiteX86" fmla="*/ 461348 w 1077751"/>
                  <a:gd name="connsiteY86" fmla="*/ 62305 h 307515"/>
                  <a:gd name="connsiteX87" fmla="*/ 436501 w 1077751"/>
                  <a:gd name="connsiteY87" fmla="*/ 62305 h 307515"/>
                  <a:gd name="connsiteX88" fmla="*/ 455210 w 1077751"/>
                  <a:gd name="connsiteY88" fmla="*/ 29862 h 307515"/>
                  <a:gd name="connsiteX89" fmla="*/ 467780 w 1077751"/>
                  <a:gd name="connsiteY89" fmla="*/ 21678 h 307515"/>
                  <a:gd name="connsiteX90" fmla="*/ 439132 w 1077751"/>
                  <a:gd name="connsiteY90" fmla="*/ 6187 h 307515"/>
                  <a:gd name="connsiteX91" fmla="*/ 425392 w 1077751"/>
                  <a:gd name="connsiteY91" fmla="*/ 1803 h 307515"/>
                  <a:gd name="connsiteX92" fmla="*/ 412530 w 1077751"/>
                  <a:gd name="connsiteY92" fmla="*/ 2388 h 307515"/>
                  <a:gd name="connsiteX93" fmla="*/ 411653 w 1077751"/>
                  <a:gd name="connsiteY93" fmla="*/ 9402 h 307515"/>
                  <a:gd name="connsiteX94" fmla="*/ 409899 w 1077751"/>
                  <a:gd name="connsiteY94" fmla="*/ 18755 h 307515"/>
                  <a:gd name="connsiteX95" fmla="*/ 402883 w 1077751"/>
                  <a:gd name="connsiteY95" fmla="*/ 45060 h 307515"/>
                  <a:gd name="connsiteX96" fmla="*/ 390897 w 1077751"/>
                  <a:gd name="connsiteY96" fmla="*/ 83349 h 307515"/>
                  <a:gd name="connsiteX97" fmla="*/ 375989 w 1077751"/>
                  <a:gd name="connsiteY97" fmla="*/ 119007 h 307515"/>
                  <a:gd name="connsiteX98" fmla="*/ 371312 w 1077751"/>
                  <a:gd name="connsiteY98" fmla="*/ 127775 h 307515"/>
                  <a:gd name="connsiteX99" fmla="*/ 371604 w 1077751"/>
                  <a:gd name="connsiteY99" fmla="*/ 132451 h 307515"/>
                  <a:gd name="connsiteX100" fmla="*/ 375404 w 1077751"/>
                  <a:gd name="connsiteY100" fmla="*/ 134497 h 307515"/>
                  <a:gd name="connsiteX101" fmla="*/ 379497 w 1077751"/>
                  <a:gd name="connsiteY101" fmla="*/ 132159 h 307515"/>
                  <a:gd name="connsiteX102" fmla="*/ 385343 w 1077751"/>
                  <a:gd name="connsiteY102" fmla="*/ 126021 h 307515"/>
                  <a:gd name="connsiteX103" fmla="*/ 396744 w 1077751"/>
                  <a:gd name="connsiteY103" fmla="*/ 114330 h 307515"/>
                  <a:gd name="connsiteX104" fmla="*/ 399083 w 1077751"/>
                  <a:gd name="connsiteY104" fmla="*/ 111992 h 307515"/>
                  <a:gd name="connsiteX105" fmla="*/ 404929 w 1077751"/>
                  <a:gd name="connsiteY105" fmla="*/ 119591 h 307515"/>
                  <a:gd name="connsiteX106" fmla="*/ 419838 w 1077751"/>
                  <a:gd name="connsiteY106" fmla="*/ 118130 h 307515"/>
                  <a:gd name="connsiteX107" fmla="*/ 419838 w 1077751"/>
                  <a:gd name="connsiteY107" fmla="*/ 159341 h 307515"/>
                  <a:gd name="connsiteX108" fmla="*/ 394698 w 1077751"/>
                  <a:gd name="connsiteY108" fmla="*/ 159341 h 307515"/>
                  <a:gd name="connsiteX109" fmla="*/ 373650 w 1077751"/>
                  <a:gd name="connsiteY109" fmla="*/ 158172 h 307515"/>
                  <a:gd name="connsiteX110" fmla="*/ 379789 w 1077751"/>
                  <a:gd name="connsiteY110" fmla="*/ 168986 h 307515"/>
                  <a:gd name="connsiteX111" fmla="*/ 399083 w 1077751"/>
                  <a:gd name="connsiteY111" fmla="*/ 168109 h 307515"/>
                  <a:gd name="connsiteX112" fmla="*/ 419838 w 1077751"/>
                  <a:gd name="connsiteY112" fmla="*/ 168109 h 307515"/>
                  <a:gd name="connsiteX113" fmla="*/ 419546 w 1077751"/>
                  <a:gd name="connsiteY113" fmla="*/ 242056 h 307515"/>
                  <a:gd name="connsiteX114" fmla="*/ 415745 w 1077751"/>
                  <a:gd name="connsiteY114" fmla="*/ 252870 h 307515"/>
                  <a:gd name="connsiteX115" fmla="*/ 412237 w 1077751"/>
                  <a:gd name="connsiteY115" fmla="*/ 256670 h 307515"/>
                  <a:gd name="connsiteX116" fmla="*/ 412237 w 1077751"/>
                  <a:gd name="connsiteY116" fmla="*/ 263684 h 307515"/>
                  <a:gd name="connsiteX117" fmla="*/ 419838 w 1077751"/>
                  <a:gd name="connsiteY117" fmla="*/ 279760 h 307515"/>
                  <a:gd name="connsiteX118" fmla="*/ 430069 w 1077751"/>
                  <a:gd name="connsiteY118" fmla="*/ 296712 h 307515"/>
                  <a:gd name="connsiteX119" fmla="*/ 436793 w 1077751"/>
                  <a:gd name="connsiteY119" fmla="*/ 302557 h 307515"/>
                  <a:gd name="connsiteX120" fmla="*/ 440301 w 1077751"/>
                  <a:gd name="connsiteY120" fmla="*/ 302557 h 307515"/>
                  <a:gd name="connsiteX121" fmla="*/ 444393 w 1077751"/>
                  <a:gd name="connsiteY121" fmla="*/ 297588 h 307515"/>
                  <a:gd name="connsiteX122" fmla="*/ 449948 w 1077751"/>
                  <a:gd name="connsiteY122" fmla="*/ 289697 h 307515"/>
                  <a:gd name="connsiteX123" fmla="*/ 468949 w 1077751"/>
                  <a:gd name="connsiteY123" fmla="*/ 263684 h 307515"/>
                  <a:gd name="connsiteX124" fmla="*/ 502859 w 1077751"/>
                  <a:gd name="connsiteY124" fmla="*/ 225688 h 307515"/>
                  <a:gd name="connsiteX125" fmla="*/ 510167 w 1077751"/>
                  <a:gd name="connsiteY125" fmla="*/ 218089 h 307515"/>
                  <a:gd name="connsiteX126" fmla="*/ 512213 w 1077751"/>
                  <a:gd name="connsiteY126" fmla="*/ 213120 h 307515"/>
                  <a:gd name="connsiteX127" fmla="*/ 509290 w 1077751"/>
                  <a:gd name="connsiteY127" fmla="*/ 209905 h 307515"/>
                  <a:gd name="connsiteX128" fmla="*/ 505198 w 1077751"/>
                  <a:gd name="connsiteY128" fmla="*/ 210197 h 307515"/>
                  <a:gd name="connsiteX129" fmla="*/ 493797 w 1077751"/>
                  <a:gd name="connsiteY129" fmla="*/ 216043 h 307515"/>
                  <a:gd name="connsiteX130" fmla="*/ 474796 w 1077751"/>
                  <a:gd name="connsiteY130" fmla="*/ 225396 h 307515"/>
                  <a:gd name="connsiteX131" fmla="*/ 460472 w 1077751"/>
                  <a:gd name="connsiteY131" fmla="*/ 232995 h 307515"/>
                  <a:gd name="connsiteX132" fmla="*/ 460472 w 1077751"/>
                  <a:gd name="connsiteY132" fmla="*/ 167817 h 307515"/>
                  <a:gd name="connsiteX133" fmla="*/ 503444 w 1077751"/>
                  <a:gd name="connsiteY133" fmla="*/ 167817 h 307515"/>
                  <a:gd name="connsiteX134" fmla="*/ 513091 w 1077751"/>
                  <a:gd name="connsiteY134" fmla="*/ 165771 h 307515"/>
                  <a:gd name="connsiteX135" fmla="*/ 512798 w 1077751"/>
                  <a:gd name="connsiteY135" fmla="*/ 243225 h 307515"/>
                  <a:gd name="connsiteX136" fmla="*/ 511337 w 1077751"/>
                  <a:gd name="connsiteY136" fmla="*/ 252285 h 307515"/>
                  <a:gd name="connsiteX137" fmla="*/ 507829 w 1077751"/>
                  <a:gd name="connsiteY137" fmla="*/ 257254 h 307515"/>
                  <a:gd name="connsiteX138" fmla="*/ 505198 w 1077751"/>
                  <a:gd name="connsiteY138" fmla="*/ 261346 h 307515"/>
                  <a:gd name="connsiteX139" fmla="*/ 513383 w 1077751"/>
                  <a:gd name="connsiteY139" fmla="*/ 281805 h 307515"/>
                  <a:gd name="connsiteX140" fmla="*/ 525661 w 1077751"/>
                  <a:gd name="connsiteY140" fmla="*/ 301388 h 307515"/>
                  <a:gd name="connsiteX141" fmla="*/ 531800 w 1077751"/>
                  <a:gd name="connsiteY141" fmla="*/ 307234 h 307515"/>
                  <a:gd name="connsiteX142" fmla="*/ 534723 w 1077751"/>
                  <a:gd name="connsiteY142" fmla="*/ 306941 h 307515"/>
                  <a:gd name="connsiteX143" fmla="*/ 538815 w 1077751"/>
                  <a:gd name="connsiteY143" fmla="*/ 302850 h 307515"/>
                  <a:gd name="connsiteX144" fmla="*/ 545247 w 1077751"/>
                  <a:gd name="connsiteY144" fmla="*/ 295543 h 307515"/>
                  <a:gd name="connsiteX145" fmla="*/ 557232 w 1077751"/>
                  <a:gd name="connsiteY145" fmla="*/ 282682 h 307515"/>
                  <a:gd name="connsiteX146" fmla="*/ 572141 w 1077751"/>
                  <a:gd name="connsiteY146" fmla="*/ 266315 h 307515"/>
                  <a:gd name="connsiteX147" fmla="*/ 586173 w 1077751"/>
                  <a:gd name="connsiteY147" fmla="*/ 251701 h 307515"/>
                  <a:gd name="connsiteX148" fmla="*/ 596404 w 1077751"/>
                  <a:gd name="connsiteY148" fmla="*/ 240010 h 307515"/>
                  <a:gd name="connsiteX149" fmla="*/ 599035 w 1077751"/>
                  <a:gd name="connsiteY149" fmla="*/ 246440 h 307515"/>
                  <a:gd name="connsiteX150" fmla="*/ 611897 w 1077751"/>
                  <a:gd name="connsiteY150" fmla="*/ 267776 h 307515"/>
                  <a:gd name="connsiteX151" fmla="*/ 636453 w 1077751"/>
                  <a:gd name="connsiteY151" fmla="*/ 294666 h 307515"/>
                  <a:gd name="connsiteX152" fmla="*/ 642300 w 1077751"/>
                  <a:gd name="connsiteY152" fmla="*/ 299050 h 307515"/>
                  <a:gd name="connsiteX153" fmla="*/ 646977 w 1077751"/>
                  <a:gd name="connsiteY153" fmla="*/ 301973 h 307515"/>
                  <a:gd name="connsiteX154" fmla="*/ 652531 w 1077751"/>
                  <a:gd name="connsiteY154" fmla="*/ 302850 h 307515"/>
                  <a:gd name="connsiteX155" fmla="*/ 658962 w 1077751"/>
                  <a:gd name="connsiteY155" fmla="*/ 292620 h 307515"/>
                  <a:gd name="connsiteX156" fmla="*/ 670655 w 1077751"/>
                  <a:gd name="connsiteY156" fmla="*/ 278590 h 307515"/>
                  <a:gd name="connsiteX157" fmla="*/ 681472 w 1077751"/>
                  <a:gd name="connsiteY157" fmla="*/ 272745 h 307515"/>
                  <a:gd name="connsiteX158" fmla="*/ 690826 w 1077751"/>
                  <a:gd name="connsiteY158" fmla="*/ 270407 h 307515"/>
                  <a:gd name="connsiteX159" fmla="*/ 695796 w 1077751"/>
                  <a:gd name="connsiteY159" fmla="*/ 266022 h 307515"/>
                  <a:gd name="connsiteX160" fmla="*/ 554309 w 1077751"/>
                  <a:gd name="connsiteY160" fmla="*/ 33954 h 307515"/>
                  <a:gd name="connsiteX161" fmla="*/ 617744 w 1077751"/>
                  <a:gd name="connsiteY161" fmla="*/ 33954 h 307515"/>
                  <a:gd name="connsiteX162" fmla="*/ 617744 w 1077751"/>
                  <a:gd name="connsiteY162" fmla="*/ 78380 h 307515"/>
                  <a:gd name="connsiteX163" fmla="*/ 554309 w 1077751"/>
                  <a:gd name="connsiteY163" fmla="*/ 78380 h 307515"/>
                  <a:gd name="connsiteX164" fmla="*/ 554309 w 1077751"/>
                  <a:gd name="connsiteY164" fmla="*/ 33954 h 307515"/>
                  <a:gd name="connsiteX165" fmla="*/ 554601 w 1077751"/>
                  <a:gd name="connsiteY165" fmla="*/ 243225 h 307515"/>
                  <a:gd name="connsiteX166" fmla="*/ 554309 w 1077751"/>
                  <a:gd name="connsiteY166" fmla="*/ 143558 h 307515"/>
                  <a:gd name="connsiteX167" fmla="*/ 577987 w 1077751"/>
                  <a:gd name="connsiteY167" fmla="*/ 143558 h 307515"/>
                  <a:gd name="connsiteX168" fmla="*/ 579449 w 1077751"/>
                  <a:gd name="connsiteY168" fmla="*/ 155834 h 307515"/>
                  <a:gd name="connsiteX169" fmla="*/ 582372 w 1077751"/>
                  <a:gd name="connsiteY169" fmla="*/ 186231 h 307515"/>
                  <a:gd name="connsiteX170" fmla="*/ 586465 w 1077751"/>
                  <a:gd name="connsiteY170" fmla="*/ 206982 h 307515"/>
                  <a:gd name="connsiteX171" fmla="*/ 592604 w 1077751"/>
                  <a:gd name="connsiteY171" fmla="*/ 231534 h 307515"/>
                  <a:gd name="connsiteX172" fmla="*/ 554601 w 1077751"/>
                  <a:gd name="connsiteY172" fmla="*/ 243225 h 307515"/>
                  <a:gd name="connsiteX173" fmla="*/ 554309 w 1077751"/>
                  <a:gd name="connsiteY173" fmla="*/ 134790 h 307515"/>
                  <a:gd name="connsiteX174" fmla="*/ 554309 w 1077751"/>
                  <a:gd name="connsiteY174" fmla="*/ 87441 h 307515"/>
                  <a:gd name="connsiteX175" fmla="*/ 617744 w 1077751"/>
                  <a:gd name="connsiteY175" fmla="*/ 87441 h 307515"/>
                  <a:gd name="connsiteX176" fmla="*/ 617744 w 1077751"/>
                  <a:gd name="connsiteY176" fmla="*/ 134790 h 307515"/>
                  <a:gd name="connsiteX177" fmla="*/ 554309 w 1077751"/>
                  <a:gd name="connsiteY177" fmla="*/ 134790 h 307515"/>
                  <a:gd name="connsiteX178" fmla="*/ 876162 w 1077751"/>
                  <a:gd name="connsiteY178" fmla="*/ 112576 h 307515"/>
                  <a:gd name="connsiteX179" fmla="*/ 895456 w 1077751"/>
                  <a:gd name="connsiteY179" fmla="*/ 114330 h 307515"/>
                  <a:gd name="connsiteX180" fmla="*/ 1012679 w 1077751"/>
                  <a:gd name="connsiteY180" fmla="*/ 114330 h 307515"/>
                  <a:gd name="connsiteX181" fmla="*/ 1027588 w 1077751"/>
                  <a:gd name="connsiteY181" fmla="*/ 94455 h 307515"/>
                  <a:gd name="connsiteX182" fmla="*/ 1042497 w 1077751"/>
                  <a:gd name="connsiteY182" fmla="*/ 83056 h 307515"/>
                  <a:gd name="connsiteX183" fmla="*/ 1063544 w 1077751"/>
                  <a:gd name="connsiteY183" fmla="*/ 99132 h 307515"/>
                  <a:gd name="connsiteX184" fmla="*/ 1077576 w 1077751"/>
                  <a:gd name="connsiteY184" fmla="*/ 119007 h 307515"/>
                  <a:gd name="connsiteX185" fmla="*/ 1071437 w 1077751"/>
                  <a:gd name="connsiteY185" fmla="*/ 123099 h 307515"/>
                  <a:gd name="connsiteX186" fmla="*/ 1025834 w 1077751"/>
                  <a:gd name="connsiteY186" fmla="*/ 122806 h 307515"/>
                  <a:gd name="connsiteX187" fmla="*/ 1019110 w 1077751"/>
                  <a:gd name="connsiteY187" fmla="*/ 130406 h 307515"/>
                  <a:gd name="connsiteX188" fmla="*/ 1019110 w 1077751"/>
                  <a:gd name="connsiteY188" fmla="*/ 273622 h 307515"/>
                  <a:gd name="connsiteX189" fmla="*/ 1015018 w 1077751"/>
                  <a:gd name="connsiteY189" fmla="*/ 290866 h 307515"/>
                  <a:gd name="connsiteX190" fmla="*/ 989293 w 1077751"/>
                  <a:gd name="connsiteY190" fmla="*/ 302265 h 307515"/>
                  <a:gd name="connsiteX191" fmla="*/ 960353 w 1077751"/>
                  <a:gd name="connsiteY191" fmla="*/ 305480 h 307515"/>
                  <a:gd name="connsiteX192" fmla="*/ 954798 w 1077751"/>
                  <a:gd name="connsiteY192" fmla="*/ 303434 h 307515"/>
                  <a:gd name="connsiteX193" fmla="*/ 953044 w 1077751"/>
                  <a:gd name="connsiteY193" fmla="*/ 297296 h 307515"/>
                  <a:gd name="connsiteX194" fmla="*/ 952460 w 1077751"/>
                  <a:gd name="connsiteY194" fmla="*/ 287359 h 307515"/>
                  <a:gd name="connsiteX195" fmla="*/ 948075 w 1077751"/>
                  <a:gd name="connsiteY195" fmla="*/ 278006 h 307515"/>
                  <a:gd name="connsiteX196" fmla="*/ 940474 w 1077751"/>
                  <a:gd name="connsiteY196" fmla="*/ 273037 h 307515"/>
                  <a:gd name="connsiteX197" fmla="*/ 931120 w 1077751"/>
                  <a:gd name="connsiteY197" fmla="*/ 270991 h 307515"/>
                  <a:gd name="connsiteX198" fmla="*/ 920888 w 1077751"/>
                  <a:gd name="connsiteY198" fmla="*/ 268068 h 307515"/>
                  <a:gd name="connsiteX199" fmla="*/ 918550 w 1077751"/>
                  <a:gd name="connsiteY199" fmla="*/ 263392 h 307515"/>
                  <a:gd name="connsiteX200" fmla="*/ 922058 w 1077751"/>
                  <a:gd name="connsiteY200" fmla="*/ 258715 h 307515"/>
                  <a:gd name="connsiteX201" fmla="*/ 932581 w 1077751"/>
                  <a:gd name="connsiteY201" fmla="*/ 258131 h 307515"/>
                  <a:gd name="connsiteX202" fmla="*/ 938720 w 1077751"/>
                  <a:gd name="connsiteY202" fmla="*/ 258715 h 307515"/>
                  <a:gd name="connsiteX203" fmla="*/ 954798 w 1077751"/>
                  <a:gd name="connsiteY203" fmla="*/ 260469 h 307515"/>
                  <a:gd name="connsiteX204" fmla="*/ 970876 w 1077751"/>
                  <a:gd name="connsiteY204" fmla="*/ 257254 h 307515"/>
                  <a:gd name="connsiteX205" fmla="*/ 973215 w 1077751"/>
                  <a:gd name="connsiteY205" fmla="*/ 246440 h 307515"/>
                  <a:gd name="connsiteX206" fmla="*/ 973507 w 1077751"/>
                  <a:gd name="connsiteY206" fmla="*/ 122806 h 307515"/>
                  <a:gd name="connsiteX207" fmla="*/ 900425 w 1077751"/>
                  <a:gd name="connsiteY207" fmla="*/ 122806 h 307515"/>
                  <a:gd name="connsiteX208" fmla="*/ 880839 w 1077751"/>
                  <a:gd name="connsiteY208" fmla="*/ 123683 h 307515"/>
                  <a:gd name="connsiteX209" fmla="*/ 871777 w 1077751"/>
                  <a:gd name="connsiteY209" fmla="*/ 112576 h 307515"/>
                  <a:gd name="connsiteX210" fmla="*/ 868269 w 1077751"/>
                  <a:gd name="connsiteY210" fmla="*/ 115499 h 307515"/>
                  <a:gd name="connsiteX211" fmla="*/ 852191 w 1077751"/>
                  <a:gd name="connsiteY211" fmla="*/ 131282 h 307515"/>
                  <a:gd name="connsiteX212" fmla="*/ 850729 w 1077751"/>
                  <a:gd name="connsiteY212" fmla="*/ 132744 h 307515"/>
                  <a:gd name="connsiteX213" fmla="*/ 859207 w 1077751"/>
                  <a:gd name="connsiteY213" fmla="*/ 137712 h 307515"/>
                  <a:gd name="connsiteX214" fmla="*/ 864177 w 1077751"/>
                  <a:gd name="connsiteY214" fmla="*/ 143266 h 307515"/>
                  <a:gd name="connsiteX215" fmla="*/ 856576 w 1077751"/>
                  <a:gd name="connsiteY215" fmla="*/ 153788 h 307515"/>
                  <a:gd name="connsiteX216" fmla="*/ 856576 w 1077751"/>
                  <a:gd name="connsiteY216" fmla="*/ 261346 h 307515"/>
                  <a:gd name="connsiteX217" fmla="*/ 858330 w 1077751"/>
                  <a:gd name="connsiteY217" fmla="*/ 292620 h 307515"/>
                  <a:gd name="connsiteX218" fmla="*/ 852483 w 1077751"/>
                  <a:gd name="connsiteY218" fmla="*/ 301973 h 307515"/>
                  <a:gd name="connsiteX219" fmla="*/ 833190 w 1077751"/>
                  <a:gd name="connsiteY219" fmla="*/ 307234 h 307515"/>
                  <a:gd name="connsiteX220" fmla="*/ 815650 w 1077751"/>
                  <a:gd name="connsiteY220" fmla="*/ 306065 h 307515"/>
                  <a:gd name="connsiteX221" fmla="*/ 811265 w 1077751"/>
                  <a:gd name="connsiteY221" fmla="*/ 301096 h 307515"/>
                  <a:gd name="connsiteX222" fmla="*/ 813019 w 1077751"/>
                  <a:gd name="connsiteY222" fmla="*/ 263684 h 307515"/>
                  <a:gd name="connsiteX223" fmla="*/ 813019 w 1077751"/>
                  <a:gd name="connsiteY223" fmla="*/ 167233 h 307515"/>
                  <a:gd name="connsiteX224" fmla="*/ 781155 w 1077751"/>
                  <a:gd name="connsiteY224" fmla="*/ 189153 h 307515"/>
                  <a:gd name="connsiteX225" fmla="*/ 771216 w 1077751"/>
                  <a:gd name="connsiteY225" fmla="*/ 195583 h 307515"/>
                  <a:gd name="connsiteX226" fmla="*/ 761569 w 1077751"/>
                  <a:gd name="connsiteY226" fmla="*/ 198506 h 307515"/>
                  <a:gd name="connsiteX227" fmla="*/ 759523 w 1077751"/>
                  <a:gd name="connsiteY227" fmla="*/ 194122 h 307515"/>
                  <a:gd name="connsiteX228" fmla="*/ 762154 w 1077751"/>
                  <a:gd name="connsiteY228" fmla="*/ 189153 h 307515"/>
                  <a:gd name="connsiteX229" fmla="*/ 768585 w 1077751"/>
                  <a:gd name="connsiteY229" fmla="*/ 182139 h 307515"/>
                  <a:gd name="connsiteX230" fmla="*/ 797233 w 1077751"/>
                  <a:gd name="connsiteY230" fmla="*/ 145604 h 307515"/>
                  <a:gd name="connsiteX231" fmla="*/ 817404 w 1077751"/>
                  <a:gd name="connsiteY231" fmla="*/ 113746 h 307515"/>
                  <a:gd name="connsiteX232" fmla="*/ 827636 w 1077751"/>
                  <a:gd name="connsiteY232" fmla="*/ 94455 h 307515"/>
                  <a:gd name="connsiteX233" fmla="*/ 833774 w 1077751"/>
                  <a:gd name="connsiteY233" fmla="*/ 82472 h 307515"/>
                  <a:gd name="connsiteX234" fmla="*/ 836405 w 1077751"/>
                  <a:gd name="connsiteY234" fmla="*/ 76919 h 307515"/>
                  <a:gd name="connsiteX235" fmla="*/ 839621 w 1077751"/>
                  <a:gd name="connsiteY235" fmla="*/ 73119 h 307515"/>
                  <a:gd name="connsiteX236" fmla="*/ 847806 w 1077751"/>
                  <a:gd name="connsiteY236" fmla="*/ 74873 h 307515"/>
                  <a:gd name="connsiteX237" fmla="*/ 869731 w 1077751"/>
                  <a:gd name="connsiteY237" fmla="*/ 88317 h 307515"/>
                  <a:gd name="connsiteX238" fmla="*/ 886978 w 1077751"/>
                  <a:gd name="connsiteY238" fmla="*/ 106146 h 307515"/>
                  <a:gd name="connsiteX239" fmla="*/ 876162 w 1077751"/>
                  <a:gd name="connsiteY239" fmla="*/ 111115 h 307515"/>
                  <a:gd name="connsiteX240" fmla="*/ 876162 w 1077751"/>
                  <a:gd name="connsiteY240" fmla="*/ 112576 h 307515"/>
                  <a:gd name="connsiteX241" fmla="*/ 871193 w 1077751"/>
                  <a:gd name="connsiteY241" fmla="*/ 45645 h 307515"/>
                  <a:gd name="connsiteX242" fmla="*/ 885517 w 1077751"/>
                  <a:gd name="connsiteY242" fmla="*/ 42722 h 307515"/>
                  <a:gd name="connsiteX243" fmla="*/ 884347 w 1077751"/>
                  <a:gd name="connsiteY243" fmla="*/ 35707 h 307515"/>
                  <a:gd name="connsiteX244" fmla="*/ 867684 w 1077751"/>
                  <a:gd name="connsiteY244" fmla="*/ 17878 h 307515"/>
                  <a:gd name="connsiteX245" fmla="*/ 855114 w 1077751"/>
                  <a:gd name="connsiteY245" fmla="*/ 7064 h 307515"/>
                  <a:gd name="connsiteX246" fmla="*/ 844591 w 1077751"/>
                  <a:gd name="connsiteY246" fmla="*/ 926 h 307515"/>
                  <a:gd name="connsiteX247" fmla="*/ 839329 w 1077751"/>
                  <a:gd name="connsiteY247" fmla="*/ 5895 h 307515"/>
                  <a:gd name="connsiteX248" fmla="*/ 836698 w 1077751"/>
                  <a:gd name="connsiteY248" fmla="*/ 10572 h 307515"/>
                  <a:gd name="connsiteX249" fmla="*/ 830559 w 1077751"/>
                  <a:gd name="connsiteY249" fmla="*/ 20217 h 307515"/>
                  <a:gd name="connsiteX250" fmla="*/ 820912 w 1077751"/>
                  <a:gd name="connsiteY250" fmla="*/ 36000 h 307515"/>
                  <a:gd name="connsiteX251" fmla="*/ 803665 w 1077751"/>
                  <a:gd name="connsiteY251" fmla="*/ 60843 h 307515"/>
                  <a:gd name="connsiteX252" fmla="*/ 782909 w 1077751"/>
                  <a:gd name="connsiteY252" fmla="*/ 85395 h 307515"/>
                  <a:gd name="connsiteX253" fmla="*/ 775601 w 1077751"/>
                  <a:gd name="connsiteY253" fmla="*/ 92409 h 307515"/>
                  <a:gd name="connsiteX254" fmla="*/ 768878 w 1077751"/>
                  <a:gd name="connsiteY254" fmla="*/ 100301 h 307515"/>
                  <a:gd name="connsiteX255" fmla="*/ 769462 w 1077751"/>
                  <a:gd name="connsiteY255" fmla="*/ 104100 h 307515"/>
                  <a:gd name="connsiteX256" fmla="*/ 774140 w 1077751"/>
                  <a:gd name="connsiteY256" fmla="*/ 105270 h 307515"/>
                  <a:gd name="connsiteX257" fmla="*/ 784663 w 1077751"/>
                  <a:gd name="connsiteY257" fmla="*/ 100885 h 307515"/>
                  <a:gd name="connsiteX258" fmla="*/ 791972 w 1077751"/>
                  <a:gd name="connsiteY258" fmla="*/ 96794 h 307515"/>
                  <a:gd name="connsiteX259" fmla="*/ 805126 w 1077751"/>
                  <a:gd name="connsiteY259" fmla="*/ 88610 h 307515"/>
                  <a:gd name="connsiteX260" fmla="*/ 827051 w 1077751"/>
                  <a:gd name="connsiteY260" fmla="*/ 75750 h 307515"/>
                  <a:gd name="connsiteX261" fmla="*/ 855114 w 1077751"/>
                  <a:gd name="connsiteY261" fmla="*/ 56459 h 307515"/>
                  <a:gd name="connsiteX262" fmla="*/ 871193 w 1077751"/>
                  <a:gd name="connsiteY262" fmla="*/ 45645 h 307515"/>
                  <a:gd name="connsiteX263" fmla="*/ 987247 w 1077751"/>
                  <a:gd name="connsiteY263" fmla="*/ 37461 h 307515"/>
                  <a:gd name="connsiteX264" fmla="*/ 1005079 w 1077751"/>
                  <a:gd name="connsiteY264" fmla="*/ 14371 h 307515"/>
                  <a:gd name="connsiteX265" fmla="*/ 1015018 w 1077751"/>
                  <a:gd name="connsiteY265" fmla="*/ 7356 h 307515"/>
                  <a:gd name="connsiteX266" fmla="*/ 1024957 w 1077751"/>
                  <a:gd name="connsiteY266" fmla="*/ 12617 h 307515"/>
                  <a:gd name="connsiteX267" fmla="*/ 1038696 w 1077751"/>
                  <a:gd name="connsiteY267" fmla="*/ 25185 h 307515"/>
                  <a:gd name="connsiteX268" fmla="*/ 1052436 w 1077751"/>
                  <a:gd name="connsiteY268" fmla="*/ 42722 h 307515"/>
                  <a:gd name="connsiteX269" fmla="*/ 1046297 w 1077751"/>
                  <a:gd name="connsiteY269" fmla="*/ 45937 h 307515"/>
                  <a:gd name="connsiteX270" fmla="*/ 917673 w 1077751"/>
                  <a:gd name="connsiteY270" fmla="*/ 45937 h 307515"/>
                  <a:gd name="connsiteX271" fmla="*/ 898087 w 1077751"/>
                  <a:gd name="connsiteY271" fmla="*/ 46814 h 307515"/>
                  <a:gd name="connsiteX272" fmla="*/ 888732 w 1077751"/>
                  <a:gd name="connsiteY272" fmla="*/ 35123 h 307515"/>
                  <a:gd name="connsiteX273" fmla="*/ 912703 w 1077751"/>
                  <a:gd name="connsiteY273" fmla="*/ 37169 h 307515"/>
                  <a:gd name="connsiteX274" fmla="*/ 987247 w 1077751"/>
                  <a:gd name="connsiteY274" fmla="*/ 37461 h 3075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</a:cxnLst>
                <a:rect l="l" t="t" r="r" b="b"/>
                <a:pathLst>
                  <a:path w="1077751" h="307515">
                    <a:moveTo>
                      <a:pt x="6194" y="95332"/>
                    </a:moveTo>
                    <a:cubicBezTo>
                      <a:pt x="7071" y="97086"/>
                      <a:pt x="8825" y="101470"/>
                      <a:pt x="11163" y="108485"/>
                    </a:cubicBezTo>
                    <a:cubicBezTo>
                      <a:pt x="13794" y="115499"/>
                      <a:pt x="15548" y="120760"/>
                      <a:pt x="16425" y="123975"/>
                    </a:cubicBezTo>
                    <a:cubicBezTo>
                      <a:pt x="17302" y="127190"/>
                      <a:pt x="18471" y="132451"/>
                      <a:pt x="19641" y="139758"/>
                    </a:cubicBezTo>
                    <a:cubicBezTo>
                      <a:pt x="21395" y="150280"/>
                      <a:pt x="22272" y="159049"/>
                      <a:pt x="21979" y="166356"/>
                    </a:cubicBezTo>
                    <a:cubicBezTo>
                      <a:pt x="21979" y="173663"/>
                      <a:pt x="21102" y="182431"/>
                      <a:pt x="19348" y="192953"/>
                    </a:cubicBezTo>
                    <a:cubicBezTo>
                      <a:pt x="17594" y="203475"/>
                      <a:pt x="17302" y="211951"/>
                      <a:pt x="18179" y="217797"/>
                    </a:cubicBezTo>
                    <a:cubicBezTo>
                      <a:pt x="19056" y="223934"/>
                      <a:pt x="21979" y="229488"/>
                      <a:pt x="27241" y="234164"/>
                    </a:cubicBezTo>
                    <a:cubicBezTo>
                      <a:pt x="32503" y="238841"/>
                      <a:pt x="39227" y="241179"/>
                      <a:pt x="47412" y="240302"/>
                    </a:cubicBezTo>
                    <a:cubicBezTo>
                      <a:pt x="55305" y="239717"/>
                      <a:pt x="62321" y="235626"/>
                      <a:pt x="68167" y="228319"/>
                    </a:cubicBezTo>
                    <a:cubicBezTo>
                      <a:pt x="74014" y="221012"/>
                      <a:pt x="77229" y="212536"/>
                      <a:pt x="78106" y="202306"/>
                    </a:cubicBezTo>
                    <a:cubicBezTo>
                      <a:pt x="79276" y="185938"/>
                      <a:pt x="75475" y="170155"/>
                      <a:pt x="66998" y="154372"/>
                    </a:cubicBezTo>
                    <a:cubicBezTo>
                      <a:pt x="58520" y="138589"/>
                      <a:pt x="51212" y="126606"/>
                      <a:pt x="45073" y="118714"/>
                    </a:cubicBezTo>
                    <a:cubicBezTo>
                      <a:pt x="38934" y="110531"/>
                      <a:pt x="31042" y="100885"/>
                      <a:pt x="20810" y="89487"/>
                    </a:cubicBezTo>
                    <a:lnTo>
                      <a:pt x="14086" y="82180"/>
                    </a:lnTo>
                    <a:cubicBezTo>
                      <a:pt x="11456" y="79549"/>
                      <a:pt x="9409" y="77795"/>
                      <a:pt x="7948" y="76919"/>
                    </a:cubicBezTo>
                    <a:cubicBezTo>
                      <a:pt x="6486" y="76042"/>
                      <a:pt x="4732" y="76042"/>
                      <a:pt x="2686" y="76626"/>
                    </a:cubicBezTo>
                    <a:cubicBezTo>
                      <a:pt x="639" y="77503"/>
                      <a:pt x="-238" y="78965"/>
                      <a:pt x="55" y="81011"/>
                    </a:cubicBezTo>
                    <a:cubicBezTo>
                      <a:pt x="55" y="83349"/>
                      <a:pt x="639" y="85395"/>
                      <a:pt x="1809" y="86856"/>
                    </a:cubicBezTo>
                    <a:lnTo>
                      <a:pt x="6194" y="95332"/>
                    </a:lnTo>
                    <a:close/>
                    <a:moveTo>
                      <a:pt x="695796" y="266022"/>
                    </a:moveTo>
                    <a:cubicBezTo>
                      <a:pt x="695503" y="263684"/>
                      <a:pt x="694042" y="261931"/>
                      <a:pt x="691118" y="260761"/>
                    </a:cubicBezTo>
                    <a:lnTo>
                      <a:pt x="681764" y="256962"/>
                    </a:lnTo>
                    <a:cubicBezTo>
                      <a:pt x="663640" y="249655"/>
                      <a:pt x="650777" y="241763"/>
                      <a:pt x="643177" y="233872"/>
                    </a:cubicBezTo>
                    <a:cubicBezTo>
                      <a:pt x="635576" y="225980"/>
                      <a:pt x="629437" y="218673"/>
                      <a:pt x="624175" y="212243"/>
                    </a:cubicBezTo>
                    <a:cubicBezTo>
                      <a:pt x="639669" y="205813"/>
                      <a:pt x="650192" y="200552"/>
                      <a:pt x="655162" y="197045"/>
                    </a:cubicBezTo>
                    <a:cubicBezTo>
                      <a:pt x="660132" y="193245"/>
                      <a:pt x="664809" y="190030"/>
                      <a:pt x="668609" y="186815"/>
                    </a:cubicBezTo>
                    <a:cubicBezTo>
                      <a:pt x="680010" y="185061"/>
                      <a:pt x="685856" y="182723"/>
                      <a:pt x="686149" y="179508"/>
                    </a:cubicBezTo>
                    <a:cubicBezTo>
                      <a:pt x="686441" y="177754"/>
                      <a:pt x="684979" y="175709"/>
                      <a:pt x="682349" y="173078"/>
                    </a:cubicBezTo>
                    <a:cubicBezTo>
                      <a:pt x="679425" y="170740"/>
                      <a:pt x="675040" y="168109"/>
                      <a:pt x="669194" y="165479"/>
                    </a:cubicBezTo>
                    <a:cubicBezTo>
                      <a:pt x="663347" y="162848"/>
                      <a:pt x="657793" y="160510"/>
                      <a:pt x="653116" y="158464"/>
                    </a:cubicBezTo>
                    <a:cubicBezTo>
                      <a:pt x="648439" y="156126"/>
                      <a:pt x="644638" y="155249"/>
                      <a:pt x="642300" y="155541"/>
                    </a:cubicBezTo>
                    <a:cubicBezTo>
                      <a:pt x="640546" y="155834"/>
                      <a:pt x="639376" y="156126"/>
                      <a:pt x="638792" y="157003"/>
                    </a:cubicBezTo>
                    <a:lnTo>
                      <a:pt x="637330" y="161387"/>
                    </a:lnTo>
                    <a:lnTo>
                      <a:pt x="635284" y="167233"/>
                    </a:lnTo>
                    <a:cubicBezTo>
                      <a:pt x="634407" y="169278"/>
                      <a:pt x="632361" y="173078"/>
                      <a:pt x="629437" y="178339"/>
                    </a:cubicBezTo>
                    <a:cubicBezTo>
                      <a:pt x="626514" y="183892"/>
                      <a:pt x="623883" y="187692"/>
                      <a:pt x="621837" y="190030"/>
                    </a:cubicBezTo>
                    <a:cubicBezTo>
                      <a:pt x="619790" y="192368"/>
                      <a:pt x="617744" y="194707"/>
                      <a:pt x="615405" y="197045"/>
                    </a:cubicBezTo>
                    <a:lnTo>
                      <a:pt x="606635" y="178924"/>
                    </a:lnTo>
                    <a:cubicBezTo>
                      <a:pt x="605174" y="176293"/>
                      <a:pt x="601958" y="164602"/>
                      <a:pt x="597281" y="143558"/>
                    </a:cubicBezTo>
                    <a:lnTo>
                      <a:pt x="597281" y="143266"/>
                    </a:lnTo>
                    <a:lnTo>
                      <a:pt x="617744" y="143266"/>
                    </a:lnTo>
                    <a:lnTo>
                      <a:pt x="617744" y="146481"/>
                    </a:lnTo>
                    <a:cubicBezTo>
                      <a:pt x="617744" y="150573"/>
                      <a:pt x="621544" y="153203"/>
                      <a:pt x="628560" y="154080"/>
                    </a:cubicBezTo>
                    <a:cubicBezTo>
                      <a:pt x="632068" y="154665"/>
                      <a:pt x="636453" y="154665"/>
                      <a:pt x="642300" y="154080"/>
                    </a:cubicBezTo>
                    <a:cubicBezTo>
                      <a:pt x="648146" y="153788"/>
                      <a:pt x="652531" y="152619"/>
                      <a:pt x="655454" y="150865"/>
                    </a:cubicBezTo>
                    <a:cubicBezTo>
                      <a:pt x="658378" y="149111"/>
                      <a:pt x="660716" y="146481"/>
                      <a:pt x="662470" y="142681"/>
                    </a:cubicBezTo>
                    <a:lnTo>
                      <a:pt x="661009" y="107900"/>
                    </a:lnTo>
                    <a:lnTo>
                      <a:pt x="661009" y="44768"/>
                    </a:lnTo>
                    <a:cubicBezTo>
                      <a:pt x="668024" y="38630"/>
                      <a:pt x="671240" y="34246"/>
                      <a:pt x="670948" y="31908"/>
                    </a:cubicBezTo>
                    <a:cubicBezTo>
                      <a:pt x="670655" y="30446"/>
                      <a:pt x="668901" y="28400"/>
                      <a:pt x="665686" y="25770"/>
                    </a:cubicBezTo>
                    <a:cubicBezTo>
                      <a:pt x="662470" y="23139"/>
                      <a:pt x="654870" y="18171"/>
                      <a:pt x="642884" y="10864"/>
                    </a:cubicBezTo>
                    <a:cubicBezTo>
                      <a:pt x="637330" y="7649"/>
                      <a:pt x="633530" y="6187"/>
                      <a:pt x="630899" y="6480"/>
                    </a:cubicBezTo>
                    <a:cubicBezTo>
                      <a:pt x="628268" y="6772"/>
                      <a:pt x="625637" y="9110"/>
                      <a:pt x="622421" y="13494"/>
                    </a:cubicBezTo>
                    <a:cubicBezTo>
                      <a:pt x="619206" y="17586"/>
                      <a:pt x="616282" y="21678"/>
                      <a:pt x="613359" y="25478"/>
                    </a:cubicBezTo>
                    <a:lnTo>
                      <a:pt x="558986" y="25478"/>
                    </a:lnTo>
                    <a:lnTo>
                      <a:pt x="529461" y="10864"/>
                    </a:lnTo>
                    <a:cubicBezTo>
                      <a:pt x="520984" y="6772"/>
                      <a:pt x="516014" y="5018"/>
                      <a:pt x="514845" y="5603"/>
                    </a:cubicBezTo>
                    <a:cubicBezTo>
                      <a:pt x="513675" y="6187"/>
                      <a:pt x="512506" y="7064"/>
                      <a:pt x="511921" y="7941"/>
                    </a:cubicBezTo>
                    <a:lnTo>
                      <a:pt x="513383" y="43307"/>
                    </a:lnTo>
                    <a:lnTo>
                      <a:pt x="513383" y="161095"/>
                    </a:lnTo>
                    <a:cubicBezTo>
                      <a:pt x="510752" y="157003"/>
                      <a:pt x="506075" y="152034"/>
                      <a:pt x="499936" y="146481"/>
                    </a:cubicBezTo>
                    <a:cubicBezTo>
                      <a:pt x="493797" y="140635"/>
                      <a:pt x="489412" y="138005"/>
                      <a:pt x="487366" y="138297"/>
                    </a:cubicBezTo>
                    <a:cubicBezTo>
                      <a:pt x="485027" y="138589"/>
                      <a:pt x="483273" y="139758"/>
                      <a:pt x="481519" y="141512"/>
                    </a:cubicBezTo>
                    <a:cubicBezTo>
                      <a:pt x="479765" y="143266"/>
                      <a:pt x="477719" y="145604"/>
                      <a:pt x="475380" y="148527"/>
                    </a:cubicBezTo>
                    <a:cubicBezTo>
                      <a:pt x="473042" y="151449"/>
                      <a:pt x="469534" y="154957"/>
                      <a:pt x="465441" y="159633"/>
                    </a:cubicBezTo>
                    <a:lnTo>
                      <a:pt x="460179" y="159633"/>
                    </a:lnTo>
                    <a:lnTo>
                      <a:pt x="460179" y="124852"/>
                    </a:lnTo>
                    <a:cubicBezTo>
                      <a:pt x="462518" y="123099"/>
                      <a:pt x="464856" y="121053"/>
                      <a:pt x="466610" y="118422"/>
                    </a:cubicBezTo>
                    <a:lnTo>
                      <a:pt x="498767" y="118422"/>
                    </a:lnTo>
                    <a:cubicBezTo>
                      <a:pt x="502274" y="118422"/>
                      <a:pt x="504321" y="117545"/>
                      <a:pt x="504905" y="115792"/>
                    </a:cubicBezTo>
                    <a:cubicBezTo>
                      <a:pt x="505782" y="114038"/>
                      <a:pt x="505198" y="111700"/>
                      <a:pt x="503444" y="109069"/>
                    </a:cubicBezTo>
                    <a:cubicBezTo>
                      <a:pt x="501690" y="106439"/>
                      <a:pt x="497890" y="102347"/>
                      <a:pt x="492335" y="97086"/>
                    </a:cubicBezTo>
                    <a:cubicBezTo>
                      <a:pt x="486781" y="91825"/>
                      <a:pt x="482981" y="89194"/>
                      <a:pt x="480934" y="88902"/>
                    </a:cubicBezTo>
                    <a:cubicBezTo>
                      <a:pt x="478303" y="88902"/>
                      <a:pt x="476257" y="89779"/>
                      <a:pt x="473919" y="91825"/>
                    </a:cubicBezTo>
                    <a:cubicBezTo>
                      <a:pt x="471580" y="93871"/>
                      <a:pt x="469241" y="96209"/>
                      <a:pt x="466903" y="99424"/>
                    </a:cubicBezTo>
                    <a:cubicBezTo>
                      <a:pt x="464272" y="102347"/>
                      <a:pt x="461641" y="105854"/>
                      <a:pt x="458425" y="109361"/>
                    </a:cubicBezTo>
                    <a:lnTo>
                      <a:pt x="416622" y="109361"/>
                    </a:lnTo>
                    <a:lnTo>
                      <a:pt x="401713" y="108777"/>
                    </a:lnTo>
                    <a:cubicBezTo>
                      <a:pt x="411068" y="97378"/>
                      <a:pt x="420423" y="84810"/>
                      <a:pt x="430069" y="71073"/>
                    </a:cubicBezTo>
                    <a:lnTo>
                      <a:pt x="501397" y="71073"/>
                    </a:lnTo>
                    <a:cubicBezTo>
                      <a:pt x="504905" y="71073"/>
                      <a:pt x="507244" y="70488"/>
                      <a:pt x="508121" y="69027"/>
                    </a:cubicBezTo>
                    <a:cubicBezTo>
                      <a:pt x="508998" y="67858"/>
                      <a:pt x="508706" y="65812"/>
                      <a:pt x="507536" y="62889"/>
                    </a:cubicBezTo>
                    <a:cubicBezTo>
                      <a:pt x="506075" y="60259"/>
                      <a:pt x="500813" y="54413"/>
                      <a:pt x="491751" y="45645"/>
                    </a:cubicBezTo>
                    <a:cubicBezTo>
                      <a:pt x="487658" y="41845"/>
                      <a:pt x="484735" y="40092"/>
                      <a:pt x="482689" y="40384"/>
                    </a:cubicBezTo>
                    <a:cubicBezTo>
                      <a:pt x="480642" y="40676"/>
                      <a:pt x="478303" y="42722"/>
                      <a:pt x="475088" y="45937"/>
                    </a:cubicBezTo>
                    <a:cubicBezTo>
                      <a:pt x="472165" y="49445"/>
                      <a:pt x="467487" y="54705"/>
                      <a:pt x="461348" y="62305"/>
                    </a:cubicBezTo>
                    <a:lnTo>
                      <a:pt x="436501" y="62305"/>
                    </a:lnTo>
                    <a:cubicBezTo>
                      <a:pt x="440593" y="56167"/>
                      <a:pt x="446732" y="45353"/>
                      <a:pt x="455210" y="29862"/>
                    </a:cubicBezTo>
                    <a:cubicBezTo>
                      <a:pt x="463395" y="27231"/>
                      <a:pt x="467780" y="24309"/>
                      <a:pt x="467780" y="21678"/>
                    </a:cubicBezTo>
                    <a:cubicBezTo>
                      <a:pt x="467780" y="17294"/>
                      <a:pt x="458133" y="12325"/>
                      <a:pt x="439132" y="6187"/>
                    </a:cubicBezTo>
                    <a:lnTo>
                      <a:pt x="425392" y="1803"/>
                    </a:lnTo>
                    <a:cubicBezTo>
                      <a:pt x="418084" y="-827"/>
                      <a:pt x="413991" y="-535"/>
                      <a:pt x="412530" y="2388"/>
                    </a:cubicBezTo>
                    <a:lnTo>
                      <a:pt x="411653" y="9402"/>
                    </a:lnTo>
                    <a:lnTo>
                      <a:pt x="409899" y="18755"/>
                    </a:lnTo>
                    <a:cubicBezTo>
                      <a:pt x="408729" y="23724"/>
                      <a:pt x="406391" y="32492"/>
                      <a:pt x="402883" y="45060"/>
                    </a:cubicBezTo>
                    <a:cubicBezTo>
                      <a:pt x="399375" y="57628"/>
                      <a:pt x="395282" y="70488"/>
                      <a:pt x="390897" y="83349"/>
                    </a:cubicBezTo>
                    <a:cubicBezTo>
                      <a:pt x="386513" y="96209"/>
                      <a:pt x="381543" y="108192"/>
                      <a:pt x="375989" y="119007"/>
                    </a:cubicBezTo>
                    <a:lnTo>
                      <a:pt x="371312" y="127775"/>
                    </a:lnTo>
                    <a:cubicBezTo>
                      <a:pt x="371019" y="129236"/>
                      <a:pt x="371019" y="130698"/>
                      <a:pt x="371604" y="132451"/>
                    </a:cubicBezTo>
                    <a:cubicBezTo>
                      <a:pt x="372481" y="134205"/>
                      <a:pt x="373650" y="135082"/>
                      <a:pt x="375404" y="134497"/>
                    </a:cubicBezTo>
                    <a:cubicBezTo>
                      <a:pt x="377158" y="133913"/>
                      <a:pt x="378620" y="133036"/>
                      <a:pt x="379497" y="132159"/>
                    </a:cubicBezTo>
                    <a:lnTo>
                      <a:pt x="385343" y="126021"/>
                    </a:lnTo>
                    <a:lnTo>
                      <a:pt x="396744" y="114330"/>
                    </a:lnTo>
                    <a:cubicBezTo>
                      <a:pt x="397329" y="113746"/>
                      <a:pt x="398206" y="113161"/>
                      <a:pt x="399083" y="111992"/>
                    </a:cubicBezTo>
                    <a:lnTo>
                      <a:pt x="404929" y="119591"/>
                    </a:lnTo>
                    <a:lnTo>
                      <a:pt x="419838" y="118130"/>
                    </a:lnTo>
                    <a:lnTo>
                      <a:pt x="419838" y="159341"/>
                    </a:lnTo>
                    <a:lnTo>
                      <a:pt x="394698" y="159341"/>
                    </a:lnTo>
                    <a:lnTo>
                      <a:pt x="373650" y="158172"/>
                    </a:lnTo>
                    <a:lnTo>
                      <a:pt x="379789" y="168986"/>
                    </a:lnTo>
                    <a:lnTo>
                      <a:pt x="399083" y="168109"/>
                    </a:lnTo>
                    <a:lnTo>
                      <a:pt x="419838" y="168109"/>
                    </a:lnTo>
                    <a:lnTo>
                      <a:pt x="419546" y="242056"/>
                    </a:lnTo>
                    <a:cubicBezTo>
                      <a:pt x="419253" y="246732"/>
                      <a:pt x="418084" y="250532"/>
                      <a:pt x="415745" y="252870"/>
                    </a:cubicBezTo>
                    <a:cubicBezTo>
                      <a:pt x="413407" y="255500"/>
                      <a:pt x="412237" y="256670"/>
                      <a:pt x="412237" y="256670"/>
                    </a:cubicBezTo>
                    <a:cubicBezTo>
                      <a:pt x="411360" y="258423"/>
                      <a:pt x="411360" y="260761"/>
                      <a:pt x="412237" y="263684"/>
                    </a:cubicBezTo>
                    <a:cubicBezTo>
                      <a:pt x="413114" y="266607"/>
                      <a:pt x="415453" y="271868"/>
                      <a:pt x="419838" y="279760"/>
                    </a:cubicBezTo>
                    <a:cubicBezTo>
                      <a:pt x="423930" y="287359"/>
                      <a:pt x="427438" y="293204"/>
                      <a:pt x="430069" y="296712"/>
                    </a:cubicBezTo>
                    <a:cubicBezTo>
                      <a:pt x="432700" y="300219"/>
                      <a:pt x="434747" y="302265"/>
                      <a:pt x="436793" y="302557"/>
                    </a:cubicBezTo>
                    <a:cubicBezTo>
                      <a:pt x="438255" y="303142"/>
                      <a:pt x="439424" y="303142"/>
                      <a:pt x="440301" y="302557"/>
                    </a:cubicBezTo>
                    <a:cubicBezTo>
                      <a:pt x="441178" y="301973"/>
                      <a:pt x="442347" y="300219"/>
                      <a:pt x="444393" y="297588"/>
                    </a:cubicBezTo>
                    <a:lnTo>
                      <a:pt x="449948" y="289697"/>
                    </a:lnTo>
                    <a:cubicBezTo>
                      <a:pt x="457548" y="278590"/>
                      <a:pt x="463979" y="270114"/>
                      <a:pt x="468949" y="263684"/>
                    </a:cubicBezTo>
                    <a:cubicBezTo>
                      <a:pt x="473919" y="257254"/>
                      <a:pt x="485027" y="244686"/>
                      <a:pt x="502859" y="225688"/>
                    </a:cubicBezTo>
                    <a:lnTo>
                      <a:pt x="510167" y="218089"/>
                    </a:lnTo>
                    <a:cubicBezTo>
                      <a:pt x="511629" y="216627"/>
                      <a:pt x="512213" y="214874"/>
                      <a:pt x="512213" y="213120"/>
                    </a:cubicBezTo>
                    <a:cubicBezTo>
                      <a:pt x="512213" y="211074"/>
                      <a:pt x="511044" y="210197"/>
                      <a:pt x="509290" y="209905"/>
                    </a:cubicBezTo>
                    <a:cubicBezTo>
                      <a:pt x="507536" y="209613"/>
                      <a:pt x="506075" y="209613"/>
                      <a:pt x="505198" y="210197"/>
                    </a:cubicBezTo>
                    <a:lnTo>
                      <a:pt x="493797" y="216043"/>
                    </a:lnTo>
                    <a:lnTo>
                      <a:pt x="474796" y="225396"/>
                    </a:lnTo>
                    <a:cubicBezTo>
                      <a:pt x="471580" y="227149"/>
                      <a:pt x="466610" y="229780"/>
                      <a:pt x="460472" y="232995"/>
                    </a:cubicBezTo>
                    <a:lnTo>
                      <a:pt x="460472" y="167817"/>
                    </a:lnTo>
                    <a:lnTo>
                      <a:pt x="503444" y="167817"/>
                    </a:lnTo>
                    <a:cubicBezTo>
                      <a:pt x="507244" y="167817"/>
                      <a:pt x="510460" y="167233"/>
                      <a:pt x="513091" y="165771"/>
                    </a:cubicBezTo>
                    <a:lnTo>
                      <a:pt x="512798" y="243225"/>
                    </a:lnTo>
                    <a:cubicBezTo>
                      <a:pt x="512506" y="247901"/>
                      <a:pt x="512213" y="250824"/>
                      <a:pt x="511337" y="252285"/>
                    </a:cubicBezTo>
                    <a:cubicBezTo>
                      <a:pt x="510752" y="253747"/>
                      <a:pt x="509583" y="255500"/>
                      <a:pt x="507829" y="257254"/>
                    </a:cubicBezTo>
                    <a:cubicBezTo>
                      <a:pt x="506367" y="259008"/>
                      <a:pt x="505490" y="260469"/>
                      <a:pt x="505198" y="261346"/>
                    </a:cubicBezTo>
                    <a:cubicBezTo>
                      <a:pt x="504321" y="264269"/>
                      <a:pt x="507244" y="270991"/>
                      <a:pt x="513383" y="281805"/>
                    </a:cubicBezTo>
                    <a:lnTo>
                      <a:pt x="525661" y="301388"/>
                    </a:lnTo>
                    <a:cubicBezTo>
                      <a:pt x="527999" y="305188"/>
                      <a:pt x="530046" y="306941"/>
                      <a:pt x="531800" y="307234"/>
                    </a:cubicBezTo>
                    <a:cubicBezTo>
                      <a:pt x="532969" y="307526"/>
                      <a:pt x="534138" y="307526"/>
                      <a:pt x="534723" y="306941"/>
                    </a:cubicBezTo>
                    <a:cubicBezTo>
                      <a:pt x="535600" y="306357"/>
                      <a:pt x="536769" y="304895"/>
                      <a:pt x="538815" y="302850"/>
                    </a:cubicBezTo>
                    <a:lnTo>
                      <a:pt x="545247" y="295543"/>
                    </a:lnTo>
                    <a:lnTo>
                      <a:pt x="557232" y="282682"/>
                    </a:lnTo>
                    <a:lnTo>
                      <a:pt x="572141" y="266315"/>
                    </a:lnTo>
                    <a:lnTo>
                      <a:pt x="586173" y="251701"/>
                    </a:lnTo>
                    <a:cubicBezTo>
                      <a:pt x="588511" y="249070"/>
                      <a:pt x="591727" y="245271"/>
                      <a:pt x="596404" y="240010"/>
                    </a:cubicBezTo>
                    <a:cubicBezTo>
                      <a:pt x="596696" y="240887"/>
                      <a:pt x="597573" y="243225"/>
                      <a:pt x="599035" y="246440"/>
                    </a:cubicBezTo>
                    <a:cubicBezTo>
                      <a:pt x="600204" y="249655"/>
                      <a:pt x="604589" y="256670"/>
                      <a:pt x="611897" y="267776"/>
                    </a:cubicBezTo>
                    <a:cubicBezTo>
                      <a:pt x="618913" y="278590"/>
                      <a:pt x="627391" y="287651"/>
                      <a:pt x="636453" y="294666"/>
                    </a:cubicBezTo>
                    <a:lnTo>
                      <a:pt x="642300" y="299050"/>
                    </a:lnTo>
                    <a:cubicBezTo>
                      <a:pt x="644346" y="300511"/>
                      <a:pt x="645807" y="301388"/>
                      <a:pt x="646977" y="301973"/>
                    </a:cubicBezTo>
                    <a:cubicBezTo>
                      <a:pt x="649316" y="303142"/>
                      <a:pt x="651362" y="303434"/>
                      <a:pt x="652531" y="302850"/>
                    </a:cubicBezTo>
                    <a:cubicBezTo>
                      <a:pt x="653700" y="302265"/>
                      <a:pt x="656039" y="298758"/>
                      <a:pt x="658962" y="292620"/>
                    </a:cubicBezTo>
                    <a:cubicBezTo>
                      <a:pt x="662178" y="286482"/>
                      <a:pt x="665978" y="281805"/>
                      <a:pt x="670655" y="278590"/>
                    </a:cubicBezTo>
                    <a:cubicBezTo>
                      <a:pt x="675625" y="275375"/>
                      <a:pt x="679133" y="273329"/>
                      <a:pt x="681472" y="272745"/>
                    </a:cubicBezTo>
                    <a:lnTo>
                      <a:pt x="690826" y="270407"/>
                    </a:lnTo>
                    <a:cubicBezTo>
                      <a:pt x="694334" y="269530"/>
                      <a:pt x="696088" y="268068"/>
                      <a:pt x="695796" y="266022"/>
                    </a:cubicBezTo>
                    <a:close/>
                    <a:moveTo>
                      <a:pt x="554309" y="33954"/>
                    </a:moveTo>
                    <a:lnTo>
                      <a:pt x="617744" y="33954"/>
                    </a:lnTo>
                    <a:lnTo>
                      <a:pt x="617744" y="78380"/>
                    </a:lnTo>
                    <a:lnTo>
                      <a:pt x="554309" y="78380"/>
                    </a:lnTo>
                    <a:lnTo>
                      <a:pt x="554309" y="33954"/>
                    </a:lnTo>
                    <a:close/>
                    <a:moveTo>
                      <a:pt x="554601" y="243225"/>
                    </a:moveTo>
                    <a:lnTo>
                      <a:pt x="554309" y="143558"/>
                    </a:lnTo>
                    <a:lnTo>
                      <a:pt x="577987" y="143558"/>
                    </a:lnTo>
                    <a:lnTo>
                      <a:pt x="579449" y="155834"/>
                    </a:lnTo>
                    <a:cubicBezTo>
                      <a:pt x="580618" y="170448"/>
                      <a:pt x="581495" y="180677"/>
                      <a:pt x="582372" y="186231"/>
                    </a:cubicBezTo>
                    <a:cubicBezTo>
                      <a:pt x="582957" y="191784"/>
                      <a:pt x="584419" y="198799"/>
                      <a:pt x="586465" y="206982"/>
                    </a:cubicBezTo>
                    <a:cubicBezTo>
                      <a:pt x="588219" y="215166"/>
                      <a:pt x="590557" y="223350"/>
                      <a:pt x="592604" y="231534"/>
                    </a:cubicBezTo>
                    <a:cubicBezTo>
                      <a:pt x="582372" y="234749"/>
                      <a:pt x="569802" y="238548"/>
                      <a:pt x="554601" y="243225"/>
                    </a:cubicBezTo>
                    <a:close/>
                    <a:moveTo>
                      <a:pt x="554309" y="134790"/>
                    </a:moveTo>
                    <a:lnTo>
                      <a:pt x="554309" y="87441"/>
                    </a:lnTo>
                    <a:lnTo>
                      <a:pt x="617744" y="87441"/>
                    </a:lnTo>
                    <a:lnTo>
                      <a:pt x="617744" y="134790"/>
                    </a:lnTo>
                    <a:lnTo>
                      <a:pt x="554309" y="134790"/>
                    </a:lnTo>
                    <a:close/>
                    <a:moveTo>
                      <a:pt x="876162" y="112576"/>
                    </a:moveTo>
                    <a:lnTo>
                      <a:pt x="895456" y="114330"/>
                    </a:lnTo>
                    <a:lnTo>
                      <a:pt x="1012679" y="114330"/>
                    </a:lnTo>
                    <a:cubicBezTo>
                      <a:pt x="1016480" y="108777"/>
                      <a:pt x="1021449" y="102347"/>
                      <a:pt x="1027588" y="94455"/>
                    </a:cubicBezTo>
                    <a:cubicBezTo>
                      <a:pt x="1033727" y="86564"/>
                      <a:pt x="1038696" y="82764"/>
                      <a:pt x="1042497" y="83056"/>
                    </a:cubicBezTo>
                    <a:cubicBezTo>
                      <a:pt x="1046005" y="83349"/>
                      <a:pt x="1053021" y="88902"/>
                      <a:pt x="1063544" y="99132"/>
                    </a:cubicBezTo>
                    <a:cubicBezTo>
                      <a:pt x="1074068" y="109654"/>
                      <a:pt x="1078745" y="116376"/>
                      <a:pt x="1077576" y="119007"/>
                    </a:cubicBezTo>
                    <a:cubicBezTo>
                      <a:pt x="1076407" y="121929"/>
                      <a:pt x="1074360" y="123099"/>
                      <a:pt x="1071437" y="123099"/>
                    </a:cubicBezTo>
                    <a:lnTo>
                      <a:pt x="1025834" y="122806"/>
                    </a:lnTo>
                    <a:cubicBezTo>
                      <a:pt x="1022326" y="126898"/>
                      <a:pt x="1019988" y="129529"/>
                      <a:pt x="1019110" y="130406"/>
                    </a:cubicBezTo>
                    <a:lnTo>
                      <a:pt x="1019110" y="273622"/>
                    </a:lnTo>
                    <a:cubicBezTo>
                      <a:pt x="1019110" y="280344"/>
                      <a:pt x="1017649" y="285897"/>
                      <a:pt x="1015018" y="290866"/>
                    </a:cubicBezTo>
                    <a:cubicBezTo>
                      <a:pt x="1012387" y="295543"/>
                      <a:pt x="1003910" y="299634"/>
                      <a:pt x="989293" y="302265"/>
                    </a:cubicBezTo>
                    <a:cubicBezTo>
                      <a:pt x="974969" y="305188"/>
                      <a:pt x="965322" y="306357"/>
                      <a:pt x="960353" y="305480"/>
                    </a:cubicBezTo>
                    <a:cubicBezTo>
                      <a:pt x="957722" y="305188"/>
                      <a:pt x="955968" y="304603"/>
                      <a:pt x="954798" y="303434"/>
                    </a:cubicBezTo>
                    <a:cubicBezTo>
                      <a:pt x="953921" y="302557"/>
                      <a:pt x="953337" y="300511"/>
                      <a:pt x="953044" y="297296"/>
                    </a:cubicBezTo>
                    <a:lnTo>
                      <a:pt x="952460" y="287359"/>
                    </a:lnTo>
                    <a:cubicBezTo>
                      <a:pt x="951875" y="283851"/>
                      <a:pt x="950413" y="280636"/>
                      <a:pt x="948075" y="278006"/>
                    </a:cubicBezTo>
                    <a:cubicBezTo>
                      <a:pt x="946028" y="275375"/>
                      <a:pt x="943398" y="273622"/>
                      <a:pt x="940474" y="273037"/>
                    </a:cubicBezTo>
                    <a:lnTo>
                      <a:pt x="931120" y="270991"/>
                    </a:lnTo>
                    <a:cubicBezTo>
                      <a:pt x="925858" y="270114"/>
                      <a:pt x="922642" y="268945"/>
                      <a:pt x="920888" y="268068"/>
                    </a:cubicBezTo>
                    <a:cubicBezTo>
                      <a:pt x="919134" y="267192"/>
                      <a:pt x="918550" y="265730"/>
                      <a:pt x="918550" y="263392"/>
                    </a:cubicBezTo>
                    <a:cubicBezTo>
                      <a:pt x="918550" y="261054"/>
                      <a:pt x="919719" y="259592"/>
                      <a:pt x="922058" y="258715"/>
                    </a:cubicBezTo>
                    <a:cubicBezTo>
                      <a:pt x="924396" y="258131"/>
                      <a:pt x="927904" y="257839"/>
                      <a:pt x="932581" y="258131"/>
                    </a:cubicBezTo>
                    <a:lnTo>
                      <a:pt x="938720" y="258715"/>
                    </a:lnTo>
                    <a:cubicBezTo>
                      <a:pt x="940182" y="259008"/>
                      <a:pt x="945444" y="259300"/>
                      <a:pt x="954798" y="260469"/>
                    </a:cubicBezTo>
                    <a:cubicBezTo>
                      <a:pt x="964153" y="261346"/>
                      <a:pt x="969415" y="260177"/>
                      <a:pt x="970876" y="257254"/>
                    </a:cubicBezTo>
                    <a:cubicBezTo>
                      <a:pt x="972338" y="254039"/>
                      <a:pt x="972923" y="250532"/>
                      <a:pt x="973215" y="246440"/>
                    </a:cubicBezTo>
                    <a:lnTo>
                      <a:pt x="973507" y="122806"/>
                    </a:lnTo>
                    <a:lnTo>
                      <a:pt x="900425" y="122806"/>
                    </a:lnTo>
                    <a:lnTo>
                      <a:pt x="880839" y="123683"/>
                    </a:lnTo>
                    <a:lnTo>
                      <a:pt x="871777" y="112576"/>
                    </a:lnTo>
                    <a:cubicBezTo>
                      <a:pt x="870023" y="114038"/>
                      <a:pt x="868854" y="114915"/>
                      <a:pt x="868269" y="115499"/>
                    </a:cubicBezTo>
                    <a:lnTo>
                      <a:pt x="852191" y="131282"/>
                    </a:lnTo>
                    <a:lnTo>
                      <a:pt x="850729" y="132744"/>
                    </a:lnTo>
                    <a:cubicBezTo>
                      <a:pt x="853361" y="134205"/>
                      <a:pt x="856284" y="135959"/>
                      <a:pt x="859207" y="137712"/>
                    </a:cubicBezTo>
                    <a:cubicBezTo>
                      <a:pt x="862423" y="139466"/>
                      <a:pt x="863884" y="141512"/>
                      <a:pt x="864177" y="143266"/>
                    </a:cubicBezTo>
                    <a:cubicBezTo>
                      <a:pt x="864469" y="145312"/>
                      <a:pt x="861838" y="148819"/>
                      <a:pt x="856576" y="153788"/>
                    </a:cubicBezTo>
                    <a:lnTo>
                      <a:pt x="856576" y="261346"/>
                    </a:lnTo>
                    <a:lnTo>
                      <a:pt x="858330" y="292620"/>
                    </a:lnTo>
                    <a:cubicBezTo>
                      <a:pt x="857453" y="296127"/>
                      <a:pt x="855407" y="299050"/>
                      <a:pt x="852483" y="301973"/>
                    </a:cubicBezTo>
                    <a:cubicBezTo>
                      <a:pt x="849268" y="304895"/>
                      <a:pt x="843129" y="306649"/>
                      <a:pt x="833190" y="307234"/>
                    </a:cubicBezTo>
                    <a:cubicBezTo>
                      <a:pt x="823543" y="307818"/>
                      <a:pt x="817696" y="307526"/>
                      <a:pt x="815650" y="306065"/>
                    </a:cubicBezTo>
                    <a:cubicBezTo>
                      <a:pt x="813604" y="304895"/>
                      <a:pt x="812142" y="303142"/>
                      <a:pt x="811265" y="301096"/>
                    </a:cubicBezTo>
                    <a:lnTo>
                      <a:pt x="813019" y="263684"/>
                    </a:lnTo>
                    <a:lnTo>
                      <a:pt x="813019" y="167233"/>
                    </a:lnTo>
                    <a:cubicBezTo>
                      <a:pt x="806588" y="172201"/>
                      <a:pt x="795772" y="179508"/>
                      <a:pt x="781155" y="189153"/>
                    </a:cubicBezTo>
                    <a:lnTo>
                      <a:pt x="771216" y="195583"/>
                    </a:lnTo>
                    <a:cubicBezTo>
                      <a:pt x="765954" y="198799"/>
                      <a:pt x="762739" y="199968"/>
                      <a:pt x="761569" y="198506"/>
                    </a:cubicBezTo>
                    <a:cubicBezTo>
                      <a:pt x="760108" y="197045"/>
                      <a:pt x="759523" y="195583"/>
                      <a:pt x="759523" y="194122"/>
                    </a:cubicBezTo>
                    <a:cubicBezTo>
                      <a:pt x="759523" y="192661"/>
                      <a:pt x="760400" y="190907"/>
                      <a:pt x="762154" y="189153"/>
                    </a:cubicBezTo>
                    <a:lnTo>
                      <a:pt x="768585" y="182139"/>
                    </a:lnTo>
                    <a:cubicBezTo>
                      <a:pt x="777648" y="172494"/>
                      <a:pt x="787294" y="160218"/>
                      <a:pt x="797233" y="145604"/>
                    </a:cubicBezTo>
                    <a:cubicBezTo>
                      <a:pt x="807173" y="130990"/>
                      <a:pt x="813896" y="120468"/>
                      <a:pt x="817404" y="113746"/>
                    </a:cubicBezTo>
                    <a:cubicBezTo>
                      <a:pt x="820912" y="107316"/>
                      <a:pt x="824420" y="100885"/>
                      <a:pt x="827636" y="94455"/>
                    </a:cubicBezTo>
                    <a:lnTo>
                      <a:pt x="833774" y="82472"/>
                    </a:lnTo>
                    <a:lnTo>
                      <a:pt x="836405" y="76919"/>
                    </a:lnTo>
                    <a:cubicBezTo>
                      <a:pt x="837282" y="75165"/>
                      <a:pt x="838160" y="73996"/>
                      <a:pt x="839621" y="73119"/>
                    </a:cubicBezTo>
                    <a:cubicBezTo>
                      <a:pt x="840790" y="72242"/>
                      <a:pt x="843714" y="72827"/>
                      <a:pt x="847806" y="74873"/>
                    </a:cubicBezTo>
                    <a:cubicBezTo>
                      <a:pt x="849853" y="76042"/>
                      <a:pt x="857161" y="80426"/>
                      <a:pt x="869731" y="88317"/>
                    </a:cubicBezTo>
                    <a:cubicBezTo>
                      <a:pt x="882593" y="96209"/>
                      <a:pt x="888148" y="102347"/>
                      <a:pt x="886978" y="106146"/>
                    </a:cubicBezTo>
                    <a:cubicBezTo>
                      <a:pt x="886101" y="109069"/>
                      <a:pt x="882301" y="110531"/>
                      <a:pt x="876162" y="111115"/>
                    </a:cubicBezTo>
                    <a:lnTo>
                      <a:pt x="876162" y="112576"/>
                    </a:lnTo>
                    <a:close/>
                    <a:moveTo>
                      <a:pt x="871193" y="45645"/>
                    </a:moveTo>
                    <a:cubicBezTo>
                      <a:pt x="879378" y="46229"/>
                      <a:pt x="884347" y="45060"/>
                      <a:pt x="885517" y="42722"/>
                    </a:cubicBezTo>
                    <a:cubicBezTo>
                      <a:pt x="886394" y="41261"/>
                      <a:pt x="885809" y="38922"/>
                      <a:pt x="884347" y="35707"/>
                    </a:cubicBezTo>
                    <a:cubicBezTo>
                      <a:pt x="882886" y="32492"/>
                      <a:pt x="877331" y="26355"/>
                      <a:pt x="867684" y="17878"/>
                    </a:cubicBezTo>
                    <a:lnTo>
                      <a:pt x="855114" y="7064"/>
                    </a:lnTo>
                    <a:cubicBezTo>
                      <a:pt x="849853" y="2388"/>
                      <a:pt x="846345" y="342"/>
                      <a:pt x="844591" y="926"/>
                    </a:cubicBezTo>
                    <a:cubicBezTo>
                      <a:pt x="842837" y="1511"/>
                      <a:pt x="841083" y="3265"/>
                      <a:pt x="839329" y="5895"/>
                    </a:cubicBezTo>
                    <a:lnTo>
                      <a:pt x="836698" y="10572"/>
                    </a:lnTo>
                    <a:lnTo>
                      <a:pt x="830559" y="20217"/>
                    </a:lnTo>
                    <a:lnTo>
                      <a:pt x="820912" y="36000"/>
                    </a:lnTo>
                    <a:cubicBezTo>
                      <a:pt x="816527" y="42722"/>
                      <a:pt x="810681" y="50906"/>
                      <a:pt x="803665" y="60843"/>
                    </a:cubicBezTo>
                    <a:cubicBezTo>
                      <a:pt x="796649" y="70488"/>
                      <a:pt x="789633" y="78672"/>
                      <a:pt x="782909" y="85395"/>
                    </a:cubicBezTo>
                    <a:lnTo>
                      <a:pt x="775601" y="92409"/>
                    </a:lnTo>
                    <a:cubicBezTo>
                      <a:pt x="771509" y="96501"/>
                      <a:pt x="769462" y="99132"/>
                      <a:pt x="768878" y="100301"/>
                    </a:cubicBezTo>
                    <a:cubicBezTo>
                      <a:pt x="768293" y="101762"/>
                      <a:pt x="768585" y="102931"/>
                      <a:pt x="769462" y="104100"/>
                    </a:cubicBezTo>
                    <a:cubicBezTo>
                      <a:pt x="770339" y="105270"/>
                      <a:pt x="772093" y="105562"/>
                      <a:pt x="774140" y="105270"/>
                    </a:cubicBezTo>
                    <a:cubicBezTo>
                      <a:pt x="776186" y="104977"/>
                      <a:pt x="779694" y="103516"/>
                      <a:pt x="784663" y="100885"/>
                    </a:cubicBezTo>
                    <a:lnTo>
                      <a:pt x="791972" y="96794"/>
                    </a:lnTo>
                    <a:cubicBezTo>
                      <a:pt x="792556" y="96501"/>
                      <a:pt x="796941" y="93578"/>
                      <a:pt x="805126" y="88610"/>
                    </a:cubicBezTo>
                    <a:lnTo>
                      <a:pt x="827051" y="75750"/>
                    </a:lnTo>
                    <a:lnTo>
                      <a:pt x="855114" y="56459"/>
                    </a:lnTo>
                    <a:cubicBezTo>
                      <a:pt x="858330" y="53829"/>
                      <a:pt x="863884" y="50321"/>
                      <a:pt x="871193" y="45645"/>
                    </a:cubicBezTo>
                    <a:close/>
                    <a:moveTo>
                      <a:pt x="987247" y="37461"/>
                    </a:moveTo>
                    <a:cubicBezTo>
                      <a:pt x="994847" y="26647"/>
                      <a:pt x="1000986" y="18755"/>
                      <a:pt x="1005079" y="14371"/>
                    </a:cubicBezTo>
                    <a:cubicBezTo>
                      <a:pt x="1009171" y="9987"/>
                      <a:pt x="1012387" y="7649"/>
                      <a:pt x="1015018" y="7356"/>
                    </a:cubicBezTo>
                    <a:cubicBezTo>
                      <a:pt x="1017649" y="7356"/>
                      <a:pt x="1020865" y="9110"/>
                      <a:pt x="1024957" y="12617"/>
                    </a:cubicBezTo>
                    <a:lnTo>
                      <a:pt x="1038696" y="25185"/>
                    </a:lnTo>
                    <a:cubicBezTo>
                      <a:pt x="1049513" y="34538"/>
                      <a:pt x="1053898" y="40676"/>
                      <a:pt x="1052436" y="42722"/>
                    </a:cubicBezTo>
                    <a:cubicBezTo>
                      <a:pt x="1050682" y="45060"/>
                      <a:pt x="1048636" y="45937"/>
                      <a:pt x="1046297" y="45937"/>
                    </a:cubicBezTo>
                    <a:lnTo>
                      <a:pt x="917673" y="45937"/>
                    </a:lnTo>
                    <a:lnTo>
                      <a:pt x="898087" y="46814"/>
                    </a:lnTo>
                    <a:lnTo>
                      <a:pt x="888732" y="35123"/>
                    </a:lnTo>
                    <a:lnTo>
                      <a:pt x="912703" y="37169"/>
                    </a:lnTo>
                    <a:lnTo>
                      <a:pt x="987247" y="37461"/>
                    </a:lnTo>
                    <a:close/>
                  </a:path>
                </a:pathLst>
              </a:custGeom>
              <a:grpFill/>
              <a:ln w="18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</a:endParaRPr>
              </a:p>
            </p:txBody>
          </p:sp>
          <p:sp>
            <p:nvSpPr>
              <p:cNvPr id="137" name="任意多边形: 形状 136"/>
              <p:cNvSpPr/>
              <p:nvPr/>
            </p:nvSpPr>
            <p:spPr>
              <a:xfrm>
                <a:off x="3611026" y="2785175"/>
                <a:ext cx="1086973" cy="41832"/>
              </a:xfrm>
              <a:custGeom>
                <a:avLst/>
                <a:gdLst>
                  <a:gd name="connsiteX0" fmla="*/ 33033 w 2232801"/>
                  <a:gd name="connsiteY0" fmla="*/ 85053 h 85929"/>
                  <a:gd name="connsiteX1" fmla="*/ 0 w 2232801"/>
                  <a:gd name="connsiteY1" fmla="*/ 85053 h 85929"/>
                  <a:gd name="connsiteX2" fmla="*/ 0 w 2232801"/>
                  <a:gd name="connsiteY2" fmla="*/ 80376 h 85929"/>
                  <a:gd name="connsiteX3" fmla="*/ 15201 w 2232801"/>
                  <a:gd name="connsiteY3" fmla="*/ 64886 h 85929"/>
                  <a:gd name="connsiteX4" fmla="*/ 42095 w 2232801"/>
                  <a:gd name="connsiteY4" fmla="*/ 585 h 85929"/>
                  <a:gd name="connsiteX5" fmla="*/ 48234 w 2232801"/>
                  <a:gd name="connsiteY5" fmla="*/ 585 h 85929"/>
                  <a:gd name="connsiteX6" fmla="*/ 79513 w 2232801"/>
                  <a:gd name="connsiteY6" fmla="*/ 72485 h 85929"/>
                  <a:gd name="connsiteX7" fmla="*/ 90914 w 2232801"/>
                  <a:gd name="connsiteY7" fmla="*/ 80669 h 85929"/>
                  <a:gd name="connsiteX8" fmla="*/ 90914 w 2232801"/>
                  <a:gd name="connsiteY8" fmla="*/ 85345 h 85929"/>
                  <a:gd name="connsiteX9" fmla="*/ 47357 w 2232801"/>
                  <a:gd name="connsiteY9" fmla="*/ 85345 h 85929"/>
                  <a:gd name="connsiteX10" fmla="*/ 47357 w 2232801"/>
                  <a:gd name="connsiteY10" fmla="*/ 80669 h 85929"/>
                  <a:gd name="connsiteX11" fmla="*/ 52034 w 2232801"/>
                  <a:gd name="connsiteY11" fmla="*/ 80669 h 85929"/>
                  <a:gd name="connsiteX12" fmla="*/ 59050 w 2232801"/>
                  <a:gd name="connsiteY12" fmla="*/ 76285 h 85929"/>
                  <a:gd name="connsiteX13" fmla="*/ 58466 w 2232801"/>
                  <a:gd name="connsiteY13" fmla="*/ 72485 h 85929"/>
                  <a:gd name="connsiteX14" fmla="*/ 57881 w 2232801"/>
                  <a:gd name="connsiteY14" fmla="*/ 71608 h 85929"/>
                  <a:gd name="connsiteX15" fmla="*/ 51742 w 2232801"/>
                  <a:gd name="connsiteY15" fmla="*/ 57871 h 85929"/>
                  <a:gd name="connsiteX16" fmla="*/ 25140 w 2232801"/>
                  <a:gd name="connsiteY16" fmla="*/ 57871 h 85929"/>
                  <a:gd name="connsiteX17" fmla="*/ 21340 w 2232801"/>
                  <a:gd name="connsiteY17" fmla="*/ 67224 h 85929"/>
                  <a:gd name="connsiteX18" fmla="*/ 19586 w 2232801"/>
                  <a:gd name="connsiteY18" fmla="*/ 74823 h 85929"/>
                  <a:gd name="connsiteX19" fmla="*/ 26602 w 2232801"/>
                  <a:gd name="connsiteY19" fmla="*/ 80376 h 85929"/>
                  <a:gd name="connsiteX20" fmla="*/ 32741 w 2232801"/>
                  <a:gd name="connsiteY20" fmla="*/ 80376 h 85929"/>
                  <a:gd name="connsiteX21" fmla="*/ 33033 w 2232801"/>
                  <a:gd name="connsiteY21" fmla="*/ 85053 h 85929"/>
                  <a:gd name="connsiteX22" fmla="*/ 49111 w 2232801"/>
                  <a:gd name="connsiteY22" fmla="*/ 50856 h 85929"/>
                  <a:gd name="connsiteX23" fmla="*/ 38295 w 2232801"/>
                  <a:gd name="connsiteY23" fmla="*/ 25136 h 85929"/>
                  <a:gd name="connsiteX24" fmla="*/ 27771 w 2232801"/>
                  <a:gd name="connsiteY24" fmla="*/ 50856 h 85929"/>
                  <a:gd name="connsiteX25" fmla="*/ 49111 w 2232801"/>
                  <a:gd name="connsiteY25" fmla="*/ 50856 h 85929"/>
                  <a:gd name="connsiteX26" fmla="*/ 141195 w 2232801"/>
                  <a:gd name="connsiteY26" fmla="*/ 50564 h 85929"/>
                  <a:gd name="connsiteX27" fmla="*/ 141195 w 2232801"/>
                  <a:gd name="connsiteY27" fmla="*/ 45011 h 85929"/>
                  <a:gd name="connsiteX28" fmla="*/ 187967 w 2232801"/>
                  <a:gd name="connsiteY28" fmla="*/ 45011 h 85929"/>
                  <a:gd name="connsiteX29" fmla="*/ 187967 w 2232801"/>
                  <a:gd name="connsiteY29" fmla="*/ 50564 h 85929"/>
                  <a:gd name="connsiteX30" fmla="*/ 175689 w 2232801"/>
                  <a:gd name="connsiteY30" fmla="*/ 59625 h 85929"/>
                  <a:gd name="connsiteX31" fmla="*/ 175689 w 2232801"/>
                  <a:gd name="connsiteY31" fmla="*/ 85345 h 85929"/>
                  <a:gd name="connsiteX32" fmla="*/ 171012 w 2232801"/>
                  <a:gd name="connsiteY32" fmla="*/ 85345 h 85929"/>
                  <a:gd name="connsiteX33" fmla="*/ 165750 w 2232801"/>
                  <a:gd name="connsiteY33" fmla="*/ 79792 h 85929"/>
                  <a:gd name="connsiteX34" fmla="*/ 141487 w 2232801"/>
                  <a:gd name="connsiteY34" fmla="*/ 85930 h 85929"/>
                  <a:gd name="connsiteX35" fmla="*/ 101730 w 2232801"/>
                  <a:gd name="connsiteY35" fmla="*/ 46180 h 85929"/>
                  <a:gd name="connsiteX36" fmla="*/ 144410 w 2232801"/>
                  <a:gd name="connsiteY36" fmla="*/ 585 h 85929"/>
                  <a:gd name="connsiteX37" fmla="*/ 161365 w 2232801"/>
                  <a:gd name="connsiteY37" fmla="*/ 5261 h 85929"/>
                  <a:gd name="connsiteX38" fmla="*/ 165750 w 2232801"/>
                  <a:gd name="connsiteY38" fmla="*/ 6722 h 85929"/>
                  <a:gd name="connsiteX39" fmla="*/ 168673 w 2232801"/>
                  <a:gd name="connsiteY39" fmla="*/ 4384 h 85929"/>
                  <a:gd name="connsiteX40" fmla="*/ 170135 w 2232801"/>
                  <a:gd name="connsiteY40" fmla="*/ 2923 h 85929"/>
                  <a:gd name="connsiteX41" fmla="*/ 174812 w 2232801"/>
                  <a:gd name="connsiteY41" fmla="*/ 2923 h 85929"/>
                  <a:gd name="connsiteX42" fmla="*/ 174812 w 2232801"/>
                  <a:gd name="connsiteY42" fmla="*/ 31858 h 85929"/>
                  <a:gd name="connsiteX43" fmla="*/ 170135 w 2232801"/>
                  <a:gd name="connsiteY43" fmla="*/ 31858 h 85929"/>
                  <a:gd name="connsiteX44" fmla="*/ 145579 w 2232801"/>
                  <a:gd name="connsiteY44" fmla="*/ 6138 h 85929"/>
                  <a:gd name="connsiteX45" fmla="*/ 124239 w 2232801"/>
                  <a:gd name="connsiteY45" fmla="*/ 43549 h 85929"/>
                  <a:gd name="connsiteX46" fmla="*/ 142656 w 2232801"/>
                  <a:gd name="connsiteY46" fmla="*/ 80961 h 85929"/>
                  <a:gd name="connsiteX47" fmla="*/ 156396 w 2232801"/>
                  <a:gd name="connsiteY47" fmla="*/ 64009 h 85929"/>
                  <a:gd name="connsiteX48" fmla="*/ 141195 w 2232801"/>
                  <a:gd name="connsiteY48" fmla="*/ 50564 h 85929"/>
                  <a:gd name="connsiteX49" fmla="*/ 276835 w 2232801"/>
                  <a:gd name="connsiteY49" fmla="*/ 66639 h 85929"/>
                  <a:gd name="connsiteX50" fmla="*/ 281512 w 2232801"/>
                  <a:gd name="connsiteY50" fmla="*/ 66639 h 85929"/>
                  <a:gd name="connsiteX51" fmla="*/ 263972 w 2232801"/>
                  <a:gd name="connsiteY51" fmla="*/ 85637 h 85929"/>
                  <a:gd name="connsiteX52" fmla="*/ 245848 w 2232801"/>
                  <a:gd name="connsiteY52" fmla="*/ 65763 h 85929"/>
                  <a:gd name="connsiteX53" fmla="*/ 231232 w 2232801"/>
                  <a:gd name="connsiteY53" fmla="*/ 45303 h 85929"/>
                  <a:gd name="connsiteX54" fmla="*/ 231232 w 2232801"/>
                  <a:gd name="connsiteY54" fmla="*/ 70439 h 85929"/>
                  <a:gd name="connsiteX55" fmla="*/ 243217 w 2232801"/>
                  <a:gd name="connsiteY55" fmla="*/ 80376 h 85929"/>
                  <a:gd name="connsiteX56" fmla="*/ 243217 w 2232801"/>
                  <a:gd name="connsiteY56" fmla="*/ 85053 h 85929"/>
                  <a:gd name="connsiteX57" fmla="*/ 199952 w 2232801"/>
                  <a:gd name="connsiteY57" fmla="*/ 85053 h 85929"/>
                  <a:gd name="connsiteX58" fmla="*/ 199952 w 2232801"/>
                  <a:gd name="connsiteY58" fmla="*/ 80376 h 85929"/>
                  <a:gd name="connsiteX59" fmla="*/ 211938 w 2232801"/>
                  <a:gd name="connsiteY59" fmla="*/ 72193 h 85929"/>
                  <a:gd name="connsiteX60" fmla="*/ 211938 w 2232801"/>
                  <a:gd name="connsiteY60" fmla="*/ 14322 h 85929"/>
                  <a:gd name="connsiteX61" fmla="*/ 199952 w 2232801"/>
                  <a:gd name="connsiteY61" fmla="*/ 6138 h 85929"/>
                  <a:gd name="connsiteX62" fmla="*/ 199952 w 2232801"/>
                  <a:gd name="connsiteY62" fmla="*/ 1461 h 85929"/>
                  <a:gd name="connsiteX63" fmla="*/ 242632 w 2232801"/>
                  <a:gd name="connsiteY63" fmla="*/ 1461 h 85929"/>
                  <a:gd name="connsiteX64" fmla="*/ 273327 w 2232801"/>
                  <a:gd name="connsiteY64" fmla="*/ 23675 h 85929"/>
                  <a:gd name="connsiteX65" fmla="*/ 243802 w 2232801"/>
                  <a:gd name="connsiteY65" fmla="*/ 43549 h 85929"/>
                  <a:gd name="connsiteX66" fmla="*/ 243802 w 2232801"/>
                  <a:gd name="connsiteY66" fmla="*/ 44134 h 85929"/>
                  <a:gd name="connsiteX67" fmla="*/ 265142 w 2232801"/>
                  <a:gd name="connsiteY67" fmla="*/ 62255 h 85929"/>
                  <a:gd name="connsiteX68" fmla="*/ 272157 w 2232801"/>
                  <a:gd name="connsiteY68" fmla="*/ 75408 h 85929"/>
                  <a:gd name="connsiteX69" fmla="*/ 276835 w 2232801"/>
                  <a:gd name="connsiteY69" fmla="*/ 66639 h 85929"/>
                  <a:gd name="connsiteX70" fmla="*/ 231524 w 2232801"/>
                  <a:gd name="connsiteY70" fmla="*/ 14614 h 85929"/>
                  <a:gd name="connsiteX71" fmla="*/ 231524 w 2232801"/>
                  <a:gd name="connsiteY71" fmla="*/ 40627 h 85929"/>
                  <a:gd name="connsiteX72" fmla="*/ 252864 w 2232801"/>
                  <a:gd name="connsiteY72" fmla="*/ 23967 h 85929"/>
                  <a:gd name="connsiteX73" fmla="*/ 239709 w 2232801"/>
                  <a:gd name="connsiteY73" fmla="*/ 7307 h 85929"/>
                  <a:gd name="connsiteX74" fmla="*/ 231524 w 2232801"/>
                  <a:gd name="connsiteY74" fmla="*/ 14614 h 85929"/>
                  <a:gd name="connsiteX75" fmla="*/ 338808 w 2232801"/>
                  <a:gd name="connsiteY75" fmla="*/ 85053 h 85929"/>
                  <a:gd name="connsiteX76" fmla="*/ 294667 w 2232801"/>
                  <a:gd name="connsiteY76" fmla="*/ 85053 h 85929"/>
                  <a:gd name="connsiteX77" fmla="*/ 294667 w 2232801"/>
                  <a:gd name="connsiteY77" fmla="*/ 80376 h 85929"/>
                  <a:gd name="connsiteX78" fmla="*/ 306652 w 2232801"/>
                  <a:gd name="connsiteY78" fmla="*/ 72193 h 85929"/>
                  <a:gd name="connsiteX79" fmla="*/ 306652 w 2232801"/>
                  <a:gd name="connsiteY79" fmla="*/ 14322 h 85929"/>
                  <a:gd name="connsiteX80" fmla="*/ 294667 w 2232801"/>
                  <a:gd name="connsiteY80" fmla="*/ 6138 h 85929"/>
                  <a:gd name="connsiteX81" fmla="*/ 294667 w 2232801"/>
                  <a:gd name="connsiteY81" fmla="*/ 1461 h 85929"/>
                  <a:gd name="connsiteX82" fmla="*/ 338808 w 2232801"/>
                  <a:gd name="connsiteY82" fmla="*/ 1461 h 85929"/>
                  <a:gd name="connsiteX83" fmla="*/ 338808 w 2232801"/>
                  <a:gd name="connsiteY83" fmla="*/ 6138 h 85929"/>
                  <a:gd name="connsiteX84" fmla="*/ 326823 w 2232801"/>
                  <a:gd name="connsiteY84" fmla="*/ 14322 h 85929"/>
                  <a:gd name="connsiteX85" fmla="*/ 326823 w 2232801"/>
                  <a:gd name="connsiteY85" fmla="*/ 72193 h 85929"/>
                  <a:gd name="connsiteX86" fmla="*/ 338808 w 2232801"/>
                  <a:gd name="connsiteY86" fmla="*/ 80376 h 85929"/>
                  <a:gd name="connsiteX87" fmla="*/ 338808 w 2232801"/>
                  <a:gd name="connsiteY87" fmla="*/ 85053 h 85929"/>
                  <a:gd name="connsiteX88" fmla="*/ 430892 w 2232801"/>
                  <a:gd name="connsiteY88" fmla="*/ 2046 h 85929"/>
                  <a:gd name="connsiteX89" fmla="*/ 430892 w 2232801"/>
                  <a:gd name="connsiteY89" fmla="*/ 31858 h 85929"/>
                  <a:gd name="connsiteX90" fmla="*/ 426214 w 2232801"/>
                  <a:gd name="connsiteY90" fmla="*/ 31858 h 85929"/>
                  <a:gd name="connsiteX91" fmla="*/ 398736 w 2232801"/>
                  <a:gd name="connsiteY91" fmla="*/ 5846 h 85929"/>
                  <a:gd name="connsiteX92" fmla="*/ 377396 w 2232801"/>
                  <a:gd name="connsiteY92" fmla="*/ 43257 h 85929"/>
                  <a:gd name="connsiteX93" fmla="*/ 401951 w 2232801"/>
                  <a:gd name="connsiteY93" fmla="*/ 80669 h 85929"/>
                  <a:gd name="connsiteX94" fmla="*/ 427968 w 2232801"/>
                  <a:gd name="connsiteY94" fmla="*/ 52318 h 85929"/>
                  <a:gd name="connsiteX95" fmla="*/ 433523 w 2232801"/>
                  <a:gd name="connsiteY95" fmla="*/ 52318 h 85929"/>
                  <a:gd name="connsiteX96" fmla="*/ 399028 w 2232801"/>
                  <a:gd name="connsiteY96" fmla="*/ 85345 h 85929"/>
                  <a:gd name="connsiteX97" fmla="*/ 354886 w 2232801"/>
                  <a:gd name="connsiteY97" fmla="*/ 43257 h 85929"/>
                  <a:gd name="connsiteX98" fmla="*/ 397566 w 2232801"/>
                  <a:gd name="connsiteY98" fmla="*/ 0 h 85929"/>
                  <a:gd name="connsiteX99" fmla="*/ 421245 w 2232801"/>
                  <a:gd name="connsiteY99" fmla="*/ 7015 h 85929"/>
                  <a:gd name="connsiteX100" fmla="*/ 425922 w 2232801"/>
                  <a:gd name="connsiteY100" fmla="*/ 1754 h 85929"/>
                  <a:gd name="connsiteX101" fmla="*/ 430892 w 2232801"/>
                  <a:gd name="connsiteY101" fmla="*/ 1754 h 85929"/>
                  <a:gd name="connsiteX102" fmla="*/ 430892 w 2232801"/>
                  <a:gd name="connsiteY102" fmla="*/ 2046 h 85929"/>
                  <a:gd name="connsiteX103" fmla="*/ 447554 w 2232801"/>
                  <a:gd name="connsiteY103" fmla="*/ 1754 h 85929"/>
                  <a:gd name="connsiteX104" fmla="*/ 490234 w 2232801"/>
                  <a:gd name="connsiteY104" fmla="*/ 1754 h 85929"/>
                  <a:gd name="connsiteX105" fmla="*/ 490234 w 2232801"/>
                  <a:gd name="connsiteY105" fmla="*/ 6430 h 85929"/>
                  <a:gd name="connsiteX106" fmla="*/ 477956 w 2232801"/>
                  <a:gd name="connsiteY106" fmla="*/ 14614 h 85929"/>
                  <a:gd name="connsiteX107" fmla="*/ 477956 w 2232801"/>
                  <a:gd name="connsiteY107" fmla="*/ 64301 h 85929"/>
                  <a:gd name="connsiteX108" fmla="*/ 494912 w 2232801"/>
                  <a:gd name="connsiteY108" fmla="*/ 80961 h 85929"/>
                  <a:gd name="connsiteX109" fmla="*/ 515667 w 2232801"/>
                  <a:gd name="connsiteY109" fmla="*/ 60209 h 85929"/>
                  <a:gd name="connsiteX110" fmla="*/ 515667 w 2232801"/>
                  <a:gd name="connsiteY110" fmla="*/ 16075 h 85929"/>
                  <a:gd name="connsiteX111" fmla="*/ 502512 w 2232801"/>
                  <a:gd name="connsiteY111" fmla="*/ 6722 h 85929"/>
                  <a:gd name="connsiteX112" fmla="*/ 502512 w 2232801"/>
                  <a:gd name="connsiteY112" fmla="*/ 2046 h 85929"/>
                  <a:gd name="connsiteX113" fmla="*/ 533206 w 2232801"/>
                  <a:gd name="connsiteY113" fmla="*/ 2046 h 85929"/>
                  <a:gd name="connsiteX114" fmla="*/ 533206 w 2232801"/>
                  <a:gd name="connsiteY114" fmla="*/ 6722 h 85929"/>
                  <a:gd name="connsiteX115" fmla="*/ 521806 w 2232801"/>
                  <a:gd name="connsiteY115" fmla="*/ 16075 h 85929"/>
                  <a:gd name="connsiteX116" fmla="*/ 521806 w 2232801"/>
                  <a:gd name="connsiteY116" fmla="*/ 59040 h 85929"/>
                  <a:gd name="connsiteX117" fmla="*/ 489942 w 2232801"/>
                  <a:gd name="connsiteY117" fmla="*/ 85637 h 85929"/>
                  <a:gd name="connsiteX118" fmla="*/ 458663 w 2232801"/>
                  <a:gd name="connsiteY118" fmla="*/ 62548 h 85929"/>
                  <a:gd name="connsiteX119" fmla="*/ 458663 w 2232801"/>
                  <a:gd name="connsiteY119" fmla="*/ 14614 h 85929"/>
                  <a:gd name="connsiteX120" fmla="*/ 447262 w 2232801"/>
                  <a:gd name="connsiteY120" fmla="*/ 6430 h 85929"/>
                  <a:gd name="connsiteX121" fmla="*/ 447554 w 2232801"/>
                  <a:gd name="connsiteY121" fmla="*/ 1754 h 85929"/>
                  <a:gd name="connsiteX122" fmla="*/ 613012 w 2232801"/>
                  <a:gd name="connsiteY122" fmla="*/ 85053 h 85929"/>
                  <a:gd name="connsiteX123" fmla="*/ 543438 w 2232801"/>
                  <a:gd name="connsiteY123" fmla="*/ 85053 h 85929"/>
                  <a:gd name="connsiteX124" fmla="*/ 543438 w 2232801"/>
                  <a:gd name="connsiteY124" fmla="*/ 80376 h 85929"/>
                  <a:gd name="connsiteX125" fmla="*/ 555423 w 2232801"/>
                  <a:gd name="connsiteY125" fmla="*/ 72193 h 85929"/>
                  <a:gd name="connsiteX126" fmla="*/ 555423 w 2232801"/>
                  <a:gd name="connsiteY126" fmla="*/ 14322 h 85929"/>
                  <a:gd name="connsiteX127" fmla="*/ 543438 w 2232801"/>
                  <a:gd name="connsiteY127" fmla="*/ 6138 h 85929"/>
                  <a:gd name="connsiteX128" fmla="*/ 543438 w 2232801"/>
                  <a:gd name="connsiteY128" fmla="*/ 1461 h 85929"/>
                  <a:gd name="connsiteX129" fmla="*/ 587579 w 2232801"/>
                  <a:gd name="connsiteY129" fmla="*/ 1461 h 85929"/>
                  <a:gd name="connsiteX130" fmla="*/ 587579 w 2232801"/>
                  <a:gd name="connsiteY130" fmla="*/ 6138 h 85929"/>
                  <a:gd name="connsiteX131" fmla="*/ 575594 w 2232801"/>
                  <a:gd name="connsiteY131" fmla="*/ 14322 h 85929"/>
                  <a:gd name="connsiteX132" fmla="*/ 575594 w 2232801"/>
                  <a:gd name="connsiteY132" fmla="*/ 71608 h 85929"/>
                  <a:gd name="connsiteX133" fmla="*/ 583779 w 2232801"/>
                  <a:gd name="connsiteY133" fmla="*/ 79207 h 85929"/>
                  <a:gd name="connsiteX134" fmla="*/ 608919 w 2232801"/>
                  <a:gd name="connsiteY134" fmla="*/ 52610 h 85929"/>
                  <a:gd name="connsiteX135" fmla="*/ 614181 w 2232801"/>
                  <a:gd name="connsiteY135" fmla="*/ 52610 h 85929"/>
                  <a:gd name="connsiteX136" fmla="*/ 613012 w 2232801"/>
                  <a:gd name="connsiteY136" fmla="*/ 85053 h 85929"/>
                  <a:gd name="connsiteX137" fmla="*/ 627044 w 2232801"/>
                  <a:gd name="connsiteY137" fmla="*/ 1754 h 85929"/>
                  <a:gd name="connsiteX138" fmla="*/ 705095 w 2232801"/>
                  <a:gd name="connsiteY138" fmla="*/ 1754 h 85929"/>
                  <a:gd name="connsiteX139" fmla="*/ 705680 w 2232801"/>
                  <a:gd name="connsiteY139" fmla="*/ 31274 h 85929"/>
                  <a:gd name="connsiteX140" fmla="*/ 700126 w 2232801"/>
                  <a:gd name="connsiteY140" fmla="*/ 31274 h 85929"/>
                  <a:gd name="connsiteX141" fmla="*/ 676447 w 2232801"/>
                  <a:gd name="connsiteY141" fmla="*/ 7599 h 85929"/>
                  <a:gd name="connsiteX142" fmla="*/ 676447 w 2232801"/>
                  <a:gd name="connsiteY142" fmla="*/ 72485 h 85929"/>
                  <a:gd name="connsiteX143" fmla="*/ 689602 w 2232801"/>
                  <a:gd name="connsiteY143" fmla="*/ 80669 h 85929"/>
                  <a:gd name="connsiteX144" fmla="*/ 689602 w 2232801"/>
                  <a:gd name="connsiteY144" fmla="*/ 85345 h 85929"/>
                  <a:gd name="connsiteX145" fmla="*/ 642245 w 2232801"/>
                  <a:gd name="connsiteY145" fmla="*/ 85345 h 85929"/>
                  <a:gd name="connsiteX146" fmla="*/ 642245 w 2232801"/>
                  <a:gd name="connsiteY146" fmla="*/ 80669 h 85929"/>
                  <a:gd name="connsiteX147" fmla="*/ 655984 w 2232801"/>
                  <a:gd name="connsiteY147" fmla="*/ 72485 h 85929"/>
                  <a:gd name="connsiteX148" fmla="*/ 655984 w 2232801"/>
                  <a:gd name="connsiteY148" fmla="*/ 7599 h 85929"/>
                  <a:gd name="connsiteX149" fmla="*/ 632306 w 2232801"/>
                  <a:gd name="connsiteY149" fmla="*/ 31274 h 85929"/>
                  <a:gd name="connsiteX150" fmla="*/ 626751 w 2232801"/>
                  <a:gd name="connsiteY150" fmla="*/ 31274 h 85929"/>
                  <a:gd name="connsiteX151" fmla="*/ 627044 w 2232801"/>
                  <a:gd name="connsiteY151" fmla="*/ 1754 h 85929"/>
                  <a:gd name="connsiteX152" fmla="*/ 715911 w 2232801"/>
                  <a:gd name="connsiteY152" fmla="*/ 1754 h 85929"/>
                  <a:gd name="connsiteX153" fmla="*/ 758591 w 2232801"/>
                  <a:gd name="connsiteY153" fmla="*/ 1754 h 85929"/>
                  <a:gd name="connsiteX154" fmla="*/ 758591 w 2232801"/>
                  <a:gd name="connsiteY154" fmla="*/ 6430 h 85929"/>
                  <a:gd name="connsiteX155" fmla="*/ 746314 w 2232801"/>
                  <a:gd name="connsiteY155" fmla="*/ 14614 h 85929"/>
                  <a:gd name="connsiteX156" fmla="*/ 746314 w 2232801"/>
                  <a:gd name="connsiteY156" fmla="*/ 64301 h 85929"/>
                  <a:gd name="connsiteX157" fmla="*/ 763269 w 2232801"/>
                  <a:gd name="connsiteY157" fmla="*/ 80961 h 85929"/>
                  <a:gd name="connsiteX158" fmla="*/ 784024 w 2232801"/>
                  <a:gd name="connsiteY158" fmla="*/ 60209 h 85929"/>
                  <a:gd name="connsiteX159" fmla="*/ 784024 w 2232801"/>
                  <a:gd name="connsiteY159" fmla="*/ 16075 h 85929"/>
                  <a:gd name="connsiteX160" fmla="*/ 770869 w 2232801"/>
                  <a:gd name="connsiteY160" fmla="*/ 6722 h 85929"/>
                  <a:gd name="connsiteX161" fmla="*/ 770869 w 2232801"/>
                  <a:gd name="connsiteY161" fmla="*/ 2046 h 85929"/>
                  <a:gd name="connsiteX162" fmla="*/ 801564 w 2232801"/>
                  <a:gd name="connsiteY162" fmla="*/ 2046 h 85929"/>
                  <a:gd name="connsiteX163" fmla="*/ 801564 w 2232801"/>
                  <a:gd name="connsiteY163" fmla="*/ 6722 h 85929"/>
                  <a:gd name="connsiteX164" fmla="*/ 790163 w 2232801"/>
                  <a:gd name="connsiteY164" fmla="*/ 16075 h 85929"/>
                  <a:gd name="connsiteX165" fmla="*/ 790163 w 2232801"/>
                  <a:gd name="connsiteY165" fmla="*/ 59040 h 85929"/>
                  <a:gd name="connsiteX166" fmla="*/ 758299 w 2232801"/>
                  <a:gd name="connsiteY166" fmla="*/ 85637 h 85929"/>
                  <a:gd name="connsiteX167" fmla="*/ 727020 w 2232801"/>
                  <a:gd name="connsiteY167" fmla="*/ 62548 h 85929"/>
                  <a:gd name="connsiteX168" fmla="*/ 727020 w 2232801"/>
                  <a:gd name="connsiteY168" fmla="*/ 14614 h 85929"/>
                  <a:gd name="connsiteX169" fmla="*/ 715619 w 2232801"/>
                  <a:gd name="connsiteY169" fmla="*/ 6430 h 85929"/>
                  <a:gd name="connsiteX170" fmla="*/ 715911 w 2232801"/>
                  <a:gd name="connsiteY170" fmla="*/ 1754 h 85929"/>
                  <a:gd name="connsiteX171" fmla="*/ 888093 w 2232801"/>
                  <a:gd name="connsiteY171" fmla="*/ 66639 h 85929"/>
                  <a:gd name="connsiteX172" fmla="*/ 892770 w 2232801"/>
                  <a:gd name="connsiteY172" fmla="*/ 66639 h 85929"/>
                  <a:gd name="connsiteX173" fmla="*/ 875230 w 2232801"/>
                  <a:gd name="connsiteY173" fmla="*/ 85637 h 85929"/>
                  <a:gd name="connsiteX174" fmla="*/ 857106 w 2232801"/>
                  <a:gd name="connsiteY174" fmla="*/ 65763 h 85929"/>
                  <a:gd name="connsiteX175" fmla="*/ 842490 w 2232801"/>
                  <a:gd name="connsiteY175" fmla="*/ 45303 h 85929"/>
                  <a:gd name="connsiteX176" fmla="*/ 842490 w 2232801"/>
                  <a:gd name="connsiteY176" fmla="*/ 70439 h 85929"/>
                  <a:gd name="connsiteX177" fmla="*/ 854475 w 2232801"/>
                  <a:gd name="connsiteY177" fmla="*/ 80376 h 85929"/>
                  <a:gd name="connsiteX178" fmla="*/ 854475 w 2232801"/>
                  <a:gd name="connsiteY178" fmla="*/ 85053 h 85929"/>
                  <a:gd name="connsiteX179" fmla="*/ 811211 w 2232801"/>
                  <a:gd name="connsiteY179" fmla="*/ 85053 h 85929"/>
                  <a:gd name="connsiteX180" fmla="*/ 811211 w 2232801"/>
                  <a:gd name="connsiteY180" fmla="*/ 80376 h 85929"/>
                  <a:gd name="connsiteX181" fmla="*/ 823196 w 2232801"/>
                  <a:gd name="connsiteY181" fmla="*/ 72193 h 85929"/>
                  <a:gd name="connsiteX182" fmla="*/ 823196 w 2232801"/>
                  <a:gd name="connsiteY182" fmla="*/ 14322 h 85929"/>
                  <a:gd name="connsiteX183" fmla="*/ 811211 w 2232801"/>
                  <a:gd name="connsiteY183" fmla="*/ 6138 h 85929"/>
                  <a:gd name="connsiteX184" fmla="*/ 811211 w 2232801"/>
                  <a:gd name="connsiteY184" fmla="*/ 1461 h 85929"/>
                  <a:gd name="connsiteX185" fmla="*/ 853890 w 2232801"/>
                  <a:gd name="connsiteY185" fmla="*/ 1461 h 85929"/>
                  <a:gd name="connsiteX186" fmla="*/ 884585 w 2232801"/>
                  <a:gd name="connsiteY186" fmla="*/ 23675 h 85929"/>
                  <a:gd name="connsiteX187" fmla="*/ 855060 w 2232801"/>
                  <a:gd name="connsiteY187" fmla="*/ 43549 h 85929"/>
                  <a:gd name="connsiteX188" fmla="*/ 855060 w 2232801"/>
                  <a:gd name="connsiteY188" fmla="*/ 44134 h 85929"/>
                  <a:gd name="connsiteX189" fmla="*/ 876400 w 2232801"/>
                  <a:gd name="connsiteY189" fmla="*/ 62255 h 85929"/>
                  <a:gd name="connsiteX190" fmla="*/ 883416 w 2232801"/>
                  <a:gd name="connsiteY190" fmla="*/ 75408 h 85929"/>
                  <a:gd name="connsiteX191" fmla="*/ 888093 w 2232801"/>
                  <a:gd name="connsiteY191" fmla="*/ 66639 h 85929"/>
                  <a:gd name="connsiteX192" fmla="*/ 842490 w 2232801"/>
                  <a:gd name="connsiteY192" fmla="*/ 14614 h 85929"/>
                  <a:gd name="connsiteX193" fmla="*/ 842490 w 2232801"/>
                  <a:gd name="connsiteY193" fmla="*/ 40627 h 85929"/>
                  <a:gd name="connsiteX194" fmla="*/ 863830 w 2232801"/>
                  <a:gd name="connsiteY194" fmla="*/ 23967 h 85929"/>
                  <a:gd name="connsiteX195" fmla="*/ 850675 w 2232801"/>
                  <a:gd name="connsiteY195" fmla="*/ 7307 h 85929"/>
                  <a:gd name="connsiteX196" fmla="*/ 842490 w 2232801"/>
                  <a:gd name="connsiteY196" fmla="*/ 14614 h 85929"/>
                  <a:gd name="connsiteX197" fmla="*/ 935158 w 2232801"/>
                  <a:gd name="connsiteY197" fmla="*/ 85053 h 85929"/>
                  <a:gd name="connsiteX198" fmla="*/ 902125 w 2232801"/>
                  <a:gd name="connsiteY198" fmla="*/ 85053 h 85929"/>
                  <a:gd name="connsiteX199" fmla="*/ 902125 w 2232801"/>
                  <a:gd name="connsiteY199" fmla="*/ 80376 h 85929"/>
                  <a:gd name="connsiteX200" fmla="*/ 917326 w 2232801"/>
                  <a:gd name="connsiteY200" fmla="*/ 64886 h 85929"/>
                  <a:gd name="connsiteX201" fmla="*/ 944220 w 2232801"/>
                  <a:gd name="connsiteY201" fmla="*/ 585 h 85929"/>
                  <a:gd name="connsiteX202" fmla="*/ 950359 w 2232801"/>
                  <a:gd name="connsiteY202" fmla="*/ 585 h 85929"/>
                  <a:gd name="connsiteX203" fmla="*/ 981638 w 2232801"/>
                  <a:gd name="connsiteY203" fmla="*/ 72485 h 85929"/>
                  <a:gd name="connsiteX204" fmla="*/ 993039 w 2232801"/>
                  <a:gd name="connsiteY204" fmla="*/ 80669 h 85929"/>
                  <a:gd name="connsiteX205" fmla="*/ 993039 w 2232801"/>
                  <a:gd name="connsiteY205" fmla="*/ 85345 h 85929"/>
                  <a:gd name="connsiteX206" fmla="*/ 949482 w 2232801"/>
                  <a:gd name="connsiteY206" fmla="*/ 85345 h 85929"/>
                  <a:gd name="connsiteX207" fmla="*/ 949482 w 2232801"/>
                  <a:gd name="connsiteY207" fmla="*/ 80669 h 85929"/>
                  <a:gd name="connsiteX208" fmla="*/ 954159 w 2232801"/>
                  <a:gd name="connsiteY208" fmla="*/ 80669 h 85929"/>
                  <a:gd name="connsiteX209" fmla="*/ 961175 w 2232801"/>
                  <a:gd name="connsiteY209" fmla="*/ 76285 h 85929"/>
                  <a:gd name="connsiteX210" fmla="*/ 960590 w 2232801"/>
                  <a:gd name="connsiteY210" fmla="*/ 72485 h 85929"/>
                  <a:gd name="connsiteX211" fmla="*/ 960005 w 2232801"/>
                  <a:gd name="connsiteY211" fmla="*/ 71608 h 85929"/>
                  <a:gd name="connsiteX212" fmla="*/ 953867 w 2232801"/>
                  <a:gd name="connsiteY212" fmla="*/ 57871 h 85929"/>
                  <a:gd name="connsiteX213" fmla="*/ 927265 w 2232801"/>
                  <a:gd name="connsiteY213" fmla="*/ 57871 h 85929"/>
                  <a:gd name="connsiteX214" fmla="*/ 923464 w 2232801"/>
                  <a:gd name="connsiteY214" fmla="*/ 67224 h 85929"/>
                  <a:gd name="connsiteX215" fmla="*/ 921710 w 2232801"/>
                  <a:gd name="connsiteY215" fmla="*/ 74823 h 85929"/>
                  <a:gd name="connsiteX216" fmla="*/ 928726 w 2232801"/>
                  <a:gd name="connsiteY216" fmla="*/ 80376 h 85929"/>
                  <a:gd name="connsiteX217" fmla="*/ 934865 w 2232801"/>
                  <a:gd name="connsiteY217" fmla="*/ 80376 h 85929"/>
                  <a:gd name="connsiteX218" fmla="*/ 934865 w 2232801"/>
                  <a:gd name="connsiteY218" fmla="*/ 85053 h 85929"/>
                  <a:gd name="connsiteX219" fmla="*/ 935158 w 2232801"/>
                  <a:gd name="connsiteY219" fmla="*/ 85053 h 85929"/>
                  <a:gd name="connsiteX220" fmla="*/ 951236 w 2232801"/>
                  <a:gd name="connsiteY220" fmla="*/ 50856 h 85929"/>
                  <a:gd name="connsiteX221" fmla="*/ 940419 w 2232801"/>
                  <a:gd name="connsiteY221" fmla="*/ 25136 h 85929"/>
                  <a:gd name="connsiteX222" fmla="*/ 929896 w 2232801"/>
                  <a:gd name="connsiteY222" fmla="*/ 50856 h 85929"/>
                  <a:gd name="connsiteX223" fmla="*/ 951236 w 2232801"/>
                  <a:gd name="connsiteY223" fmla="*/ 50856 h 85929"/>
                  <a:gd name="connsiteX224" fmla="*/ 1070798 w 2232801"/>
                  <a:gd name="connsiteY224" fmla="*/ 85053 h 85929"/>
                  <a:gd name="connsiteX225" fmla="*/ 1001224 w 2232801"/>
                  <a:gd name="connsiteY225" fmla="*/ 85053 h 85929"/>
                  <a:gd name="connsiteX226" fmla="*/ 1001224 w 2232801"/>
                  <a:gd name="connsiteY226" fmla="*/ 80376 h 85929"/>
                  <a:gd name="connsiteX227" fmla="*/ 1013209 w 2232801"/>
                  <a:gd name="connsiteY227" fmla="*/ 72193 h 85929"/>
                  <a:gd name="connsiteX228" fmla="*/ 1013209 w 2232801"/>
                  <a:gd name="connsiteY228" fmla="*/ 14322 h 85929"/>
                  <a:gd name="connsiteX229" fmla="*/ 1001224 w 2232801"/>
                  <a:gd name="connsiteY229" fmla="*/ 6138 h 85929"/>
                  <a:gd name="connsiteX230" fmla="*/ 1001224 w 2232801"/>
                  <a:gd name="connsiteY230" fmla="*/ 1461 h 85929"/>
                  <a:gd name="connsiteX231" fmla="*/ 1045073 w 2232801"/>
                  <a:gd name="connsiteY231" fmla="*/ 1461 h 85929"/>
                  <a:gd name="connsiteX232" fmla="*/ 1045073 w 2232801"/>
                  <a:gd name="connsiteY232" fmla="*/ 6138 h 85929"/>
                  <a:gd name="connsiteX233" fmla="*/ 1033088 w 2232801"/>
                  <a:gd name="connsiteY233" fmla="*/ 14322 h 85929"/>
                  <a:gd name="connsiteX234" fmla="*/ 1033088 w 2232801"/>
                  <a:gd name="connsiteY234" fmla="*/ 71608 h 85929"/>
                  <a:gd name="connsiteX235" fmla="*/ 1041273 w 2232801"/>
                  <a:gd name="connsiteY235" fmla="*/ 79207 h 85929"/>
                  <a:gd name="connsiteX236" fmla="*/ 1066413 w 2232801"/>
                  <a:gd name="connsiteY236" fmla="*/ 52610 h 85929"/>
                  <a:gd name="connsiteX237" fmla="*/ 1071675 w 2232801"/>
                  <a:gd name="connsiteY237" fmla="*/ 52610 h 85929"/>
                  <a:gd name="connsiteX238" fmla="*/ 1070798 w 2232801"/>
                  <a:gd name="connsiteY238" fmla="*/ 85053 h 85929"/>
                  <a:gd name="connsiteX239" fmla="*/ 1137449 w 2232801"/>
                  <a:gd name="connsiteY239" fmla="*/ 72193 h 85929"/>
                  <a:gd name="connsiteX240" fmla="*/ 1137449 w 2232801"/>
                  <a:gd name="connsiteY240" fmla="*/ 14322 h 85929"/>
                  <a:gd name="connsiteX241" fmla="*/ 1126048 w 2232801"/>
                  <a:gd name="connsiteY241" fmla="*/ 6138 h 85929"/>
                  <a:gd name="connsiteX242" fmla="*/ 1126048 w 2232801"/>
                  <a:gd name="connsiteY242" fmla="*/ 1461 h 85929"/>
                  <a:gd name="connsiteX243" fmla="*/ 1169312 w 2232801"/>
                  <a:gd name="connsiteY243" fmla="*/ 1461 h 85929"/>
                  <a:gd name="connsiteX244" fmla="*/ 1199715 w 2232801"/>
                  <a:gd name="connsiteY244" fmla="*/ 22213 h 85929"/>
                  <a:gd name="connsiteX245" fmla="*/ 1180713 w 2232801"/>
                  <a:gd name="connsiteY245" fmla="*/ 40334 h 85929"/>
                  <a:gd name="connsiteX246" fmla="*/ 1204392 w 2232801"/>
                  <a:gd name="connsiteY246" fmla="*/ 61086 h 85929"/>
                  <a:gd name="connsiteX247" fmla="*/ 1173697 w 2232801"/>
                  <a:gd name="connsiteY247" fmla="*/ 84761 h 85929"/>
                  <a:gd name="connsiteX248" fmla="*/ 1126048 w 2232801"/>
                  <a:gd name="connsiteY248" fmla="*/ 84761 h 85929"/>
                  <a:gd name="connsiteX249" fmla="*/ 1126048 w 2232801"/>
                  <a:gd name="connsiteY249" fmla="*/ 80084 h 85929"/>
                  <a:gd name="connsiteX250" fmla="*/ 1137449 w 2232801"/>
                  <a:gd name="connsiteY250" fmla="*/ 72193 h 85929"/>
                  <a:gd name="connsiteX251" fmla="*/ 1156742 w 2232801"/>
                  <a:gd name="connsiteY251" fmla="*/ 43842 h 85929"/>
                  <a:gd name="connsiteX252" fmla="*/ 1156742 w 2232801"/>
                  <a:gd name="connsiteY252" fmla="*/ 70439 h 85929"/>
                  <a:gd name="connsiteX253" fmla="*/ 1165220 w 2232801"/>
                  <a:gd name="connsiteY253" fmla="*/ 79500 h 85929"/>
                  <a:gd name="connsiteX254" fmla="*/ 1183344 w 2232801"/>
                  <a:gd name="connsiteY254" fmla="*/ 63424 h 85929"/>
                  <a:gd name="connsiteX255" fmla="*/ 1165220 w 2232801"/>
                  <a:gd name="connsiteY255" fmla="*/ 44134 h 85929"/>
                  <a:gd name="connsiteX256" fmla="*/ 1156742 w 2232801"/>
                  <a:gd name="connsiteY256" fmla="*/ 44134 h 85929"/>
                  <a:gd name="connsiteX257" fmla="*/ 1156742 w 2232801"/>
                  <a:gd name="connsiteY257" fmla="*/ 43842 h 85929"/>
                  <a:gd name="connsiteX258" fmla="*/ 1156742 w 2232801"/>
                  <a:gd name="connsiteY258" fmla="*/ 15491 h 85929"/>
                  <a:gd name="connsiteX259" fmla="*/ 1156742 w 2232801"/>
                  <a:gd name="connsiteY259" fmla="*/ 38581 h 85929"/>
                  <a:gd name="connsiteX260" fmla="*/ 1160543 w 2232801"/>
                  <a:gd name="connsiteY260" fmla="*/ 38581 h 85929"/>
                  <a:gd name="connsiteX261" fmla="*/ 1178667 w 2232801"/>
                  <a:gd name="connsiteY261" fmla="*/ 23382 h 85929"/>
                  <a:gd name="connsiteX262" fmla="*/ 1164927 w 2232801"/>
                  <a:gd name="connsiteY262" fmla="*/ 7307 h 85929"/>
                  <a:gd name="connsiteX263" fmla="*/ 1156742 w 2232801"/>
                  <a:gd name="connsiteY263" fmla="*/ 15491 h 85929"/>
                  <a:gd name="connsiteX264" fmla="*/ 1249995 w 2232801"/>
                  <a:gd name="connsiteY264" fmla="*/ 85053 h 85929"/>
                  <a:gd name="connsiteX265" fmla="*/ 1216670 w 2232801"/>
                  <a:gd name="connsiteY265" fmla="*/ 85053 h 85929"/>
                  <a:gd name="connsiteX266" fmla="*/ 1216670 w 2232801"/>
                  <a:gd name="connsiteY266" fmla="*/ 80376 h 85929"/>
                  <a:gd name="connsiteX267" fmla="*/ 1231871 w 2232801"/>
                  <a:gd name="connsiteY267" fmla="*/ 64886 h 85929"/>
                  <a:gd name="connsiteX268" fmla="*/ 1258765 w 2232801"/>
                  <a:gd name="connsiteY268" fmla="*/ 585 h 85929"/>
                  <a:gd name="connsiteX269" fmla="*/ 1264904 w 2232801"/>
                  <a:gd name="connsiteY269" fmla="*/ 585 h 85929"/>
                  <a:gd name="connsiteX270" fmla="*/ 1296183 w 2232801"/>
                  <a:gd name="connsiteY270" fmla="*/ 72485 h 85929"/>
                  <a:gd name="connsiteX271" fmla="*/ 1307584 w 2232801"/>
                  <a:gd name="connsiteY271" fmla="*/ 80669 h 85929"/>
                  <a:gd name="connsiteX272" fmla="*/ 1307584 w 2232801"/>
                  <a:gd name="connsiteY272" fmla="*/ 85345 h 85929"/>
                  <a:gd name="connsiteX273" fmla="*/ 1264027 w 2232801"/>
                  <a:gd name="connsiteY273" fmla="*/ 85345 h 85929"/>
                  <a:gd name="connsiteX274" fmla="*/ 1264027 w 2232801"/>
                  <a:gd name="connsiteY274" fmla="*/ 80669 h 85929"/>
                  <a:gd name="connsiteX275" fmla="*/ 1268704 w 2232801"/>
                  <a:gd name="connsiteY275" fmla="*/ 80669 h 85929"/>
                  <a:gd name="connsiteX276" fmla="*/ 1275720 w 2232801"/>
                  <a:gd name="connsiteY276" fmla="*/ 76285 h 85929"/>
                  <a:gd name="connsiteX277" fmla="*/ 1275135 w 2232801"/>
                  <a:gd name="connsiteY277" fmla="*/ 72485 h 85929"/>
                  <a:gd name="connsiteX278" fmla="*/ 1274550 w 2232801"/>
                  <a:gd name="connsiteY278" fmla="*/ 71608 h 85929"/>
                  <a:gd name="connsiteX279" fmla="*/ 1268412 w 2232801"/>
                  <a:gd name="connsiteY279" fmla="*/ 57871 h 85929"/>
                  <a:gd name="connsiteX280" fmla="*/ 1241810 w 2232801"/>
                  <a:gd name="connsiteY280" fmla="*/ 57871 h 85929"/>
                  <a:gd name="connsiteX281" fmla="*/ 1238010 w 2232801"/>
                  <a:gd name="connsiteY281" fmla="*/ 67224 h 85929"/>
                  <a:gd name="connsiteX282" fmla="*/ 1236255 w 2232801"/>
                  <a:gd name="connsiteY282" fmla="*/ 74823 h 85929"/>
                  <a:gd name="connsiteX283" fmla="*/ 1243271 w 2232801"/>
                  <a:gd name="connsiteY283" fmla="*/ 80376 h 85929"/>
                  <a:gd name="connsiteX284" fmla="*/ 1249410 w 2232801"/>
                  <a:gd name="connsiteY284" fmla="*/ 80376 h 85929"/>
                  <a:gd name="connsiteX285" fmla="*/ 1249410 w 2232801"/>
                  <a:gd name="connsiteY285" fmla="*/ 85053 h 85929"/>
                  <a:gd name="connsiteX286" fmla="*/ 1249995 w 2232801"/>
                  <a:gd name="connsiteY286" fmla="*/ 85053 h 85929"/>
                  <a:gd name="connsiteX287" fmla="*/ 1266073 w 2232801"/>
                  <a:gd name="connsiteY287" fmla="*/ 50856 h 85929"/>
                  <a:gd name="connsiteX288" fmla="*/ 1255257 w 2232801"/>
                  <a:gd name="connsiteY288" fmla="*/ 25136 h 85929"/>
                  <a:gd name="connsiteX289" fmla="*/ 1244733 w 2232801"/>
                  <a:gd name="connsiteY289" fmla="*/ 50856 h 85929"/>
                  <a:gd name="connsiteX290" fmla="*/ 1266073 w 2232801"/>
                  <a:gd name="connsiteY290" fmla="*/ 50856 h 85929"/>
                  <a:gd name="connsiteX291" fmla="*/ 1315476 w 2232801"/>
                  <a:gd name="connsiteY291" fmla="*/ 6430 h 85929"/>
                  <a:gd name="connsiteX292" fmla="*/ 1315476 w 2232801"/>
                  <a:gd name="connsiteY292" fmla="*/ 1754 h 85929"/>
                  <a:gd name="connsiteX293" fmla="*/ 1345002 w 2232801"/>
                  <a:gd name="connsiteY293" fmla="*/ 1754 h 85929"/>
                  <a:gd name="connsiteX294" fmla="*/ 1385635 w 2232801"/>
                  <a:gd name="connsiteY294" fmla="*/ 58748 h 85929"/>
                  <a:gd name="connsiteX295" fmla="*/ 1386220 w 2232801"/>
                  <a:gd name="connsiteY295" fmla="*/ 58748 h 85929"/>
                  <a:gd name="connsiteX296" fmla="*/ 1386220 w 2232801"/>
                  <a:gd name="connsiteY296" fmla="*/ 16075 h 85929"/>
                  <a:gd name="connsiteX297" fmla="*/ 1373357 w 2232801"/>
                  <a:gd name="connsiteY297" fmla="*/ 6722 h 85929"/>
                  <a:gd name="connsiteX298" fmla="*/ 1373357 w 2232801"/>
                  <a:gd name="connsiteY298" fmla="*/ 2046 h 85929"/>
                  <a:gd name="connsiteX299" fmla="*/ 1403760 w 2232801"/>
                  <a:gd name="connsiteY299" fmla="*/ 2046 h 85929"/>
                  <a:gd name="connsiteX300" fmla="*/ 1403760 w 2232801"/>
                  <a:gd name="connsiteY300" fmla="*/ 6722 h 85929"/>
                  <a:gd name="connsiteX301" fmla="*/ 1392943 w 2232801"/>
                  <a:gd name="connsiteY301" fmla="*/ 16075 h 85929"/>
                  <a:gd name="connsiteX302" fmla="*/ 1392943 w 2232801"/>
                  <a:gd name="connsiteY302" fmla="*/ 85345 h 85929"/>
                  <a:gd name="connsiteX303" fmla="*/ 1381543 w 2232801"/>
                  <a:gd name="connsiteY303" fmla="*/ 85345 h 85929"/>
                  <a:gd name="connsiteX304" fmla="*/ 1335062 w 2232801"/>
                  <a:gd name="connsiteY304" fmla="*/ 21044 h 85929"/>
                  <a:gd name="connsiteX305" fmla="*/ 1334478 w 2232801"/>
                  <a:gd name="connsiteY305" fmla="*/ 21044 h 85929"/>
                  <a:gd name="connsiteX306" fmla="*/ 1334478 w 2232801"/>
                  <a:gd name="connsiteY306" fmla="*/ 72777 h 85929"/>
                  <a:gd name="connsiteX307" fmla="*/ 1348802 w 2232801"/>
                  <a:gd name="connsiteY307" fmla="*/ 80961 h 85929"/>
                  <a:gd name="connsiteX308" fmla="*/ 1348802 w 2232801"/>
                  <a:gd name="connsiteY308" fmla="*/ 85637 h 85929"/>
                  <a:gd name="connsiteX309" fmla="*/ 1316061 w 2232801"/>
                  <a:gd name="connsiteY309" fmla="*/ 85637 h 85929"/>
                  <a:gd name="connsiteX310" fmla="*/ 1316061 w 2232801"/>
                  <a:gd name="connsiteY310" fmla="*/ 80961 h 85929"/>
                  <a:gd name="connsiteX311" fmla="*/ 1328047 w 2232801"/>
                  <a:gd name="connsiteY311" fmla="*/ 72777 h 85929"/>
                  <a:gd name="connsiteX312" fmla="*/ 1328047 w 2232801"/>
                  <a:gd name="connsiteY312" fmla="*/ 14906 h 85929"/>
                  <a:gd name="connsiteX313" fmla="*/ 1315476 w 2232801"/>
                  <a:gd name="connsiteY313" fmla="*/ 6430 h 85929"/>
                  <a:gd name="connsiteX314" fmla="*/ 1415745 w 2232801"/>
                  <a:gd name="connsiteY314" fmla="*/ 6430 h 85929"/>
                  <a:gd name="connsiteX315" fmla="*/ 1415745 w 2232801"/>
                  <a:gd name="connsiteY315" fmla="*/ 1754 h 85929"/>
                  <a:gd name="connsiteX316" fmla="*/ 1457840 w 2232801"/>
                  <a:gd name="connsiteY316" fmla="*/ 1754 h 85929"/>
                  <a:gd name="connsiteX317" fmla="*/ 1457840 w 2232801"/>
                  <a:gd name="connsiteY317" fmla="*/ 6430 h 85929"/>
                  <a:gd name="connsiteX318" fmla="*/ 1447901 w 2232801"/>
                  <a:gd name="connsiteY318" fmla="*/ 14614 h 85929"/>
                  <a:gd name="connsiteX319" fmla="*/ 1447901 w 2232801"/>
                  <a:gd name="connsiteY319" fmla="*/ 40627 h 85929"/>
                  <a:gd name="connsiteX320" fmla="*/ 1473041 w 2232801"/>
                  <a:gd name="connsiteY320" fmla="*/ 15491 h 85929"/>
                  <a:gd name="connsiteX321" fmla="*/ 1475965 w 2232801"/>
                  <a:gd name="connsiteY321" fmla="*/ 10230 h 85929"/>
                  <a:gd name="connsiteX322" fmla="*/ 1469826 w 2232801"/>
                  <a:gd name="connsiteY322" fmla="*/ 6430 h 85929"/>
                  <a:gd name="connsiteX323" fmla="*/ 1465441 w 2232801"/>
                  <a:gd name="connsiteY323" fmla="*/ 6430 h 85929"/>
                  <a:gd name="connsiteX324" fmla="*/ 1465441 w 2232801"/>
                  <a:gd name="connsiteY324" fmla="*/ 1754 h 85929"/>
                  <a:gd name="connsiteX325" fmla="*/ 1501397 w 2232801"/>
                  <a:gd name="connsiteY325" fmla="*/ 1754 h 85929"/>
                  <a:gd name="connsiteX326" fmla="*/ 1501397 w 2232801"/>
                  <a:gd name="connsiteY326" fmla="*/ 6430 h 85929"/>
                  <a:gd name="connsiteX327" fmla="*/ 1485319 w 2232801"/>
                  <a:gd name="connsiteY327" fmla="*/ 13152 h 85929"/>
                  <a:gd name="connsiteX328" fmla="*/ 1466318 w 2232801"/>
                  <a:gd name="connsiteY328" fmla="*/ 31274 h 85929"/>
                  <a:gd name="connsiteX329" fmla="*/ 1493212 w 2232801"/>
                  <a:gd name="connsiteY329" fmla="*/ 75408 h 85929"/>
                  <a:gd name="connsiteX330" fmla="*/ 1505197 w 2232801"/>
                  <a:gd name="connsiteY330" fmla="*/ 80669 h 85929"/>
                  <a:gd name="connsiteX331" fmla="*/ 1505197 w 2232801"/>
                  <a:gd name="connsiteY331" fmla="*/ 85345 h 85929"/>
                  <a:gd name="connsiteX332" fmla="*/ 1463394 w 2232801"/>
                  <a:gd name="connsiteY332" fmla="*/ 85345 h 85929"/>
                  <a:gd name="connsiteX333" fmla="*/ 1463394 w 2232801"/>
                  <a:gd name="connsiteY333" fmla="*/ 80669 h 85929"/>
                  <a:gd name="connsiteX334" fmla="*/ 1470118 w 2232801"/>
                  <a:gd name="connsiteY334" fmla="*/ 77746 h 85929"/>
                  <a:gd name="connsiteX335" fmla="*/ 1451994 w 2232801"/>
                  <a:gd name="connsiteY335" fmla="*/ 45011 h 85929"/>
                  <a:gd name="connsiteX336" fmla="*/ 1447609 w 2232801"/>
                  <a:gd name="connsiteY336" fmla="*/ 48810 h 85929"/>
                  <a:gd name="connsiteX337" fmla="*/ 1447609 w 2232801"/>
                  <a:gd name="connsiteY337" fmla="*/ 72485 h 85929"/>
                  <a:gd name="connsiteX338" fmla="*/ 1456086 w 2232801"/>
                  <a:gd name="connsiteY338" fmla="*/ 80669 h 85929"/>
                  <a:gd name="connsiteX339" fmla="*/ 1456086 w 2232801"/>
                  <a:gd name="connsiteY339" fmla="*/ 85345 h 85929"/>
                  <a:gd name="connsiteX340" fmla="*/ 1415453 w 2232801"/>
                  <a:gd name="connsiteY340" fmla="*/ 85345 h 85929"/>
                  <a:gd name="connsiteX341" fmla="*/ 1415453 w 2232801"/>
                  <a:gd name="connsiteY341" fmla="*/ 80669 h 85929"/>
                  <a:gd name="connsiteX342" fmla="*/ 1427438 w 2232801"/>
                  <a:gd name="connsiteY342" fmla="*/ 72485 h 85929"/>
                  <a:gd name="connsiteX343" fmla="*/ 1427438 w 2232801"/>
                  <a:gd name="connsiteY343" fmla="*/ 14614 h 85929"/>
                  <a:gd name="connsiteX344" fmla="*/ 1415745 w 2232801"/>
                  <a:gd name="connsiteY344" fmla="*/ 6430 h 85929"/>
                  <a:gd name="connsiteX345" fmla="*/ 1558693 w 2232801"/>
                  <a:gd name="connsiteY345" fmla="*/ 43257 h 85929"/>
                  <a:gd name="connsiteX346" fmla="*/ 1601373 w 2232801"/>
                  <a:gd name="connsiteY346" fmla="*/ 0 h 85929"/>
                  <a:gd name="connsiteX347" fmla="*/ 1643469 w 2232801"/>
                  <a:gd name="connsiteY347" fmla="*/ 43257 h 85929"/>
                  <a:gd name="connsiteX348" fmla="*/ 1601373 w 2232801"/>
                  <a:gd name="connsiteY348" fmla="*/ 85345 h 85929"/>
                  <a:gd name="connsiteX349" fmla="*/ 1558693 w 2232801"/>
                  <a:gd name="connsiteY349" fmla="*/ 43257 h 85929"/>
                  <a:gd name="connsiteX350" fmla="*/ 1581495 w 2232801"/>
                  <a:gd name="connsiteY350" fmla="*/ 43257 h 85929"/>
                  <a:gd name="connsiteX351" fmla="*/ 1601373 w 2232801"/>
                  <a:gd name="connsiteY351" fmla="*/ 80669 h 85929"/>
                  <a:gd name="connsiteX352" fmla="*/ 1620667 w 2232801"/>
                  <a:gd name="connsiteY352" fmla="*/ 43257 h 85929"/>
                  <a:gd name="connsiteX353" fmla="*/ 1601373 w 2232801"/>
                  <a:gd name="connsiteY353" fmla="*/ 5846 h 85929"/>
                  <a:gd name="connsiteX354" fmla="*/ 1581495 w 2232801"/>
                  <a:gd name="connsiteY354" fmla="*/ 43257 h 85929"/>
                  <a:gd name="connsiteX355" fmla="*/ 1702519 w 2232801"/>
                  <a:gd name="connsiteY355" fmla="*/ 85053 h 85929"/>
                  <a:gd name="connsiteX356" fmla="*/ 1656916 w 2232801"/>
                  <a:gd name="connsiteY356" fmla="*/ 85053 h 85929"/>
                  <a:gd name="connsiteX357" fmla="*/ 1656916 w 2232801"/>
                  <a:gd name="connsiteY357" fmla="*/ 80376 h 85929"/>
                  <a:gd name="connsiteX358" fmla="*/ 1668901 w 2232801"/>
                  <a:gd name="connsiteY358" fmla="*/ 72193 h 85929"/>
                  <a:gd name="connsiteX359" fmla="*/ 1668901 w 2232801"/>
                  <a:gd name="connsiteY359" fmla="*/ 14322 h 85929"/>
                  <a:gd name="connsiteX360" fmla="*/ 1656916 w 2232801"/>
                  <a:gd name="connsiteY360" fmla="*/ 6138 h 85929"/>
                  <a:gd name="connsiteX361" fmla="*/ 1656916 w 2232801"/>
                  <a:gd name="connsiteY361" fmla="*/ 1461 h 85929"/>
                  <a:gd name="connsiteX362" fmla="*/ 1731752 w 2232801"/>
                  <a:gd name="connsiteY362" fmla="*/ 1461 h 85929"/>
                  <a:gd name="connsiteX363" fmla="*/ 1732629 w 2232801"/>
                  <a:gd name="connsiteY363" fmla="*/ 31274 h 85929"/>
                  <a:gd name="connsiteX364" fmla="*/ 1727367 w 2232801"/>
                  <a:gd name="connsiteY364" fmla="*/ 31274 h 85929"/>
                  <a:gd name="connsiteX365" fmla="*/ 1699011 w 2232801"/>
                  <a:gd name="connsiteY365" fmla="*/ 7015 h 85929"/>
                  <a:gd name="connsiteX366" fmla="*/ 1689072 w 2232801"/>
                  <a:gd name="connsiteY366" fmla="*/ 14614 h 85929"/>
                  <a:gd name="connsiteX367" fmla="*/ 1689072 w 2232801"/>
                  <a:gd name="connsiteY367" fmla="*/ 38288 h 85929"/>
                  <a:gd name="connsiteX368" fmla="*/ 1708073 w 2232801"/>
                  <a:gd name="connsiteY368" fmla="*/ 23967 h 85929"/>
                  <a:gd name="connsiteX369" fmla="*/ 1712750 w 2232801"/>
                  <a:gd name="connsiteY369" fmla="*/ 23967 h 85929"/>
                  <a:gd name="connsiteX370" fmla="*/ 1712750 w 2232801"/>
                  <a:gd name="connsiteY370" fmla="*/ 57579 h 85929"/>
                  <a:gd name="connsiteX371" fmla="*/ 1708073 w 2232801"/>
                  <a:gd name="connsiteY371" fmla="*/ 57579 h 85929"/>
                  <a:gd name="connsiteX372" fmla="*/ 1689072 w 2232801"/>
                  <a:gd name="connsiteY372" fmla="*/ 43257 h 85929"/>
                  <a:gd name="connsiteX373" fmla="*/ 1689072 w 2232801"/>
                  <a:gd name="connsiteY373" fmla="*/ 71608 h 85929"/>
                  <a:gd name="connsiteX374" fmla="*/ 1702226 w 2232801"/>
                  <a:gd name="connsiteY374" fmla="*/ 79792 h 85929"/>
                  <a:gd name="connsiteX375" fmla="*/ 1702226 w 2232801"/>
                  <a:gd name="connsiteY375" fmla="*/ 85053 h 85929"/>
                  <a:gd name="connsiteX376" fmla="*/ 1702519 w 2232801"/>
                  <a:gd name="connsiteY376" fmla="*/ 85053 h 85929"/>
                  <a:gd name="connsiteX377" fmla="*/ 1866223 w 2232801"/>
                  <a:gd name="connsiteY377" fmla="*/ 2046 h 85929"/>
                  <a:gd name="connsiteX378" fmla="*/ 1866223 w 2232801"/>
                  <a:gd name="connsiteY378" fmla="*/ 31858 h 85929"/>
                  <a:gd name="connsiteX379" fmla="*/ 1861545 w 2232801"/>
                  <a:gd name="connsiteY379" fmla="*/ 31858 h 85929"/>
                  <a:gd name="connsiteX380" fmla="*/ 1834067 w 2232801"/>
                  <a:gd name="connsiteY380" fmla="*/ 5846 h 85929"/>
                  <a:gd name="connsiteX381" fmla="*/ 1812726 w 2232801"/>
                  <a:gd name="connsiteY381" fmla="*/ 43257 h 85929"/>
                  <a:gd name="connsiteX382" fmla="*/ 1837282 w 2232801"/>
                  <a:gd name="connsiteY382" fmla="*/ 80669 h 85929"/>
                  <a:gd name="connsiteX383" fmla="*/ 1863299 w 2232801"/>
                  <a:gd name="connsiteY383" fmla="*/ 52318 h 85929"/>
                  <a:gd name="connsiteX384" fmla="*/ 1868853 w 2232801"/>
                  <a:gd name="connsiteY384" fmla="*/ 52318 h 85929"/>
                  <a:gd name="connsiteX385" fmla="*/ 1834359 w 2232801"/>
                  <a:gd name="connsiteY385" fmla="*/ 85345 h 85929"/>
                  <a:gd name="connsiteX386" fmla="*/ 1790217 w 2232801"/>
                  <a:gd name="connsiteY386" fmla="*/ 43257 h 85929"/>
                  <a:gd name="connsiteX387" fmla="*/ 1832897 w 2232801"/>
                  <a:gd name="connsiteY387" fmla="*/ 0 h 85929"/>
                  <a:gd name="connsiteX388" fmla="*/ 1856576 w 2232801"/>
                  <a:gd name="connsiteY388" fmla="*/ 7015 h 85929"/>
                  <a:gd name="connsiteX389" fmla="*/ 1861253 w 2232801"/>
                  <a:gd name="connsiteY389" fmla="*/ 1754 h 85929"/>
                  <a:gd name="connsiteX390" fmla="*/ 1866223 w 2232801"/>
                  <a:gd name="connsiteY390" fmla="*/ 1754 h 85929"/>
                  <a:gd name="connsiteX391" fmla="*/ 1866223 w 2232801"/>
                  <a:gd name="connsiteY391" fmla="*/ 2046 h 85929"/>
                  <a:gd name="connsiteX392" fmla="*/ 1915626 w 2232801"/>
                  <a:gd name="connsiteY392" fmla="*/ 38581 h 85929"/>
                  <a:gd name="connsiteX393" fmla="*/ 1942520 w 2232801"/>
                  <a:gd name="connsiteY393" fmla="*/ 38581 h 85929"/>
                  <a:gd name="connsiteX394" fmla="*/ 1942520 w 2232801"/>
                  <a:gd name="connsiteY394" fmla="*/ 14322 h 85929"/>
                  <a:gd name="connsiteX395" fmla="*/ 1931996 w 2232801"/>
                  <a:gd name="connsiteY395" fmla="*/ 6138 h 85929"/>
                  <a:gd name="connsiteX396" fmla="*/ 1931996 w 2232801"/>
                  <a:gd name="connsiteY396" fmla="*/ 1461 h 85929"/>
                  <a:gd name="connsiteX397" fmla="*/ 1974676 w 2232801"/>
                  <a:gd name="connsiteY397" fmla="*/ 1461 h 85929"/>
                  <a:gd name="connsiteX398" fmla="*/ 1974676 w 2232801"/>
                  <a:gd name="connsiteY398" fmla="*/ 6138 h 85929"/>
                  <a:gd name="connsiteX399" fmla="*/ 1962691 w 2232801"/>
                  <a:gd name="connsiteY399" fmla="*/ 14322 h 85929"/>
                  <a:gd name="connsiteX400" fmla="*/ 1962691 w 2232801"/>
                  <a:gd name="connsiteY400" fmla="*/ 72193 h 85929"/>
                  <a:gd name="connsiteX401" fmla="*/ 1974676 w 2232801"/>
                  <a:gd name="connsiteY401" fmla="*/ 80376 h 85929"/>
                  <a:gd name="connsiteX402" fmla="*/ 1974676 w 2232801"/>
                  <a:gd name="connsiteY402" fmla="*/ 85053 h 85929"/>
                  <a:gd name="connsiteX403" fmla="*/ 1931996 w 2232801"/>
                  <a:gd name="connsiteY403" fmla="*/ 85053 h 85929"/>
                  <a:gd name="connsiteX404" fmla="*/ 1931996 w 2232801"/>
                  <a:gd name="connsiteY404" fmla="*/ 80376 h 85929"/>
                  <a:gd name="connsiteX405" fmla="*/ 1942520 w 2232801"/>
                  <a:gd name="connsiteY405" fmla="*/ 72193 h 85929"/>
                  <a:gd name="connsiteX406" fmla="*/ 1942520 w 2232801"/>
                  <a:gd name="connsiteY406" fmla="*/ 43842 h 85929"/>
                  <a:gd name="connsiteX407" fmla="*/ 1915626 w 2232801"/>
                  <a:gd name="connsiteY407" fmla="*/ 43842 h 85929"/>
                  <a:gd name="connsiteX408" fmla="*/ 1915626 w 2232801"/>
                  <a:gd name="connsiteY408" fmla="*/ 72193 h 85929"/>
                  <a:gd name="connsiteX409" fmla="*/ 1926150 w 2232801"/>
                  <a:gd name="connsiteY409" fmla="*/ 80376 h 85929"/>
                  <a:gd name="connsiteX410" fmla="*/ 1926150 w 2232801"/>
                  <a:gd name="connsiteY410" fmla="*/ 85053 h 85929"/>
                  <a:gd name="connsiteX411" fmla="*/ 1884055 w 2232801"/>
                  <a:gd name="connsiteY411" fmla="*/ 85053 h 85929"/>
                  <a:gd name="connsiteX412" fmla="*/ 1884055 w 2232801"/>
                  <a:gd name="connsiteY412" fmla="*/ 80376 h 85929"/>
                  <a:gd name="connsiteX413" fmla="*/ 1895455 w 2232801"/>
                  <a:gd name="connsiteY413" fmla="*/ 72193 h 85929"/>
                  <a:gd name="connsiteX414" fmla="*/ 1895455 w 2232801"/>
                  <a:gd name="connsiteY414" fmla="*/ 14322 h 85929"/>
                  <a:gd name="connsiteX415" fmla="*/ 1884055 w 2232801"/>
                  <a:gd name="connsiteY415" fmla="*/ 6138 h 85929"/>
                  <a:gd name="connsiteX416" fmla="*/ 1884055 w 2232801"/>
                  <a:gd name="connsiteY416" fmla="*/ 1461 h 85929"/>
                  <a:gd name="connsiteX417" fmla="*/ 1926150 w 2232801"/>
                  <a:gd name="connsiteY417" fmla="*/ 1461 h 85929"/>
                  <a:gd name="connsiteX418" fmla="*/ 1926150 w 2232801"/>
                  <a:gd name="connsiteY418" fmla="*/ 6138 h 85929"/>
                  <a:gd name="connsiteX419" fmla="*/ 1915626 w 2232801"/>
                  <a:gd name="connsiteY419" fmla="*/ 14322 h 85929"/>
                  <a:gd name="connsiteX420" fmla="*/ 1915626 w 2232801"/>
                  <a:gd name="connsiteY420" fmla="*/ 38581 h 85929"/>
                  <a:gd name="connsiteX421" fmla="*/ 2031388 w 2232801"/>
                  <a:gd name="connsiteY421" fmla="*/ 85053 h 85929"/>
                  <a:gd name="connsiteX422" fmla="*/ 1987246 w 2232801"/>
                  <a:gd name="connsiteY422" fmla="*/ 85053 h 85929"/>
                  <a:gd name="connsiteX423" fmla="*/ 1987246 w 2232801"/>
                  <a:gd name="connsiteY423" fmla="*/ 80376 h 85929"/>
                  <a:gd name="connsiteX424" fmla="*/ 1999232 w 2232801"/>
                  <a:gd name="connsiteY424" fmla="*/ 72193 h 85929"/>
                  <a:gd name="connsiteX425" fmla="*/ 1999232 w 2232801"/>
                  <a:gd name="connsiteY425" fmla="*/ 14322 h 85929"/>
                  <a:gd name="connsiteX426" fmla="*/ 1987246 w 2232801"/>
                  <a:gd name="connsiteY426" fmla="*/ 6138 h 85929"/>
                  <a:gd name="connsiteX427" fmla="*/ 1987246 w 2232801"/>
                  <a:gd name="connsiteY427" fmla="*/ 1461 h 85929"/>
                  <a:gd name="connsiteX428" fmla="*/ 2031388 w 2232801"/>
                  <a:gd name="connsiteY428" fmla="*/ 1461 h 85929"/>
                  <a:gd name="connsiteX429" fmla="*/ 2031388 w 2232801"/>
                  <a:gd name="connsiteY429" fmla="*/ 6138 h 85929"/>
                  <a:gd name="connsiteX430" fmla="*/ 2019402 w 2232801"/>
                  <a:gd name="connsiteY430" fmla="*/ 14322 h 85929"/>
                  <a:gd name="connsiteX431" fmla="*/ 2019402 w 2232801"/>
                  <a:gd name="connsiteY431" fmla="*/ 72193 h 85929"/>
                  <a:gd name="connsiteX432" fmla="*/ 2031388 w 2232801"/>
                  <a:gd name="connsiteY432" fmla="*/ 80376 h 85929"/>
                  <a:gd name="connsiteX433" fmla="*/ 2031388 w 2232801"/>
                  <a:gd name="connsiteY433" fmla="*/ 85053 h 85929"/>
                  <a:gd name="connsiteX434" fmla="*/ 2044543 w 2232801"/>
                  <a:gd name="connsiteY434" fmla="*/ 6430 h 85929"/>
                  <a:gd name="connsiteX435" fmla="*/ 2044543 w 2232801"/>
                  <a:gd name="connsiteY435" fmla="*/ 1754 h 85929"/>
                  <a:gd name="connsiteX436" fmla="*/ 2074068 w 2232801"/>
                  <a:gd name="connsiteY436" fmla="*/ 1754 h 85929"/>
                  <a:gd name="connsiteX437" fmla="*/ 2114701 w 2232801"/>
                  <a:gd name="connsiteY437" fmla="*/ 58748 h 85929"/>
                  <a:gd name="connsiteX438" fmla="*/ 2115286 w 2232801"/>
                  <a:gd name="connsiteY438" fmla="*/ 58748 h 85929"/>
                  <a:gd name="connsiteX439" fmla="*/ 2115286 w 2232801"/>
                  <a:gd name="connsiteY439" fmla="*/ 16075 h 85929"/>
                  <a:gd name="connsiteX440" fmla="*/ 2102424 w 2232801"/>
                  <a:gd name="connsiteY440" fmla="*/ 6722 h 85929"/>
                  <a:gd name="connsiteX441" fmla="*/ 2102424 w 2232801"/>
                  <a:gd name="connsiteY441" fmla="*/ 2046 h 85929"/>
                  <a:gd name="connsiteX442" fmla="*/ 2132826 w 2232801"/>
                  <a:gd name="connsiteY442" fmla="*/ 2046 h 85929"/>
                  <a:gd name="connsiteX443" fmla="*/ 2132826 w 2232801"/>
                  <a:gd name="connsiteY443" fmla="*/ 6722 h 85929"/>
                  <a:gd name="connsiteX444" fmla="*/ 2122010 w 2232801"/>
                  <a:gd name="connsiteY444" fmla="*/ 16075 h 85929"/>
                  <a:gd name="connsiteX445" fmla="*/ 2122010 w 2232801"/>
                  <a:gd name="connsiteY445" fmla="*/ 85345 h 85929"/>
                  <a:gd name="connsiteX446" fmla="*/ 2110609 w 2232801"/>
                  <a:gd name="connsiteY446" fmla="*/ 85345 h 85929"/>
                  <a:gd name="connsiteX447" fmla="*/ 2064129 w 2232801"/>
                  <a:gd name="connsiteY447" fmla="*/ 21044 h 85929"/>
                  <a:gd name="connsiteX448" fmla="*/ 2063544 w 2232801"/>
                  <a:gd name="connsiteY448" fmla="*/ 21044 h 85929"/>
                  <a:gd name="connsiteX449" fmla="*/ 2063544 w 2232801"/>
                  <a:gd name="connsiteY449" fmla="*/ 72777 h 85929"/>
                  <a:gd name="connsiteX450" fmla="*/ 2077868 w 2232801"/>
                  <a:gd name="connsiteY450" fmla="*/ 80961 h 85929"/>
                  <a:gd name="connsiteX451" fmla="*/ 2077868 w 2232801"/>
                  <a:gd name="connsiteY451" fmla="*/ 85637 h 85929"/>
                  <a:gd name="connsiteX452" fmla="*/ 2045127 w 2232801"/>
                  <a:gd name="connsiteY452" fmla="*/ 85637 h 85929"/>
                  <a:gd name="connsiteX453" fmla="*/ 2045127 w 2232801"/>
                  <a:gd name="connsiteY453" fmla="*/ 80961 h 85929"/>
                  <a:gd name="connsiteX454" fmla="*/ 2057113 w 2232801"/>
                  <a:gd name="connsiteY454" fmla="*/ 72777 h 85929"/>
                  <a:gd name="connsiteX455" fmla="*/ 2057113 w 2232801"/>
                  <a:gd name="connsiteY455" fmla="*/ 14906 h 85929"/>
                  <a:gd name="connsiteX456" fmla="*/ 2044543 w 2232801"/>
                  <a:gd name="connsiteY456" fmla="*/ 6430 h 85929"/>
                  <a:gd name="connsiteX457" fmla="*/ 2174921 w 2232801"/>
                  <a:gd name="connsiteY457" fmla="*/ 85053 h 85929"/>
                  <a:gd name="connsiteX458" fmla="*/ 2141888 w 2232801"/>
                  <a:gd name="connsiteY458" fmla="*/ 85053 h 85929"/>
                  <a:gd name="connsiteX459" fmla="*/ 2141888 w 2232801"/>
                  <a:gd name="connsiteY459" fmla="*/ 80376 h 85929"/>
                  <a:gd name="connsiteX460" fmla="*/ 2157089 w 2232801"/>
                  <a:gd name="connsiteY460" fmla="*/ 64886 h 85929"/>
                  <a:gd name="connsiteX461" fmla="*/ 2183983 w 2232801"/>
                  <a:gd name="connsiteY461" fmla="*/ 585 h 85929"/>
                  <a:gd name="connsiteX462" fmla="*/ 2190122 w 2232801"/>
                  <a:gd name="connsiteY462" fmla="*/ 585 h 85929"/>
                  <a:gd name="connsiteX463" fmla="*/ 2221401 w 2232801"/>
                  <a:gd name="connsiteY463" fmla="*/ 72485 h 85929"/>
                  <a:gd name="connsiteX464" fmla="*/ 2232802 w 2232801"/>
                  <a:gd name="connsiteY464" fmla="*/ 80669 h 85929"/>
                  <a:gd name="connsiteX465" fmla="*/ 2232802 w 2232801"/>
                  <a:gd name="connsiteY465" fmla="*/ 85345 h 85929"/>
                  <a:gd name="connsiteX466" fmla="*/ 2189245 w 2232801"/>
                  <a:gd name="connsiteY466" fmla="*/ 85345 h 85929"/>
                  <a:gd name="connsiteX467" fmla="*/ 2189245 w 2232801"/>
                  <a:gd name="connsiteY467" fmla="*/ 80669 h 85929"/>
                  <a:gd name="connsiteX468" fmla="*/ 2193922 w 2232801"/>
                  <a:gd name="connsiteY468" fmla="*/ 80669 h 85929"/>
                  <a:gd name="connsiteX469" fmla="*/ 2200938 w 2232801"/>
                  <a:gd name="connsiteY469" fmla="*/ 76285 h 85929"/>
                  <a:gd name="connsiteX470" fmla="*/ 2200354 w 2232801"/>
                  <a:gd name="connsiteY470" fmla="*/ 72485 h 85929"/>
                  <a:gd name="connsiteX471" fmla="*/ 2199769 w 2232801"/>
                  <a:gd name="connsiteY471" fmla="*/ 71608 h 85929"/>
                  <a:gd name="connsiteX472" fmla="*/ 2193630 w 2232801"/>
                  <a:gd name="connsiteY472" fmla="*/ 57871 h 85929"/>
                  <a:gd name="connsiteX473" fmla="*/ 2167028 w 2232801"/>
                  <a:gd name="connsiteY473" fmla="*/ 57871 h 85929"/>
                  <a:gd name="connsiteX474" fmla="*/ 2163228 w 2232801"/>
                  <a:gd name="connsiteY474" fmla="*/ 67224 h 85929"/>
                  <a:gd name="connsiteX475" fmla="*/ 2161474 w 2232801"/>
                  <a:gd name="connsiteY475" fmla="*/ 74823 h 85929"/>
                  <a:gd name="connsiteX476" fmla="*/ 2168490 w 2232801"/>
                  <a:gd name="connsiteY476" fmla="*/ 80376 h 85929"/>
                  <a:gd name="connsiteX477" fmla="*/ 2174629 w 2232801"/>
                  <a:gd name="connsiteY477" fmla="*/ 80376 h 85929"/>
                  <a:gd name="connsiteX478" fmla="*/ 2174921 w 2232801"/>
                  <a:gd name="connsiteY478" fmla="*/ 85053 h 85929"/>
                  <a:gd name="connsiteX479" fmla="*/ 2190999 w 2232801"/>
                  <a:gd name="connsiteY479" fmla="*/ 50856 h 85929"/>
                  <a:gd name="connsiteX480" fmla="*/ 2180183 w 2232801"/>
                  <a:gd name="connsiteY480" fmla="*/ 25136 h 85929"/>
                  <a:gd name="connsiteX481" fmla="*/ 2169659 w 2232801"/>
                  <a:gd name="connsiteY481" fmla="*/ 50856 h 85929"/>
                  <a:gd name="connsiteX482" fmla="*/ 2190999 w 2232801"/>
                  <a:gd name="connsiteY482" fmla="*/ 50856 h 859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</a:cxnLst>
                <a:rect l="l" t="t" r="r" b="b"/>
                <a:pathLst>
                  <a:path w="2232801" h="85929">
                    <a:moveTo>
                      <a:pt x="33033" y="85053"/>
                    </a:moveTo>
                    <a:lnTo>
                      <a:pt x="0" y="85053"/>
                    </a:lnTo>
                    <a:lnTo>
                      <a:pt x="0" y="80376"/>
                    </a:lnTo>
                    <a:cubicBezTo>
                      <a:pt x="6724" y="79500"/>
                      <a:pt x="11693" y="74239"/>
                      <a:pt x="15201" y="64886"/>
                    </a:cubicBezTo>
                    <a:lnTo>
                      <a:pt x="42095" y="585"/>
                    </a:lnTo>
                    <a:lnTo>
                      <a:pt x="48234" y="585"/>
                    </a:lnTo>
                    <a:lnTo>
                      <a:pt x="79513" y="72485"/>
                    </a:lnTo>
                    <a:cubicBezTo>
                      <a:pt x="81267" y="77746"/>
                      <a:pt x="85067" y="80669"/>
                      <a:pt x="90914" y="80669"/>
                    </a:cubicBezTo>
                    <a:lnTo>
                      <a:pt x="90914" y="85345"/>
                    </a:lnTo>
                    <a:lnTo>
                      <a:pt x="47357" y="85345"/>
                    </a:lnTo>
                    <a:lnTo>
                      <a:pt x="47357" y="80669"/>
                    </a:lnTo>
                    <a:lnTo>
                      <a:pt x="52034" y="80669"/>
                    </a:lnTo>
                    <a:cubicBezTo>
                      <a:pt x="57004" y="80961"/>
                      <a:pt x="59343" y="79500"/>
                      <a:pt x="59050" y="76285"/>
                    </a:cubicBezTo>
                    <a:cubicBezTo>
                      <a:pt x="59050" y="75700"/>
                      <a:pt x="58758" y="74531"/>
                      <a:pt x="58466" y="72485"/>
                    </a:cubicBezTo>
                    <a:cubicBezTo>
                      <a:pt x="58758" y="73654"/>
                      <a:pt x="58758" y="73362"/>
                      <a:pt x="57881" y="71608"/>
                    </a:cubicBezTo>
                    <a:lnTo>
                      <a:pt x="51742" y="57871"/>
                    </a:lnTo>
                    <a:lnTo>
                      <a:pt x="25140" y="57871"/>
                    </a:lnTo>
                    <a:lnTo>
                      <a:pt x="21340" y="67224"/>
                    </a:lnTo>
                    <a:cubicBezTo>
                      <a:pt x="20463" y="68685"/>
                      <a:pt x="19878" y="71316"/>
                      <a:pt x="19586" y="74823"/>
                    </a:cubicBezTo>
                    <a:cubicBezTo>
                      <a:pt x="19878" y="78623"/>
                      <a:pt x="22217" y="80376"/>
                      <a:pt x="26602" y="80376"/>
                    </a:cubicBezTo>
                    <a:lnTo>
                      <a:pt x="32741" y="80376"/>
                    </a:lnTo>
                    <a:lnTo>
                      <a:pt x="33033" y="85053"/>
                    </a:lnTo>
                    <a:close/>
                    <a:moveTo>
                      <a:pt x="49111" y="50856"/>
                    </a:moveTo>
                    <a:lnTo>
                      <a:pt x="38295" y="25136"/>
                    </a:lnTo>
                    <a:lnTo>
                      <a:pt x="27771" y="50856"/>
                    </a:lnTo>
                    <a:lnTo>
                      <a:pt x="49111" y="50856"/>
                    </a:lnTo>
                    <a:close/>
                    <a:moveTo>
                      <a:pt x="141195" y="50564"/>
                    </a:moveTo>
                    <a:lnTo>
                      <a:pt x="141195" y="45011"/>
                    </a:lnTo>
                    <a:lnTo>
                      <a:pt x="187967" y="45011"/>
                    </a:lnTo>
                    <a:lnTo>
                      <a:pt x="187967" y="50564"/>
                    </a:lnTo>
                    <a:cubicBezTo>
                      <a:pt x="178612" y="49980"/>
                      <a:pt x="174520" y="52902"/>
                      <a:pt x="175689" y="59625"/>
                    </a:cubicBezTo>
                    <a:lnTo>
                      <a:pt x="175689" y="85345"/>
                    </a:lnTo>
                    <a:lnTo>
                      <a:pt x="171012" y="85345"/>
                    </a:lnTo>
                    <a:lnTo>
                      <a:pt x="165750" y="79792"/>
                    </a:lnTo>
                    <a:cubicBezTo>
                      <a:pt x="158734" y="83884"/>
                      <a:pt x="150841" y="85930"/>
                      <a:pt x="141487" y="85930"/>
                    </a:cubicBezTo>
                    <a:cubicBezTo>
                      <a:pt x="117516" y="83299"/>
                      <a:pt x="104069" y="70147"/>
                      <a:pt x="101730" y="46180"/>
                    </a:cubicBezTo>
                    <a:cubicBezTo>
                      <a:pt x="104069" y="18414"/>
                      <a:pt x="118101" y="3215"/>
                      <a:pt x="144410" y="585"/>
                    </a:cubicBezTo>
                    <a:cubicBezTo>
                      <a:pt x="149380" y="585"/>
                      <a:pt x="155226" y="2046"/>
                      <a:pt x="161365" y="5261"/>
                    </a:cubicBezTo>
                    <a:cubicBezTo>
                      <a:pt x="163704" y="6138"/>
                      <a:pt x="164873" y="6722"/>
                      <a:pt x="165750" y="6722"/>
                    </a:cubicBezTo>
                    <a:cubicBezTo>
                      <a:pt x="166335" y="6722"/>
                      <a:pt x="167212" y="5846"/>
                      <a:pt x="168673" y="4384"/>
                    </a:cubicBezTo>
                    <a:lnTo>
                      <a:pt x="170135" y="2923"/>
                    </a:lnTo>
                    <a:lnTo>
                      <a:pt x="174812" y="2923"/>
                    </a:lnTo>
                    <a:lnTo>
                      <a:pt x="174812" y="31858"/>
                    </a:lnTo>
                    <a:lnTo>
                      <a:pt x="170135" y="31858"/>
                    </a:lnTo>
                    <a:cubicBezTo>
                      <a:pt x="165165" y="14614"/>
                      <a:pt x="156980" y="5846"/>
                      <a:pt x="145579" y="6138"/>
                    </a:cubicBezTo>
                    <a:cubicBezTo>
                      <a:pt x="131255" y="6138"/>
                      <a:pt x="124239" y="18706"/>
                      <a:pt x="124239" y="43549"/>
                    </a:cubicBezTo>
                    <a:cubicBezTo>
                      <a:pt x="124532" y="67224"/>
                      <a:pt x="130671" y="79792"/>
                      <a:pt x="142656" y="80961"/>
                    </a:cubicBezTo>
                    <a:cubicBezTo>
                      <a:pt x="152011" y="81253"/>
                      <a:pt x="156688" y="75700"/>
                      <a:pt x="156396" y="64009"/>
                    </a:cubicBezTo>
                    <a:cubicBezTo>
                      <a:pt x="157273" y="54071"/>
                      <a:pt x="152303" y="49687"/>
                      <a:pt x="141195" y="50564"/>
                    </a:cubicBezTo>
                    <a:close/>
                    <a:moveTo>
                      <a:pt x="276835" y="66639"/>
                    </a:moveTo>
                    <a:lnTo>
                      <a:pt x="281512" y="66639"/>
                    </a:lnTo>
                    <a:cubicBezTo>
                      <a:pt x="281512" y="79207"/>
                      <a:pt x="275665" y="85637"/>
                      <a:pt x="263972" y="85637"/>
                    </a:cubicBezTo>
                    <a:cubicBezTo>
                      <a:pt x="251987" y="85930"/>
                      <a:pt x="245848" y="79207"/>
                      <a:pt x="245848" y="65763"/>
                    </a:cubicBezTo>
                    <a:cubicBezTo>
                      <a:pt x="246725" y="51441"/>
                      <a:pt x="241755" y="44718"/>
                      <a:pt x="231232" y="45303"/>
                    </a:cubicBezTo>
                    <a:lnTo>
                      <a:pt x="231232" y="70439"/>
                    </a:lnTo>
                    <a:cubicBezTo>
                      <a:pt x="230355" y="77746"/>
                      <a:pt x="234155" y="80961"/>
                      <a:pt x="243217" y="80376"/>
                    </a:cubicBezTo>
                    <a:lnTo>
                      <a:pt x="243217" y="85053"/>
                    </a:lnTo>
                    <a:lnTo>
                      <a:pt x="199952" y="85053"/>
                    </a:lnTo>
                    <a:lnTo>
                      <a:pt x="199952" y="80376"/>
                    </a:lnTo>
                    <a:cubicBezTo>
                      <a:pt x="208430" y="80669"/>
                      <a:pt x="212523" y="78038"/>
                      <a:pt x="211938" y="72193"/>
                    </a:cubicBezTo>
                    <a:lnTo>
                      <a:pt x="211938" y="14322"/>
                    </a:lnTo>
                    <a:cubicBezTo>
                      <a:pt x="212523" y="8768"/>
                      <a:pt x="208722" y="5846"/>
                      <a:pt x="199952" y="6138"/>
                    </a:cubicBezTo>
                    <a:lnTo>
                      <a:pt x="199952" y="1461"/>
                    </a:lnTo>
                    <a:lnTo>
                      <a:pt x="242632" y="1461"/>
                    </a:lnTo>
                    <a:cubicBezTo>
                      <a:pt x="262803" y="1754"/>
                      <a:pt x="273035" y="9061"/>
                      <a:pt x="273327" y="23675"/>
                    </a:cubicBezTo>
                    <a:cubicBezTo>
                      <a:pt x="273035" y="36535"/>
                      <a:pt x="263095" y="43257"/>
                      <a:pt x="243802" y="43549"/>
                    </a:cubicBezTo>
                    <a:lnTo>
                      <a:pt x="243802" y="44134"/>
                    </a:lnTo>
                    <a:cubicBezTo>
                      <a:pt x="255202" y="45011"/>
                      <a:pt x="262218" y="51149"/>
                      <a:pt x="265142" y="62255"/>
                    </a:cubicBezTo>
                    <a:cubicBezTo>
                      <a:pt x="268065" y="72777"/>
                      <a:pt x="270404" y="77161"/>
                      <a:pt x="272157" y="75408"/>
                    </a:cubicBezTo>
                    <a:cubicBezTo>
                      <a:pt x="275081" y="75992"/>
                      <a:pt x="276542" y="73070"/>
                      <a:pt x="276835" y="66639"/>
                    </a:cubicBezTo>
                    <a:close/>
                    <a:moveTo>
                      <a:pt x="231524" y="14614"/>
                    </a:moveTo>
                    <a:lnTo>
                      <a:pt x="231524" y="40627"/>
                    </a:lnTo>
                    <a:cubicBezTo>
                      <a:pt x="246433" y="40919"/>
                      <a:pt x="253449" y="35366"/>
                      <a:pt x="252864" y="23967"/>
                    </a:cubicBezTo>
                    <a:cubicBezTo>
                      <a:pt x="252571" y="13445"/>
                      <a:pt x="248187" y="7892"/>
                      <a:pt x="239709" y="7307"/>
                    </a:cubicBezTo>
                    <a:cubicBezTo>
                      <a:pt x="234155" y="7307"/>
                      <a:pt x="231524" y="9645"/>
                      <a:pt x="231524" y="14614"/>
                    </a:cubicBezTo>
                    <a:close/>
                    <a:moveTo>
                      <a:pt x="338808" y="85053"/>
                    </a:moveTo>
                    <a:lnTo>
                      <a:pt x="294667" y="85053"/>
                    </a:lnTo>
                    <a:lnTo>
                      <a:pt x="294667" y="80376"/>
                    </a:lnTo>
                    <a:cubicBezTo>
                      <a:pt x="303144" y="80669"/>
                      <a:pt x="307237" y="78038"/>
                      <a:pt x="306652" y="72193"/>
                    </a:cubicBezTo>
                    <a:lnTo>
                      <a:pt x="306652" y="14322"/>
                    </a:lnTo>
                    <a:cubicBezTo>
                      <a:pt x="307237" y="8768"/>
                      <a:pt x="303437" y="5846"/>
                      <a:pt x="294667" y="6138"/>
                    </a:cubicBezTo>
                    <a:lnTo>
                      <a:pt x="294667" y="1461"/>
                    </a:lnTo>
                    <a:lnTo>
                      <a:pt x="338808" y="1461"/>
                    </a:lnTo>
                    <a:lnTo>
                      <a:pt x="338808" y="6138"/>
                    </a:lnTo>
                    <a:cubicBezTo>
                      <a:pt x="330331" y="5846"/>
                      <a:pt x="326238" y="8476"/>
                      <a:pt x="326823" y="14322"/>
                    </a:cubicBezTo>
                    <a:lnTo>
                      <a:pt x="326823" y="72193"/>
                    </a:lnTo>
                    <a:cubicBezTo>
                      <a:pt x="326238" y="77746"/>
                      <a:pt x="330038" y="80669"/>
                      <a:pt x="338808" y="80376"/>
                    </a:cubicBezTo>
                    <a:lnTo>
                      <a:pt x="338808" y="85053"/>
                    </a:lnTo>
                    <a:close/>
                    <a:moveTo>
                      <a:pt x="430892" y="2046"/>
                    </a:moveTo>
                    <a:lnTo>
                      <a:pt x="430892" y="31858"/>
                    </a:lnTo>
                    <a:lnTo>
                      <a:pt x="426214" y="31858"/>
                    </a:lnTo>
                    <a:cubicBezTo>
                      <a:pt x="419783" y="13737"/>
                      <a:pt x="410721" y="5261"/>
                      <a:pt x="398736" y="5846"/>
                    </a:cubicBezTo>
                    <a:cubicBezTo>
                      <a:pt x="384411" y="5846"/>
                      <a:pt x="377396" y="18414"/>
                      <a:pt x="377396" y="43257"/>
                    </a:cubicBezTo>
                    <a:cubicBezTo>
                      <a:pt x="377396" y="67808"/>
                      <a:pt x="385581" y="80376"/>
                      <a:pt x="401951" y="80669"/>
                    </a:cubicBezTo>
                    <a:cubicBezTo>
                      <a:pt x="418029" y="80376"/>
                      <a:pt x="426799" y="71024"/>
                      <a:pt x="427968" y="52318"/>
                    </a:cubicBezTo>
                    <a:lnTo>
                      <a:pt x="433523" y="52318"/>
                    </a:lnTo>
                    <a:cubicBezTo>
                      <a:pt x="432938" y="74239"/>
                      <a:pt x="421245" y="85053"/>
                      <a:pt x="399028" y="85345"/>
                    </a:cubicBezTo>
                    <a:cubicBezTo>
                      <a:pt x="371549" y="84468"/>
                      <a:pt x="356933" y="70439"/>
                      <a:pt x="354886" y="43257"/>
                    </a:cubicBezTo>
                    <a:cubicBezTo>
                      <a:pt x="357810" y="16952"/>
                      <a:pt x="371841" y="2631"/>
                      <a:pt x="397566" y="0"/>
                    </a:cubicBezTo>
                    <a:cubicBezTo>
                      <a:pt x="404582" y="0"/>
                      <a:pt x="412475" y="2338"/>
                      <a:pt x="421245" y="7015"/>
                    </a:cubicBezTo>
                    <a:lnTo>
                      <a:pt x="425922" y="1754"/>
                    </a:lnTo>
                    <a:lnTo>
                      <a:pt x="430892" y="1754"/>
                    </a:lnTo>
                    <a:lnTo>
                      <a:pt x="430892" y="2046"/>
                    </a:lnTo>
                    <a:close/>
                    <a:moveTo>
                      <a:pt x="447554" y="1754"/>
                    </a:moveTo>
                    <a:lnTo>
                      <a:pt x="490234" y="1754"/>
                    </a:lnTo>
                    <a:lnTo>
                      <a:pt x="490234" y="6430"/>
                    </a:lnTo>
                    <a:cubicBezTo>
                      <a:pt x="481464" y="6138"/>
                      <a:pt x="477372" y="8768"/>
                      <a:pt x="477956" y="14614"/>
                    </a:cubicBezTo>
                    <a:lnTo>
                      <a:pt x="477956" y="64301"/>
                    </a:lnTo>
                    <a:cubicBezTo>
                      <a:pt x="478541" y="74531"/>
                      <a:pt x="484388" y="79792"/>
                      <a:pt x="494912" y="80961"/>
                    </a:cubicBezTo>
                    <a:cubicBezTo>
                      <a:pt x="508943" y="80961"/>
                      <a:pt x="515667" y="73946"/>
                      <a:pt x="515667" y="60209"/>
                    </a:cubicBezTo>
                    <a:lnTo>
                      <a:pt x="515667" y="16075"/>
                    </a:lnTo>
                    <a:cubicBezTo>
                      <a:pt x="516544" y="10814"/>
                      <a:pt x="512159" y="7599"/>
                      <a:pt x="502512" y="6722"/>
                    </a:cubicBezTo>
                    <a:lnTo>
                      <a:pt x="502512" y="2046"/>
                    </a:lnTo>
                    <a:lnTo>
                      <a:pt x="533206" y="2046"/>
                    </a:lnTo>
                    <a:lnTo>
                      <a:pt x="533206" y="6722"/>
                    </a:lnTo>
                    <a:cubicBezTo>
                      <a:pt x="525021" y="7599"/>
                      <a:pt x="521221" y="10814"/>
                      <a:pt x="521806" y="16075"/>
                    </a:cubicBezTo>
                    <a:lnTo>
                      <a:pt x="521806" y="59040"/>
                    </a:lnTo>
                    <a:cubicBezTo>
                      <a:pt x="521806" y="76869"/>
                      <a:pt x="511282" y="85637"/>
                      <a:pt x="489942" y="85637"/>
                    </a:cubicBezTo>
                    <a:cubicBezTo>
                      <a:pt x="469479" y="85345"/>
                      <a:pt x="458955" y="77454"/>
                      <a:pt x="458663" y="62548"/>
                    </a:cubicBezTo>
                    <a:lnTo>
                      <a:pt x="458663" y="14614"/>
                    </a:lnTo>
                    <a:cubicBezTo>
                      <a:pt x="459247" y="9061"/>
                      <a:pt x="455447" y="6138"/>
                      <a:pt x="447262" y="6430"/>
                    </a:cubicBezTo>
                    <a:lnTo>
                      <a:pt x="447554" y="1754"/>
                    </a:lnTo>
                    <a:close/>
                    <a:moveTo>
                      <a:pt x="613012" y="85053"/>
                    </a:moveTo>
                    <a:lnTo>
                      <a:pt x="543438" y="85053"/>
                    </a:lnTo>
                    <a:lnTo>
                      <a:pt x="543438" y="80376"/>
                    </a:lnTo>
                    <a:cubicBezTo>
                      <a:pt x="551915" y="80669"/>
                      <a:pt x="556008" y="78038"/>
                      <a:pt x="555423" y="72193"/>
                    </a:cubicBezTo>
                    <a:lnTo>
                      <a:pt x="555423" y="14322"/>
                    </a:lnTo>
                    <a:cubicBezTo>
                      <a:pt x="556008" y="8768"/>
                      <a:pt x="552208" y="5846"/>
                      <a:pt x="543438" y="6138"/>
                    </a:cubicBezTo>
                    <a:lnTo>
                      <a:pt x="543438" y="1461"/>
                    </a:lnTo>
                    <a:lnTo>
                      <a:pt x="587579" y="1461"/>
                    </a:lnTo>
                    <a:lnTo>
                      <a:pt x="587579" y="6138"/>
                    </a:lnTo>
                    <a:cubicBezTo>
                      <a:pt x="579102" y="5846"/>
                      <a:pt x="575009" y="8476"/>
                      <a:pt x="575594" y="14322"/>
                    </a:cubicBezTo>
                    <a:lnTo>
                      <a:pt x="575594" y="71608"/>
                    </a:lnTo>
                    <a:cubicBezTo>
                      <a:pt x="575302" y="77161"/>
                      <a:pt x="577933" y="79792"/>
                      <a:pt x="583779" y="79207"/>
                    </a:cubicBezTo>
                    <a:cubicBezTo>
                      <a:pt x="595765" y="78331"/>
                      <a:pt x="604242" y="69562"/>
                      <a:pt x="608919" y="52610"/>
                    </a:cubicBezTo>
                    <a:lnTo>
                      <a:pt x="614181" y="52610"/>
                    </a:lnTo>
                    <a:lnTo>
                      <a:pt x="613012" y="85053"/>
                    </a:lnTo>
                    <a:close/>
                    <a:moveTo>
                      <a:pt x="627044" y="1754"/>
                    </a:moveTo>
                    <a:lnTo>
                      <a:pt x="705095" y="1754"/>
                    </a:lnTo>
                    <a:lnTo>
                      <a:pt x="705680" y="31274"/>
                    </a:lnTo>
                    <a:lnTo>
                      <a:pt x="700126" y="31274"/>
                    </a:lnTo>
                    <a:cubicBezTo>
                      <a:pt x="696326" y="15491"/>
                      <a:pt x="688433" y="7599"/>
                      <a:pt x="676447" y="7599"/>
                    </a:cubicBezTo>
                    <a:lnTo>
                      <a:pt x="676447" y="72485"/>
                    </a:lnTo>
                    <a:cubicBezTo>
                      <a:pt x="675863" y="78038"/>
                      <a:pt x="680247" y="80961"/>
                      <a:pt x="689602" y="80669"/>
                    </a:cubicBezTo>
                    <a:lnTo>
                      <a:pt x="689602" y="85345"/>
                    </a:lnTo>
                    <a:lnTo>
                      <a:pt x="642245" y="85345"/>
                    </a:lnTo>
                    <a:lnTo>
                      <a:pt x="642245" y="80669"/>
                    </a:lnTo>
                    <a:cubicBezTo>
                      <a:pt x="652476" y="80961"/>
                      <a:pt x="656861" y="78331"/>
                      <a:pt x="655984" y="72485"/>
                    </a:cubicBezTo>
                    <a:lnTo>
                      <a:pt x="655984" y="7599"/>
                    </a:lnTo>
                    <a:cubicBezTo>
                      <a:pt x="643999" y="7599"/>
                      <a:pt x="636106" y="15491"/>
                      <a:pt x="632306" y="31274"/>
                    </a:cubicBezTo>
                    <a:lnTo>
                      <a:pt x="626751" y="31274"/>
                    </a:lnTo>
                    <a:lnTo>
                      <a:pt x="627044" y="1754"/>
                    </a:lnTo>
                    <a:close/>
                    <a:moveTo>
                      <a:pt x="715911" y="1754"/>
                    </a:moveTo>
                    <a:lnTo>
                      <a:pt x="758591" y="1754"/>
                    </a:lnTo>
                    <a:lnTo>
                      <a:pt x="758591" y="6430"/>
                    </a:lnTo>
                    <a:cubicBezTo>
                      <a:pt x="749822" y="6138"/>
                      <a:pt x="745729" y="8768"/>
                      <a:pt x="746314" y="14614"/>
                    </a:cubicBezTo>
                    <a:lnTo>
                      <a:pt x="746314" y="64301"/>
                    </a:lnTo>
                    <a:cubicBezTo>
                      <a:pt x="746898" y="74531"/>
                      <a:pt x="752745" y="79792"/>
                      <a:pt x="763269" y="80961"/>
                    </a:cubicBezTo>
                    <a:cubicBezTo>
                      <a:pt x="777300" y="80961"/>
                      <a:pt x="784024" y="73946"/>
                      <a:pt x="784024" y="60209"/>
                    </a:cubicBezTo>
                    <a:lnTo>
                      <a:pt x="784024" y="16075"/>
                    </a:lnTo>
                    <a:cubicBezTo>
                      <a:pt x="784901" y="10814"/>
                      <a:pt x="780516" y="7599"/>
                      <a:pt x="770869" y="6722"/>
                    </a:cubicBezTo>
                    <a:lnTo>
                      <a:pt x="770869" y="2046"/>
                    </a:lnTo>
                    <a:lnTo>
                      <a:pt x="801564" y="2046"/>
                    </a:lnTo>
                    <a:lnTo>
                      <a:pt x="801564" y="6722"/>
                    </a:lnTo>
                    <a:cubicBezTo>
                      <a:pt x="793378" y="7599"/>
                      <a:pt x="789578" y="10814"/>
                      <a:pt x="790163" y="16075"/>
                    </a:cubicBezTo>
                    <a:lnTo>
                      <a:pt x="790163" y="59040"/>
                    </a:lnTo>
                    <a:cubicBezTo>
                      <a:pt x="790163" y="76869"/>
                      <a:pt x="779639" y="85637"/>
                      <a:pt x="758299" y="85637"/>
                    </a:cubicBezTo>
                    <a:cubicBezTo>
                      <a:pt x="737836" y="85345"/>
                      <a:pt x="727312" y="77454"/>
                      <a:pt x="727020" y="62548"/>
                    </a:cubicBezTo>
                    <a:lnTo>
                      <a:pt x="727020" y="14614"/>
                    </a:lnTo>
                    <a:cubicBezTo>
                      <a:pt x="727605" y="9061"/>
                      <a:pt x="723804" y="6138"/>
                      <a:pt x="715619" y="6430"/>
                    </a:cubicBezTo>
                    <a:lnTo>
                      <a:pt x="715911" y="1754"/>
                    </a:lnTo>
                    <a:close/>
                    <a:moveTo>
                      <a:pt x="888093" y="66639"/>
                    </a:moveTo>
                    <a:lnTo>
                      <a:pt x="892770" y="66639"/>
                    </a:lnTo>
                    <a:cubicBezTo>
                      <a:pt x="892770" y="79207"/>
                      <a:pt x="886924" y="85637"/>
                      <a:pt x="875230" y="85637"/>
                    </a:cubicBezTo>
                    <a:cubicBezTo>
                      <a:pt x="863245" y="85930"/>
                      <a:pt x="857106" y="79207"/>
                      <a:pt x="857106" y="65763"/>
                    </a:cubicBezTo>
                    <a:cubicBezTo>
                      <a:pt x="857983" y="51441"/>
                      <a:pt x="853013" y="44718"/>
                      <a:pt x="842490" y="45303"/>
                    </a:cubicBezTo>
                    <a:lnTo>
                      <a:pt x="842490" y="70439"/>
                    </a:lnTo>
                    <a:cubicBezTo>
                      <a:pt x="841613" y="77746"/>
                      <a:pt x="845413" y="80961"/>
                      <a:pt x="854475" y="80376"/>
                    </a:cubicBezTo>
                    <a:lnTo>
                      <a:pt x="854475" y="85053"/>
                    </a:lnTo>
                    <a:lnTo>
                      <a:pt x="811211" y="85053"/>
                    </a:lnTo>
                    <a:lnTo>
                      <a:pt x="811211" y="80376"/>
                    </a:lnTo>
                    <a:cubicBezTo>
                      <a:pt x="819688" y="80669"/>
                      <a:pt x="823781" y="78038"/>
                      <a:pt x="823196" y="72193"/>
                    </a:cubicBezTo>
                    <a:lnTo>
                      <a:pt x="823196" y="14322"/>
                    </a:lnTo>
                    <a:cubicBezTo>
                      <a:pt x="823781" y="8768"/>
                      <a:pt x="819980" y="5846"/>
                      <a:pt x="811211" y="6138"/>
                    </a:cubicBezTo>
                    <a:lnTo>
                      <a:pt x="811211" y="1461"/>
                    </a:lnTo>
                    <a:lnTo>
                      <a:pt x="853890" y="1461"/>
                    </a:lnTo>
                    <a:cubicBezTo>
                      <a:pt x="874061" y="1754"/>
                      <a:pt x="884293" y="9061"/>
                      <a:pt x="884585" y="23675"/>
                    </a:cubicBezTo>
                    <a:cubicBezTo>
                      <a:pt x="884293" y="36535"/>
                      <a:pt x="874353" y="43257"/>
                      <a:pt x="855060" y="43549"/>
                    </a:cubicBezTo>
                    <a:lnTo>
                      <a:pt x="855060" y="44134"/>
                    </a:lnTo>
                    <a:cubicBezTo>
                      <a:pt x="866460" y="45011"/>
                      <a:pt x="873476" y="51149"/>
                      <a:pt x="876400" y="62255"/>
                    </a:cubicBezTo>
                    <a:cubicBezTo>
                      <a:pt x="879323" y="72777"/>
                      <a:pt x="881662" y="77161"/>
                      <a:pt x="883416" y="75408"/>
                    </a:cubicBezTo>
                    <a:cubicBezTo>
                      <a:pt x="886339" y="75992"/>
                      <a:pt x="887800" y="73070"/>
                      <a:pt x="888093" y="66639"/>
                    </a:cubicBezTo>
                    <a:close/>
                    <a:moveTo>
                      <a:pt x="842490" y="14614"/>
                    </a:moveTo>
                    <a:lnTo>
                      <a:pt x="842490" y="40627"/>
                    </a:lnTo>
                    <a:cubicBezTo>
                      <a:pt x="857398" y="40919"/>
                      <a:pt x="864414" y="35366"/>
                      <a:pt x="863830" y="23967"/>
                    </a:cubicBezTo>
                    <a:cubicBezTo>
                      <a:pt x="863537" y="13445"/>
                      <a:pt x="859152" y="7892"/>
                      <a:pt x="850675" y="7307"/>
                    </a:cubicBezTo>
                    <a:cubicBezTo>
                      <a:pt x="845121" y="7307"/>
                      <a:pt x="842490" y="9645"/>
                      <a:pt x="842490" y="14614"/>
                    </a:cubicBezTo>
                    <a:close/>
                    <a:moveTo>
                      <a:pt x="935158" y="85053"/>
                    </a:moveTo>
                    <a:lnTo>
                      <a:pt x="902125" y="85053"/>
                    </a:lnTo>
                    <a:lnTo>
                      <a:pt x="902125" y="80376"/>
                    </a:lnTo>
                    <a:cubicBezTo>
                      <a:pt x="908848" y="79500"/>
                      <a:pt x="913818" y="74239"/>
                      <a:pt x="917326" y="64886"/>
                    </a:cubicBezTo>
                    <a:lnTo>
                      <a:pt x="944220" y="585"/>
                    </a:lnTo>
                    <a:lnTo>
                      <a:pt x="950359" y="585"/>
                    </a:lnTo>
                    <a:lnTo>
                      <a:pt x="981638" y="72485"/>
                    </a:lnTo>
                    <a:cubicBezTo>
                      <a:pt x="983392" y="77746"/>
                      <a:pt x="987192" y="80669"/>
                      <a:pt x="993039" y="80669"/>
                    </a:cubicBezTo>
                    <a:lnTo>
                      <a:pt x="993039" y="85345"/>
                    </a:lnTo>
                    <a:lnTo>
                      <a:pt x="949482" y="85345"/>
                    </a:lnTo>
                    <a:lnTo>
                      <a:pt x="949482" y="80669"/>
                    </a:lnTo>
                    <a:lnTo>
                      <a:pt x="954159" y="80669"/>
                    </a:lnTo>
                    <a:cubicBezTo>
                      <a:pt x="959129" y="80961"/>
                      <a:pt x="961467" y="79500"/>
                      <a:pt x="961175" y="76285"/>
                    </a:cubicBezTo>
                    <a:cubicBezTo>
                      <a:pt x="961175" y="75700"/>
                      <a:pt x="960882" y="74531"/>
                      <a:pt x="960590" y="72485"/>
                    </a:cubicBezTo>
                    <a:cubicBezTo>
                      <a:pt x="960882" y="73654"/>
                      <a:pt x="960882" y="73362"/>
                      <a:pt x="960005" y="71608"/>
                    </a:cubicBezTo>
                    <a:lnTo>
                      <a:pt x="953867" y="57871"/>
                    </a:lnTo>
                    <a:lnTo>
                      <a:pt x="927265" y="57871"/>
                    </a:lnTo>
                    <a:lnTo>
                      <a:pt x="923464" y="67224"/>
                    </a:lnTo>
                    <a:cubicBezTo>
                      <a:pt x="922588" y="68685"/>
                      <a:pt x="922003" y="71316"/>
                      <a:pt x="921710" y="74823"/>
                    </a:cubicBezTo>
                    <a:cubicBezTo>
                      <a:pt x="922003" y="78623"/>
                      <a:pt x="924341" y="80376"/>
                      <a:pt x="928726" y="80376"/>
                    </a:cubicBezTo>
                    <a:lnTo>
                      <a:pt x="934865" y="80376"/>
                    </a:lnTo>
                    <a:lnTo>
                      <a:pt x="934865" y="85053"/>
                    </a:lnTo>
                    <a:lnTo>
                      <a:pt x="935158" y="85053"/>
                    </a:lnTo>
                    <a:close/>
                    <a:moveTo>
                      <a:pt x="951236" y="50856"/>
                    </a:moveTo>
                    <a:lnTo>
                      <a:pt x="940419" y="25136"/>
                    </a:lnTo>
                    <a:lnTo>
                      <a:pt x="929896" y="50856"/>
                    </a:lnTo>
                    <a:lnTo>
                      <a:pt x="951236" y="50856"/>
                    </a:lnTo>
                    <a:close/>
                    <a:moveTo>
                      <a:pt x="1070798" y="85053"/>
                    </a:moveTo>
                    <a:lnTo>
                      <a:pt x="1001224" y="85053"/>
                    </a:lnTo>
                    <a:lnTo>
                      <a:pt x="1001224" y="80376"/>
                    </a:lnTo>
                    <a:cubicBezTo>
                      <a:pt x="1009701" y="80669"/>
                      <a:pt x="1013794" y="78038"/>
                      <a:pt x="1013209" y="72193"/>
                    </a:cubicBezTo>
                    <a:lnTo>
                      <a:pt x="1013209" y="14322"/>
                    </a:lnTo>
                    <a:cubicBezTo>
                      <a:pt x="1013794" y="8768"/>
                      <a:pt x="1009994" y="5846"/>
                      <a:pt x="1001224" y="6138"/>
                    </a:cubicBezTo>
                    <a:lnTo>
                      <a:pt x="1001224" y="1461"/>
                    </a:lnTo>
                    <a:lnTo>
                      <a:pt x="1045073" y="1461"/>
                    </a:lnTo>
                    <a:lnTo>
                      <a:pt x="1045073" y="6138"/>
                    </a:lnTo>
                    <a:cubicBezTo>
                      <a:pt x="1036595" y="5846"/>
                      <a:pt x="1032503" y="8476"/>
                      <a:pt x="1033088" y="14322"/>
                    </a:cubicBezTo>
                    <a:lnTo>
                      <a:pt x="1033088" y="71608"/>
                    </a:lnTo>
                    <a:cubicBezTo>
                      <a:pt x="1032795" y="77161"/>
                      <a:pt x="1035426" y="79792"/>
                      <a:pt x="1041273" y="79207"/>
                    </a:cubicBezTo>
                    <a:cubicBezTo>
                      <a:pt x="1053258" y="78331"/>
                      <a:pt x="1061736" y="69562"/>
                      <a:pt x="1066413" y="52610"/>
                    </a:cubicBezTo>
                    <a:lnTo>
                      <a:pt x="1071675" y="52610"/>
                    </a:lnTo>
                    <a:lnTo>
                      <a:pt x="1070798" y="85053"/>
                    </a:lnTo>
                    <a:close/>
                    <a:moveTo>
                      <a:pt x="1137449" y="72193"/>
                    </a:moveTo>
                    <a:lnTo>
                      <a:pt x="1137449" y="14322"/>
                    </a:lnTo>
                    <a:cubicBezTo>
                      <a:pt x="1138033" y="8768"/>
                      <a:pt x="1134233" y="5846"/>
                      <a:pt x="1126048" y="6138"/>
                    </a:cubicBezTo>
                    <a:lnTo>
                      <a:pt x="1126048" y="1461"/>
                    </a:lnTo>
                    <a:lnTo>
                      <a:pt x="1169312" y="1461"/>
                    </a:lnTo>
                    <a:cubicBezTo>
                      <a:pt x="1188898" y="1754"/>
                      <a:pt x="1199130" y="8768"/>
                      <a:pt x="1199715" y="22213"/>
                    </a:cubicBezTo>
                    <a:cubicBezTo>
                      <a:pt x="1199715" y="32443"/>
                      <a:pt x="1193283" y="38288"/>
                      <a:pt x="1180713" y="40334"/>
                    </a:cubicBezTo>
                    <a:cubicBezTo>
                      <a:pt x="1196499" y="42965"/>
                      <a:pt x="1204392" y="49687"/>
                      <a:pt x="1204392" y="61086"/>
                    </a:cubicBezTo>
                    <a:cubicBezTo>
                      <a:pt x="1203515" y="76577"/>
                      <a:pt x="1193283" y="84468"/>
                      <a:pt x="1173697" y="84761"/>
                    </a:cubicBezTo>
                    <a:lnTo>
                      <a:pt x="1126048" y="84761"/>
                    </a:lnTo>
                    <a:lnTo>
                      <a:pt x="1126048" y="80084"/>
                    </a:lnTo>
                    <a:cubicBezTo>
                      <a:pt x="1134233" y="80669"/>
                      <a:pt x="1138033" y="78038"/>
                      <a:pt x="1137449" y="72193"/>
                    </a:cubicBezTo>
                    <a:close/>
                    <a:moveTo>
                      <a:pt x="1156742" y="43842"/>
                    </a:moveTo>
                    <a:lnTo>
                      <a:pt x="1156742" y="70439"/>
                    </a:lnTo>
                    <a:cubicBezTo>
                      <a:pt x="1156450" y="76869"/>
                      <a:pt x="1159373" y="79792"/>
                      <a:pt x="1165220" y="79500"/>
                    </a:cubicBezTo>
                    <a:cubicBezTo>
                      <a:pt x="1177205" y="79207"/>
                      <a:pt x="1183344" y="73946"/>
                      <a:pt x="1183344" y="63424"/>
                    </a:cubicBezTo>
                    <a:cubicBezTo>
                      <a:pt x="1183052" y="50564"/>
                      <a:pt x="1176913" y="44134"/>
                      <a:pt x="1165220" y="44134"/>
                    </a:cubicBezTo>
                    <a:lnTo>
                      <a:pt x="1156742" y="44134"/>
                    </a:lnTo>
                    <a:lnTo>
                      <a:pt x="1156742" y="43842"/>
                    </a:lnTo>
                    <a:close/>
                    <a:moveTo>
                      <a:pt x="1156742" y="15491"/>
                    </a:moveTo>
                    <a:lnTo>
                      <a:pt x="1156742" y="38581"/>
                    </a:lnTo>
                    <a:lnTo>
                      <a:pt x="1160543" y="38581"/>
                    </a:lnTo>
                    <a:cubicBezTo>
                      <a:pt x="1172820" y="38581"/>
                      <a:pt x="1178959" y="33612"/>
                      <a:pt x="1178667" y="23382"/>
                    </a:cubicBezTo>
                    <a:cubicBezTo>
                      <a:pt x="1178375" y="12860"/>
                      <a:pt x="1173697" y="7599"/>
                      <a:pt x="1164927" y="7307"/>
                    </a:cubicBezTo>
                    <a:cubicBezTo>
                      <a:pt x="1159666" y="7307"/>
                      <a:pt x="1156742" y="9938"/>
                      <a:pt x="1156742" y="15491"/>
                    </a:cubicBezTo>
                    <a:close/>
                    <a:moveTo>
                      <a:pt x="1249995" y="85053"/>
                    </a:moveTo>
                    <a:lnTo>
                      <a:pt x="1216670" y="85053"/>
                    </a:lnTo>
                    <a:lnTo>
                      <a:pt x="1216670" y="80376"/>
                    </a:lnTo>
                    <a:cubicBezTo>
                      <a:pt x="1223393" y="79500"/>
                      <a:pt x="1228363" y="74239"/>
                      <a:pt x="1231871" y="64886"/>
                    </a:cubicBezTo>
                    <a:lnTo>
                      <a:pt x="1258765" y="585"/>
                    </a:lnTo>
                    <a:lnTo>
                      <a:pt x="1264904" y="585"/>
                    </a:lnTo>
                    <a:lnTo>
                      <a:pt x="1296183" y="72485"/>
                    </a:lnTo>
                    <a:cubicBezTo>
                      <a:pt x="1297937" y="77746"/>
                      <a:pt x="1301737" y="80669"/>
                      <a:pt x="1307584" y="80669"/>
                    </a:cubicBezTo>
                    <a:lnTo>
                      <a:pt x="1307584" y="85345"/>
                    </a:lnTo>
                    <a:lnTo>
                      <a:pt x="1264027" y="85345"/>
                    </a:lnTo>
                    <a:lnTo>
                      <a:pt x="1264027" y="80669"/>
                    </a:lnTo>
                    <a:lnTo>
                      <a:pt x="1268704" y="80669"/>
                    </a:lnTo>
                    <a:cubicBezTo>
                      <a:pt x="1273674" y="80961"/>
                      <a:pt x="1276012" y="79500"/>
                      <a:pt x="1275720" y="76285"/>
                    </a:cubicBezTo>
                    <a:cubicBezTo>
                      <a:pt x="1275720" y="75700"/>
                      <a:pt x="1275427" y="74531"/>
                      <a:pt x="1275135" y="72485"/>
                    </a:cubicBezTo>
                    <a:cubicBezTo>
                      <a:pt x="1275427" y="73654"/>
                      <a:pt x="1275427" y="73362"/>
                      <a:pt x="1274550" y="71608"/>
                    </a:cubicBezTo>
                    <a:lnTo>
                      <a:pt x="1268412" y="57871"/>
                    </a:lnTo>
                    <a:lnTo>
                      <a:pt x="1241810" y="57871"/>
                    </a:lnTo>
                    <a:lnTo>
                      <a:pt x="1238010" y="67224"/>
                    </a:lnTo>
                    <a:cubicBezTo>
                      <a:pt x="1237133" y="68685"/>
                      <a:pt x="1236548" y="71316"/>
                      <a:pt x="1236255" y="74823"/>
                    </a:cubicBezTo>
                    <a:cubicBezTo>
                      <a:pt x="1236548" y="78623"/>
                      <a:pt x="1238887" y="80376"/>
                      <a:pt x="1243271" y="80376"/>
                    </a:cubicBezTo>
                    <a:lnTo>
                      <a:pt x="1249410" y="80376"/>
                    </a:lnTo>
                    <a:lnTo>
                      <a:pt x="1249410" y="85053"/>
                    </a:lnTo>
                    <a:lnTo>
                      <a:pt x="1249995" y="85053"/>
                    </a:lnTo>
                    <a:close/>
                    <a:moveTo>
                      <a:pt x="1266073" y="50856"/>
                    </a:moveTo>
                    <a:lnTo>
                      <a:pt x="1255257" y="25136"/>
                    </a:lnTo>
                    <a:lnTo>
                      <a:pt x="1244733" y="50856"/>
                    </a:lnTo>
                    <a:lnTo>
                      <a:pt x="1266073" y="50856"/>
                    </a:lnTo>
                    <a:close/>
                    <a:moveTo>
                      <a:pt x="1315476" y="6430"/>
                    </a:moveTo>
                    <a:lnTo>
                      <a:pt x="1315476" y="1754"/>
                    </a:lnTo>
                    <a:lnTo>
                      <a:pt x="1345002" y="1754"/>
                    </a:lnTo>
                    <a:lnTo>
                      <a:pt x="1385635" y="58748"/>
                    </a:lnTo>
                    <a:lnTo>
                      <a:pt x="1386220" y="58748"/>
                    </a:lnTo>
                    <a:lnTo>
                      <a:pt x="1386220" y="16075"/>
                    </a:lnTo>
                    <a:cubicBezTo>
                      <a:pt x="1386804" y="10814"/>
                      <a:pt x="1382712" y="7599"/>
                      <a:pt x="1373357" y="6722"/>
                    </a:cubicBezTo>
                    <a:lnTo>
                      <a:pt x="1373357" y="2046"/>
                    </a:lnTo>
                    <a:lnTo>
                      <a:pt x="1403760" y="2046"/>
                    </a:lnTo>
                    <a:lnTo>
                      <a:pt x="1403760" y="6722"/>
                    </a:lnTo>
                    <a:cubicBezTo>
                      <a:pt x="1395867" y="7599"/>
                      <a:pt x="1392359" y="10814"/>
                      <a:pt x="1392943" y="16075"/>
                    </a:cubicBezTo>
                    <a:lnTo>
                      <a:pt x="1392943" y="85345"/>
                    </a:lnTo>
                    <a:lnTo>
                      <a:pt x="1381543" y="85345"/>
                    </a:lnTo>
                    <a:lnTo>
                      <a:pt x="1335062" y="21044"/>
                    </a:lnTo>
                    <a:lnTo>
                      <a:pt x="1334478" y="21044"/>
                    </a:lnTo>
                    <a:lnTo>
                      <a:pt x="1334478" y="72777"/>
                    </a:lnTo>
                    <a:cubicBezTo>
                      <a:pt x="1333601" y="78331"/>
                      <a:pt x="1338278" y="81253"/>
                      <a:pt x="1348802" y="80961"/>
                    </a:cubicBezTo>
                    <a:lnTo>
                      <a:pt x="1348802" y="85637"/>
                    </a:lnTo>
                    <a:lnTo>
                      <a:pt x="1316061" y="85637"/>
                    </a:lnTo>
                    <a:lnTo>
                      <a:pt x="1316061" y="80961"/>
                    </a:lnTo>
                    <a:cubicBezTo>
                      <a:pt x="1324539" y="81253"/>
                      <a:pt x="1328631" y="78623"/>
                      <a:pt x="1328047" y="72777"/>
                    </a:cubicBezTo>
                    <a:lnTo>
                      <a:pt x="1328047" y="14906"/>
                    </a:lnTo>
                    <a:cubicBezTo>
                      <a:pt x="1328339" y="8768"/>
                      <a:pt x="1324246" y="6138"/>
                      <a:pt x="1315476" y="6430"/>
                    </a:cubicBezTo>
                    <a:close/>
                    <a:moveTo>
                      <a:pt x="1415745" y="6430"/>
                    </a:moveTo>
                    <a:lnTo>
                      <a:pt x="1415745" y="1754"/>
                    </a:lnTo>
                    <a:lnTo>
                      <a:pt x="1457840" y="1754"/>
                    </a:lnTo>
                    <a:lnTo>
                      <a:pt x="1457840" y="6430"/>
                    </a:lnTo>
                    <a:cubicBezTo>
                      <a:pt x="1450824" y="6138"/>
                      <a:pt x="1447609" y="8768"/>
                      <a:pt x="1447901" y="14614"/>
                    </a:cubicBezTo>
                    <a:lnTo>
                      <a:pt x="1447901" y="40627"/>
                    </a:lnTo>
                    <a:lnTo>
                      <a:pt x="1473041" y="15491"/>
                    </a:lnTo>
                    <a:cubicBezTo>
                      <a:pt x="1474795" y="14029"/>
                      <a:pt x="1475965" y="12276"/>
                      <a:pt x="1475965" y="10230"/>
                    </a:cubicBezTo>
                    <a:cubicBezTo>
                      <a:pt x="1475965" y="7599"/>
                      <a:pt x="1473918" y="6430"/>
                      <a:pt x="1469826" y="6430"/>
                    </a:cubicBezTo>
                    <a:lnTo>
                      <a:pt x="1465441" y="6430"/>
                    </a:lnTo>
                    <a:lnTo>
                      <a:pt x="1465441" y="1754"/>
                    </a:lnTo>
                    <a:lnTo>
                      <a:pt x="1501397" y="1754"/>
                    </a:lnTo>
                    <a:lnTo>
                      <a:pt x="1501397" y="6430"/>
                    </a:lnTo>
                    <a:cubicBezTo>
                      <a:pt x="1493797" y="7015"/>
                      <a:pt x="1488535" y="9353"/>
                      <a:pt x="1485319" y="13152"/>
                    </a:cubicBezTo>
                    <a:lnTo>
                      <a:pt x="1466318" y="31274"/>
                    </a:lnTo>
                    <a:lnTo>
                      <a:pt x="1493212" y="75408"/>
                    </a:lnTo>
                    <a:cubicBezTo>
                      <a:pt x="1494966" y="78915"/>
                      <a:pt x="1499059" y="80669"/>
                      <a:pt x="1505197" y="80669"/>
                    </a:cubicBezTo>
                    <a:lnTo>
                      <a:pt x="1505197" y="85345"/>
                    </a:lnTo>
                    <a:lnTo>
                      <a:pt x="1463394" y="85345"/>
                    </a:lnTo>
                    <a:lnTo>
                      <a:pt x="1463394" y="80669"/>
                    </a:lnTo>
                    <a:cubicBezTo>
                      <a:pt x="1467779" y="80084"/>
                      <a:pt x="1470118" y="79207"/>
                      <a:pt x="1470118" y="77746"/>
                    </a:cubicBezTo>
                    <a:cubicBezTo>
                      <a:pt x="1472457" y="80376"/>
                      <a:pt x="1466318" y="69270"/>
                      <a:pt x="1451994" y="45011"/>
                    </a:cubicBezTo>
                    <a:lnTo>
                      <a:pt x="1447609" y="48810"/>
                    </a:lnTo>
                    <a:lnTo>
                      <a:pt x="1447609" y="72485"/>
                    </a:lnTo>
                    <a:cubicBezTo>
                      <a:pt x="1447316" y="78038"/>
                      <a:pt x="1450240" y="80961"/>
                      <a:pt x="1456086" y="80669"/>
                    </a:cubicBezTo>
                    <a:lnTo>
                      <a:pt x="1456086" y="85345"/>
                    </a:lnTo>
                    <a:lnTo>
                      <a:pt x="1415453" y="85345"/>
                    </a:lnTo>
                    <a:lnTo>
                      <a:pt x="1415453" y="80669"/>
                    </a:lnTo>
                    <a:cubicBezTo>
                      <a:pt x="1423930" y="80961"/>
                      <a:pt x="1428023" y="78331"/>
                      <a:pt x="1427438" y="72485"/>
                    </a:cubicBezTo>
                    <a:lnTo>
                      <a:pt x="1427438" y="14614"/>
                    </a:lnTo>
                    <a:cubicBezTo>
                      <a:pt x="1428023" y="8768"/>
                      <a:pt x="1424222" y="6138"/>
                      <a:pt x="1415745" y="6430"/>
                    </a:cubicBezTo>
                    <a:close/>
                    <a:moveTo>
                      <a:pt x="1558693" y="43257"/>
                    </a:moveTo>
                    <a:cubicBezTo>
                      <a:pt x="1561617" y="16952"/>
                      <a:pt x="1575648" y="2631"/>
                      <a:pt x="1601373" y="0"/>
                    </a:cubicBezTo>
                    <a:cubicBezTo>
                      <a:pt x="1626514" y="2923"/>
                      <a:pt x="1640838" y="17244"/>
                      <a:pt x="1643469" y="43257"/>
                    </a:cubicBezTo>
                    <a:cubicBezTo>
                      <a:pt x="1640838" y="69270"/>
                      <a:pt x="1626806" y="83299"/>
                      <a:pt x="1601373" y="85345"/>
                    </a:cubicBezTo>
                    <a:cubicBezTo>
                      <a:pt x="1575356" y="83299"/>
                      <a:pt x="1561032" y="69270"/>
                      <a:pt x="1558693" y="43257"/>
                    </a:cubicBezTo>
                    <a:close/>
                    <a:moveTo>
                      <a:pt x="1581495" y="43257"/>
                    </a:moveTo>
                    <a:cubicBezTo>
                      <a:pt x="1581495" y="68101"/>
                      <a:pt x="1588219" y="80669"/>
                      <a:pt x="1601373" y="80669"/>
                    </a:cubicBezTo>
                    <a:cubicBezTo>
                      <a:pt x="1614236" y="80961"/>
                      <a:pt x="1620667" y="68393"/>
                      <a:pt x="1620667" y="43257"/>
                    </a:cubicBezTo>
                    <a:cubicBezTo>
                      <a:pt x="1620667" y="18121"/>
                      <a:pt x="1614236" y="5553"/>
                      <a:pt x="1601373" y="5846"/>
                    </a:cubicBezTo>
                    <a:cubicBezTo>
                      <a:pt x="1587926" y="5846"/>
                      <a:pt x="1581495" y="18414"/>
                      <a:pt x="1581495" y="43257"/>
                    </a:cubicBezTo>
                    <a:close/>
                    <a:moveTo>
                      <a:pt x="1702519" y="85053"/>
                    </a:moveTo>
                    <a:lnTo>
                      <a:pt x="1656916" y="85053"/>
                    </a:lnTo>
                    <a:lnTo>
                      <a:pt x="1656916" y="80376"/>
                    </a:lnTo>
                    <a:cubicBezTo>
                      <a:pt x="1665393" y="80669"/>
                      <a:pt x="1669486" y="78038"/>
                      <a:pt x="1668901" y="72193"/>
                    </a:cubicBezTo>
                    <a:lnTo>
                      <a:pt x="1668901" y="14322"/>
                    </a:lnTo>
                    <a:cubicBezTo>
                      <a:pt x="1669486" y="8768"/>
                      <a:pt x="1665686" y="5846"/>
                      <a:pt x="1656916" y="6138"/>
                    </a:cubicBezTo>
                    <a:lnTo>
                      <a:pt x="1656916" y="1461"/>
                    </a:lnTo>
                    <a:lnTo>
                      <a:pt x="1731752" y="1461"/>
                    </a:lnTo>
                    <a:lnTo>
                      <a:pt x="1732629" y="31274"/>
                    </a:lnTo>
                    <a:lnTo>
                      <a:pt x="1727367" y="31274"/>
                    </a:lnTo>
                    <a:cubicBezTo>
                      <a:pt x="1722982" y="15198"/>
                      <a:pt x="1713335" y="7015"/>
                      <a:pt x="1699011" y="7015"/>
                    </a:cubicBezTo>
                    <a:cubicBezTo>
                      <a:pt x="1691703" y="6430"/>
                      <a:pt x="1688487" y="8768"/>
                      <a:pt x="1689072" y="14614"/>
                    </a:cubicBezTo>
                    <a:lnTo>
                      <a:pt x="1689072" y="38288"/>
                    </a:lnTo>
                    <a:cubicBezTo>
                      <a:pt x="1699596" y="39165"/>
                      <a:pt x="1705735" y="34489"/>
                      <a:pt x="1708073" y="23967"/>
                    </a:cubicBezTo>
                    <a:lnTo>
                      <a:pt x="1712750" y="23967"/>
                    </a:lnTo>
                    <a:lnTo>
                      <a:pt x="1712750" y="57579"/>
                    </a:lnTo>
                    <a:lnTo>
                      <a:pt x="1708073" y="57579"/>
                    </a:lnTo>
                    <a:cubicBezTo>
                      <a:pt x="1705735" y="47057"/>
                      <a:pt x="1699596" y="42380"/>
                      <a:pt x="1689072" y="43257"/>
                    </a:cubicBezTo>
                    <a:lnTo>
                      <a:pt x="1689072" y="71608"/>
                    </a:lnTo>
                    <a:cubicBezTo>
                      <a:pt x="1688487" y="77161"/>
                      <a:pt x="1692872" y="80084"/>
                      <a:pt x="1702226" y="79792"/>
                    </a:cubicBezTo>
                    <a:lnTo>
                      <a:pt x="1702226" y="85053"/>
                    </a:lnTo>
                    <a:lnTo>
                      <a:pt x="1702519" y="85053"/>
                    </a:lnTo>
                    <a:close/>
                    <a:moveTo>
                      <a:pt x="1866223" y="2046"/>
                    </a:moveTo>
                    <a:lnTo>
                      <a:pt x="1866223" y="31858"/>
                    </a:lnTo>
                    <a:lnTo>
                      <a:pt x="1861545" y="31858"/>
                    </a:lnTo>
                    <a:cubicBezTo>
                      <a:pt x="1855114" y="13737"/>
                      <a:pt x="1846052" y="5261"/>
                      <a:pt x="1834067" y="5846"/>
                    </a:cubicBezTo>
                    <a:cubicBezTo>
                      <a:pt x="1819742" y="5846"/>
                      <a:pt x="1812726" y="18414"/>
                      <a:pt x="1812726" y="43257"/>
                    </a:cubicBezTo>
                    <a:cubicBezTo>
                      <a:pt x="1812726" y="67808"/>
                      <a:pt x="1820912" y="80376"/>
                      <a:pt x="1837282" y="80669"/>
                    </a:cubicBezTo>
                    <a:cubicBezTo>
                      <a:pt x="1853360" y="80376"/>
                      <a:pt x="1862130" y="71024"/>
                      <a:pt x="1863299" y="52318"/>
                    </a:cubicBezTo>
                    <a:lnTo>
                      <a:pt x="1868853" y="52318"/>
                    </a:lnTo>
                    <a:cubicBezTo>
                      <a:pt x="1868269" y="74239"/>
                      <a:pt x="1856576" y="85053"/>
                      <a:pt x="1834359" y="85345"/>
                    </a:cubicBezTo>
                    <a:cubicBezTo>
                      <a:pt x="1806880" y="84468"/>
                      <a:pt x="1792264" y="70439"/>
                      <a:pt x="1790217" y="43257"/>
                    </a:cubicBezTo>
                    <a:cubicBezTo>
                      <a:pt x="1793141" y="16952"/>
                      <a:pt x="1807172" y="2631"/>
                      <a:pt x="1832897" y="0"/>
                    </a:cubicBezTo>
                    <a:cubicBezTo>
                      <a:pt x="1839913" y="0"/>
                      <a:pt x="1847806" y="2338"/>
                      <a:pt x="1856576" y="7015"/>
                    </a:cubicBezTo>
                    <a:lnTo>
                      <a:pt x="1861253" y="1754"/>
                    </a:lnTo>
                    <a:lnTo>
                      <a:pt x="1866223" y="1754"/>
                    </a:lnTo>
                    <a:lnTo>
                      <a:pt x="1866223" y="2046"/>
                    </a:lnTo>
                    <a:close/>
                    <a:moveTo>
                      <a:pt x="1915626" y="38581"/>
                    </a:moveTo>
                    <a:lnTo>
                      <a:pt x="1942520" y="38581"/>
                    </a:lnTo>
                    <a:lnTo>
                      <a:pt x="1942520" y="14322"/>
                    </a:lnTo>
                    <a:cubicBezTo>
                      <a:pt x="1942813" y="8768"/>
                      <a:pt x="1939305" y="5846"/>
                      <a:pt x="1931996" y="6138"/>
                    </a:cubicBezTo>
                    <a:lnTo>
                      <a:pt x="1931996" y="1461"/>
                    </a:lnTo>
                    <a:lnTo>
                      <a:pt x="1974676" y="1461"/>
                    </a:lnTo>
                    <a:lnTo>
                      <a:pt x="1974676" y="6138"/>
                    </a:lnTo>
                    <a:cubicBezTo>
                      <a:pt x="1966199" y="5846"/>
                      <a:pt x="1962106" y="8476"/>
                      <a:pt x="1962691" y="14322"/>
                    </a:cubicBezTo>
                    <a:lnTo>
                      <a:pt x="1962691" y="72193"/>
                    </a:lnTo>
                    <a:cubicBezTo>
                      <a:pt x="1962106" y="77746"/>
                      <a:pt x="1965907" y="80669"/>
                      <a:pt x="1974676" y="80376"/>
                    </a:cubicBezTo>
                    <a:lnTo>
                      <a:pt x="1974676" y="85053"/>
                    </a:lnTo>
                    <a:lnTo>
                      <a:pt x="1931996" y="85053"/>
                    </a:lnTo>
                    <a:lnTo>
                      <a:pt x="1931996" y="80376"/>
                    </a:lnTo>
                    <a:cubicBezTo>
                      <a:pt x="1939305" y="80669"/>
                      <a:pt x="1942813" y="78038"/>
                      <a:pt x="1942520" y="72193"/>
                    </a:cubicBezTo>
                    <a:lnTo>
                      <a:pt x="1942520" y="43842"/>
                    </a:lnTo>
                    <a:lnTo>
                      <a:pt x="1915626" y="43842"/>
                    </a:lnTo>
                    <a:lnTo>
                      <a:pt x="1915626" y="72193"/>
                    </a:lnTo>
                    <a:cubicBezTo>
                      <a:pt x="1915334" y="77746"/>
                      <a:pt x="1918842" y="80669"/>
                      <a:pt x="1926150" y="80376"/>
                    </a:cubicBezTo>
                    <a:lnTo>
                      <a:pt x="1926150" y="85053"/>
                    </a:lnTo>
                    <a:lnTo>
                      <a:pt x="1884055" y="85053"/>
                    </a:lnTo>
                    <a:lnTo>
                      <a:pt x="1884055" y="80376"/>
                    </a:lnTo>
                    <a:cubicBezTo>
                      <a:pt x="1892240" y="80669"/>
                      <a:pt x="1896040" y="78038"/>
                      <a:pt x="1895455" y="72193"/>
                    </a:cubicBezTo>
                    <a:lnTo>
                      <a:pt x="1895455" y="14322"/>
                    </a:lnTo>
                    <a:cubicBezTo>
                      <a:pt x="1896040" y="8768"/>
                      <a:pt x="1892240" y="5846"/>
                      <a:pt x="1884055" y="6138"/>
                    </a:cubicBezTo>
                    <a:lnTo>
                      <a:pt x="1884055" y="1461"/>
                    </a:lnTo>
                    <a:lnTo>
                      <a:pt x="1926150" y="1461"/>
                    </a:lnTo>
                    <a:lnTo>
                      <a:pt x="1926150" y="6138"/>
                    </a:lnTo>
                    <a:cubicBezTo>
                      <a:pt x="1918842" y="5846"/>
                      <a:pt x="1915334" y="8476"/>
                      <a:pt x="1915626" y="14322"/>
                    </a:cubicBezTo>
                    <a:lnTo>
                      <a:pt x="1915626" y="38581"/>
                    </a:lnTo>
                    <a:close/>
                    <a:moveTo>
                      <a:pt x="2031388" y="85053"/>
                    </a:moveTo>
                    <a:lnTo>
                      <a:pt x="1987246" y="85053"/>
                    </a:lnTo>
                    <a:lnTo>
                      <a:pt x="1987246" y="80376"/>
                    </a:lnTo>
                    <a:cubicBezTo>
                      <a:pt x="1995724" y="80669"/>
                      <a:pt x="1999817" y="78038"/>
                      <a:pt x="1999232" y="72193"/>
                    </a:cubicBezTo>
                    <a:lnTo>
                      <a:pt x="1999232" y="14322"/>
                    </a:lnTo>
                    <a:cubicBezTo>
                      <a:pt x="1999817" y="8768"/>
                      <a:pt x="1996016" y="5846"/>
                      <a:pt x="1987246" y="6138"/>
                    </a:cubicBezTo>
                    <a:lnTo>
                      <a:pt x="1987246" y="1461"/>
                    </a:lnTo>
                    <a:lnTo>
                      <a:pt x="2031388" y="1461"/>
                    </a:lnTo>
                    <a:lnTo>
                      <a:pt x="2031388" y="6138"/>
                    </a:lnTo>
                    <a:cubicBezTo>
                      <a:pt x="2022910" y="5846"/>
                      <a:pt x="2018818" y="8476"/>
                      <a:pt x="2019402" y="14322"/>
                    </a:cubicBezTo>
                    <a:lnTo>
                      <a:pt x="2019402" y="72193"/>
                    </a:lnTo>
                    <a:cubicBezTo>
                      <a:pt x="2018818" y="77746"/>
                      <a:pt x="2022618" y="80669"/>
                      <a:pt x="2031388" y="80376"/>
                    </a:cubicBezTo>
                    <a:lnTo>
                      <a:pt x="2031388" y="85053"/>
                    </a:lnTo>
                    <a:close/>
                    <a:moveTo>
                      <a:pt x="2044543" y="6430"/>
                    </a:moveTo>
                    <a:lnTo>
                      <a:pt x="2044543" y="1754"/>
                    </a:lnTo>
                    <a:lnTo>
                      <a:pt x="2074068" y="1754"/>
                    </a:lnTo>
                    <a:lnTo>
                      <a:pt x="2114701" y="58748"/>
                    </a:lnTo>
                    <a:lnTo>
                      <a:pt x="2115286" y="58748"/>
                    </a:lnTo>
                    <a:lnTo>
                      <a:pt x="2115286" y="16075"/>
                    </a:lnTo>
                    <a:cubicBezTo>
                      <a:pt x="2115871" y="10814"/>
                      <a:pt x="2111778" y="7599"/>
                      <a:pt x="2102424" y="6722"/>
                    </a:cubicBezTo>
                    <a:lnTo>
                      <a:pt x="2102424" y="2046"/>
                    </a:lnTo>
                    <a:lnTo>
                      <a:pt x="2132826" y="2046"/>
                    </a:lnTo>
                    <a:lnTo>
                      <a:pt x="2132826" y="6722"/>
                    </a:lnTo>
                    <a:cubicBezTo>
                      <a:pt x="2124933" y="7599"/>
                      <a:pt x="2121425" y="10814"/>
                      <a:pt x="2122010" y="16075"/>
                    </a:cubicBezTo>
                    <a:lnTo>
                      <a:pt x="2122010" y="85345"/>
                    </a:lnTo>
                    <a:lnTo>
                      <a:pt x="2110609" y="85345"/>
                    </a:lnTo>
                    <a:lnTo>
                      <a:pt x="2064129" y="21044"/>
                    </a:lnTo>
                    <a:lnTo>
                      <a:pt x="2063544" y="21044"/>
                    </a:lnTo>
                    <a:lnTo>
                      <a:pt x="2063544" y="72777"/>
                    </a:lnTo>
                    <a:cubicBezTo>
                      <a:pt x="2062667" y="78331"/>
                      <a:pt x="2067344" y="81253"/>
                      <a:pt x="2077868" y="80961"/>
                    </a:cubicBezTo>
                    <a:lnTo>
                      <a:pt x="2077868" y="85637"/>
                    </a:lnTo>
                    <a:lnTo>
                      <a:pt x="2045127" y="85637"/>
                    </a:lnTo>
                    <a:lnTo>
                      <a:pt x="2045127" y="80961"/>
                    </a:lnTo>
                    <a:cubicBezTo>
                      <a:pt x="2053605" y="81253"/>
                      <a:pt x="2057697" y="78623"/>
                      <a:pt x="2057113" y="72777"/>
                    </a:cubicBezTo>
                    <a:lnTo>
                      <a:pt x="2057113" y="14906"/>
                    </a:lnTo>
                    <a:cubicBezTo>
                      <a:pt x="2057405" y="8768"/>
                      <a:pt x="2053313" y="6138"/>
                      <a:pt x="2044543" y="6430"/>
                    </a:cubicBezTo>
                    <a:close/>
                    <a:moveTo>
                      <a:pt x="2174921" y="85053"/>
                    </a:moveTo>
                    <a:lnTo>
                      <a:pt x="2141888" y="85053"/>
                    </a:lnTo>
                    <a:lnTo>
                      <a:pt x="2141888" y="80376"/>
                    </a:lnTo>
                    <a:cubicBezTo>
                      <a:pt x="2148612" y="79500"/>
                      <a:pt x="2153581" y="74239"/>
                      <a:pt x="2157089" y="64886"/>
                    </a:cubicBezTo>
                    <a:lnTo>
                      <a:pt x="2183983" y="585"/>
                    </a:lnTo>
                    <a:lnTo>
                      <a:pt x="2190122" y="585"/>
                    </a:lnTo>
                    <a:lnTo>
                      <a:pt x="2221401" y="72485"/>
                    </a:lnTo>
                    <a:cubicBezTo>
                      <a:pt x="2223155" y="77746"/>
                      <a:pt x="2226956" y="80669"/>
                      <a:pt x="2232802" y="80669"/>
                    </a:cubicBezTo>
                    <a:lnTo>
                      <a:pt x="2232802" y="85345"/>
                    </a:lnTo>
                    <a:lnTo>
                      <a:pt x="2189245" y="85345"/>
                    </a:lnTo>
                    <a:lnTo>
                      <a:pt x="2189245" y="80669"/>
                    </a:lnTo>
                    <a:lnTo>
                      <a:pt x="2193922" y="80669"/>
                    </a:lnTo>
                    <a:cubicBezTo>
                      <a:pt x="2198892" y="80961"/>
                      <a:pt x="2201231" y="79500"/>
                      <a:pt x="2200938" y="76285"/>
                    </a:cubicBezTo>
                    <a:cubicBezTo>
                      <a:pt x="2200938" y="75700"/>
                      <a:pt x="2200646" y="74531"/>
                      <a:pt x="2200354" y="72485"/>
                    </a:cubicBezTo>
                    <a:cubicBezTo>
                      <a:pt x="2200646" y="73654"/>
                      <a:pt x="2200646" y="73362"/>
                      <a:pt x="2199769" y="71608"/>
                    </a:cubicBezTo>
                    <a:lnTo>
                      <a:pt x="2193630" y="57871"/>
                    </a:lnTo>
                    <a:lnTo>
                      <a:pt x="2167028" y="57871"/>
                    </a:lnTo>
                    <a:lnTo>
                      <a:pt x="2163228" y="67224"/>
                    </a:lnTo>
                    <a:cubicBezTo>
                      <a:pt x="2162351" y="68685"/>
                      <a:pt x="2161766" y="71316"/>
                      <a:pt x="2161474" y="74823"/>
                    </a:cubicBezTo>
                    <a:cubicBezTo>
                      <a:pt x="2161766" y="78623"/>
                      <a:pt x="2164105" y="80376"/>
                      <a:pt x="2168490" y="80376"/>
                    </a:cubicBezTo>
                    <a:lnTo>
                      <a:pt x="2174629" y="80376"/>
                    </a:lnTo>
                    <a:lnTo>
                      <a:pt x="2174921" y="85053"/>
                    </a:lnTo>
                    <a:close/>
                    <a:moveTo>
                      <a:pt x="2190999" y="50856"/>
                    </a:moveTo>
                    <a:lnTo>
                      <a:pt x="2180183" y="25136"/>
                    </a:lnTo>
                    <a:lnTo>
                      <a:pt x="2169659" y="50856"/>
                    </a:lnTo>
                    <a:lnTo>
                      <a:pt x="2190999" y="50856"/>
                    </a:lnTo>
                    <a:close/>
                  </a:path>
                </a:pathLst>
              </a:custGeom>
              <a:grpFill/>
              <a:ln w="18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</a:endParaRPr>
              </a:p>
            </p:txBody>
          </p:sp>
        </p:grpSp>
      </p:grpSp>
      <p:grpSp>
        <p:nvGrpSpPr>
          <p:cNvPr id="114" name="组合 113"/>
          <p:cNvGrpSpPr/>
          <p:nvPr/>
        </p:nvGrpSpPr>
        <p:grpSpPr>
          <a:xfrm>
            <a:off x="6427738" y="3616165"/>
            <a:ext cx="2003974" cy="396022"/>
            <a:chOff x="3252201" y="2557943"/>
            <a:chExt cx="1451576" cy="286857"/>
          </a:xfrm>
          <a:solidFill>
            <a:sysClr val="window" lastClr="FFFFFF"/>
          </a:solidFill>
        </p:grpSpPr>
        <p:sp>
          <p:nvSpPr>
            <p:cNvPr id="115" name="任意多边形: 形状 114"/>
            <p:cNvSpPr/>
            <p:nvPr/>
          </p:nvSpPr>
          <p:spPr>
            <a:xfrm>
              <a:off x="3380102" y="2557943"/>
              <a:ext cx="32858" cy="88685"/>
            </a:xfrm>
            <a:custGeom>
              <a:avLst/>
              <a:gdLst>
                <a:gd name="connsiteX0" fmla="*/ 12473 w 67495"/>
                <a:gd name="connsiteY0" fmla="*/ 182089 h 182172"/>
                <a:gd name="connsiteX1" fmla="*/ 45213 w 67495"/>
                <a:gd name="connsiteY1" fmla="*/ 182089 h 182172"/>
                <a:gd name="connsiteX2" fmla="*/ 64507 w 67495"/>
                <a:gd name="connsiteY2" fmla="*/ 176828 h 182172"/>
                <a:gd name="connsiteX3" fmla="*/ 66846 w 67495"/>
                <a:gd name="connsiteY3" fmla="*/ 169521 h 182172"/>
                <a:gd name="connsiteX4" fmla="*/ 66846 w 67495"/>
                <a:gd name="connsiteY4" fmla="*/ 153446 h 182172"/>
                <a:gd name="connsiteX5" fmla="*/ 66846 w 67495"/>
                <a:gd name="connsiteY5" fmla="*/ 130941 h 182172"/>
                <a:gd name="connsiteX6" fmla="*/ 66846 w 67495"/>
                <a:gd name="connsiteY6" fmla="*/ 42380 h 182172"/>
                <a:gd name="connsiteX7" fmla="*/ 65676 w 67495"/>
                <a:gd name="connsiteY7" fmla="*/ 0 h 182172"/>
                <a:gd name="connsiteX8" fmla="*/ 1949 w 67495"/>
                <a:gd name="connsiteY8" fmla="*/ 0 h 182172"/>
                <a:gd name="connsiteX9" fmla="*/ 780 w 67495"/>
                <a:gd name="connsiteY9" fmla="*/ 21044 h 182172"/>
                <a:gd name="connsiteX10" fmla="*/ 780 w 67495"/>
                <a:gd name="connsiteY10" fmla="*/ 109604 h 182172"/>
                <a:gd name="connsiteX11" fmla="*/ 780 w 67495"/>
                <a:gd name="connsiteY11" fmla="*/ 171859 h 182172"/>
                <a:gd name="connsiteX12" fmla="*/ 12473 w 67495"/>
                <a:gd name="connsiteY12" fmla="*/ 182089 h 182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7495" h="182172">
                  <a:moveTo>
                    <a:pt x="12473" y="182089"/>
                  </a:moveTo>
                  <a:lnTo>
                    <a:pt x="45213" y="182089"/>
                  </a:lnTo>
                  <a:cubicBezTo>
                    <a:pt x="50768" y="182089"/>
                    <a:pt x="61291" y="183258"/>
                    <a:pt x="64507" y="176828"/>
                  </a:cubicBezTo>
                  <a:cubicBezTo>
                    <a:pt x="65676" y="175075"/>
                    <a:pt x="66846" y="171567"/>
                    <a:pt x="66846" y="169521"/>
                  </a:cubicBezTo>
                  <a:cubicBezTo>
                    <a:pt x="68307" y="165722"/>
                    <a:pt x="66846" y="157538"/>
                    <a:pt x="66846" y="153446"/>
                  </a:cubicBezTo>
                  <a:lnTo>
                    <a:pt x="66846" y="130941"/>
                  </a:lnTo>
                  <a:lnTo>
                    <a:pt x="66846" y="42380"/>
                  </a:lnTo>
                  <a:cubicBezTo>
                    <a:pt x="66846" y="37704"/>
                    <a:pt x="67723" y="0"/>
                    <a:pt x="65676" y="0"/>
                  </a:cubicBezTo>
                  <a:lnTo>
                    <a:pt x="1949" y="0"/>
                  </a:lnTo>
                  <a:cubicBezTo>
                    <a:pt x="195" y="0"/>
                    <a:pt x="780" y="18121"/>
                    <a:pt x="780" y="21044"/>
                  </a:cubicBezTo>
                  <a:lnTo>
                    <a:pt x="780" y="109604"/>
                  </a:lnTo>
                  <a:cubicBezTo>
                    <a:pt x="780" y="130064"/>
                    <a:pt x="-974" y="151400"/>
                    <a:pt x="780" y="171859"/>
                  </a:cubicBezTo>
                  <a:cubicBezTo>
                    <a:pt x="1657" y="177705"/>
                    <a:pt x="6626" y="181505"/>
                    <a:pt x="12473" y="182089"/>
                  </a:cubicBezTo>
                  <a:close/>
                </a:path>
              </a:pathLst>
            </a:custGeom>
            <a:grpFill/>
            <a:ln w="186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</a:endParaRPr>
            </a:p>
          </p:txBody>
        </p:sp>
        <p:sp>
          <p:nvSpPr>
            <p:cNvPr id="116" name="任意多边形: 形状 115"/>
            <p:cNvSpPr/>
            <p:nvPr/>
          </p:nvSpPr>
          <p:spPr>
            <a:xfrm>
              <a:off x="3252201" y="2560362"/>
              <a:ext cx="288756" cy="284438"/>
            </a:xfrm>
            <a:custGeom>
              <a:avLst/>
              <a:gdLst>
                <a:gd name="connsiteX0" fmla="*/ 369038 w 593146"/>
                <a:gd name="connsiteY0" fmla="*/ 877 h 584277"/>
                <a:gd name="connsiteX1" fmla="*/ 368746 w 593146"/>
                <a:gd name="connsiteY1" fmla="*/ 93237 h 584277"/>
                <a:gd name="connsiteX2" fmla="*/ 368454 w 593146"/>
                <a:gd name="connsiteY2" fmla="*/ 180920 h 584277"/>
                <a:gd name="connsiteX3" fmla="*/ 310865 w 593146"/>
                <a:gd name="connsiteY3" fmla="*/ 191150 h 584277"/>
                <a:gd name="connsiteX4" fmla="*/ 303265 w 593146"/>
                <a:gd name="connsiteY4" fmla="*/ 229438 h 584277"/>
                <a:gd name="connsiteX5" fmla="*/ 303265 w 593146"/>
                <a:gd name="connsiteY5" fmla="*/ 289063 h 584277"/>
                <a:gd name="connsiteX6" fmla="*/ 333667 w 593146"/>
                <a:gd name="connsiteY6" fmla="*/ 281756 h 584277"/>
                <a:gd name="connsiteX7" fmla="*/ 385701 w 593146"/>
                <a:gd name="connsiteY7" fmla="*/ 281464 h 584277"/>
                <a:gd name="connsiteX8" fmla="*/ 395348 w 593146"/>
                <a:gd name="connsiteY8" fmla="*/ 268019 h 584277"/>
                <a:gd name="connsiteX9" fmla="*/ 395348 w 593146"/>
                <a:gd name="connsiteY9" fmla="*/ 244344 h 584277"/>
                <a:gd name="connsiteX10" fmla="*/ 395348 w 593146"/>
                <a:gd name="connsiteY10" fmla="*/ 207517 h 584277"/>
                <a:gd name="connsiteX11" fmla="*/ 395348 w 593146"/>
                <a:gd name="connsiteY11" fmla="*/ 75408 h 584277"/>
                <a:gd name="connsiteX12" fmla="*/ 531573 w 593146"/>
                <a:gd name="connsiteY12" fmla="*/ 289355 h 584277"/>
                <a:gd name="connsiteX13" fmla="*/ 328697 w 593146"/>
                <a:gd name="connsiteY13" fmla="*/ 522301 h 584277"/>
                <a:gd name="connsiteX14" fmla="*/ 328697 w 593146"/>
                <a:gd name="connsiteY14" fmla="*/ 451570 h 584277"/>
                <a:gd name="connsiteX15" fmla="*/ 328697 w 593146"/>
                <a:gd name="connsiteY15" fmla="*/ 416788 h 584277"/>
                <a:gd name="connsiteX16" fmla="*/ 328697 w 593146"/>
                <a:gd name="connsiteY16" fmla="*/ 399836 h 584277"/>
                <a:gd name="connsiteX17" fmla="*/ 328697 w 593146"/>
                <a:gd name="connsiteY17" fmla="*/ 391360 h 584277"/>
                <a:gd name="connsiteX18" fmla="*/ 332205 w 593146"/>
                <a:gd name="connsiteY18" fmla="*/ 387268 h 584277"/>
                <a:gd name="connsiteX19" fmla="*/ 395640 w 593146"/>
                <a:gd name="connsiteY19" fmla="*/ 374116 h 584277"/>
                <a:gd name="connsiteX20" fmla="*/ 395640 w 593146"/>
                <a:gd name="connsiteY20" fmla="*/ 344888 h 584277"/>
                <a:gd name="connsiteX21" fmla="*/ 395640 w 593146"/>
                <a:gd name="connsiteY21" fmla="*/ 282925 h 584277"/>
                <a:gd name="connsiteX22" fmla="*/ 366115 w 593146"/>
                <a:gd name="connsiteY22" fmla="*/ 295493 h 584277"/>
                <a:gd name="connsiteX23" fmla="*/ 316127 w 593146"/>
                <a:gd name="connsiteY23" fmla="*/ 295493 h 584277"/>
                <a:gd name="connsiteX24" fmla="*/ 303557 w 593146"/>
                <a:gd name="connsiteY24" fmla="*/ 327351 h 584277"/>
                <a:gd name="connsiteX25" fmla="*/ 303557 w 593146"/>
                <a:gd name="connsiteY25" fmla="*/ 386684 h 584277"/>
                <a:gd name="connsiteX26" fmla="*/ 293033 w 593146"/>
                <a:gd name="connsiteY26" fmla="*/ 386391 h 584277"/>
                <a:gd name="connsiteX27" fmla="*/ 290110 w 593146"/>
                <a:gd name="connsiteY27" fmla="*/ 380254 h 584277"/>
                <a:gd name="connsiteX28" fmla="*/ 290110 w 593146"/>
                <a:gd name="connsiteY28" fmla="*/ 364178 h 584277"/>
                <a:gd name="connsiteX29" fmla="*/ 290110 w 593146"/>
                <a:gd name="connsiteY29" fmla="*/ 333489 h 584277"/>
                <a:gd name="connsiteX30" fmla="*/ 289817 w 593146"/>
                <a:gd name="connsiteY30" fmla="*/ 305138 h 584277"/>
                <a:gd name="connsiteX31" fmla="*/ 254738 w 593146"/>
                <a:gd name="connsiteY31" fmla="*/ 295493 h 584277"/>
                <a:gd name="connsiteX32" fmla="*/ 205919 w 593146"/>
                <a:gd name="connsiteY32" fmla="*/ 295201 h 584277"/>
                <a:gd name="connsiteX33" fmla="*/ 198026 w 593146"/>
                <a:gd name="connsiteY33" fmla="*/ 283510 h 584277"/>
                <a:gd name="connsiteX34" fmla="*/ 198026 w 593146"/>
                <a:gd name="connsiteY34" fmla="*/ 353072 h 584277"/>
                <a:gd name="connsiteX35" fmla="*/ 198319 w 593146"/>
                <a:gd name="connsiteY35" fmla="*/ 376746 h 584277"/>
                <a:gd name="connsiteX36" fmla="*/ 228721 w 593146"/>
                <a:gd name="connsiteY36" fmla="*/ 386684 h 584277"/>
                <a:gd name="connsiteX37" fmla="*/ 259708 w 593146"/>
                <a:gd name="connsiteY37" fmla="*/ 386684 h 584277"/>
                <a:gd name="connsiteX38" fmla="*/ 263800 w 593146"/>
                <a:gd name="connsiteY38" fmla="*/ 398375 h 584277"/>
                <a:gd name="connsiteX39" fmla="*/ 263800 w 593146"/>
                <a:gd name="connsiteY39" fmla="*/ 521716 h 584277"/>
                <a:gd name="connsiteX40" fmla="*/ 60925 w 593146"/>
                <a:gd name="connsiteY40" fmla="*/ 288771 h 584277"/>
                <a:gd name="connsiteX41" fmla="*/ 197734 w 593146"/>
                <a:gd name="connsiteY41" fmla="*/ 74823 h 584277"/>
                <a:gd name="connsiteX42" fmla="*/ 197734 w 593146"/>
                <a:gd name="connsiteY42" fmla="*/ 267727 h 584277"/>
                <a:gd name="connsiteX43" fmla="*/ 210304 w 593146"/>
                <a:gd name="connsiteY43" fmla="*/ 280879 h 584277"/>
                <a:gd name="connsiteX44" fmla="*/ 249184 w 593146"/>
                <a:gd name="connsiteY44" fmla="*/ 280879 h 584277"/>
                <a:gd name="connsiteX45" fmla="*/ 290110 w 593146"/>
                <a:gd name="connsiteY45" fmla="*/ 288186 h 584277"/>
                <a:gd name="connsiteX46" fmla="*/ 290110 w 593146"/>
                <a:gd name="connsiteY46" fmla="*/ 220670 h 584277"/>
                <a:gd name="connsiteX47" fmla="*/ 275201 w 593146"/>
                <a:gd name="connsiteY47" fmla="*/ 189688 h 584277"/>
                <a:gd name="connsiteX48" fmla="*/ 243922 w 593146"/>
                <a:gd name="connsiteY48" fmla="*/ 189688 h 584277"/>
                <a:gd name="connsiteX49" fmla="*/ 224628 w 593146"/>
                <a:gd name="connsiteY49" fmla="*/ 161922 h 584277"/>
                <a:gd name="connsiteX50" fmla="*/ 224628 w 593146"/>
                <a:gd name="connsiteY50" fmla="*/ 0 h 584277"/>
                <a:gd name="connsiteX51" fmla="*/ 705 w 593146"/>
                <a:gd name="connsiteY51" fmla="*/ 308061 h 584277"/>
                <a:gd name="connsiteX52" fmla="*/ 336882 w 593146"/>
                <a:gd name="connsiteY52" fmla="*/ 581633 h 584277"/>
                <a:gd name="connsiteX53" fmla="*/ 592669 w 593146"/>
                <a:gd name="connsiteY53" fmla="*/ 270649 h 584277"/>
                <a:gd name="connsiteX54" fmla="*/ 369038 w 593146"/>
                <a:gd name="connsiteY54" fmla="*/ 877 h 584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93146" h="584277">
                  <a:moveTo>
                    <a:pt x="369038" y="877"/>
                  </a:moveTo>
                  <a:cubicBezTo>
                    <a:pt x="369038" y="31858"/>
                    <a:pt x="368746" y="62547"/>
                    <a:pt x="368746" y="93237"/>
                  </a:cubicBezTo>
                  <a:cubicBezTo>
                    <a:pt x="368746" y="121588"/>
                    <a:pt x="372254" y="152861"/>
                    <a:pt x="368454" y="180920"/>
                  </a:cubicBezTo>
                  <a:cubicBezTo>
                    <a:pt x="366115" y="199041"/>
                    <a:pt x="323143" y="187350"/>
                    <a:pt x="310865" y="191150"/>
                  </a:cubicBezTo>
                  <a:cubicBezTo>
                    <a:pt x="298003" y="195242"/>
                    <a:pt x="303265" y="219793"/>
                    <a:pt x="303265" y="229438"/>
                  </a:cubicBezTo>
                  <a:lnTo>
                    <a:pt x="303265" y="289063"/>
                  </a:lnTo>
                  <a:cubicBezTo>
                    <a:pt x="308526" y="278249"/>
                    <a:pt x="324020" y="281756"/>
                    <a:pt x="333667" y="281756"/>
                  </a:cubicBezTo>
                  <a:cubicBezTo>
                    <a:pt x="350037" y="281756"/>
                    <a:pt x="369623" y="284679"/>
                    <a:pt x="385701" y="281464"/>
                  </a:cubicBezTo>
                  <a:cubicBezTo>
                    <a:pt x="392425" y="280002"/>
                    <a:pt x="395348" y="274449"/>
                    <a:pt x="395348" y="268019"/>
                  </a:cubicBezTo>
                  <a:cubicBezTo>
                    <a:pt x="393302" y="266265"/>
                    <a:pt x="395348" y="247559"/>
                    <a:pt x="395348" y="244344"/>
                  </a:cubicBezTo>
                  <a:lnTo>
                    <a:pt x="395348" y="207517"/>
                  </a:lnTo>
                  <a:lnTo>
                    <a:pt x="395348" y="75408"/>
                  </a:lnTo>
                  <a:cubicBezTo>
                    <a:pt x="477784" y="113696"/>
                    <a:pt x="531573" y="198749"/>
                    <a:pt x="531573" y="289355"/>
                  </a:cubicBezTo>
                  <a:cubicBezTo>
                    <a:pt x="531573" y="404805"/>
                    <a:pt x="443582" y="506810"/>
                    <a:pt x="328697" y="522301"/>
                  </a:cubicBezTo>
                  <a:lnTo>
                    <a:pt x="328697" y="451570"/>
                  </a:lnTo>
                  <a:lnTo>
                    <a:pt x="328697" y="416788"/>
                  </a:lnTo>
                  <a:lnTo>
                    <a:pt x="328697" y="399836"/>
                  </a:lnTo>
                  <a:cubicBezTo>
                    <a:pt x="328697" y="397498"/>
                    <a:pt x="328112" y="393698"/>
                    <a:pt x="328697" y="391360"/>
                  </a:cubicBezTo>
                  <a:cubicBezTo>
                    <a:pt x="330159" y="386099"/>
                    <a:pt x="327820" y="388730"/>
                    <a:pt x="332205" y="387268"/>
                  </a:cubicBezTo>
                  <a:cubicBezTo>
                    <a:pt x="339513" y="384638"/>
                    <a:pt x="403825" y="395160"/>
                    <a:pt x="395640" y="374116"/>
                  </a:cubicBezTo>
                  <a:cubicBezTo>
                    <a:pt x="392132" y="368563"/>
                    <a:pt x="395640" y="351610"/>
                    <a:pt x="395640" y="344888"/>
                  </a:cubicBezTo>
                  <a:lnTo>
                    <a:pt x="395640" y="282925"/>
                  </a:lnTo>
                  <a:cubicBezTo>
                    <a:pt x="396517" y="299293"/>
                    <a:pt x="376639" y="295493"/>
                    <a:pt x="366115" y="295493"/>
                  </a:cubicBezTo>
                  <a:cubicBezTo>
                    <a:pt x="350037" y="295493"/>
                    <a:pt x="332205" y="293155"/>
                    <a:pt x="316127" y="295493"/>
                  </a:cubicBezTo>
                  <a:cubicBezTo>
                    <a:pt x="299464" y="295493"/>
                    <a:pt x="303557" y="316829"/>
                    <a:pt x="303557" y="327351"/>
                  </a:cubicBezTo>
                  <a:lnTo>
                    <a:pt x="303557" y="386684"/>
                  </a:lnTo>
                  <a:cubicBezTo>
                    <a:pt x="300926" y="386684"/>
                    <a:pt x="295664" y="387268"/>
                    <a:pt x="293033" y="386391"/>
                  </a:cubicBezTo>
                  <a:cubicBezTo>
                    <a:pt x="289525" y="384638"/>
                    <a:pt x="290110" y="385515"/>
                    <a:pt x="290110" y="380254"/>
                  </a:cubicBezTo>
                  <a:lnTo>
                    <a:pt x="290110" y="364178"/>
                  </a:lnTo>
                  <a:lnTo>
                    <a:pt x="290110" y="333489"/>
                  </a:lnTo>
                  <a:cubicBezTo>
                    <a:pt x="290110" y="324721"/>
                    <a:pt x="291864" y="313907"/>
                    <a:pt x="289817" y="305138"/>
                  </a:cubicBezTo>
                  <a:cubicBezTo>
                    <a:pt x="287187" y="290817"/>
                    <a:pt x="264385" y="295493"/>
                    <a:pt x="254738" y="295493"/>
                  </a:cubicBezTo>
                  <a:cubicBezTo>
                    <a:pt x="239537" y="295493"/>
                    <a:pt x="220828" y="298708"/>
                    <a:pt x="205919" y="295201"/>
                  </a:cubicBezTo>
                  <a:cubicBezTo>
                    <a:pt x="200365" y="293739"/>
                    <a:pt x="197734" y="289355"/>
                    <a:pt x="198026" y="283510"/>
                  </a:cubicBezTo>
                  <a:lnTo>
                    <a:pt x="198026" y="353072"/>
                  </a:lnTo>
                  <a:cubicBezTo>
                    <a:pt x="198026" y="360671"/>
                    <a:pt x="196565" y="369439"/>
                    <a:pt x="198319" y="376746"/>
                  </a:cubicBezTo>
                  <a:cubicBezTo>
                    <a:pt x="200657" y="390191"/>
                    <a:pt x="219074" y="386684"/>
                    <a:pt x="228721" y="386684"/>
                  </a:cubicBezTo>
                  <a:lnTo>
                    <a:pt x="259708" y="386684"/>
                  </a:lnTo>
                  <a:cubicBezTo>
                    <a:pt x="266139" y="386684"/>
                    <a:pt x="263800" y="392529"/>
                    <a:pt x="263800" y="398375"/>
                  </a:cubicBezTo>
                  <a:lnTo>
                    <a:pt x="263800" y="521716"/>
                  </a:lnTo>
                  <a:cubicBezTo>
                    <a:pt x="148915" y="506225"/>
                    <a:pt x="60925" y="404513"/>
                    <a:pt x="60925" y="288771"/>
                  </a:cubicBezTo>
                  <a:cubicBezTo>
                    <a:pt x="60925" y="197872"/>
                    <a:pt x="115298" y="112819"/>
                    <a:pt x="197734" y="74823"/>
                  </a:cubicBezTo>
                  <a:lnTo>
                    <a:pt x="197734" y="267727"/>
                  </a:lnTo>
                  <a:cubicBezTo>
                    <a:pt x="198611" y="275618"/>
                    <a:pt x="202119" y="279710"/>
                    <a:pt x="210304" y="280879"/>
                  </a:cubicBezTo>
                  <a:lnTo>
                    <a:pt x="249184" y="280879"/>
                  </a:lnTo>
                  <a:cubicBezTo>
                    <a:pt x="260292" y="280879"/>
                    <a:pt x="283971" y="275326"/>
                    <a:pt x="290110" y="288186"/>
                  </a:cubicBezTo>
                  <a:lnTo>
                    <a:pt x="290110" y="220670"/>
                  </a:lnTo>
                  <a:cubicBezTo>
                    <a:pt x="290110" y="206056"/>
                    <a:pt x="293325" y="190857"/>
                    <a:pt x="275201" y="189688"/>
                  </a:cubicBezTo>
                  <a:cubicBezTo>
                    <a:pt x="264970" y="189104"/>
                    <a:pt x="254446" y="189688"/>
                    <a:pt x="243922" y="189688"/>
                  </a:cubicBezTo>
                  <a:cubicBezTo>
                    <a:pt x="223751" y="189688"/>
                    <a:pt x="224628" y="180628"/>
                    <a:pt x="224628" y="161922"/>
                  </a:cubicBezTo>
                  <a:lnTo>
                    <a:pt x="224628" y="0"/>
                  </a:lnTo>
                  <a:cubicBezTo>
                    <a:pt x="86942" y="34489"/>
                    <a:pt x="-9234" y="166306"/>
                    <a:pt x="705" y="308061"/>
                  </a:cubicBezTo>
                  <a:cubicBezTo>
                    <a:pt x="12398" y="476998"/>
                    <a:pt x="169086" y="604431"/>
                    <a:pt x="336882" y="581633"/>
                  </a:cubicBezTo>
                  <a:cubicBezTo>
                    <a:pt x="488308" y="561174"/>
                    <a:pt x="601439" y="422926"/>
                    <a:pt x="592669" y="270649"/>
                  </a:cubicBezTo>
                  <a:cubicBezTo>
                    <a:pt x="584777" y="143801"/>
                    <a:pt x="492986" y="32443"/>
                    <a:pt x="369038" y="877"/>
                  </a:cubicBezTo>
                  <a:close/>
                </a:path>
              </a:pathLst>
            </a:custGeom>
            <a:grpFill/>
            <a:ln w="186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</a:endParaRPr>
            </a:p>
          </p:txBody>
        </p:sp>
        <p:sp>
          <p:nvSpPr>
            <p:cNvPr id="117" name="任意多边形: 形状 116"/>
            <p:cNvSpPr/>
            <p:nvPr/>
          </p:nvSpPr>
          <p:spPr>
            <a:xfrm>
              <a:off x="3615295" y="2572420"/>
              <a:ext cx="298853" cy="152590"/>
            </a:xfrm>
            <a:custGeom>
              <a:avLst/>
              <a:gdLst>
                <a:gd name="connsiteX0" fmla="*/ 275373 w 613888"/>
                <a:gd name="connsiteY0" fmla="*/ 72852 h 313442"/>
                <a:gd name="connsiteX1" fmla="*/ 261049 w 613888"/>
                <a:gd name="connsiteY1" fmla="*/ 64083 h 313442"/>
                <a:gd name="connsiteX2" fmla="*/ 248186 w 613888"/>
                <a:gd name="connsiteY2" fmla="*/ 58822 h 313442"/>
                <a:gd name="connsiteX3" fmla="*/ 238832 w 613888"/>
                <a:gd name="connsiteY3" fmla="*/ 66714 h 313442"/>
                <a:gd name="connsiteX4" fmla="*/ 225970 w 613888"/>
                <a:gd name="connsiteY4" fmla="*/ 83666 h 313442"/>
                <a:gd name="connsiteX5" fmla="*/ 166042 w 613888"/>
                <a:gd name="connsiteY5" fmla="*/ 83666 h 313442"/>
                <a:gd name="connsiteX6" fmla="*/ 165750 w 613888"/>
                <a:gd name="connsiteY6" fmla="*/ 33686 h 313442"/>
                <a:gd name="connsiteX7" fmla="*/ 173351 w 613888"/>
                <a:gd name="connsiteY7" fmla="*/ 28425 h 313442"/>
                <a:gd name="connsiteX8" fmla="*/ 178320 w 613888"/>
                <a:gd name="connsiteY8" fmla="*/ 22288 h 313442"/>
                <a:gd name="connsiteX9" fmla="*/ 177151 w 613888"/>
                <a:gd name="connsiteY9" fmla="*/ 15273 h 313442"/>
                <a:gd name="connsiteX10" fmla="*/ 149964 w 613888"/>
                <a:gd name="connsiteY10" fmla="*/ 5920 h 313442"/>
                <a:gd name="connsiteX11" fmla="*/ 121608 w 613888"/>
                <a:gd name="connsiteY11" fmla="*/ 74 h 313442"/>
                <a:gd name="connsiteX12" fmla="*/ 112839 w 613888"/>
                <a:gd name="connsiteY12" fmla="*/ 1536 h 313442"/>
                <a:gd name="connsiteX13" fmla="*/ 111085 w 613888"/>
                <a:gd name="connsiteY13" fmla="*/ 10012 h 313442"/>
                <a:gd name="connsiteX14" fmla="*/ 113716 w 613888"/>
                <a:gd name="connsiteY14" fmla="*/ 48885 h 313442"/>
                <a:gd name="connsiteX15" fmla="*/ 113716 w 613888"/>
                <a:gd name="connsiteY15" fmla="*/ 83374 h 313442"/>
                <a:gd name="connsiteX16" fmla="*/ 59927 w 613888"/>
                <a:gd name="connsiteY16" fmla="*/ 83374 h 313442"/>
                <a:gd name="connsiteX17" fmla="*/ 14909 w 613888"/>
                <a:gd name="connsiteY17" fmla="*/ 59992 h 313442"/>
                <a:gd name="connsiteX18" fmla="*/ 4093 w 613888"/>
                <a:gd name="connsiteY18" fmla="*/ 56484 h 313442"/>
                <a:gd name="connsiteX19" fmla="*/ 292 w 613888"/>
                <a:gd name="connsiteY19" fmla="*/ 59115 h 313442"/>
                <a:gd name="connsiteX20" fmla="*/ 2046 w 613888"/>
                <a:gd name="connsiteY20" fmla="*/ 86881 h 313442"/>
                <a:gd name="connsiteX21" fmla="*/ 2046 w 613888"/>
                <a:gd name="connsiteY21" fmla="*/ 173688 h 313442"/>
                <a:gd name="connsiteX22" fmla="*/ 0 w 613888"/>
                <a:gd name="connsiteY22" fmla="*/ 209638 h 313442"/>
                <a:gd name="connsiteX23" fmla="*/ 1754 w 613888"/>
                <a:gd name="connsiteY23" fmla="*/ 217529 h 313442"/>
                <a:gd name="connsiteX24" fmla="*/ 21340 w 613888"/>
                <a:gd name="connsiteY24" fmla="*/ 219868 h 313442"/>
                <a:gd name="connsiteX25" fmla="*/ 45603 w 613888"/>
                <a:gd name="connsiteY25" fmla="*/ 212853 h 313442"/>
                <a:gd name="connsiteX26" fmla="*/ 52327 w 613888"/>
                <a:gd name="connsiteY26" fmla="*/ 201162 h 313442"/>
                <a:gd name="connsiteX27" fmla="*/ 52327 w 613888"/>
                <a:gd name="connsiteY27" fmla="*/ 183625 h 313442"/>
                <a:gd name="connsiteX28" fmla="*/ 113716 w 613888"/>
                <a:gd name="connsiteY28" fmla="*/ 183625 h 313442"/>
                <a:gd name="connsiteX29" fmla="*/ 114008 w 613888"/>
                <a:gd name="connsiteY29" fmla="*/ 246173 h 313442"/>
                <a:gd name="connsiteX30" fmla="*/ 110792 w 613888"/>
                <a:gd name="connsiteY30" fmla="*/ 301121 h 313442"/>
                <a:gd name="connsiteX31" fmla="*/ 114008 w 613888"/>
                <a:gd name="connsiteY31" fmla="*/ 309012 h 313442"/>
                <a:gd name="connsiteX32" fmla="*/ 127455 w 613888"/>
                <a:gd name="connsiteY32" fmla="*/ 313104 h 313442"/>
                <a:gd name="connsiteX33" fmla="*/ 149087 w 613888"/>
                <a:gd name="connsiteY33" fmla="*/ 311058 h 313442"/>
                <a:gd name="connsiteX34" fmla="*/ 162534 w 613888"/>
                <a:gd name="connsiteY34" fmla="*/ 304044 h 313442"/>
                <a:gd name="connsiteX35" fmla="*/ 167796 w 613888"/>
                <a:gd name="connsiteY35" fmla="*/ 295568 h 313442"/>
                <a:gd name="connsiteX36" fmla="*/ 165458 w 613888"/>
                <a:gd name="connsiteY36" fmla="*/ 248511 h 313442"/>
                <a:gd name="connsiteX37" fmla="*/ 165458 w 613888"/>
                <a:gd name="connsiteY37" fmla="*/ 183917 h 313442"/>
                <a:gd name="connsiteX38" fmla="*/ 230939 w 613888"/>
                <a:gd name="connsiteY38" fmla="*/ 183917 h 313442"/>
                <a:gd name="connsiteX39" fmla="*/ 230939 w 613888"/>
                <a:gd name="connsiteY39" fmla="*/ 199993 h 313442"/>
                <a:gd name="connsiteX40" fmla="*/ 232986 w 613888"/>
                <a:gd name="connsiteY40" fmla="*/ 213730 h 313442"/>
                <a:gd name="connsiteX41" fmla="*/ 243802 w 613888"/>
                <a:gd name="connsiteY41" fmla="*/ 218114 h 313442"/>
                <a:gd name="connsiteX42" fmla="*/ 262218 w 613888"/>
                <a:gd name="connsiteY42" fmla="*/ 216360 h 313442"/>
                <a:gd name="connsiteX43" fmla="*/ 278296 w 613888"/>
                <a:gd name="connsiteY43" fmla="*/ 210515 h 313442"/>
                <a:gd name="connsiteX44" fmla="*/ 283851 w 613888"/>
                <a:gd name="connsiteY44" fmla="*/ 202915 h 313442"/>
                <a:gd name="connsiteX45" fmla="*/ 281804 w 613888"/>
                <a:gd name="connsiteY45" fmla="*/ 169596 h 313442"/>
                <a:gd name="connsiteX46" fmla="*/ 281804 w 613888"/>
                <a:gd name="connsiteY46" fmla="*/ 109386 h 313442"/>
                <a:gd name="connsiteX47" fmla="*/ 290282 w 613888"/>
                <a:gd name="connsiteY47" fmla="*/ 101203 h 313442"/>
                <a:gd name="connsiteX48" fmla="*/ 296421 w 613888"/>
                <a:gd name="connsiteY48" fmla="*/ 92142 h 313442"/>
                <a:gd name="connsiteX49" fmla="*/ 275373 w 613888"/>
                <a:gd name="connsiteY49" fmla="*/ 72852 h 313442"/>
                <a:gd name="connsiteX50" fmla="*/ 113423 w 613888"/>
                <a:gd name="connsiteY50" fmla="*/ 175149 h 313442"/>
                <a:gd name="connsiteX51" fmla="*/ 52327 w 613888"/>
                <a:gd name="connsiteY51" fmla="*/ 175149 h 313442"/>
                <a:gd name="connsiteX52" fmla="*/ 52327 w 613888"/>
                <a:gd name="connsiteY52" fmla="*/ 92727 h 313442"/>
                <a:gd name="connsiteX53" fmla="*/ 113423 w 613888"/>
                <a:gd name="connsiteY53" fmla="*/ 92434 h 313442"/>
                <a:gd name="connsiteX54" fmla="*/ 113423 w 613888"/>
                <a:gd name="connsiteY54" fmla="*/ 175149 h 313442"/>
                <a:gd name="connsiteX55" fmla="*/ 230647 w 613888"/>
                <a:gd name="connsiteY55" fmla="*/ 175149 h 313442"/>
                <a:gd name="connsiteX56" fmla="*/ 165458 w 613888"/>
                <a:gd name="connsiteY56" fmla="*/ 175149 h 313442"/>
                <a:gd name="connsiteX57" fmla="*/ 165458 w 613888"/>
                <a:gd name="connsiteY57" fmla="*/ 92434 h 313442"/>
                <a:gd name="connsiteX58" fmla="*/ 230647 w 613888"/>
                <a:gd name="connsiteY58" fmla="*/ 92434 h 313442"/>
                <a:gd name="connsiteX59" fmla="*/ 230647 w 613888"/>
                <a:gd name="connsiteY59" fmla="*/ 175149 h 313442"/>
                <a:gd name="connsiteX60" fmla="*/ 495788 w 613888"/>
                <a:gd name="connsiteY60" fmla="*/ 223375 h 313442"/>
                <a:gd name="connsiteX61" fmla="*/ 495496 w 613888"/>
                <a:gd name="connsiteY61" fmla="*/ 145337 h 313442"/>
                <a:gd name="connsiteX62" fmla="*/ 471525 w 613888"/>
                <a:gd name="connsiteY62" fmla="*/ 145337 h 313442"/>
                <a:gd name="connsiteX63" fmla="*/ 451647 w 613888"/>
                <a:gd name="connsiteY63" fmla="*/ 146213 h 313442"/>
                <a:gd name="connsiteX64" fmla="*/ 442292 w 613888"/>
                <a:gd name="connsiteY64" fmla="*/ 134522 h 313442"/>
                <a:gd name="connsiteX65" fmla="*/ 466263 w 613888"/>
                <a:gd name="connsiteY65" fmla="*/ 136568 h 313442"/>
                <a:gd name="connsiteX66" fmla="*/ 495204 w 613888"/>
                <a:gd name="connsiteY66" fmla="*/ 136861 h 313442"/>
                <a:gd name="connsiteX67" fmla="*/ 495204 w 613888"/>
                <a:gd name="connsiteY67" fmla="*/ 80743 h 313442"/>
                <a:gd name="connsiteX68" fmla="*/ 468017 w 613888"/>
                <a:gd name="connsiteY68" fmla="*/ 80743 h 313442"/>
                <a:gd name="connsiteX69" fmla="*/ 448139 w 613888"/>
                <a:gd name="connsiteY69" fmla="*/ 82497 h 313442"/>
                <a:gd name="connsiteX70" fmla="*/ 438784 w 613888"/>
                <a:gd name="connsiteY70" fmla="*/ 70513 h 313442"/>
                <a:gd name="connsiteX71" fmla="*/ 464509 w 613888"/>
                <a:gd name="connsiteY71" fmla="*/ 72267 h 313442"/>
                <a:gd name="connsiteX72" fmla="*/ 555131 w 613888"/>
                <a:gd name="connsiteY72" fmla="*/ 72267 h 313442"/>
                <a:gd name="connsiteX73" fmla="*/ 568286 w 613888"/>
                <a:gd name="connsiteY73" fmla="*/ 53854 h 313442"/>
                <a:gd name="connsiteX74" fmla="*/ 575009 w 613888"/>
                <a:gd name="connsiteY74" fmla="*/ 48300 h 313442"/>
                <a:gd name="connsiteX75" fmla="*/ 582902 w 613888"/>
                <a:gd name="connsiteY75" fmla="*/ 51515 h 313442"/>
                <a:gd name="connsiteX76" fmla="*/ 604827 w 613888"/>
                <a:gd name="connsiteY76" fmla="*/ 69637 h 313442"/>
                <a:gd name="connsiteX77" fmla="*/ 609796 w 613888"/>
                <a:gd name="connsiteY77" fmla="*/ 78405 h 313442"/>
                <a:gd name="connsiteX78" fmla="*/ 603365 w 613888"/>
                <a:gd name="connsiteY78" fmla="*/ 80743 h 313442"/>
                <a:gd name="connsiteX79" fmla="*/ 543146 w 613888"/>
                <a:gd name="connsiteY79" fmla="*/ 80451 h 313442"/>
                <a:gd name="connsiteX80" fmla="*/ 537007 w 613888"/>
                <a:gd name="connsiteY80" fmla="*/ 88050 h 313442"/>
                <a:gd name="connsiteX81" fmla="*/ 536714 w 613888"/>
                <a:gd name="connsiteY81" fmla="*/ 136568 h 313442"/>
                <a:gd name="connsiteX82" fmla="*/ 553962 w 613888"/>
                <a:gd name="connsiteY82" fmla="*/ 136568 h 313442"/>
                <a:gd name="connsiteX83" fmla="*/ 572378 w 613888"/>
                <a:gd name="connsiteY83" fmla="*/ 117570 h 313442"/>
                <a:gd name="connsiteX84" fmla="*/ 583195 w 613888"/>
                <a:gd name="connsiteY84" fmla="*/ 121662 h 313442"/>
                <a:gd name="connsiteX85" fmla="*/ 603365 w 613888"/>
                <a:gd name="connsiteY85" fmla="*/ 138614 h 313442"/>
                <a:gd name="connsiteX86" fmla="*/ 604827 w 613888"/>
                <a:gd name="connsiteY86" fmla="*/ 143583 h 313442"/>
                <a:gd name="connsiteX87" fmla="*/ 600442 w 613888"/>
                <a:gd name="connsiteY87" fmla="*/ 145629 h 313442"/>
                <a:gd name="connsiteX88" fmla="*/ 537007 w 613888"/>
                <a:gd name="connsiteY88" fmla="*/ 145921 h 313442"/>
                <a:gd name="connsiteX89" fmla="*/ 537007 w 613888"/>
                <a:gd name="connsiteY89" fmla="*/ 223083 h 313442"/>
                <a:gd name="connsiteX90" fmla="*/ 563316 w 613888"/>
                <a:gd name="connsiteY90" fmla="*/ 223083 h 313442"/>
                <a:gd name="connsiteX91" fmla="*/ 572671 w 613888"/>
                <a:gd name="connsiteY91" fmla="*/ 211099 h 313442"/>
                <a:gd name="connsiteX92" fmla="*/ 579979 w 613888"/>
                <a:gd name="connsiteY92" fmla="*/ 202039 h 313442"/>
                <a:gd name="connsiteX93" fmla="*/ 584071 w 613888"/>
                <a:gd name="connsiteY93" fmla="*/ 199408 h 313442"/>
                <a:gd name="connsiteX94" fmla="*/ 590795 w 613888"/>
                <a:gd name="connsiteY94" fmla="*/ 202331 h 313442"/>
                <a:gd name="connsiteX95" fmla="*/ 606581 w 613888"/>
                <a:gd name="connsiteY95" fmla="*/ 216360 h 313442"/>
                <a:gd name="connsiteX96" fmla="*/ 613889 w 613888"/>
                <a:gd name="connsiteY96" fmla="*/ 226298 h 313442"/>
                <a:gd name="connsiteX97" fmla="*/ 611843 w 613888"/>
                <a:gd name="connsiteY97" fmla="*/ 230390 h 313442"/>
                <a:gd name="connsiteX98" fmla="*/ 603657 w 613888"/>
                <a:gd name="connsiteY98" fmla="*/ 231559 h 313442"/>
                <a:gd name="connsiteX99" fmla="*/ 464802 w 613888"/>
                <a:gd name="connsiteY99" fmla="*/ 231559 h 313442"/>
                <a:gd name="connsiteX100" fmla="*/ 445216 w 613888"/>
                <a:gd name="connsiteY100" fmla="*/ 232436 h 313442"/>
                <a:gd name="connsiteX101" fmla="*/ 435861 w 613888"/>
                <a:gd name="connsiteY101" fmla="*/ 220744 h 313442"/>
                <a:gd name="connsiteX102" fmla="*/ 459832 w 613888"/>
                <a:gd name="connsiteY102" fmla="*/ 222790 h 313442"/>
                <a:gd name="connsiteX103" fmla="*/ 495788 w 613888"/>
                <a:gd name="connsiteY103" fmla="*/ 223375 h 313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</a:cxnLst>
              <a:rect l="l" t="t" r="r" b="b"/>
              <a:pathLst>
                <a:path w="613888" h="313442">
                  <a:moveTo>
                    <a:pt x="275373" y="72852"/>
                  </a:moveTo>
                  <a:lnTo>
                    <a:pt x="261049" y="64083"/>
                  </a:lnTo>
                  <a:cubicBezTo>
                    <a:pt x="254910" y="60284"/>
                    <a:pt x="250817" y="58530"/>
                    <a:pt x="248186" y="58822"/>
                  </a:cubicBezTo>
                  <a:cubicBezTo>
                    <a:pt x="245556" y="59115"/>
                    <a:pt x="242632" y="61745"/>
                    <a:pt x="238832" y="66714"/>
                  </a:cubicBezTo>
                  <a:cubicBezTo>
                    <a:pt x="235324" y="71683"/>
                    <a:pt x="230939" y="77236"/>
                    <a:pt x="225970" y="83666"/>
                  </a:cubicBezTo>
                  <a:lnTo>
                    <a:pt x="166042" y="83666"/>
                  </a:lnTo>
                  <a:lnTo>
                    <a:pt x="165750" y="33686"/>
                  </a:lnTo>
                  <a:lnTo>
                    <a:pt x="173351" y="28425"/>
                  </a:lnTo>
                  <a:cubicBezTo>
                    <a:pt x="175982" y="26380"/>
                    <a:pt x="177735" y="24334"/>
                    <a:pt x="178320" y="22288"/>
                  </a:cubicBezTo>
                  <a:cubicBezTo>
                    <a:pt x="179197" y="20242"/>
                    <a:pt x="178612" y="17903"/>
                    <a:pt x="177151" y="15273"/>
                  </a:cubicBezTo>
                  <a:cubicBezTo>
                    <a:pt x="175689" y="12642"/>
                    <a:pt x="166627" y="9720"/>
                    <a:pt x="149964" y="5920"/>
                  </a:cubicBezTo>
                  <a:cubicBezTo>
                    <a:pt x="133302" y="2120"/>
                    <a:pt x="123947" y="367"/>
                    <a:pt x="121608" y="74"/>
                  </a:cubicBezTo>
                  <a:cubicBezTo>
                    <a:pt x="116931" y="-218"/>
                    <a:pt x="114300" y="367"/>
                    <a:pt x="112839" y="1536"/>
                  </a:cubicBezTo>
                  <a:cubicBezTo>
                    <a:pt x="111377" y="2705"/>
                    <a:pt x="110792" y="5628"/>
                    <a:pt x="111085" y="10012"/>
                  </a:cubicBezTo>
                  <a:lnTo>
                    <a:pt x="113716" y="48885"/>
                  </a:lnTo>
                  <a:lnTo>
                    <a:pt x="113716" y="83374"/>
                  </a:lnTo>
                  <a:lnTo>
                    <a:pt x="59927" y="83374"/>
                  </a:lnTo>
                  <a:lnTo>
                    <a:pt x="14909" y="59992"/>
                  </a:lnTo>
                  <a:cubicBezTo>
                    <a:pt x="9354" y="57069"/>
                    <a:pt x="5554" y="55900"/>
                    <a:pt x="4093" y="56484"/>
                  </a:cubicBezTo>
                  <a:cubicBezTo>
                    <a:pt x="2339" y="57069"/>
                    <a:pt x="1169" y="57946"/>
                    <a:pt x="292" y="59115"/>
                  </a:cubicBezTo>
                  <a:lnTo>
                    <a:pt x="2046" y="86881"/>
                  </a:lnTo>
                  <a:lnTo>
                    <a:pt x="2046" y="173688"/>
                  </a:lnTo>
                  <a:lnTo>
                    <a:pt x="0" y="209638"/>
                  </a:lnTo>
                  <a:cubicBezTo>
                    <a:pt x="0" y="212853"/>
                    <a:pt x="585" y="215483"/>
                    <a:pt x="1754" y="217529"/>
                  </a:cubicBezTo>
                  <a:cubicBezTo>
                    <a:pt x="3216" y="219575"/>
                    <a:pt x="9647" y="220452"/>
                    <a:pt x="21340" y="219868"/>
                  </a:cubicBezTo>
                  <a:cubicBezTo>
                    <a:pt x="33033" y="219283"/>
                    <a:pt x="41218" y="216945"/>
                    <a:pt x="45603" y="212853"/>
                  </a:cubicBezTo>
                  <a:cubicBezTo>
                    <a:pt x="49988" y="208761"/>
                    <a:pt x="52327" y="204669"/>
                    <a:pt x="52327" y="201162"/>
                  </a:cubicBezTo>
                  <a:lnTo>
                    <a:pt x="52327" y="183625"/>
                  </a:lnTo>
                  <a:lnTo>
                    <a:pt x="113716" y="183625"/>
                  </a:lnTo>
                  <a:lnTo>
                    <a:pt x="114008" y="246173"/>
                  </a:lnTo>
                  <a:lnTo>
                    <a:pt x="110792" y="301121"/>
                  </a:lnTo>
                  <a:cubicBezTo>
                    <a:pt x="111377" y="304336"/>
                    <a:pt x="112254" y="306966"/>
                    <a:pt x="114008" y="309012"/>
                  </a:cubicBezTo>
                  <a:cubicBezTo>
                    <a:pt x="115762" y="311351"/>
                    <a:pt x="120147" y="312520"/>
                    <a:pt x="127455" y="313104"/>
                  </a:cubicBezTo>
                  <a:cubicBezTo>
                    <a:pt x="135348" y="313981"/>
                    <a:pt x="142656" y="313104"/>
                    <a:pt x="149087" y="311058"/>
                  </a:cubicBezTo>
                  <a:cubicBezTo>
                    <a:pt x="155811" y="309012"/>
                    <a:pt x="160196" y="306674"/>
                    <a:pt x="162534" y="304044"/>
                  </a:cubicBezTo>
                  <a:cubicBezTo>
                    <a:pt x="164873" y="301413"/>
                    <a:pt x="166627" y="298783"/>
                    <a:pt x="167796" y="295568"/>
                  </a:cubicBezTo>
                  <a:lnTo>
                    <a:pt x="165458" y="248511"/>
                  </a:lnTo>
                  <a:lnTo>
                    <a:pt x="165458" y="183917"/>
                  </a:lnTo>
                  <a:lnTo>
                    <a:pt x="230939" y="183917"/>
                  </a:lnTo>
                  <a:lnTo>
                    <a:pt x="230939" y="199993"/>
                  </a:lnTo>
                  <a:cubicBezTo>
                    <a:pt x="230939" y="207007"/>
                    <a:pt x="231524" y="211391"/>
                    <a:pt x="232986" y="213730"/>
                  </a:cubicBezTo>
                  <a:cubicBezTo>
                    <a:pt x="234447" y="216068"/>
                    <a:pt x="237955" y="217529"/>
                    <a:pt x="243802" y="218114"/>
                  </a:cubicBezTo>
                  <a:cubicBezTo>
                    <a:pt x="247894" y="218698"/>
                    <a:pt x="254033" y="218114"/>
                    <a:pt x="262218" y="216360"/>
                  </a:cubicBezTo>
                  <a:cubicBezTo>
                    <a:pt x="270403" y="214607"/>
                    <a:pt x="275958" y="212561"/>
                    <a:pt x="278296" y="210515"/>
                  </a:cubicBezTo>
                  <a:cubicBezTo>
                    <a:pt x="280635" y="208469"/>
                    <a:pt x="282681" y="205838"/>
                    <a:pt x="283851" y="202915"/>
                  </a:cubicBezTo>
                  <a:lnTo>
                    <a:pt x="281804" y="169596"/>
                  </a:lnTo>
                  <a:lnTo>
                    <a:pt x="281804" y="109386"/>
                  </a:lnTo>
                  <a:lnTo>
                    <a:pt x="290282" y="101203"/>
                  </a:lnTo>
                  <a:cubicBezTo>
                    <a:pt x="294374" y="97403"/>
                    <a:pt x="296421" y="94480"/>
                    <a:pt x="296421" y="92142"/>
                  </a:cubicBezTo>
                  <a:cubicBezTo>
                    <a:pt x="296713" y="88050"/>
                    <a:pt x="289697" y="81620"/>
                    <a:pt x="275373" y="72852"/>
                  </a:cubicBezTo>
                  <a:close/>
                  <a:moveTo>
                    <a:pt x="113423" y="175149"/>
                  </a:moveTo>
                  <a:lnTo>
                    <a:pt x="52327" y="175149"/>
                  </a:lnTo>
                  <a:lnTo>
                    <a:pt x="52327" y="92727"/>
                  </a:lnTo>
                  <a:lnTo>
                    <a:pt x="113423" y="92434"/>
                  </a:lnTo>
                  <a:lnTo>
                    <a:pt x="113423" y="175149"/>
                  </a:lnTo>
                  <a:close/>
                  <a:moveTo>
                    <a:pt x="230647" y="175149"/>
                  </a:moveTo>
                  <a:lnTo>
                    <a:pt x="165458" y="175149"/>
                  </a:lnTo>
                  <a:lnTo>
                    <a:pt x="165458" y="92434"/>
                  </a:lnTo>
                  <a:lnTo>
                    <a:pt x="230647" y="92434"/>
                  </a:lnTo>
                  <a:lnTo>
                    <a:pt x="230647" y="175149"/>
                  </a:lnTo>
                  <a:close/>
                  <a:moveTo>
                    <a:pt x="495788" y="223375"/>
                  </a:moveTo>
                  <a:lnTo>
                    <a:pt x="495496" y="145337"/>
                  </a:lnTo>
                  <a:lnTo>
                    <a:pt x="471525" y="145337"/>
                  </a:lnTo>
                  <a:lnTo>
                    <a:pt x="451647" y="146213"/>
                  </a:lnTo>
                  <a:lnTo>
                    <a:pt x="442292" y="134522"/>
                  </a:lnTo>
                  <a:lnTo>
                    <a:pt x="466263" y="136568"/>
                  </a:lnTo>
                  <a:lnTo>
                    <a:pt x="495204" y="136861"/>
                  </a:lnTo>
                  <a:lnTo>
                    <a:pt x="495204" y="80743"/>
                  </a:lnTo>
                  <a:lnTo>
                    <a:pt x="468017" y="80743"/>
                  </a:lnTo>
                  <a:lnTo>
                    <a:pt x="448139" y="82497"/>
                  </a:lnTo>
                  <a:lnTo>
                    <a:pt x="438784" y="70513"/>
                  </a:lnTo>
                  <a:lnTo>
                    <a:pt x="464509" y="72267"/>
                  </a:lnTo>
                  <a:lnTo>
                    <a:pt x="555131" y="72267"/>
                  </a:lnTo>
                  <a:cubicBezTo>
                    <a:pt x="560978" y="63207"/>
                    <a:pt x="565363" y="57069"/>
                    <a:pt x="568286" y="53854"/>
                  </a:cubicBezTo>
                  <a:cubicBezTo>
                    <a:pt x="570917" y="50346"/>
                    <a:pt x="573255" y="48593"/>
                    <a:pt x="575009" y="48300"/>
                  </a:cubicBezTo>
                  <a:cubicBezTo>
                    <a:pt x="576763" y="48008"/>
                    <a:pt x="579394" y="49177"/>
                    <a:pt x="582902" y="51515"/>
                  </a:cubicBezTo>
                  <a:cubicBezTo>
                    <a:pt x="593426" y="59115"/>
                    <a:pt x="600734" y="65252"/>
                    <a:pt x="604827" y="69637"/>
                  </a:cubicBezTo>
                  <a:cubicBezTo>
                    <a:pt x="608919" y="74021"/>
                    <a:pt x="610381" y="76944"/>
                    <a:pt x="609796" y="78405"/>
                  </a:cubicBezTo>
                  <a:cubicBezTo>
                    <a:pt x="608919" y="80159"/>
                    <a:pt x="606873" y="80743"/>
                    <a:pt x="603365" y="80743"/>
                  </a:cubicBezTo>
                  <a:lnTo>
                    <a:pt x="543146" y="80451"/>
                  </a:lnTo>
                  <a:cubicBezTo>
                    <a:pt x="541392" y="83666"/>
                    <a:pt x="539345" y="86004"/>
                    <a:pt x="537007" y="88050"/>
                  </a:cubicBezTo>
                  <a:lnTo>
                    <a:pt x="536714" y="136568"/>
                  </a:lnTo>
                  <a:lnTo>
                    <a:pt x="553962" y="136568"/>
                  </a:lnTo>
                  <a:cubicBezTo>
                    <a:pt x="563609" y="124585"/>
                    <a:pt x="569747" y="118155"/>
                    <a:pt x="572378" y="117570"/>
                  </a:cubicBezTo>
                  <a:cubicBezTo>
                    <a:pt x="575009" y="116986"/>
                    <a:pt x="578810" y="118447"/>
                    <a:pt x="583195" y="121662"/>
                  </a:cubicBezTo>
                  <a:cubicBezTo>
                    <a:pt x="595180" y="131015"/>
                    <a:pt x="601904" y="136568"/>
                    <a:pt x="603365" y="138614"/>
                  </a:cubicBezTo>
                  <a:cubicBezTo>
                    <a:pt x="604827" y="140660"/>
                    <a:pt x="605412" y="142122"/>
                    <a:pt x="604827" y="143583"/>
                  </a:cubicBezTo>
                  <a:cubicBezTo>
                    <a:pt x="604242" y="145044"/>
                    <a:pt x="602781" y="145629"/>
                    <a:pt x="600442" y="145629"/>
                  </a:cubicBezTo>
                  <a:lnTo>
                    <a:pt x="537007" y="145921"/>
                  </a:lnTo>
                  <a:lnTo>
                    <a:pt x="537007" y="223083"/>
                  </a:lnTo>
                  <a:lnTo>
                    <a:pt x="563316" y="223083"/>
                  </a:lnTo>
                  <a:cubicBezTo>
                    <a:pt x="566240" y="219575"/>
                    <a:pt x="569455" y="215776"/>
                    <a:pt x="572671" y="211099"/>
                  </a:cubicBezTo>
                  <a:cubicBezTo>
                    <a:pt x="576179" y="206715"/>
                    <a:pt x="578517" y="203792"/>
                    <a:pt x="579979" y="202039"/>
                  </a:cubicBezTo>
                  <a:cubicBezTo>
                    <a:pt x="581441" y="200577"/>
                    <a:pt x="582902" y="199700"/>
                    <a:pt x="584071" y="199408"/>
                  </a:cubicBezTo>
                  <a:cubicBezTo>
                    <a:pt x="585533" y="199116"/>
                    <a:pt x="587579" y="200285"/>
                    <a:pt x="590795" y="202331"/>
                  </a:cubicBezTo>
                  <a:cubicBezTo>
                    <a:pt x="596349" y="206715"/>
                    <a:pt x="601611" y="211391"/>
                    <a:pt x="606581" y="216360"/>
                  </a:cubicBezTo>
                  <a:cubicBezTo>
                    <a:pt x="611550" y="221329"/>
                    <a:pt x="613889" y="224836"/>
                    <a:pt x="613889" y="226298"/>
                  </a:cubicBezTo>
                  <a:cubicBezTo>
                    <a:pt x="613889" y="228344"/>
                    <a:pt x="613012" y="229513"/>
                    <a:pt x="611843" y="230390"/>
                  </a:cubicBezTo>
                  <a:cubicBezTo>
                    <a:pt x="610381" y="231266"/>
                    <a:pt x="607750" y="231559"/>
                    <a:pt x="603657" y="231559"/>
                  </a:cubicBezTo>
                  <a:lnTo>
                    <a:pt x="464802" y="231559"/>
                  </a:lnTo>
                  <a:lnTo>
                    <a:pt x="445216" y="232436"/>
                  </a:lnTo>
                  <a:lnTo>
                    <a:pt x="435861" y="220744"/>
                  </a:lnTo>
                  <a:lnTo>
                    <a:pt x="459832" y="222790"/>
                  </a:lnTo>
                  <a:lnTo>
                    <a:pt x="495788" y="223375"/>
                  </a:lnTo>
                  <a:close/>
                </a:path>
              </a:pathLst>
            </a:custGeom>
            <a:grpFill/>
            <a:ln w="186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</a:endParaRPr>
            </a:p>
          </p:txBody>
        </p:sp>
        <p:sp>
          <p:nvSpPr>
            <p:cNvPr id="118" name="任意多边形: 形状 117"/>
            <p:cNvSpPr/>
            <p:nvPr/>
          </p:nvSpPr>
          <p:spPr>
            <a:xfrm>
              <a:off x="3877690" y="2645138"/>
              <a:ext cx="27297" cy="23931"/>
            </a:xfrm>
            <a:custGeom>
              <a:avLst/>
              <a:gdLst>
                <a:gd name="connsiteX0" fmla="*/ 6487 w 56071"/>
                <a:gd name="connsiteY0" fmla="*/ 55 h 49158"/>
                <a:gd name="connsiteX1" fmla="*/ 56 w 56071"/>
                <a:gd name="connsiteY1" fmla="*/ 2394 h 49158"/>
                <a:gd name="connsiteX2" fmla="*/ 2102 w 56071"/>
                <a:gd name="connsiteY2" fmla="*/ 7362 h 49158"/>
                <a:gd name="connsiteX3" fmla="*/ 7949 w 56071"/>
                <a:gd name="connsiteY3" fmla="*/ 12331 h 49158"/>
                <a:gd name="connsiteX4" fmla="*/ 14965 w 56071"/>
                <a:gd name="connsiteY4" fmla="*/ 26945 h 49158"/>
                <a:gd name="connsiteX5" fmla="*/ 17596 w 56071"/>
                <a:gd name="connsiteY5" fmla="*/ 39513 h 49158"/>
                <a:gd name="connsiteX6" fmla="*/ 22858 w 56071"/>
                <a:gd name="connsiteY6" fmla="*/ 45943 h 49158"/>
                <a:gd name="connsiteX7" fmla="*/ 37766 w 56071"/>
                <a:gd name="connsiteY7" fmla="*/ 49158 h 49158"/>
                <a:gd name="connsiteX8" fmla="*/ 53844 w 56071"/>
                <a:gd name="connsiteY8" fmla="*/ 39221 h 49158"/>
                <a:gd name="connsiteX9" fmla="*/ 55891 w 56071"/>
                <a:gd name="connsiteY9" fmla="*/ 26945 h 49158"/>
                <a:gd name="connsiteX10" fmla="*/ 46536 w 56071"/>
                <a:gd name="connsiteY10" fmla="*/ 11162 h 49158"/>
                <a:gd name="connsiteX11" fmla="*/ 12626 w 56071"/>
                <a:gd name="connsiteY11" fmla="*/ 640 h 49158"/>
                <a:gd name="connsiteX12" fmla="*/ 6487 w 56071"/>
                <a:gd name="connsiteY12" fmla="*/ 55 h 49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6071" h="49158">
                  <a:moveTo>
                    <a:pt x="6487" y="55"/>
                  </a:moveTo>
                  <a:cubicBezTo>
                    <a:pt x="2395" y="-237"/>
                    <a:pt x="56" y="640"/>
                    <a:pt x="56" y="2394"/>
                  </a:cubicBezTo>
                  <a:cubicBezTo>
                    <a:pt x="-236" y="4147"/>
                    <a:pt x="641" y="5901"/>
                    <a:pt x="2102" y="7362"/>
                  </a:cubicBezTo>
                  <a:lnTo>
                    <a:pt x="7949" y="12331"/>
                  </a:lnTo>
                  <a:cubicBezTo>
                    <a:pt x="11457" y="15838"/>
                    <a:pt x="13795" y="20807"/>
                    <a:pt x="14965" y="26945"/>
                  </a:cubicBezTo>
                  <a:cubicBezTo>
                    <a:pt x="16134" y="33083"/>
                    <a:pt x="17011" y="37467"/>
                    <a:pt x="17596" y="39513"/>
                  </a:cubicBezTo>
                  <a:cubicBezTo>
                    <a:pt x="18180" y="41559"/>
                    <a:pt x="19934" y="43897"/>
                    <a:pt x="22858" y="45943"/>
                  </a:cubicBezTo>
                  <a:cubicBezTo>
                    <a:pt x="25781" y="48281"/>
                    <a:pt x="30750" y="49158"/>
                    <a:pt x="37766" y="49158"/>
                  </a:cubicBezTo>
                  <a:cubicBezTo>
                    <a:pt x="44490" y="48866"/>
                    <a:pt x="50044" y="45651"/>
                    <a:pt x="53844" y="39221"/>
                  </a:cubicBezTo>
                  <a:cubicBezTo>
                    <a:pt x="55598" y="36006"/>
                    <a:pt x="56475" y="31914"/>
                    <a:pt x="55891" y="26945"/>
                  </a:cubicBezTo>
                  <a:cubicBezTo>
                    <a:pt x="55306" y="21976"/>
                    <a:pt x="52383" y="16715"/>
                    <a:pt x="46536" y="11162"/>
                  </a:cubicBezTo>
                  <a:cubicBezTo>
                    <a:pt x="40982" y="5609"/>
                    <a:pt x="29581" y="1809"/>
                    <a:pt x="12626" y="640"/>
                  </a:cubicBezTo>
                  <a:lnTo>
                    <a:pt x="6487" y="55"/>
                  </a:lnTo>
                  <a:close/>
                </a:path>
              </a:pathLst>
            </a:custGeom>
            <a:grpFill/>
            <a:ln w="186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</a:endParaRPr>
            </a:p>
          </p:txBody>
        </p:sp>
        <p:sp>
          <p:nvSpPr>
            <p:cNvPr id="119" name="任意多边形: 形状 118"/>
            <p:cNvSpPr/>
            <p:nvPr/>
          </p:nvSpPr>
          <p:spPr>
            <a:xfrm>
              <a:off x="3803716" y="2572461"/>
              <a:ext cx="524424" cy="151615"/>
            </a:xfrm>
            <a:custGeom>
              <a:avLst/>
              <a:gdLst>
                <a:gd name="connsiteX0" fmla="*/ 288528 w 1077243"/>
                <a:gd name="connsiteY0" fmla="*/ 35063 h 311439"/>
                <a:gd name="connsiteX1" fmla="*/ 278004 w 1077243"/>
                <a:gd name="connsiteY1" fmla="*/ 23664 h 311439"/>
                <a:gd name="connsiteX2" fmla="*/ 251402 w 1077243"/>
                <a:gd name="connsiteY2" fmla="*/ 7881 h 311439"/>
                <a:gd name="connsiteX3" fmla="*/ 242632 w 1077243"/>
                <a:gd name="connsiteY3" fmla="*/ 6128 h 311439"/>
                <a:gd name="connsiteX4" fmla="*/ 235324 w 1077243"/>
                <a:gd name="connsiteY4" fmla="*/ 12266 h 311439"/>
                <a:gd name="connsiteX5" fmla="*/ 224216 w 1077243"/>
                <a:gd name="connsiteY5" fmla="*/ 26587 h 311439"/>
                <a:gd name="connsiteX6" fmla="*/ 51742 w 1077243"/>
                <a:gd name="connsiteY6" fmla="*/ 26587 h 311439"/>
                <a:gd name="connsiteX7" fmla="*/ 13155 w 1077243"/>
                <a:gd name="connsiteY7" fmla="*/ 7589 h 311439"/>
                <a:gd name="connsiteX8" fmla="*/ 2923 w 1077243"/>
                <a:gd name="connsiteY8" fmla="*/ 4374 h 311439"/>
                <a:gd name="connsiteX9" fmla="*/ 0 w 1077243"/>
                <a:gd name="connsiteY9" fmla="*/ 7005 h 311439"/>
                <a:gd name="connsiteX10" fmla="*/ 2046 w 1077243"/>
                <a:gd name="connsiteY10" fmla="*/ 54646 h 311439"/>
                <a:gd name="connsiteX11" fmla="*/ 2339 w 1077243"/>
                <a:gd name="connsiteY11" fmla="*/ 246965 h 311439"/>
                <a:gd name="connsiteX12" fmla="*/ 292 w 1077243"/>
                <a:gd name="connsiteY12" fmla="*/ 296652 h 311439"/>
                <a:gd name="connsiteX13" fmla="*/ 3508 w 1077243"/>
                <a:gd name="connsiteY13" fmla="*/ 301913 h 311439"/>
                <a:gd name="connsiteX14" fmla="*/ 11693 w 1077243"/>
                <a:gd name="connsiteY14" fmla="*/ 303959 h 311439"/>
                <a:gd name="connsiteX15" fmla="*/ 41511 w 1077243"/>
                <a:gd name="connsiteY15" fmla="*/ 300452 h 311439"/>
                <a:gd name="connsiteX16" fmla="*/ 47942 w 1077243"/>
                <a:gd name="connsiteY16" fmla="*/ 290514 h 311439"/>
                <a:gd name="connsiteX17" fmla="*/ 47942 w 1077243"/>
                <a:gd name="connsiteY17" fmla="*/ 271809 h 311439"/>
                <a:gd name="connsiteX18" fmla="*/ 228600 w 1077243"/>
                <a:gd name="connsiteY18" fmla="*/ 271809 h 311439"/>
                <a:gd name="connsiteX19" fmla="*/ 228308 w 1077243"/>
                <a:gd name="connsiteY19" fmla="*/ 289930 h 311439"/>
                <a:gd name="connsiteX20" fmla="*/ 231231 w 1077243"/>
                <a:gd name="connsiteY20" fmla="*/ 301329 h 311439"/>
                <a:gd name="connsiteX21" fmla="*/ 244386 w 1077243"/>
                <a:gd name="connsiteY21" fmla="*/ 305713 h 311439"/>
                <a:gd name="connsiteX22" fmla="*/ 264265 w 1077243"/>
                <a:gd name="connsiteY22" fmla="*/ 303375 h 311439"/>
                <a:gd name="connsiteX23" fmla="*/ 276542 w 1077243"/>
                <a:gd name="connsiteY23" fmla="*/ 296944 h 311439"/>
                <a:gd name="connsiteX24" fmla="*/ 280343 w 1077243"/>
                <a:gd name="connsiteY24" fmla="*/ 287007 h 311439"/>
                <a:gd name="connsiteX25" fmla="*/ 278589 w 1077243"/>
                <a:gd name="connsiteY25" fmla="*/ 245211 h 311439"/>
                <a:gd name="connsiteX26" fmla="*/ 278881 w 1077243"/>
                <a:gd name="connsiteY26" fmla="*/ 47339 h 311439"/>
                <a:gd name="connsiteX27" fmla="*/ 288528 w 1077243"/>
                <a:gd name="connsiteY27" fmla="*/ 35063 h 311439"/>
                <a:gd name="connsiteX28" fmla="*/ 228893 w 1077243"/>
                <a:gd name="connsiteY28" fmla="*/ 263332 h 311439"/>
                <a:gd name="connsiteX29" fmla="*/ 47942 w 1077243"/>
                <a:gd name="connsiteY29" fmla="*/ 263040 h 311439"/>
                <a:gd name="connsiteX30" fmla="*/ 48234 w 1077243"/>
                <a:gd name="connsiteY30" fmla="*/ 35648 h 311439"/>
                <a:gd name="connsiteX31" fmla="*/ 228893 w 1077243"/>
                <a:gd name="connsiteY31" fmla="*/ 35648 h 311439"/>
                <a:gd name="connsiteX32" fmla="*/ 228893 w 1077243"/>
                <a:gd name="connsiteY32" fmla="*/ 263332 h 311439"/>
                <a:gd name="connsiteX33" fmla="*/ 546069 w 1077243"/>
                <a:gd name="connsiteY33" fmla="*/ 71890 h 311439"/>
                <a:gd name="connsiteX34" fmla="*/ 550161 w 1077243"/>
                <a:gd name="connsiteY34" fmla="*/ 91473 h 311439"/>
                <a:gd name="connsiteX35" fmla="*/ 558347 w 1077243"/>
                <a:gd name="connsiteY35" fmla="*/ 120116 h 311439"/>
                <a:gd name="connsiteX36" fmla="*/ 577933 w 1077243"/>
                <a:gd name="connsiteY36" fmla="*/ 162497 h 311439"/>
                <a:gd name="connsiteX37" fmla="*/ 605996 w 1077243"/>
                <a:gd name="connsiteY37" fmla="*/ 124208 h 311439"/>
                <a:gd name="connsiteX38" fmla="*/ 609796 w 1077243"/>
                <a:gd name="connsiteY38" fmla="*/ 117193 h 311439"/>
                <a:gd name="connsiteX39" fmla="*/ 617397 w 1077243"/>
                <a:gd name="connsiteY39" fmla="*/ 107548 h 311439"/>
                <a:gd name="connsiteX40" fmla="*/ 624120 w 1077243"/>
                <a:gd name="connsiteY40" fmla="*/ 108717 h 311439"/>
                <a:gd name="connsiteX41" fmla="*/ 632890 w 1077243"/>
                <a:gd name="connsiteY41" fmla="*/ 115440 h 311439"/>
                <a:gd name="connsiteX42" fmla="*/ 647799 w 1077243"/>
                <a:gd name="connsiteY42" fmla="*/ 126546 h 311439"/>
                <a:gd name="connsiteX43" fmla="*/ 661538 w 1077243"/>
                <a:gd name="connsiteY43" fmla="*/ 137945 h 311439"/>
                <a:gd name="connsiteX44" fmla="*/ 664754 w 1077243"/>
                <a:gd name="connsiteY44" fmla="*/ 146129 h 311439"/>
                <a:gd name="connsiteX45" fmla="*/ 646045 w 1077243"/>
                <a:gd name="connsiteY45" fmla="*/ 149344 h 311439"/>
                <a:gd name="connsiteX46" fmla="*/ 585826 w 1077243"/>
                <a:gd name="connsiteY46" fmla="*/ 172142 h 311439"/>
                <a:gd name="connsiteX47" fmla="*/ 600150 w 1077243"/>
                <a:gd name="connsiteY47" fmla="*/ 192309 h 311439"/>
                <a:gd name="connsiteX48" fmla="*/ 629382 w 1077243"/>
                <a:gd name="connsiteY48" fmla="*/ 218906 h 311439"/>
                <a:gd name="connsiteX49" fmla="*/ 667970 w 1077243"/>
                <a:gd name="connsiteY49" fmla="*/ 240535 h 311439"/>
                <a:gd name="connsiteX50" fmla="*/ 677324 w 1077243"/>
                <a:gd name="connsiteY50" fmla="*/ 244042 h 311439"/>
                <a:gd name="connsiteX51" fmla="*/ 687848 w 1077243"/>
                <a:gd name="connsiteY51" fmla="*/ 246088 h 311439"/>
                <a:gd name="connsiteX52" fmla="*/ 690771 w 1077243"/>
                <a:gd name="connsiteY52" fmla="*/ 250472 h 311439"/>
                <a:gd name="connsiteX53" fmla="*/ 689017 w 1077243"/>
                <a:gd name="connsiteY53" fmla="*/ 254272 h 311439"/>
                <a:gd name="connsiteX54" fmla="*/ 680247 w 1077243"/>
                <a:gd name="connsiteY54" fmla="*/ 257487 h 311439"/>
                <a:gd name="connsiteX55" fmla="*/ 672939 w 1077243"/>
                <a:gd name="connsiteY55" fmla="*/ 259825 h 311439"/>
                <a:gd name="connsiteX56" fmla="*/ 664754 w 1077243"/>
                <a:gd name="connsiteY56" fmla="*/ 263332 h 311439"/>
                <a:gd name="connsiteX57" fmla="*/ 657154 w 1077243"/>
                <a:gd name="connsiteY57" fmla="*/ 269178 h 311439"/>
                <a:gd name="connsiteX58" fmla="*/ 649845 w 1077243"/>
                <a:gd name="connsiteY58" fmla="*/ 276777 h 311439"/>
                <a:gd name="connsiteX59" fmla="*/ 644876 w 1077243"/>
                <a:gd name="connsiteY59" fmla="*/ 286715 h 311439"/>
                <a:gd name="connsiteX60" fmla="*/ 640491 w 1077243"/>
                <a:gd name="connsiteY60" fmla="*/ 294022 h 311439"/>
                <a:gd name="connsiteX61" fmla="*/ 632890 w 1077243"/>
                <a:gd name="connsiteY61" fmla="*/ 290514 h 311439"/>
                <a:gd name="connsiteX62" fmla="*/ 624120 w 1077243"/>
                <a:gd name="connsiteY62" fmla="*/ 284669 h 311439"/>
                <a:gd name="connsiteX63" fmla="*/ 608919 w 1077243"/>
                <a:gd name="connsiteY63" fmla="*/ 272393 h 311439"/>
                <a:gd name="connsiteX64" fmla="*/ 592549 w 1077243"/>
                <a:gd name="connsiteY64" fmla="*/ 256026 h 311439"/>
                <a:gd name="connsiteX65" fmla="*/ 574132 w 1077243"/>
                <a:gd name="connsiteY65" fmla="*/ 229721 h 311439"/>
                <a:gd name="connsiteX66" fmla="*/ 554254 w 1077243"/>
                <a:gd name="connsiteY66" fmla="*/ 186171 h 311439"/>
                <a:gd name="connsiteX67" fmla="*/ 542269 w 1077243"/>
                <a:gd name="connsiteY67" fmla="*/ 138822 h 311439"/>
                <a:gd name="connsiteX68" fmla="*/ 537884 w 1077243"/>
                <a:gd name="connsiteY68" fmla="*/ 103749 h 311439"/>
                <a:gd name="connsiteX69" fmla="*/ 536130 w 1077243"/>
                <a:gd name="connsiteY69" fmla="*/ 81243 h 311439"/>
                <a:gd name="connsiteX70" fmla="*/ 530576 w 1077243"/>
                <a:gd name="connsiteY70" fmla="*/ 95857 h 311439"/>
                <a:gd name="connsiteX71" fmla="*/ 508359 w 1077243"/>
                <a:gd name="connsiteY71" fmla="*/ 135899 h 311439"/>
                <a:gd name="connsiteX72" fmla="*/ 518882 w 1077243"/>
                <a:gd name="connsiteY72" fmla="*/ 145252 h 311439"/>
                <a:gd name="connsiteX73" fmla="*/ 507189 w 1077243"/>
                <a:gd name="connsiteY73" fmla="*/ 155774 h 311439"/>
                <a:gd name="connsiteX74" fmla="*/ 507189 w 1077243"/>
                <a:gd name="connsiteY74" fmla="*/ 244627 h 311439"/>
                <a:gd name="connsiteX75" fmla="*/ 551038 w 1077243"/>
                <a:gd name="connsiteY75" fmla="*/ 222998 h 311439"/>
                <a:gd name="connsiteX76" fmla="*/ 556593 w 1077243"/>
                <a:gd name="connsiteY76" fmla="*/ 220075 h 311439"/>
                <a:gd name="connsiteX77" fmla="*/ 565655 w 1077243"/>
                <a:gd name="connsiteY77" fmla="*/ 219198 h 311439"/>
                <a:gd name="connsiteX78" fmla="*/ 567701 w 1077243"/>
                <a:gd name="connsiteY78" fmla="*/ 224459 h 311439"/>
                <a:gd name="connsiteX79" fmla="*/ 564778 w 1077243"/>
                <a:gd name="connsiteY79" fmla="*/ 229428 h 311439"/>
                <a:gd name="connsiteX80" fmla="*/ 561562 w 1077243"/>
                <a:gd name="connsiteY80" fmla="*/ 232351 h 311439"/>
                <a:gd name="connsiteX81" fmla="*/ 499881 w 1077243"/>
                <a:gd name="connsiteY81" fmla="*/ 292268 h 311439"/>
                <a:gd name="connsiteX82" fmla="*/ 483511 w 1077243"/>
                <a:gd name="connsiteY82" fmla="*/ 308343 h 311439"/>
                <a:gd name="connsiteX83" fmla="*/ 475618 w 1077243"/>
                <a:gd name="connsiteY83" fmla="*/ 311266 h 311439"/>
                <a:gd name="connsiteX84" fmla="*/ 470063 w 1077243"/>
                <a:gd name="connsiteY84" fmla="*/ 304836 h 311439"/>
                <a:gd name="connsiteX85" fmla="*/ 461294 w 1077243"/>
                <a:gd name="connsiteY85" fmla="*/ 290222 h 311439"/>
                <a:gd name="connsiteX86" fmla="*/ 454863 w 1077243"/>
                <a:gd name="connsiteY86" fmla="*/ 276777 h 311439"/>
                <a:gd name="connsiteX87" fmla="*/ 452232 w 1077243"/>
                <a:gd name="connsiteY87" fmla="*/ 267424 h 311439"/>
                <a:gd name="connsiteX88" fmla="*/ 456616 w 1077243"/>
                <a:gd name="connsiteY88" fmla="*/ 261579 h 311439"/>
                <a:gd name="connsiteX89" fmla="*/ 460709 w 1077243"/>
                <a:gd name="connsiteY89" fmla="*/ 257779 h 311439"/>
                <a:gd name="connsiteX90" fmla="*/ 460709 w 1077243"/>
                <a:gd name="connsiteY90" fmla="*/ 193186 h 311439"/>
                <a:gd name="connsiteX91" fmla="*/ 413060 w 1077243"/>
                <a:gd name="connsiteY91" fmla="*/ 227090 h 311439"/>
                <a:gd name="connsiteX92" fmla="*/ 385581 w 1077243"/>
                <a:gd name="connsiteY92" fmla="*/ 243458 h 311439"/>
                <a:gd name="connsiteX93" fmla="*/ 379149 w 1077243"/>
                <a:gd name="connsiteY93" fmla="*/ 246965 h 311439"/>
                <a:gd name="connsiteX94" fmla="*/ 372718 w 1077243"/>
                <a:gd name="connsiteY94" fmla="*/ 248426 h 311439"/>
                <a:gd name="connsiteX95" fmla="*/ 366287 w 1077243"/>
                <a:gd name="connsiteY95" fmla="*/ 245796 h 311439"/>
                <a:gd name="connsiteX96" fmla="*/ 373595 w 1077243"/>
                <a:gd name="connsiteY96" fmla="*/ 234981 h 311439"/>
                <a:gd name="connsiteX97" fmla="*/ 378857 w 1077243"/>
                <a:gd name="connsiteY97" fmla="*/ 230890 h 311439"/>
                <a:gd name="connsiteX98" fmla="*/ 391720 w 1077243"/>
                <a:gd name="connsiteY98" fmla="*/ 220660 h 311439"/>
                <a:gd name="connsiteX99" fmla="*/ 417737 w 1077243"/>
                <a:gd name="connsiteY99" fmla="*/ 192893 h 311439"/>
                <a:gd name="connsiteX100" fmla="*/ 447554 w 1077243"/>
                <a:gd name="connsiteY100" fmla="*/ 156359 h 311439"/>
                <a:gd name="connsiteX101" fmla="*/ 468602 w 1077243"/>
                <a:gd name="connsiteY101" fmla="*/ 121285 h 311439"/>
                <a:gd name="connsiteX102" fmla="*/ 483218 w 1077243"/>
                <a:gd name="connsiteY102" fmla="*/ 90012 h 311439"/>
                <a:gd name="connsiteX103" fmla="*/ 489942 w 1077243"/>
                <a:gd name="connsiteY103" fmla="*/ 71598 h 311439"/>
                <a:gd name="connsiteX104" fmla="*/ 441415 w 1077243"/>
                <a:gd name="connsiteY104" fmla="*/ 71306 h 311439"/>
                <a:gd name="connsiteX105" fmla="*/ 443462 w 1077243"/>
                <a:gd name="connsiteY105" fmla="*/ 87966 h 311439"/>
                <a:gd name="connsiteX106" fmla="*/ 438492 w 1077243"/>
                <a:gd name="connsiteY106" fmla="*/ 107256 h 311439"/>
                <a:gd name="connsiteX107" fmla="*/ 417737 w 1077243"/>
                <a:gd name="connsiteY107" fmla="*/ 122162 h 311439"/>
                <a:gd name="connsiteX108" fmla="*/ 394351 w 1077243"/>
                <a:gd name="connsiteY108" fmla="*/ 117193 h 311439"/>
                <a:gd name="connsiteX109" fmla="*/ 386165 w 1077243"/>
                <a:gd name="connsiteY109" fmla="*/ 99072 h 311439"/>
                <a:gd name="connsiteX110" fmla="*/ 394351 w 1077243"/>
                <a:gd name="connsiteY110" fmla="*/ 81536 h 311439"/>
                <a:gd name="connsiteX111" fmla="*/ 408382 w 1077243"/>
                <a:gd name="connsiteY111" fmla="*/ 69552 h 311439"/>
                <a:gd name="connsiteX112" fmla="*/ 415106 w 1077243"/>
                <a:gd name="connsiteY112" fmla="*/ 56692 h 311439"/>
                <a:gd name="connsiteX113" fmla="*/ 416568 w 1077243"/>
                <a:gd name="connsiteY113" fmla="*/ 52308 h 311439"/>
                <a:gd name="connsiteX114" fmla="*/ 417152 w 1077243"/>
                <a:gd name="connsiteY114" fmla="*/ 42370 h 311439"/>
                <a:gd name="connsiteX115" fmla="*/ 420368 w 1077243"/>
                <a:gd name="connsiteY115" fmla="*/ 38571 h 311439"/>
                <a:gd name="connsiteX116" fmla="*/ 426507 w 1077243"/>
                <a:gd name="connsiteY116" fmla="*/ 40324 h 311439"/>
                <a:gd name="connsiteX117" fmla="*/ 429722 w 1077243"/>
                <a:gd name="connsiteY117" fmla="*/ 44709 h 311439"/>
                <a:gd name="connsiteX118" fmla="*/ 434107 w 1077243"/>
                <a:gd name="connsiteY118" fmla="*/ 51723 h 311439"/>
                <a:gd name="connsiteX119" fmla="*/ 437615 w 1077243"/>
                <a:gd name="connsiteY119" fmla="*/ 59615 h 311439"/>
                <a:gd name="connsiteX120" fmla="*/ 439077 w 1077243"/>
                <a:gd name="connsiteY120" fmla="*/ 62537 h 311439"/>
                <a:gd name="connsiteX121" fmla="*/ 493157 w 1077243"/>
                <a:gd name="connsiteY121" fmla="*/ 62537 h 311439"/>
                <a:gd name="connsiteX122" fmla="*/ 496665 w 1077243"/>
                <a:gd name="connsiteY122" fmla="*/ 49677 h 311439"/>
                <a:gd name="connsiteX123" fmla="*/ 501343 w 1077243"/>
                <a:gd name="connsiteY123" fmla="*/ 21911 h 311439"/>
                <a:gd name="connsiteX124" fmla="*/ 502804 w 1077243"/>
                <a:gd name="connsiteY124" fmla="*/ 10220 h 311439"/>
                <a:gd name="connsiteX125" fmla="*/ 505143 w 1077243"/>
                <a:gd name="connsiteY125" fmla="*/ 282 h 311439"/>
                <a:gd name="connsiteX126" fmla="*/ 515667 w 1077243"/>
                <a:gd name="connsiteY126" fmla="*/ 1451 h 311439"/>
                <a:gd name="connsiteX127" fmla="*/ 534960 w 1077243"/>
                <a:gd name="connsiteY127" fmla="*/ 5251 h 311439"/>
                <a:gd name="connsiteX128" fmla="*/ 560978 w 1077243"/>
                <a:gd name="connsiteY128" fmla="*/ 12850 h 311439"/>
                <a:gd name="connsiteX129" fmla="*/ 569163 w 1077243"/>
                <a:gd name="connsiteY129" fmla="*/ 21034 h 311439"/>
                <a:gd name="connsiteX130" fmla="*/ 557762 w 1077243"/>
                <a:gd name="connsiteY130" fmla="*/ 32433 h 311439"/>
                <a:gd name="connsiteX131" fmla="*/ 544315 w 1077243"/>
                <a:gd name="connsiteY131" fmla="*/ 62830 h 311439"/>
                <a:gd name="connsiteX132" fmla="*/ 601319 w 1077243"/>
                <a:gd name="connsiteY132" fmla="*/ 62830 h 311439"/>
                <a:gd name="connsiteX133" fmla="*/ 615643 w 1077243"/>
                <a:gd name="connsiteY133" fmla="*/ 46462 h 311439"/>
                <a:gd name="connsiteX134" fmla="*/ 622659 w 1077243"/>
                <a:gd name="connsiteY134" fmla="*/ 42663 h 311439"/>
                <a:gd name="connsiteX135" fmla="*/ 633183 w 1077243"/>
                <a:gd name="connsiteY135" fmla="*/ 47047 h 311439"/>
                <a:gd name="connsiteX136" fmla="*/ 663585 w 1077243"/>
                <a:gd name="connsiteY136" fmla="*/ 70429 h 311439"/>
                <a:gd name="connsiteX137" fmla="*/ 669139 w 1077243"/>
                <a:gd name="connsiteY137" fmla="*/ 81243 h 311439"/>
                <a:gd name="connsiteX138" fmla="*/ 655984 w 1077243"/>
                <a:gd name="connsiteY138" fmla="*/ 92058 h 311439"/>
                <a:gd name="connsiteX139" fmla="*/ 641076 w 1077243"/>
                <a:gd name="connsiteY139" fmla="*/ 91473 h 311439"/>
                <a:gd name="connsiteX140" fmla="*/ 607165 w 1077243"/>
                <a:gd name="connsiteY140" fmla="*/ 104333 h 311439"/>
                <a:gd name="connsiteX141" fmla="*/ 598396 w 1077243"/>
                <a:gd name="connsiteY141" fmla="*/ 111640 h 311439"/>
                <a:gd name="connsiteX142" fmla="*/ 588749 w 1077243"/>
                <a:gd name="connsiteY142" fmla="*/ 115440 h 311439"/>
                <a:gd name="connsiteX143" fmla="*/ 588456 w 1077243"/>
                <a:gd name="connsiteY143" fmla="*/ 107841 h 311439"/>
                <a:gd name="connsiteX144" fmla="*/ 592549 w 1077243"/>
                <a:gd name="connsiteY144" fmla="*/ 98195 h 311439"/>
                <a:gd name="connsiteX145" fmla="*/ 602781 w 1077243"/>
                <a:gd name="connsiteY145" fmla="*/ 71890 h 311439"/>
                <a:gd name="connsiteX146" fmla="*/ 546069 w 1077243"/>
                <a:gd name="connsiteY146" fmla="*/ 71890 h 311439"/>
                <a:gd name="connsiteX147" fmla="*/ 750406 w 1077243"/>
                <a:gd name="connsiteY147" fmla="*/ 287592 h 311439"/>
                <a:gd name="connsiteX148" fmla="*/ 774377 w 1077243"/>
                <a:gd name="connsiteY148" fmla="*/ 289637 h 311439"/>
                <a:gd name="connsiteX149" fmla="*/ 853306 w 1077243"/>
                <a:gd name="connsiteY149" fmla="*/ 289637 h 311439"/>
                <a:gd name="connsiteX150" fmla="*/ 853306 w 1077243"/>
                <a:gd name="connsiteY150" fmla="*/ 55523 h 311439"/>
                <a:gd name="connsiteX151" fmla="*/ 850675 w 1077243"/>
                <a:gd name="connsiteY151" fmla="*/ 9343 h 311439"/>
                <a:gd name="connsiteX152" fmla="*/ 852429 w 1077243"/>
                <a:gd name="connsiteY152" fmla="*/ 7005 h 311439"/>
                <a:gd name="connsiteX153" fmla="*/ 859737 w 1077243"/>
                <a:gd name="connsiteY153" fmla="*/ 7881 h 311439"/>
                <a:gd name="connsiteX154" fmla="*/ 875230 w 1077243"/>
                <a:gd name="connsiteY154" fmla="*/ 10804 h 311439"/>
                <a:gd name="connsiteX155" fmla="*/ 891308 w 1077243"/>
                <a:gd name="connsiteY155" fmla="*/ 14896 h 311439"/>
                <a:gd name="connsiteX156" fmla="*/ 911187 w 1077243"/>
                <a:gd name="connsiteY156" fmla="*/ 25418 h 311439"/>
                <a:gd name="connsiteX157" fmla="*/ 899786 w 1077243"/>
                <a:gd name="connsiteY157" fmla="*/ 39740 h 311439"/>
                <a:gd name="connsiteX158" fmla="*/ 900078 w 1077243"/>
                <a:gd name="connsiteY158" fmla="*/ 289930 h 311439"/>
                <a:gd name="connsiteX159" fmla="*/ 920541 w 1077243"/>
                <a:gd name="connsiteY159" fmla="*/ 289930 h 311439"/>
                <a:gd name="connsiteX160" fmla="*/ 920541 w 1077243"/>
                <a:gd name="connsiteY160" fmla="*/ 54646 h 311439"/>
                <a:gd name="connsiteX161" fmla="*/ 917910 w 1077243"/>
                <a:gd name="connsiteY161" fmla="*/ 9051 h 311439"/>
                <a:gd name="connsiteX162" fmla="*/ 926680 w 1077243"/>
                <a:gd name="connsiteY162" fmla="*/ 6420 h 311439"/>
                <a:gd name="connsiteX163" fmla="*/ 960006 w 1077243"/>
                <a:gd name="connsiteY163" fmla="*/ 13435 h 311439"/>
                <a:gd name="connsiteX164" fmla="*/ 980468 w 1077243"/>
                <a:gd name="connsiteY164" fmla="*/ 24541 h 311439"/>
                <a:gd name="connsiteX165" fmla="*/ 967021 w 1077243"/>
                <a:gd name="connsiteY165" fmla="*/ 38863 h 311439"/>
                <a:gd name="connsiteX166" fmla="*/ 967314 w 1077243"/>
                <a:gd name="connsiteY166" fmla="*/ 224752 h 311439"/>
                <a:gd name="connsiteX167" fmla="*/ 980761 w 1077243"/>
                <a:gd name="connsiteY167" fmla="*/ 187632 h 311439"/>
                <a:gd name="connsiteX168" fmla="*/ 991577 w 1077243"/>
                <a:gd name="connsiteY168" fmla="*/ 153144 h 311439"/>
                <a:gd name="connsiteX169" fmla="*/ 999470 w 1077243"/>
                <a:gd name="connsiteY169" fmla="*/ 122454 h 311439"/>
                <a:gd name="connsiteX170" fmla="*/ 1005316 w 1077243"/>
                <a:gd name="connsiteY170" fmla="*/ 96442 h 311439"/>
                <a:gd name="connsiteX171" fmla="*/ 1007655 w 1077243"/>
                <a:gd name="connsiteY171" fmla="*/ 84166 h 311439"/>
                <a:gd name="connsiteX172" fmla="*/ 1009117 w 1077243"/>
                <a:gd name="connsiteY172" fmla="*/ 74813 h 311439"/>
                <a:gd name="connsiteX173" fmla="*/ 1022271 w 1077243"/>
                <a:gd name="connsiteY173" fmla="*/ 76567 h 311439"/>
                <a:gd name="connsiteX174" fmla="*/ 1039519 w 1077243"/>
                <a:gd name="connsiteY174" fmla="*/ 84458 h 311439"/>
                <a:gd name="connsiteX175" fmla="*/ 1058812 w 1077243"/>
                <a:gd name="connsiteY175" fmla="*/ 95273 h 311439"/>
                <a:gd name="connsiteX176" fmla="*/ 1073136 w 1077243"/>
                <a:gd name="connsiteY176" fmla="*/ 111932 h 311439"/>
                <a:gd name="connsiteX177" fmla="*/ 1060274 w 1077243"/>
                <a:gd name="connsiteY177" fmla="*/ 120116 h 311439"/>
                <a:gd name="connsiteX178" fmla="*/ 1043611 w 1077243"/>
                <a:gd name="connsiteY178" fmla="*/ 149344 h 311439"/>
                <a:gd name="connsiteX179" fmla="*/ 1020225 w 1077243"/>
                <a:gd name="connsiteY179" fmla="*/ 184417 h 311439"/>
                <a:gd name="connsiteX180" fmla="*/ 967606 w 1077243"/>
                <a:gd name="connsiteY180" fmla="*/ 255441 h 311439"/>
                <a:gd name="connsiteX181" fmla="*/ 967606 w 1077243"/>
                <a:gd name="connsiteY181" fmla="*/ 289930 h 311439"/>
                <a:gd name="connsiteX182" fmla="*/ 998008 w 1077243"/>
                <a:gd name="connsiteY182" fmla="*/ 289930 h 311439"/>
                <a:gd name="connsiteX183" fmla="*/ 1018763 w 1077243"/>
                <a:gd name="connsiteY183" fmla="*/ 263917 h 311439"/>
                <a:gd name="connsiteX184" fmla="*/ 1031041 w 1077243"/>
                <a:gd name="connsiteY184" fmla="*/ 253103 h 311439"/>
                <a:gd name="connsiteX185" fmla="*/ 1044488 w 1077243"/>
                <a:gd name="connsiteY185" fmla="*/ 258364 h 311439"/>
                <a:gd name="connsiteX186" fmla="*/ 1058228 w 1077243"/>
                <a:gd name="connsiteY186" fmla="*/ 269470 h 311439"/>
                <a:gd name="connsiteX187" fmla="*/ 1070213 w 1077243"/>
                <a:gd name="connsiteY187" fmla="*/ 280577 h 311439"/>
                <a:gd name="connsiteX188" fmla="*/ 1077229 w 1077243"/>
                <a:gd name="connsiteY188" fmla="*/ 292853 h 311439"/>
                <a:gd name="connsiteX189" fmla="*/ 1064951 w 1077243"/>
                <a:gd name="connsiteY189" fmla="*/ 298990 h 311439"/>
                <a:gd name="connsiteX190" fmla="*/ 782270 w 1077243"/>
                <a:gd name="connsiteY190" fmla="*/ 298990 h 311439"/>
                <a:gd name="connsiteX191" fmla="*/ 760930 w 1077243"/>
                <a:gd name="connsiteY191" fmla="*/ 299867 h 311439"/>
                <a:gd name="connsiteX192" fmla="*/ 750406 w 1077243"/>
                <a:gd name="connsiteY192" fmla="*/ 287592 h 311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</a:cxnLst>
              <a:rect l="l" t="t" r="r" b="b"/>
              <a:pathLst>
                <a:path w="1077243" h="311439">
                  <a:moveTo>
                    <a:pt x="288528" y="35063"/>
                  </a:moveTo>
                  <a:cubicBezTo>
                    <a:pt x="288528" y="33017"/>
                    <a:pt x="285020" y="29218"/>
                    <a:pt x="278004" y="23664"/>
                  </a:cubicBezTo>
                  <a:cubicBezTo>
                    <a:pt x="270988" y="18111"/>
                    <a:pt x="262218" y="12558"/>
                    <a:pt x="251402" y="7881"/>
                  </a:cubicBezTo>
                  <a:cubicBezTo>
                    <a:pt x="247602" y="6128"/>
                    <a:pt x="244679" y="5543"/>
                    <a:pt x="242632" y="6128"/>
                  </a:cubicBezTo>
                  <a:cubicBezTo>
                    <a:pt x="240586" y="6712"/>
                    <a:pt x="238247" y="8466"/>
                    <a:pt x="235324" y="12266"/>
                  </a:cubicBezTo>
                  <a:cubicBezTo>
                    <a:pt x="232401" y="15773"/>
                    <a:pt x="228893" y="20742"/>
                    <a:pt x="224216" y="26587"/>
                  </a:cubicBezTo>
                  <a:lnTo>
                    <a:pt x="51742" y="26587"/>
                  </a:lnTo>
                  <a:lnTo>
                    <a:pt x="13155" y="7589"/>
                  </a:lnTo>
                  <a:cubicBezTo>
                    <a:pt x="7601" y="4959"/>
                    <a:pt x="4093" y="3790"/>
                    <a:pt x="2923" y="4374"/>
                  </a:cubicBezTo>
                  <a:cubicBezTo>
                    <a:pt x="1754" y="4959"/>
                    <a:pt x="877" y="5836"/>
                    <a:pt x="0" y="7005"/>
                  </a:cubicBezTo>
                  <a:lnTo>
                    <a:pt x="2046" y="54646"/>
                  </a:lnTo>
                  <a:lnTo>
                    <a:pt x="2339" y="246965"/>
                  </a:lnTo>
                  <a:lnTo>
                    <a:pt x="292" y="296652"/>
                  </a:lnTo>
                  <a:cubicBezTo>
                    <a:pt x="1169" y="298990"/>
                    <a:pt x="2046" y="300744"/>
                    <a:pt x="3508" y="301913"/>
                  </a:cubicBezTo>
                  <a:cubicBezTo>
                    <a:pt x="4677" y="303082"/>
                    <a:pt x="7601" y="303667"/>
                    <a:pt x="11693" y="303959"/>
                  </a:cubicBezTo>
                  <a:cubicBezTo>
                    <a:pt x="27186" y="305421"/>
                    <a:pt x="37126" y="304251"/>
                    <a:pt x="41511" y="300452"/>
                  </a:cubicBezTo>
                  <a:cubicBezTo>
                    <a:pt x="45603" y="296944"/>
                    <a:pt x="47942" y="293437"/>
                    <a:pt x="47942" y="290514"/>
                  </a:cubicBezTo>
                  <a:lnTo>
                    <a:pt x="47942" y="271809"/>
                  </a:lnTo>
                  <a:lnTo>
                    <a:pt x="228600" y="271809"/>
                  </a:lnTo>
                  <a:lnTo>
                    <a:pt x="228308" y="289930"/>
                  </a:lnTo>
                  <a:cubicBezTo>
                    <a:pt x="228308" y="295191"/>
                    <a:pt x="229185" y="298990"/>
                    <a:pt x="231231" y="301329"/>
                  </a:cubicBezTo>
                  <a:cubicBezTo>
                    <a:pt x="233278" y="303667"/>
                    <a:pt x="237663" y="304836"/>
                    <a:pt x="244386" y="305713"/>
                  </a:cubicBezTo>
                  <a:cubicBezTo>
                    <a:pt x="251110" y="306297"/>
                    <a:pt x="257541" y="305713"/>
                    <a:pt x="264265" y="303375"/>
                  </a:cubicBezTo>
                  <a:cubicBezTo>
                    <a:pt x="270696" y="301329"/>
                    <a:pt x="274788" y="298990"/>
                    <a:pt x="276542" y="296944"/>
                  </a:cubicBezTo>
                  <a:cubicBezTo>
                    <a:pt x="278296" y="294898"/>
                    <a:pt x="279466" y="291391"/>
                    <a:pt x="280343" y="287007"/>
                  </a:cubicBezTo>
                  <a:lnTo>
                    <a:pt x="278589" y="245211"/>
                  </a:lnTo>
                  <a:lnTo>
                    <a:pt x="278881" y="47339"/>
                  </a:lnTo>
                  <a:cubicBezTo>
                    <a:pt x="285312" y="41493"/>
                    <a:pt x="288528" y="37402"/>
                    <a:pt x="288528" y="35063"/>
                  </a:cubicBezTo>
                  <a:close/>
                  <a:moveTo>
                    <a:pt x="228893" y="263332"/>
                  </a:moveTo>
                  <a:lnTo>
                    <a:pt x="47942" y="263040"/>
                  </a:lnTo>
                  <a:lnTo>
                    <a:pt x="48234" y="35648"/>
                  </a:lnTo>
                  <a:lnTo>
                    <a:pt x="228893" y="35648"/>
                  </a:lnTo>
                  <a:lnTo>
                    <a:pt x="228893" y="263332"/>
                  </a:lnTo>
                  <a:close/>
                  <a:moveTo>
                    <a:pt x="546069" y="71890"/>
                  </a:moveTo>
                  <a:cubicBezTo>
                    <a:pt x="546654" y="76275"/>
                    <a:pt x="548115" y="82705"/>
                    <a:pt x="550161" y="91473"/>
                  </a:cubicBezTo>
                  <a:cubicBezTo>
                    <a:pt x="552208" y="100241"/>
                    <a:pt x="555131" y="109594"/>
                    <a:pt x="558347" y="120116"/>
                  </a:cubicBezTo>
                  <a:cubicBezTo>
                    <a:pt x="561562" y="130638"/>
                    <a:pt x="568286" y="144668"/>
                    <a:pt x="577933" y="162497"/>
                  </a:cubicBezTo>
                  <a:cubicBezTo>
                    <a:pt x="592257" y="145252"/>
                    <a:pt x="601611" y="132684"/>
                    <a:pt x="605996" y="124208"/>
                  </a:cubicBezTo>
                  <a:lnTo>
                    <a:pt x="609796" y="117193"/>
                  </a:lnTo>
                  <a:cubicBezTo>
                    <a:pt x="613012" y="111056"/>
                    <a:pt x="615643" y="107841"/>
                    <a:pt x="617397" y="107548"/>
                  </a:cubicBezTo>
                  <a:cubicBezTo>
                    <a:pt x="619151" y="107256"/>
                    <a:pt x="621490" y="107548"/>
                    <a:pt x="624120" y="108717"/>
                  </a:cubicBezTo>
                  <a:cubicBezTo>
                    <a:pt x="625874" y="109594"/>
                    <a:pt x="628798" y="111932"/>
                    <a:pt x="632890" y="115440"/>
                  </a:cubicBezTo>
                  <a:cubicBezTo>
                    <a:pt x="636691" y="118947"/>
                    <a:pt x="641660" y="122747"/>
                    <a:pt x="647799" y="126546"/>
                  </a:cubicBezTo>
                  <a:cubicBezTo>
                    <a:pt x="653938" y="130346"/>
                    <a:pt x="658323" y="134146"/>
                    <a:pt x="661538" y="137945"/>
                  </a:cubicBezTo>
                  <a:cubicBezTo>
                    <a:pt x="664754" y="141745"/>
                    <a:pt x="665631" y="144375"/>
                    <a:pt x="664754" y="146129"/>
                  </a:cubicBezTo>
                  <a:cubicBezTo>
                    <a:pt x="663292" y="148467"/>
                    <a:pt x="657154" y="149636"/>
                    <a:pt x="646045" y="149344"/>
                  </a:cubicBezTo>
                  <a:cubicBezTo>
                    <a:pt x="622367" y="158697"/>
                    <a:pt x="602488" y="166296"/>
                    <a:pt x="585826" y="172142"/>
                  </a:cubicBezTo>
                  <a:cubicBezTo>
                    <a:pt x="589626" y="177987"/>
                    <a:pt x="594303" y="184710"/>
                    <a:pt x="600150" y="192309"/>
                  </a:cubicBezTo>
                  <a:cubicBezTo>
                    <a:pt x="605996" y="199908"/>
                    <a:pt x="615643" y="208676"/>
                    <a:pt x="629382" y="218906"/>
                  </a:cubicBezTo>
                  <a:cubicBezTo>
                    <a:pt x="643122" y="228844"/>
                    <a:pt x="655984" y="236151"/>
                    <a:pt x="667970" y="240535"/>
                  </a:cubicBezTo>
                  <a:lnTo>
                    <a:pt x="677324" y="244042"/>
                  </a:lnTo>
                  <a:lnTo>
                    <a:pt x="687848" y="246088"/>
                  </a:lnTo>
                  <a:cubicBezTo>
                    <a:pt x="689602" y="247257"/>
                    <a:pt x="690479" y="248719"/>
                    <a:pt x="690771" y="250472"/>
                  </a:cubicBezTo>
                  <a:cubicBezTo>
                    <a:pt x="691064" y="252226"/>
                    <a:pt x="690479" y="253687"/>
                    <a:pt x="689017" y="254272"/>
                  </a:cubicBezTo>
                  <a:cubicBezTo>
                    <a:pt x="687556" y="255149"/>
                    <a:pt x="684925" y="256318"/>
                    <a:pt x="680247" y="257487"/>
                  </a:cubicBezTo>
                  <a:lnTo>
                    <a:pt x="672939" y="259825"/>
                  </a:lnTo>
                  <a:cubicBezTo>
                    <a:pt x="669139" y="261287"/>
                    <a:pt x="666508" y="262456"/>
                    <a:pt x="664754" y="263332"/>
                  </a:cubicBezTo>
                  <a:cubicBezTo>
                    <a:pt x="662708" y="264502"/>
                    <a:pt x="660369" y="266255"/>
                    <a:pt x="657154" y="269178"/>
                  </a:cubicBezTo>
                  <a:cubicBezTo>
                    <a:pt x="653938" y="272101"/>
                    <a:pt x="651307" y="274439"/>
                    <a:pt x="649845" y="276777"/>
                  </a:cubicBezTo>
                  <a:cubicBezTo>
                    <a:pt x="648091" y="278823"/>
                    <a:pt x="646630" y="282331"/>
                    <a:pt x="644876" y="286715"/>
                  </a:cubicBezTo>
                  <a:cubicBezTo>
                    <a:pt x="643122" y="291099"/>
                    <a:pt x="641660" y="293729"/>
                    <a:pt x="640491" y="294022"/>
                  </a:cubicBezTo>
                  <a:cubicBezTo>
                    <a:pt x="639029" y="294314"/>
                    <a:pt x="636691" y="293145"/>
                    <a:pt x="632890" y="290514"/>
                  </a:cubicBezTo>
                  <a:lnTo>
                    <a:pt x="624120" y="284669"/>
                  </a:lnTo>
                  <a:cubicBezTo>
                    <a:pt x="620320" y="282038"/>
                    <a:pt x="615351" y="277946"/>
                    <a:pt x="608919" y="272393"/>
                  </a:cubicBezTo>
                  <a:cubicBezTo>
                    <a:pt x="602781" y="266840"/>
                    <a:pt x="597226" y="261579"/>
                    <a:pt x="592549" y="256026"/>
                  </a:cubicBezTo>
                  <a:cubicBezTo>
                    <a:pt x="587872" y="250472"/>
                    <a:pt x="581440" y="241704"/>
                    <a:pt x="574132" y="229721"/>
                  </a:cubicBezTo>
                  <a:cubicBezTo>
                    <a:pt x="566824" y="217737"/>
                    <a:pt x="560101" y="203123"/>
                    <a:pt x="554254" y="186171"/>
                  </a:cubicBezTo>
                  <a:cubicBezTo>
                    <a:pt x="548700" y="169511"/>
                    <a:pt x="544607" y="153728"/>
                    <a:pt x="542269" y="138822"/>
                  </a:cubicBezTo>
                  <a:cubicBezTo>
                    <a:pt x="539930" y="123916"/>
                    <a:pt x="538468" y="112225"/>
                    <a:pt x="537884" y="103749"/>
                  </a:cubicBezTo>
                  <a:cubicBezTo>
                    <a:pt x="537299" y="95273"/>
                    <a:pt x="536714" y="87673"/>
                    <a:pt x="536130" y="81243"/>
                  </a:cubicBezTo>
                  <a:cubicBezTo>
                    <a:pt x="534668" y="85627"/>
                    <a:pt x="532914" y="90304"/>
                    <a:pt x="530576" y="95857"/>
                  </a:cubicBezTo>
                  <a:cubicBezTo>
                    <a:pt x="528237" y="101410"/>
                    <a:pt x="520929" y="114855"/>
                    <a:pt x="508359" y="135899"/>
                  </a:cubicBezTo>
                  <a:cubicBezTo>
                    <a:pt x="515082" y="139407"/>
                    <a:pt x="518882" y="142329"/>
                    <a:pt x="518882" y="145252"/>
                  </a:cubicBezTo>
                  <a:cubicBezTo>
                    <a:pt x="519175" y="148175"/>
                    <a:pt x="515082" y="151390"/>
                    <a:pt x="507189" y="155774"/>
                  </a:cubicBezTo>
                  <a:lnTo>
                    <a:pt x="507189" y="244627"/>
                  </a:lnTo>
                  <a:cubicBezTo>
                    <a:pt x="515082" y="240535"/>
                    <a:pt x="529698" y="233520"/>
                    <a:pt x="551038" y="222998"/>
                  </a:cubicBezTo>
                  <a:lnTo>
                    <a:pt x="556593" y="220075"/>
                  </a:lnTo>
                  <a:cubicBezTo>
                    <a:pt x="560685" y="218029"/>
                    <a:pt x="563609" y="217737"/>
                    <a:pt x="565655" y="219198"/>
                  </a:cubicBezTo>
                  <a:cubicBezTo>
                    <a:pt x="567701" y="220660"/>
                    <a:pt x="568286" y="222414"/>
                    <a:pt x="567701" y="224459"/>
                  </a:cubicBezTo>
                  <a:cubicBezTo>
                    <a:pt x="567116" y="226505"/>
                    <a:pt x="566240" y="228259"/>
                    <a:pt x="564778" y="229428"/>
                  </a:cubicBezTo>
                  <a:lnTo>
                    <a:pt x="561562" y="232351"/>
                  </a:lnTo>
                  <a:lnTo>
                    <a:pt x="499881" y="292268"/>
                  </a:lnTo>
                  <a:lnTo>
                    <a:pt x="483511" y="308343"/>
                  </a:lnTo>
                  <a:cubicBezTo>
                    <a:pt x="480003" y="310974"/>
                    <a:pt x="477372" y="311851"/>
                    <a:pt x="475618" y="311266"/>
                  </a:cubicBezTo>
                  <a:cubicBezTo>
                    <a:pt x="474156" y="310974"/>
                    <a:pt x="472402" y="308928"/>
                    <a:pt x="470063" y="304836"/>
                  </a:cubicBezTo>
                  <a:lnTo>
                    <a:pt x="461294" y="290222"/>
                  </a:lnTo>
                  <a:cubicBezTo>
                    <a:pt x="458955" y="286130"/>
                    <a:pt x="456909" y="281746"/>
                    <a:pt x="454863" y="276777"/>
                  </a:cubicBezTo>
                  <a:cubicBezTo>
                    <a:pt x="452816" y="271809"/>
                    <a:pt x="451939" y="268593"/>
                    <a:pt x="452232" y="267424"/>
                  </a:cubicBezTo>
                  <a:cubicBezTo>
                    <a:pt x="452524" y="265378"/>
                    <a:pt x="453985" y="263332"/>
                    <a:pt x="456616" y="261579"/>
                  </a:cubicBezTo>
                  <a:cubicBezTo>
                    <a:pt x="459247" y="259825"/>
                    <a:pt x="460709" y="258656"/>
                    <a:pt x="460709" y="257779"/>
                  </a:cubicBezTo>
                  <a:lnTo>
                    <a:pt x="460709" y="193186"/>
                  </a:lnTo>
                  <a:cubicBezTo>
                    <a:pt x="443169" y="206923"/>
                    <a:pt x="427384" y="218322"/>
                    <a:pt x="413060" y="227090"/>
                  </a:cubicBezTo>
                  <a:cubicBezTo>
                    <a:pt x="398735" y="235858"/>
                    <a:pt x="389673" y="241412"/>
                    <a:pt x="385581" y="243458"/>
                  </a:cubicBezTo>
                  <a:lnTo>
                    <a:pt x="379149" y="246965"/>
                  </a:lnTo>
                  <a:cubicBezTo>
                    <a:pt x="377103" y="248134"/>
                    <a:pt x="375057" y="248719"/>
                    <a:pt x="372718" y="248426"/>
                  </a:cubicBezTo>
                  <a:cubicBezTo>
                    <a:pt x="370380" y="248426"/>
                    <a:pt x="368333" y="247549"/>
                    <a:pt x="366287" y="245796"/>
                  </a:cubicBezTo>
                  <a:cubicBezTo>
                    <a:pt x="364241" y="244042"/>
                    <a:pt x="366872" y="240535"/>
                    <a:pt x="373595" y="234981"/>
                  </a:cubicBezTo>
                  <a:lnTo>
                    <a:pt x="378857" y="230890"/>
                  </a:lnTo>
                  <a:cubicBezTo>
                    <a:pt x="383534" y="227382"/>
                    <a:pt x="387919" y="223875"/>
                    <a:pt x="391720" y="220660"/>
                  </a:cubicBezTo>
                  <a:cubicBezTo>
                    <a:pt x="395812" y="217445"/>
                    <a:pt x="404290" y="208092"/>
                    <a:pt x="417737" y="192893"/>
                  </a:cubicBezTo>
                  <a:cubicBezTo>
                    <a:pt x="431184" y="177695"/>
                    <a:pt x="441123" y="165419"/>
                    <a:pt x="447554" y="156359"/>
                  </a:cubicBezTo>
                  <a:cubicBezTo>
                    <a:pt x="453985" y="147298"/>
                    <a:pt x="461001" y="135607"/>
                    <a:pt x="468602" y="121285"/>
                  </a:cubicBezTo>
                  <a:cubicBezTo>
                    <a:pt x="476202" y="106964"/>
                    <a:pt x="481172" y="96442"/>
                    <a:pt x="483218" y="90012"/>
                  </a:cubicBezTo>
                  <a:lnTo>
                    <a:pt x="489942" y="71598"/>
                  </a:lnTo>
                  <a:lnTo>
                    <a:pt x="441415" y="71306"/>
                  </a:lnTo>
                  <a:cubicBezTo>
                    <a:pt x="442292" y="76859"/>
                    <a:pt x="442877" y="82412"/>
                    <a:pt x="443462" y="87966"/>
                  </a:cubicBezTo>
                  <a:cubicBezTo>
                    <a:pt x="443754" y="93811"/>
                    <a:pt x="442292" y="100241"/>
                    <a:pt x="438492" y="107256"/>
                  </a:cubicBezTo>
                  <a:cubicBezTo>
                    <a:pt x="434692" y="114271"/>
                    <a:pt x="427968" y="119239"/>
                    <a:pt x="417737" y="122162"/>
                  </a:cubicBezTo>
                  <a:cubicBezTo>
                    <a:pt x="407798" y="125085"/>
                    <a:pt x="399905" y="123331"/>
                    <a:pt x="394351" y="117193"/>
                  </a:cubicBezTo>
                  <a:cubicBezTo>
                    <a:pt x="388796" y="111348"/>
                    <a:pt x="386165" y="105210"/>
                    <a:pt x="386165" y="99072"/>
                  </a:cubicBezTo>
                  <a:cubicBezTo>
                    <a:pt x="386165" y="92642"/>
                    <a:pt x="389089" y="86797"/>
                    <a:pt x="394351" y="81536"/>
                  </a:cubicBezTo>
                  <a:lnTo>
                    <a:pt x="408382" y="69552"/>
                  </a:lnTo>
                  <a:cubicBezTo>
                    <a:pt x="411013" y="66337"/>
                    <a:pt x="413352" y="62245"/>
                    <a:pt x="415106" y="56692"/>
                  </a:cubicBezTo>
                  <a:lnTo>
                    <a:pt x="416568" y="52308"/>
                  </a:lnTo>
                  <a:lnTo>
                    <a:pt x="417152" y="42370"/>
                  </a:lnTo>
                  <a:cubicBezTo>
                    <a:pt x="417737" y="40617"/>
                    <a:pt x="418614" y="39448"/>
                    <a:pt x="420368" y="38571"/>
                  </a:cubicBezTo>
                  <a:cubicBezTo>
                    <a:pt x="422122" y="37694"/>
                    <a:pt x="424168" y="38278"/>
                    <a:pt x="426507" y="40324"/>
                  </a:cubicBezTo>
                  <a:cubicBezTo>
                    <a:pt x="427091" y="40909"/>
                    <a:pt x="428261" y="42370"/>
                    <a:pt x="429722" y="44709"/>
                  </a:cubicBezTo>
                  <a:lnTo>
                    <a:pt x="434107" y="51723"/>
                  </a:lnTo>
                  <a:lnTo>
                    <a:pt x="437615" y="59615"/>
                  </a:lnTo>
                  <a:lnTo>
                    <a:pt x="439077" y="62537"/>
                  </a:lnTo>
                  <a:lnTo>
                    <a:pt x="493157" y="62537"/>
                  </a:lnTo>
                  <a:cubicBezTo>
                    <a:pt x="494327" y="58738"/>
                    <a:pt x="495496" y="54354"/>
                    <a:pt x="496665" y="49677"/>
                  </a:cubicBezTo>
                  <a:cubicBezTo>
                    <a:pt x="497835" y="45001"/>
                    <a:pt x="499589" y="35648"/>
                    <a:pt x="501343" y="21911"/>
                  </a:cubicBezTo>
                  <a:lnTo>
                    <a:pt x="502804" y="10220"/>
                  </a:lnTo>
                  <a:cubicBezTo>
                    <a:pt x="503389" y="4374"/>
                    <a:pt x="504266" y="867"/>
                    <a:pt x="505143" y="282"/>
                  </a:cubicBezTo>
                  <a:cubicBezTo>
                    <a:pt x="506020" y="-302"/>
                    <a:pt x="509528" y="-10"/>
                    <a:pt x="515667" y="1451"/>
                  </a:cubicBezTo>
                  <a:cubicBezTo>
                    <a:pt x="516836" y="2036"/>
                    <a:pt x="523267" y="3205"/>
                    <a:pt x="534960" y="5251"/>
                  </a:cubicBezTo>
                  <a:cubicBezTo>
                    <a:pt x="546654" y="7297"/>
                    <a:pt x="555423" y="9927"/>
                    <a:pt x="560978" y="12850"/>
                  </a:cubicBezTo>
                  <a:cubicBezTo>
                    <a:pt x="566824" y="15481"/>
                    <a:pt x="569455" y="18404"/>
                    <a:pt x="569163" y="21034"/>
                  </a:cubicBezTo>
                  <a:cubicBezTo>
                    <a:pt x="568870" y="23080"/>
                    <a:pt x="565070" y="26880"/>
                    <a:pt x="557762" y="32433"/>
                  </a:cubicBezTo>
                  <a:cubicBezTo>
                    <a:pt x="552500" y="44709"/>
                    <a:pt x="548115" y="54646"/>
                    <a:pt x="544315" y="62830"/>
                  </a:cubicBezTo>
                  <a:lnTo>
                    <a:pt x="601319" y="62830"/>
                  </a:lnTo>
                  <a:cubicBezTo>
                    <a:pt x="608335" y="54061"/>
                    <a:pt x="613304" y="48508"/>
                    <a:pt x="615643" y="46462"/>
                  </a:cubicBezTo>
                  <a:cubicBezTo>
                    <a:pt x="617982" y="44416"/>
                    <a:pt x="620320" y="42955"/>
                    <a:pt x="622659" y="42663"/>
                  </a:cubicBezTo>
                  <a:cubicBezTo>
                    <a:pt x="624705" y="42370"/>
                    <a:pt x="628213" y="43832"/>
                    <a:pt x="633183" y="47047"/>
                  </a:cubicBezTo>
                  <a:cubicBezTo>
                    <a:pt x="649553" y="58738"/>
                    <a:pt x="659784" y="66629"/>
                    <a:pt x="663585" y="70429"/>
                  </a:cubicBezTo>
                  <a:cubicBezTo>
                    <a:pt x="667385" y="74229"/>
                    <a:pt x="669139" y="78028"/>
                    <a:pt x="669139" y="81243"/>
                  </a:cubicBezTo>
                  <a:cubicBezTo>
                    <a:pt x="668847" y="87673"/>
                    <a:pt x="664462" y="91473"/>
                    <a:pt x="655984" y="92058"/>
                  </a:cubicBezTo>
                  <a:lnTo>
                    <a:pt x="641076" y="91473"/>
                  </a:lnTo>
                  <a:cubicBezTo>
                    <a:pt x="628798" y="91473"/>
                    <a:pt x="617397" y="95565"/>
                    <a:pt x="607165" y="104333"/>
                  </a:cubicBezTo>
                  <a:lnTo>
                    <a:pt x="598396" y="111640"/>
                  </a:lnTo>
                  <a:cubicBezTo>
                    <a:pt x="593718" y="115732"/>
                    <a:pt x="590503" y="116901"/>
                    <a:pt x="588749" y="115440"/>
                  </a:cubicBezTo>
                  <a:cubicBezTo>
                    <a:pt x="586995" y="113978"/>
                    <a:pt x="586995" y="111348"/>
                    <a:pt x="588456" y="107841"/>
                  </a:cubicBezTo>
                  <a:lnTo>
                    <a:pt x="592549" y="98195"/>
                  </a:lnTo>
                  <a:cubicBezTo>
                    <a:pt x="594303" y="93811"/>
                    <a:pt x="597811" y="85043"/>
                    <a:pt x="602781" y="71890"/>
                  </a:cubicBezTo>
                  <a:lnTo>
                    <a:pt x="546069" y="71890"/>
                  </a:lnTo>
                  <a:close/>
                  <a:moveTo>
                    <a:pt x="750406" y="287592"/>
                  </a:moveTo>
                  <a:lnTo>
                    <a:pt x="774377" y="289637"/>
                  </a:lnTo>
                  <a:lnTo>
                    <a:pt x="853306" y="289637"/>
                  </a:lnTo>
                  <a:lnTo>
                    <a:pt x="853306" y="55523"/>
                  </a:lnTo>
                  <a:lnTo>
                    <a:pt x="850675" y="9343"/>
                  </a:lnTo>
                  <a:cubicBezTo>
                    <a:pt x="851259" y="8466"/>
                    <a:pt x="851844" y="7589"/>
                    <a:pt x="852429" y="7005"/>
                  </a:cubicBezTo>
                  <a:cubicBezTo>
                    <a:pt x="853306" y="6420"/>
                    <a:pt x="855644" y="6712"/>
                    <a:pt x="859737" y="7881"/>
                  </a:cubicBezTo>
                  <a:lnTo>
                    <a:pt x="875230" y="10804"/>
                  </a:lnTo>
                  <a:lnTo>
                    <a:pt x="891308" y="14896"/>
                  </a:lnTo>
                  <a:cubicBezTo>
                    <a:pt x="903878" y="17819"/>
                    <a:pt x="910310" y="21326"/>
                    <a:pt x="911187" y="25418"/>
                  </a:cubicBezTo>
                  <a:cubicBezTo>
                    <a:pt x="911771" y="28926"/>
                    <a:pt x="907971" y="33894"/>
                    <a:pt x="899786" y="39740"/>
                  </a:cubicBezTo>
                  <a:lnTo>
                    <a:pt x="900078" y="289930"/>
                  </a:lnTo>
                  <a:lnTo>
                    <a:pt x="920541" y="289930"/>
                  </a:lnTo>
                  <a:lnTo>
                    <a:pt x="920541" y="54646"/>
                  </a:lnTo>
                  <a:lnTo>
                    <a:pt x="917910" y="9051"/>
                  </a:lnTo>
                  <a:cubicBezTo>
                    <a:pt x="919079" y="7005"/>
                    <a:pt x="922003" y="5836"/>
                    <a:pt x="926680" y="6420"/>
                  </a:cubicBezTo>
                  <a:cubicBezTo>
                    <a:pt x="936035" y="7589"/>
                    <a:pt x="947143" y="9927"/>
                    <a:pt x="960006" y="13435"/>
                  </a:cubicBezTo>
                  <a:cubicBezTo>
                    <a:pt x="972868" y="16942"/>
                    <a:pt x="979591" y="20742"/>
                    <a:pt x="980468" y="24541"/>
                  </a:cubicBezTo>
                  <a:cubicBezTo>
                    <a:pt x="981053" y="28926"/>
                    <a:pt x="976668" y="33602"/>
                    <a:pt x="967021" y="38863"/>
                  </a:cubicBezTo>
                  <a:lnTo>
                    <a:pt x="967314" y="224752"/>
                  </a:lnTo>
                  <a:cubicBezTo>
                    <a:pt x="971699" y="213938"/>
                    <a:pt x="976084" y="201662"/>
                    <a:pt x="980761" y="187632"/>
                  </a:cubicBezTo>
                  <a:cubicBezTo>
                    <a:pt x="985438" y="173895"/>
                    <a:pt x="988946" y="162497"/>
                    <a:pt x="991577" y="153144"/>
                  </a:cubicBezTo>
                  <a:cubicBezTo>
                    <a:pt x="994208" y="143791"/>
                    <a:pt x="996839" y="133561"/>
                    <a:pt x="999470" y="122454"/>
                  </a:cubicBezTo>
                  <a:cubicBezTo>
                    <a:pt x="1002101" y="111056"/>
                    <a:pt x="1004147" y="102287"/>
                    <a:pt x="1005316" y="96442"/>
                  </a:cubicBezTo>
                  <a:lnTo>
                    <a:pt x="1007655" y="84166"/>
                  </a:lnTo>
                  <a:lnTo>
                    <a:pt x="1009117" y="74813"/>
                  </a:lnTo>
                  <a:cubicBezTo>
                    <a:pt x="1011163" y="72183"/>
                    <a:pt x="1015548" y="72767"/>
                    <a:pt x="1022271" y="76567"/>
                  </a:cubicBezTo>
                  <a:lnTo>
                    <a:pt x="1039519" y="84458"/>
                  </a:lnTo>
                  <a:lnTo>
                    <a:pt x="1058812" y="95273"/>
                  </a:lnTo>
                  <a:cubicBezTo>
                    <a:pt x="1070213" y="101703"/>
                    <a:pt x="1074890" y="107256"/>
                    <a:pt x="1073136" y="111932"/>
                  </a:cubicBezTo>
                  <a:cubicBezTo>
                    <a:pt x="1072260" y="114271"/>
                    <a:pt x="1067874" y="117193"/>
                    <a:pt x="1060274" y="120116"/>
                  </a:cubicBezTo>
                  <a:cubicBezTo>
                    <a:pt x="1055012" y="129761"/>
                    <a:pt x="1049166" y="139407"/>
                    <a:pt x="1043611" y="149344"/>
                  </a:cubicBezTo>
                  <a:cubicBezTo>
                    <a:pt x="1037765" y="158989"/>
                    <a:pt x="1030164" y="170680"/>
                    <a:pt x="1020225" y="184417"/>
                  </a:cubicBezTo>
                  <a:cubicBezTo>
                    <a:pt x="1010578" y="198154"/>
                    <a:pt x="993039" y="221829"/>
                    <a:pt x="967606" y="255441"/>
                  </a:cubicBezTo>
                  <a:lnTo>
                    <a:pt x="967606" y="289930"/>
                  </a:lnTo>
                  <a:lnTo>
                    <a:pt x="998008" y="289930"/>
                  </a:lnTo>
                  <a:cubicBezTo>
                    <a:pt x="1006778" y="279408"/>
                    <a:pt x="1013794" y="270639"/>
                    <a:pt x="1018763" y="263917"/>
                  </a:cubicBezTo>
                  <a:cubicBezTo>
                    <a:pt x="1023733" y="257195"/>
                    <a:pt x="1027826" y="253395"/>
                    <a:pt x="1031041" y="253103"/>
                  </a:cubicBezTo>
                  <a:cubicBezTo>
                    <a:pt x="1034257" y="252810"/>
                    <a:pt x="1038642" y="254564"/>
                    <a:pt x="1044488" y="258364"/>
                  </a:cubicBezTo>
                  <a:cubicBezTo>
                    <a:pt x="1048581" y="261579"/>
                    <a:pt x="1053258" y="265086"/>
                    <a:pt x="1058228" y="269470"/>
                  </a:cubicBezTo>
                  <a:lnTo>
                    <a:pt x="1070213" y="280577"/>
                  </a:lnTo>
                  <a:cubicBezTo>
                    <a:pt x="1074598" y="284669"/>
                    <a:pt x="1076937" y="288761"/>
                    <a:pt x="1077229" y="292853"/>
                  </a:cubicBezTo>
                  <a:cubicBezTo>
                    <a:pt x="1077521" y="296944"/>
                    <a:pt x="1073429" y="298990"/>
                    <a:pt x="1064951" y="298990"/>
                  </a:cubicBezTo>
                  <a:lnTo>
                    <a:pt x="782270" y="298990"/>
                  </a:lnTo>
                  <a:lnTo>
                    <a:pt x="760930" y="299867"/>
                  </a:lnTo>
                  <a:lnTo>
                    <a:pt x="750406" y="287592"/>
                  </a:lnTo>
                  <a:close/>
                </a:path>
              </a:pathLst>
            </a:custGeom>
            <a:grpFill/>
            <a:ln w="186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</a:endParaRPr>
            </a:p>
          </p:txBody>
        </p:sp>
        <p:sp>
          <p:nvSpPr>
            <p:cNvPr id="120" name="任意多边形: 形状 119"/>
            <p:cNvSpPr/>
            <p:nvPr/>
          </p:nvSpPr>
          <p:spPr>
            <a:xfrm>
              <a:off x="4179106" y="2573570"/>
              <a:ext cx="524671" cy="149705"/>
            </a:xfrm>
            <a:custGeom>
              <a:avLst/>
              <a:gdLst>
                <a:gd name="connsiteX0" fmla="*/ 6194 w 1077751"/>
                <a:gd name="connsiteY0" fmla="*/ 95332 h 307515"/>
                <a:gd name="connsiteX1" fmla="*/ 11163 w 1077751"/>
                <a:gd name="connsiteY1" fmla="*/ 108485 h 307515"/>
                <a:gd name="connsiteX2" fmla="*/ 16425 w 1077751"/>
                <a:gd name="connsiteY2" fmla="*/ 123975 h 307515"/>
                <a:gd name="connsiteX3" fmla="*/ 19641 w 1077751"/>
                <a:gd name="connsiteY3" fmla="*/ 139758 h 307515"/>
                <a:gd name="connsiteX4" fmla="*/ 21979 w 1077751"/>
                <a:gd name="connsiteY4" fmla="*/ 166356 h 307515"/>
                <a:gd name="connsiteX5" fmla="*/ 19348 w 1077751"/>
                <a:gd name="connsiteY5" fmla="*/ 192953 h 307515"/>
                <a:gd name="connsiteX6" fmla="*/ 18179 w 1077751"/>
                <a:gd name="connsiteY6" fmla="*/ 217797 h 307515"/>
                <a:gd name="connsiteX7" fmla="*/ 27241 w 1077751"/>
                <a:gd name="connsiteY7" fmla="*/ 234164 h 307515"/>
                <a:gd name="connsiteX8" fmla="*/ 47412 w 1077751"/>
                <a:gd name="connsiteY8" fmla="*/ 240302 h 307515"/>
                <a:gd name="connsiteX9" fmla="*/ 68167 w 1077751"/>
                <a:gd name="connsiteY9" fmla="*/ 228319 h 307515"/>
                <a:gd name="connsiteX10" fmla="*/ 78106 w 1077751"/>
                <a:gd name="connsiteY10" fmla="*/ 202306 h 307515"/>
                <a:gd name="connsiteX11" fmla="*/ 66998 w 1077751"/>
                <a:gd name="connsiteY11" fmla="*/ 154372 h 307515"/>
                <a:gd name="connsiteX12" fmla="*/ 45073 w 1077751"/>
                <a:gd name="connsiteY12" fmla="*/ 118714 h 307515"/>
                <a:gd name="connsiteX13" fmla="*/ 20810 w 1077751"/>
                <a:gd name="connsiteY13" fmla="*/ 89487 h 307515"/>
                <a:gd name="connsiteX14" fmla="*/ 14086 w 1077751"/>
                <a:gd name="connsiteY14" fmla="*/ 82180 h 307515"/>
                <a:gd name="connsiteX15" fmla="*/ 7948 w 1077751"/>
                <a:gd name="connsiteY15" fmla="*/ 76919 h 307515"/>
                <a:gd name="connsiteX16" fmla="*/ 2686 w 1077751"/>
                <a:gd name="connsiteY16" fmla="*/ 76626 h 307515"/>
                <a:gd name="connsiteX17" fmla="*/ 55 w 1077751"/>
                <a:gd name="connsiteY17" fmla="*/ 81011 h 307515"/>
                <a:gd name="connsiteX18" fmla="*/ 1809 w 1077751"/>
                <a:gd name="connsiteY18" fmla="*/ 86856 h 307515"/>
                <a:gd name="connsiteX19" fmla="*/ 6194 w 1077751"/>
                <a:gd name="connsiteY19" fmla="*/ 95332 h 307515"/>
                <a:gd name="connsiteX20" fmla="*/ 695796 w 1077751"/>
                <a:gd name="connsiteY20" fmla="*/ 266022 h 307515"/>
                <a:gd name="connsiteX21" fmla="*/ 691118 w 1077751"/>
                <a:gd name="connsiteY21" fmla="*/ 260761 h 307515"/>
                <a:gd name="connsiteX22" fmla="*/ 681764 w 1077751"/>
                <a:gd name="connsiteY22" fmla="*/ 256962 h 307515"/>
                <a:gd name="connsiteX23" fmla="*/ 643177 w 1077751"/>
                <a:gd name="connsiteY23" fmla="*/ 233872 h 307515"/>
                <a:gd name="connsiteX24" fmla="*/ 624175 w 1077751"/>
                <a:gd name="connsiteY24" fmla="*/ 212243 h 307515"/>
                <a:gd name="connsiteX25" fmla="*/ 655162 w 1077751"/>
                <a:gd name="connsiteY25" fmla="*/ 197045 h 307515"/>
                <a:gd name="connsiteX26" fmla="*/ 668609 w 1077751"/>
                <a:gd name="connsiteY26" fmla="*/ 186815 h 307515"/>
                <a:gd name="connsiteX27" fmla="*/ 686149 w 1077751"/>
                <a:gd name="connsiteY27" fmla="*/ 179508 h 307515"/>
                <a:gd name="connsiteX28" fmla="*/ 682349 w 1077751"/>
                <a:gd name="connsiteY28" fmla="*/ 173078 h 307515"/>
                <a:gd name="connsiteX29" fmla="*/ 669194 w 1077751"/>
                <a:gd name="connsiteY29" fmla="*/ 165479 h 307515"/>
                <a:gd name="connsiteX30" fmla="*/ 653116 w 1077751"/>
                <a:gd name="connsiteY30" fmla="*/ 158464 h 307515"/>
                <a:gd name="connsiteX31" fmla="*/ 642300 w 1077751"/>
                <a:gd name="connsiteY31" fmla="*/ 155541 h 307515"/>
                <a:gd name="connsiteX32" fmla="*/ 638792 w 1077751"/>
                <a:gd name="connsiteY32" fmla="*/ 157003 h 307515"/>
                <a:gd name="connsiteX33" fmla="*/ 637330 w 1077751"/>
                <a:gd name="connsiteY33" fmla="*/ 161387 h 307515"/>
                <a:gd name="connsiteX34" fmla="*/ 635284 w 1077751"/>
                <a:gd name="connsiteY34" fmla="*/ 167233 h 307515"/>
                <a:gd name="connsiteX35" fmla="*/ 629437 w 1077751"/>
                <a:gd name="connsiteY35" fmla="*/ 178339 h 307515"/>
                <a:gd name="connsiteX36" fmla="*/ 621837 w 1077751"/>
                <a:gd name="connsiteY36" fmla="*/ 190030 h 307515"/>
                <a:gd name="connsiteX37" fmla="*/ 615405 w 1077751"/>
                <a:gd name="connsiteY37" fmla="*/ 197045 h 307515"/>
                <a:gd name="connsiteX38" fmla="*/ 606635 w 1077751"/>
                <a:gd name="connsiteY38" fmla="*/ 178924 h 307515"/>
                <a:gd name="connsiteX39" fmla="*/ 597281 w 1077751"/>
                <a:gd name="connsiteY39" fmla="*/ 143558 h 307515"/>
                <a:gd name="connsiteX40" fmla="*/ 597281 w 1077751"/>
                <a:gd name="connsiteY40" fmla="*/ 143266 h 307515"/>
                <a:gd name="connsiteX41" fmla="*/ 617744 w 1077751"/>
                <a:gd name="connsiteY41" fmla="*/ 143266 h 307515"/>
                <a:gd name="connsiteX42" fmla="*/ 617744 w 1077751"/>
                <a:gd name="connsiteY42" fmla="*/ 146481 h 307515"/>
                <a:gd name="connsiteX43" fmla="*/ 628560 w 1077751"/>
                <a:gd name="connsiteY43" fmla="*/ 154080 h 307515"/>
                <a:gd name="connsiteX44" fmla="*/ 642300 w 1077751"/>
                <a:gd name="connsiteY44" fmla="*/ 154080 h 307515"/>
                <a:gd name="connsiteX45" fmla="*/ 655454 w 1077751"/>
                <a:gd name="connsiteY45" fmla="*/ 150865 h 307515"/>
                <a:gd name="connsiteX46" fmla="*/ 662470 w 1077751"/>
                <a:gd name="connsiteY46" fmla="*/ 142681 h 307515"/>
                <a:gd name="connsiteX47" fmla="*/ 661009 w 1077751"/>
                <a:gd name="connsiteY47" fmla="*/ 107900 h 307515"/>
                <a:gd name="connsiteX48" fmla="*/ 661009 w 1077751"/>
                <a:gd name="connsiteY48" fmla="*/ 44768 h 307515"/>
                <a:gd name="connsiteX49" fmla="*/ 670948 w 1077751"/>
                <a:gd name="connsiteY49" fmla="*/ 31908 h 307515"/>
                <a:gd name="connsiteX50" fmla="*/ 665686 w 1077751"/>
                <a:gd name="connsiteY50" fmla="*/ 25770 h 307515"/>
                <a:gd name="connsiteX51" fmla="*/ 642884 w 1077751"/>
                <a:gd name="connsiteY51" fmla="*/ 10864 h 307515"/>
                <a:gd name="connsiteX52" fmla="*/ 630899 w 1077751"/>
                <a:gd name="connsiteY52" fmla="*/ 6480 h 307515"/>
                <a:gd name="connsiteX53" fmla="*/ 622421 w 1077751"/>
                <a:gd name="connsiteY53" fmla="*/ 13494 h 307515"/>
                <a:gd name="connsiteX54" fmla="*/ 613359 w 1077751"/>
                <a:gd name="connsiteY54" fmla="*/ 25478 h 307515"/>
                <a:gd name="connsiteX55" fmla="*/ 558986 w 1077751"/>
                <a:gd name="connsiteY55" fmla="*/ 25478 h 307515"/>
                <a:gd name="connsiteX56" fmla="*/ 529461 w 1077751"/>
                <a:gd name="connsiteY56" fmla="*/ 10864 h 307515"/>
                <a:gd name="connsiteX57" fmla="*/ 514845 w 1077751"/>
                <a:gd name="connsiteY57" fmla="*/ 5603 h 307515"/>
                <a:gd name="connsiteX58" fmla="*/ 511921 w 1077751"/>
                <a:gd name="connsiteY58" fmla="*/ 7941 h 307515"/>
                <a:gd name="connsiteX59" fmla="*/ 513383 w 1077751"/>
                <a:gd name="connsiteY59" fmla="*/ 43307 h 307515"/>
                <a:gd name="connsiteX60" fmla="*/ 513383 w 1077751"/>
                <a:gd name="connsiteY60" fmla="*/ 161095 h 307515"/>
                <a:gd name="connsiteX61" fmla="*/ 499936 w 1077751"/>
                <a:gd name="connsiteY61" fmla="*/ 146481 h 307515"/>
                <a:gd name="connsiteX62" fmla="*/ 487366 w 1077751"/>
                <a:gd name="connsiteY62" fmla="*/ 138297 h 307515"/>
                <a:gd name="connsiteX63" fmla="*/ 481519 w 1077751"/>
                <a:gd name="connsiteY63" fmla="*/ 141512 h 307515"/>
                <a:gd name="connsiteX64" fmla="*/ 475380 w 1077751"/>
                <a:gd name="connsiteY64" fmla="*/ 148527 h 307515"/>
                <a:gd name="connsiteX65" fmla="*/ 465441 w 1077751"/>
                <a:gd name="connsiteY65" fmla="*/ 159633 h 307515"/>
                <a:gd name="connsiteX66" fmla="*/ 460179 w 1077751"/>
                <a:gd name="connsiteY66" fmla="*/ 159633 h 307515"/>
                <a:gd name="connsiteX67" fmla="*/ 460179 w 1077751"/>
                <a:gd name="connsiteY67" fmla="*/ 124852 h 307515"/>
                <a:gd name="connsiteX68" fmla="*/ 466610 w 1077751"/>
                <a:gd name="connsiteY68" fmla="*/ 118422 h 307515"/>
                <a:gd name="connsiteX69" fmla="*/ 498767 w 1077751"/>
                <a:gd name="connsiteY69" fmla="*/ 118422 h 307515"/>
                <a:gd name="connsiteX70" fmla="*/ 504905 w 1077751"/>
                <a:gd name="connsiteY70" fmla="*/ 115792 h 307515"/>
                <a:gd name="connsiteX71" fmla="*/ 503444 w 1077751"/>
                <a:gd name="connsiteY71" fmla="*/ 109069 h 307515"/>
                <a:gd name="connsiteX72" fmla="*/ 492335 w 1077751"/>
                <a:gd name="connsiteY72" fmla="*/ 97086 h 307515"/>
                <a:gd name="connsiteX73" fmla="*/ 480934 w 1077751"/>
                <a:gd name="connsiteY73" fmla="*/ 88902 h 307515"/>
                <a:gd name="connsiteX74" fmla="*/ 473919 w 1077751"/>
                <a:gd name="connsiteY74" fmla="*/ 91825 h 307515"/>
                <a:gd name="connsiteX75" fmla="*/ 466903 w 1077751"/>
                <a:gd name="connsiteY75" fmla="*/ 99424 h 307515"/>
                <a:gd name="connsiteX76" fmla="*/ 458425 w 1077751"/>
                <a:gd name="connsiteY76" fmla="*/ 109361 h 307515"/>
                <a:gd name="connsiteX77" fmla="*/ 416622 w 1077751"/>
                <a:gd name="connsiteY77" fmla="*/ 109361 h 307515"/>
                <a:gd name="connsiteX78" fmla="*/ 401713 w 1077751"/>
                <a:gd name="connsiteY78" fmla="*/ 108777 h 307515"/>
                <a:gd name="connsiteX79" fmla="*/ 430069 w 1077751"/>
                <a:gd name="connsiteY79" fmla="*/ 71073 h 307515"/>
                <a:gd name="connsiteX80" fmla="*/ 501397 w 1077751"/>
                <a:gd name="connsiteY80" fmla="*/ 71073 h 307515"/>
                <a:gd name="connsiteX81" fmla="*/ 508121 w 1077751"/>
                <a:gd name="connsiteY81" fmla="*/ 69027 h 307515"/>
                <a:gd name="connsiteX82" fmla="*/ 507536 w 1077751"/>
                <a:gd name="connsiteY82" fmla="*/ 62889 h 307515"/>
                <a:gd name="connsiteX83" fmla="*/ 491751 w 1077751"/>
                <a:gd name="connsiteY83" fmla="*/ 45645 h 307515"/>
                <a:gd name="connsiteX84" fmla="*/ 482689 w 1077751"/>
                <a:gd name="connsiteY84" fmla="*/ 40384 h 307515"/>
                <a:gd name="connsiteX85" fmla="*/ 475088 w 1077751"/>
                <a:gd name="connsiteY85" fmla="*/ 45937 h 307515"/>
                <a:gd name="connsiteX86" fmla="*/ 461348 w 1077751"/>
                <a:gd name="connsiteY86" fmla="*/ 62305 h 307515"/>
                <a:gd name="connsiteX87" fmla="*/ 436501 w 1077751"/>
                <a:gd name="connsiteY87" fmla="*/ 62305 h 307515"/>
                <a:gd name="connsiteX88" fmla="*/ 455210 w 1077751"/>
                <a:gd name="connsiteY88" fmla="*/ 29862 h 307515"/>
                <a:gd name="connsiteX89" fmla="*/ 467780 w 1077751"/>
                <a:gd name="connsiteY89" fmla="*/ 21678 h 307515"/>
                <a:gd name="connsiteX90" fmla="*/ 439132 w 1077751"/>
                <a:gd name="connsiteY90" fmla="*/ 6187 h 307515"/>
                <a:gd name="connsiteX91" fmla="*/ 425392 w 1077751"/>
                <a:gd name="connsiteY91" fmla="*/ 1803 h 307515"/>
                <a:gd name="connsiteX92" fmla="*/ 412530 w 1077751"/>
                <a:gd name="connsiteY92" fmla="*/ 2388 h 307515"/>
                <a:gd name="connsiteX93" fmla="*/ 411653 w 1077751"/>
                <a:gd name="connsiteY93" fmla="*/ 9402 h 307515"/>
                <a:gd name="connsiteX94" fmla="*/ 409899 w 1077751"/>
                <a:gd name="connsiteY94" fmla="*/ 18755 h 307515"/>
                <a:gd name="connsiteX95" fmla="*/ 402883 w 1077751"/>
                <a:gd name="connsiteY95" fmla="*/ 45060 h 307515"/>
                <a:gd name="connsiteX96" fmla="*/ 390897 w 1077751"/>
                <a:gd name="connsiteY96" fmla="*/ 83349 h 307515"/>
                <a:gd name="connsiteX97" fmla="*/ 375989 w 1077751"/>
                <a:gd name="connsiteY97" fmla="*/ 119007 h 307515"/>
                <a:gd name="connsiteX98" fmla="*/ 371312 w 1077751"/>
                <a:gd name="connsiteY98" fmla="*/ 127775 h 307515"/>
                <a:gd name="connsiteX99" fmla="*/ 371604 w 1077751"/>
                <a:gd name="connsiteY99" fmla="*/ 132451 h 307515"/>
                <a:gd name="connsiteX100" fmla="*/ 375404 w 1077751"/>
                <a:gd name="connsiteY100" fmla="*/ 134497 h 307515"/>
                <a:gd name="connsiteX101" fmla="*/ 379497 w 1077751"/>
                <a:gd name="connsiteY101" fmla="*/ 132159 h 307515"/>
                <a:gd name="connsiteX102" fmla="*/ 385343 w 1077751"/>
                <a:gd name="connsiteY102" fmla="*/ 126021 h 307515"/>
                <a:gd name="connsiteX103" fmla="*/ 396744 w 1077751"/>
                <a:gd name="connsiteY103" fmla="*/ 114330 h 307515"/>
                <a:gd name="connsiteX104" fmla="*/ 399083 w 1077751"/>
                <a:gd name="connsiteY104" fmla="*/ 111992 h 307515"/>
                <a:gd name="connsiteX105" fmla="*/ 404929 w 1077751"/>
                <a:gd name="connsiteY105" fmla="*/ 119591 h 307515"/>
                <a:gd name="connsiteX106" fmla="*/ 419838 w 1077751"/>
                <a:gd name="connsiteY106" fmla="*/ 118130 h 307515"/>
                <a:gd name="connsiteX107" fmla="*/ 419838 w 1077751"/>
                <a:gd name="connsiteY107" fmla="*/ 159341 h 307515"/>
                <a:gd name="connsiteX108" fmla="*/ 394698 w 1077751"/>
                <a:gd name="connsiteY108" fmla="*/ 159341 h 307515"/>
                <a:gd name="connsiteX109" fmla="*/ 373650 w 1077751"/>
                <a:gd name="connsiteY109" fmla="*/ 158172 h 307515"/>
                <a:gd name="connsiteX110" fmla="*/ 379789 w 1077751"/>
                <a:gd name="connsiteY110" fmla="*/ 168986 h 307515"/>
                <a:gd name="connsiteX111" fmla="*/ 399083 w 1077751"/>
                <a:gd name="connsiteY111" fmla="*/ 168109 h 307515"/>
                <a:gd name="connsiteX112" fmla="*/ 419838 w 1077751"/>
                <a:gd name="connsiteY112" fmla="*/ 168109 h 307515"/>
                <a:gd name="connsiteX113" fmla="*/ 419546 w 1077751"/>
                <a:gd name="connsiteY113" fmla="*/ 242056 h 307515"/>
                <a:gd name="connsiteX114" fmla="*/ 415745 w 1077751"/>
                <a:gd name="connsiteY114" fmla="*/ 252870 h 307515"/>
                <a:gd name="connsiteX115" fmla="*/ 412237 w 1077751"/>
                <a:gd name="connsiteY115" fmla="*/ 256670 h 307515"/>
                <a:gd name="connsiteX116" fmla="*/ 412237 w 1077751"/>
                <a:gd name="connsiteY116" fmla="*/ 263684 h 307515"/>
                <a:gd name="connsiteX117" fmla="*/ 419838 w 1077751"/>
                <a:gd name="connsiteY117" fmla="*/ 279760 h 307515"/>
                <a:gd name="connsiteX118" fmla="*/ 430069 w 1077751"/>
                <a:gd name="connsiteY118" fmla="*/ 296712 h 307515"/>
                <a:gd name="connsiteX119" fmla="*/ 436793 w 1077751"/>
                <a:gd name="connsiteY119" fmla="*/ 302557 h 307515"/>
                <a:gd name="connsiteX120" fmla="*/ 440301 w 1077751"/>
                <a:gd name="connsiteY120" fmla="*/ 302557 h 307515"/>
                <a:gd name="connsiteX121" fmla="*/ 444393 w 1077751"/>
                <a:gd name="connsiteY121" fmla="*/ 297588 h 307515"/>
                <a:gd name="connsiteX122" fmla="*/ 449948 w 1077751"/>
                <a:gd name="connsiteY122" fmla="*/ 289697 h 307515"/>
                <a:gd name="connsiteX123" fmla="*/ 468949 w 1077751"/>
                <a:gd name="connsiteY123" fmla="*/ 263684 h 307515"/>
                <a:gd name="connsiteX124" fmla="*/ 502859 w 1077751"/>
                <a:gd name="connsiteY124" fmla="*/ 225688 h 307515"/>
                <a:gd name="connsiteX125" fmla="*/ 510167 w 1077751"/>
                <a:gd name="connsiteY125" fmla="*/ 218089 h 307515"/>
                <a:gd name="connsiteX126" fmla="*/ 512213 w 1077751"/>
                <a:gd name="connsiteY126" fmla="*/ 213120 h 307515"/>
                <a:gd name="connsiteX127" fmla="*/ 509290 w 1077751"/>
                <a:gd name="connsiteY127" fmla="*/ 209905 h 307515"/>
                <a:gd name="connsiteX128" fmla="*/ 505198 w 1077751"/>
                <a:gd name="connsiteY128" fmla="*/ 210197 h 307515"/>
                <a:gd name="connsiteX129" fmla="*/ 493797 w 1077751"/>
                <a:gd name="connsiteY129" fmla="*/ 216043 h 307515"/>
                <a:gd name="connsiteX130" fmla="*/ 474796 w 1077751"/>
                <a:gd name="connsiteY130" fmla="*/ 225396 h 307515"/>
                <a:gd name="connsiteX131" fmla="*/ 460472 w 1077751"/>
                <a:gd name="connsiteY131" fmla="*/ 232995 h 307515"/>
                <a:gd name="connsiteX132" fmla="*/ 460472 w 1077751"/>
                <a:gd name="connsiteY132" fmla="*/ 167817 h 307515"/>
                <a:gd name="connsiteX133" fmla="*/ 503444 w 1077751"/>
                <a:gd name="connsiteY133" fmla="*/ 167817 h 307515"/>
                <a:gd name="connsiteX134" fmla="*/ 513091 w 1077751"/>
                <a:gd name="connsiteY134" fmla="*/ 165771 h 307515"/>
                <a:gd name="connsiteX135" fmla="*/ 512798 w 1077751"/>
                <a:gd name="connsiteY135" fmla="*/ 243225 h 307515"/>
                <a:gd name="connsiteX136" fmla="*/ 511337 w 1077751"/>
                <a:gd name="connsiteY136" fmla="*/ 252285 h 307515"/>
                <a:gd name="connsiteX137" fmla="*/ 507829 w 1077751"/>
                <a:gd name="connsiteY137" fmla="*/ 257254 h 307515"/>
                <a:gd name="connsiteX138" fmla="*/ 505198 w 1077751"/>
                <a:gd name="connsiteY138" fmla="*/ 261346 h 307515"/>
                <a:gd name="connsiteX139" fmla="*/ 513383 w 1077751"/>
                <a:gd name="connsiteY139" fmla="*/ 281805 h 307515"/>
                <a:gd name="connsiteX140" fmla="*/ 525661 w 1077751"/>
                <a:gd name="connsiteY140" fmla="*/ 301388 h 307515"/>
                <a:gd name="connsiteX141" fmla="*/ 531800 w 1077751"/>
                <a:gd name="connsiteY141" fmla="*/ 307234 h 307515"/>
                <a:gd name="connsiteX142" fmla="*/ 534723 w 1077751"/>
                <a:gd name="connsiteY142" fmla="*/ 306941 h 307515"/>
                <a:gd name="connsiteX143" fmla="*/ 538815 w 1077751"/>
                <a:gd name="connsiteY143" fmla="*/ 302850 h 307515"/>
                <a:gd name="connsiteX144" fmla="*/ 545247 w 1077751"/>
                <a:gd name="connsiteY144" fmla="*/ 295543 h 307515"/>
                <a:gd name="connsiteX145" fmla="*/ 557232 w 1077751"/>
                <a:gd name="connsiteY145" fmla="*/ 282682 h 307515"/>
                <a:gd name="connsiteX146" fmla="*/ 572141 w 1077751"/>
                <a:gd name="connsiteY146" fmla="*/ 266315 h 307515"/>
                <a:gd name="connsiteX147" fmla="*/ 586173 w 1077751"/>
                <a:gd name="connsiteY147" fmla="*/ 251701 h 307515"/>
                <a:gd name="connsiteX148" fmla="*/ 596404 w 1077751"/>
                <a:gd name="connsiteY148" fmla="*/ 240010 h 307515"/>
                <a:gd name="connsiteX149" fmla="*/ 599035 w 1077751"/>
                <a:gd name="connsiteY149" fmla="*/ 246440 h 307515"/>
                <a:gd name="connsiteX150" fmla="*/ 611897 w 1077751"/>
                <a:gd name="connsiteY150" fmla="*/ 267776 h 307515"/>
                <a:gd name="connsiteX151" fmla="*/ 636453 w 1077751"/>
                <a:gd name="connsiteY151" fmla="*/ 294666 h 307515"/>
                <a:gd name="connsiteX152" fmla="*/ 642300 w 1077751"/>
                <a:gd name="connsiteY152" fmla="*/ 299050 h 307515"/>
                <a:gd name="connsiteX153" fmla="*/ 646977 w 1077751"/>
                <a:gd name="connsiteY153" fmla="*/ 301973 h 307515"/>
                <a:gd name="connsiteX154" fmla="*/ 652531 w 1077751"/>
                <a:gd name="connsiteY154" fmla="*/ 302850 h 307515"/>
                <a:gd name="connsiteX155" fmla="*/ 658962 w 1077751"/>
                <a:gd name="connsiteY155" fmla="*/ 292620 h 307515"/>
                <a:gd name="connsiteX156" fmla="*/ 670655 w 1077751"/>
                <a:gd name="connsiteY156" fmla="*/ 278590 h 307515"/>
                <a:gd name="connsiteX157" fmla="*/ 681472 w 1077751"/>
                <a:gd name="connsiteY157" fmla="*/ 272745 h 307515"/>
                <a:gd name="connsiteX158" fmla="*/ 690826 w 1077751"/>
                <a:gd name="connsiteY158" fmla="*/ 270407 h 307515"/>
                <a:gd name="connsiteX159" fmla="*/ 695796 w 1077751"/>
                <a:gd name="connsiteY159" fmla="*/ 266022 h 307515"/>
                <a:gd name="connsiteX160" fmla="*/ 554309 w 1077751"/>
                <a:gd name="connsiteY160" fmla="*/ 33954 h 307515"/>
                <a:gd name="connsiteX161" fmla="*/ 617744 w 1077751"/>
                <a:gd name="connsiteY161" fmla="*/ 33954 h 307515"/>
                <a:gd name="connsiteX162" fmla="*/ 617744 w 1077751"/>
                <a:gd name="connsiteY162" fmla="*/ 78380 h 307515"/>
                <a:gd name="connsiteX163" fmla="*/ 554309 w 1077751"/>
                <a:gd name="connsiteY163" fmla="*/ 78380 h 307515"/>
                <a:gd name="connsiteX164" fmla="*/ 554309 w 1077751"/>
                <a:gd name="connsiteY164" fmla="*/ 33954 h 307515"/>
                <a:gd name="connsiteX165" fmla="*/ 554601 w 1077751"/>
                <a:gd name="connsiteY165" fmla="*/ 243225 h 307515"/>
                <a:gd name="connsiteX166" fmla="*/ 554309 w 1077751"/>
                <a:gd name="connsiteY166" fmla="*/ 143558 h 307515"/>
                <a:gd name="connsiteX167" fmla="*/ 577987 w 1077751"/>
                <a:gd name="connsiteY167" fmla="*/ 143558 h 307515"/>
                <a:gd name="connsiteX168" fmla="*/ 579449 w 1077751"/>
                <a:gd name="connsiteY168" fmla="*/ 155834 h 307515"/>
                <a:gd name="connsiteX169" fmla="*/ 582372 w 1077751"/>
                <a:gd name="connsiteY169" fmla="*/ 186231 h 307515"/>
                <a:gd name="connsiteX170" fmla="*/ 586465 w 1077751"/>
                <a:gd name="connsiteY170" fmla="*/ 206982 h 307515"/>
                <a:gd name="connsiteX171" fmla="*/ 592604 w 1077751"/>
                <a:gd name="connsiteY171" fmla="*/ 231534 h 307515"/>
                <a:gd name="connsiteX172" fmla="*/ 554601 w 1077751"/>
                <a:gd name="connsiteY172" fmla="*/ 243225 h 307515"/>
                <a:gd name="connsiteX173" fmla="*/ 554309 w 1077751"/>
                <a:gd name="connsiteY173" fmla="*/ 134790 h 307515"/>
                <a:gd name="connsiteX174" fmla="*/ 554309 w 1077751"/>
                <a:gd name="connsiteY174" fmla="*/ 87441 h 307515"/>
                <a:gd name="connsiteX175" fmla="*/ 617744 w 1077751"/>
                <a:gd name="connsiteY175" fmla="*/ 87441 h 307515"/>
                <a:gd name="connsiteX176" fmla="*/ 617744 w 1077751"/>
                <a:gd name="connsiteY176" fmla="*/ 134790 h 307515"/>
                <a:gd name="connsiteX177" fmla="*/ 554309 w 1077751"/>
                <a:gd name="connsiteY177" fmla="*/ 134790 h 307515"/>
                <a:gd name="connsiteX178" fmla="*/ 876162 w 1077751"/>
                <a:gd name="connsiteY178" fmla="*/ 112576 h 307515"/>
                <a:gd name="connsiteX179" fmla="*/ 895456 w 1077751"/>
                <a:gd name="connsiteY179" fmla="*/ 114330 h 307515"/>
                <a:gd name="connsiteX180" fmla="*/ 1012679 w 1077751"/>
                <a:gd name="connsiteY180" fmla="*/ 114330 h 307515"/>
                <a:gd name="connsiteX181" fmla="*/ 1027588 w 1077751"/>
                <a:gd name="connsiteY181" fmla="*/ 94455 h 307515"/>
                <a:gd name="connsiteX182" fmla="*/ 1042497 w 1077751"/>
                <a:gd name="connsiteY182" fmla="*/ 83056 h 307515"/>
                <a:gd name="connsiteX183" fmla="*/ 1063544 w 1077751"/>
                <a:gd name="connsiteY183" fmla="*/ 99132 h 307515"/>
                <a:gd name="connsiteX184" fmla="*/ 1077576 w 1077751"/>
                <a:gd name="connsiteY184" fmla="*/ 119007 h 307515"/>
                <a:gd name="connsiteX185" fmla="*/ 1071437 w 1077751"/>
                <a:gd name="connsiteY185" fmla="*/ 123099 h 307515"/>
                <a:gd name="connsiteX186" fmla="*/ 1025834 w 1077751"/>
                <a:gd name="connsiteY186" fmla="*/ 122806 h 307515"/>
                <a:gd name="connsiteX187" fmla="*/ 1019110 w 1077751"/>
                <a:gd name="connsiteY187" fmla="*/ 130406 h 307515"/>
                <a:gd name="connsiteX188" fmla="*/ 1019110 w 1077751"/>
                <a:gd name="connsiteY188" fmla="*/ 273622 h 307515"/>
                <a:gd name="connsiteX189" fmla="*/ 1015018 w 1077751"/>
                <a:gd name="connsiteY189" fmla="*/ 290866 h 307515"/>
                <a:gd name="connsiteX190" fmla="*/ 989293 w 1077751"/>
                <a:gd name="connsiteY190" fmla="*/ 302265 h 307515"/>
                <a:gd name="connsiteX191" fmla="*/ 960353 w 1077751"/>
                <a:gd name="connsiteY191" fmla="*/ 305480 h 307515"/>
                <a:gd name="connsiteX192" fmla="*/ 954798 w 1077751"/>
                <a:gd name="connsiteY192" fmla="*/ 303434 h 307515"/>
                <a:gd name="connsiteX193" fmla="*/ 953044 w 1077751"/>
                <a:gd name="connsiteY193" fmla="*/ 297296 h 307515"/>
                <a:gd name="connsiteX194" fmla="*/ 952460 w 1077751"/>
                <a:gd name="connsiteY194" fmla="*/ 287359 h 307515"/>
                <a:gd name="connsiteX195" fmla="*/ 948075 w 1077751"/>
                <a:gd name="connsiteY195" fmla="*/ 278006 h 307515"/>
                <a:gd name="connsiteX196" fmla="*/ 940474 w 1077751"/>
                <a:gd name="connsiteY196" fmla="*/ 273037 h 307515"/>
                <a:gd name="connsiteX197" fmla="*/ 931120 w 1077751"/>
                <a:gd name="connsiteY197" fmla="*/ 270991 h 307515"/>
                <a:gd name="connsiteX198" fmla="*/ 920888 w 1077751"/>
                <a:gd name="connsiteY198" fmla="*/ 268068 h 307515"/>
                <a:gd name="connsiteX199" fmla="*/ 918550 w 1077751"/>
                <a:gd name="connsiteY199" fmla="*/ 263392 h 307515"/>
                <a:gd name="connsiteX200" fmla="*/ 922058 w 1077751"/>
                <a:gd name="connsiteY200" fmla="*/ 258715 h 307515"/>
                <a:gd name="connsiteX201" fmla="*/ 932581 w 1077751"/>
                <a:gd name="connsiteY201" fmla="*/ 258131 h 307515"/>
                <a:gd name="connsiteX202" fmla="*/ 938720 w 1077751"/>
                <a:gd name="connsiteY202" fmla="*/ 258715 h 307515"/>
                <a:gd name="connsiteX203" fmla="*/ 954798 w 1077751"/>
                <a:gd name="connsiteY203" fmla="*/ 260469 h 307515"/>
                <a:gd name="connsiteX204" fmla="*/ 970876 w 1077751"/>
                <a:gd name="connsiteY204" fmla="*/ 257254 h 307515"/>
                <a:gd name="connsiteX205" fmla="*/ 973215 w 1077751"/>
                <a:gd name="connsiteY205" fmla="*/ 246440 h 307515"/>
                <a:gd name="connsiteX206" fmla="*/ 973507 w 1077751"/>
                <a:gd name="connsiteY206" fmla="*/ 122806 h 307515"/>
                <a:gd name="connsiteX207" fmla="*/ 900425 w 1077751"/>
                <a:gd name="connsiteY207" fmla="*/ 122806 h 307515"/>
                <a:gd name="connsiteX208" fmla="*/ 880839 w 1077751"/>
                <a:gd name="connsiteY208" fmla="*/ 123683 h 307515"/>
                <a:gd name="connsiteX209" fmla="*/ 871777 w 1077751"/>
                <a:gd name="connsiteY209" fmla="*/ 112576 h 307515"/>
                <a:gd name="connsiteX210" fmla="*/ 868269 w 1077751"/>
                <a:gd name="connsiteY210" fmla="*/ 115499 h 307515"/>
                <a:gd name="connsiteX211" fmla="*/ 852191 w 1077751"/>
                <a:gd name="connsiteY211" fmla="*/ 131282 h 307515"/>
                <a:gd name="connsiteX212" fmla="*/ 850729 w 1077751"/>
                <a:gd name="connsiteY212" fmla="*/ 132744 h 307515"/>
                <a:gd name="connsiteX213" fmla="*/ 859207 w 1077751"/>
                <a:gd name="connsiteY213" fmla="*/ 137712 h 307515"/>
                <a:gd name="connsiteX214" fmla="*/ 864177 w 1077751"/>
                <a:gd name="connsiteY214" fmla="*/ 143266 h 307515"/>
                <a:gd name="connsiteX215" fmla="*/ 856576 w 1077751"/>
                <a:gd name="connsiteY215" fmla="*/ 153788 h 307515"/>
                <a:gd name="connsiteX216" fmla="*/ 856576 w 1077751"/>
                <a:gd name="connsiteY216" fmla="*/ 261346 h 307515"/>
                <a:gd name="connsiteX217" fmla="*/ 858330 w 1077751"/>
                <a:gd name="connsiteY217" fmla="*/ 292620 h 307515"/>
                <a:gd name="connsiteX218" fmla="*/ 852483 w 1077751"/>
                <a:gd name="connsiteY218" fmla="*/ 301973 h 307515"/>
                <a:gd name="connsiteX219" fmla="*/ 833190 w 1077751"/>
                <a:gd name="connsiteY219" fmla="*/ 307234 h 307515"/>
                <a:gd name="connsiteX220" fmla="*/ 815650 w 1077751"/>
                <a:gd name="connsiteY220" fmla="*/ 306065 h 307515"/>
                <a:gd name="connsiteX221" fmla="*/ 811265 w 1077751"/>
                <a:gd name="connsiteY221" fmla="*/ 301096 h 307515"/>
                <a:gd name="connsiteX222" fmla="*/ 813019 w 1077751"/>
                <a:gd name="connsiteY222" fmla="*/ 263684 h 307515"/>
                <a:gd name="connsiteX223" fmla="*/ 813019 w 1077751"/>
                <a:gd name="connsiteY223" fmla="*/ 167233 h 307515"/>
                <a:gd name="connsiteX224" fmla="*/ 781155 w 1077751"/>
                <a:gd name="connsiteY224" fmla="*/ 189153 h 307515"/>
                <a:gd name="connsiteX225" fmla="*/ 771216 w 1077751"/>
                <a:gd name="connsiteY225" fmla="*/ 195583 h 307515"/>
                <a:gd name="connsiteX226" fmla="*/ 761569 w 1077751"/>
                <a:gd name="connsiteY226" fmla="*/ 198506 h 307515"/>
                <a:gd name="connsiteX227" fmla="*/ 759523 w 1077751"/>
                <a:gd name="connsiteY227" fmla="*/ 194122 h 307515"/>
                <a:gd name="connsiteX228" fmla="*/ 762154 w 1077751"/>
                <a:gd name="connsiteY228" fmla="*/ 189153 h 307515"/>
                <a:gd name="connsiteX229" fmla="*/ 768585 w 1077751"/>
                <a:gd name="connsiteY229" fmla="*/ 182139 h 307515"/>
                <a:gd name="connsiteX230" fmla="*/ 797233 w 1077751"/>
                <a:gd name="connsiteY230" fmla="*/ 145604 h 307515"/>
                <a:gd name="connsiteX231" fmla="*/ 817404 w 1077751"/>
                <a:gd name="connsiteY231" fmla="*/ 113746 h 307515"/>
                <a:gd name="connsiteX232" fmla="*/ 827636 w 1077751"/>
                <a:gd name="connsiteY232" fmla="*/ 94455 h 307515"/>
                <a:gd name="connsiteX233" fmla="*/ 833774 w 1077751"/>
                <a:gd name="connsiteY233" fmla="*/ 82472 h 307515"/>
                <a:gd name="connsiteX234" fmla="*/ 836405 w 1077751"/>
                <a:gd name="connsiteY234" fmla="*/ 76919 h 307515"/>
                <a:gd name="connsiteX235" fmla="*/ 839621 w 1077751"/>
                <a:gd name="connsiteY235" fmla="*/ 73119 h 307515"/>
                <a:gd name="connsiteX236" fmla="*/ 847806 w 1077751"/>
                <a:gd name="connsiteY236" fmla="*/ 74873 h 307515"/>
                <a:gd name="connsiteX237" fmla="*/ 869731 w 1077751"/>
                <a:gd name="connsiteY237" fmla="*/ 88317 h 307515"/>
                <a:gd name="connsiteX238" fmla="*/ 886978 w 1077751"/>
                <a:gd name="connsiteY238" fmla="*/ 106146 h 307515"/>
                <a:gd name="connsiteX239" fmla="*/ 876162 w 1077751"/>
                <a:gd name="connsiteY239" fmla="*/ 111115 h 307515"/>
                <a:gd name="connsiteX240" fmla="*/ 876162 w 1077751"/>
                <a:gd name="connsiteY240" fmla="*/ 112576 h 307515"/>
                <a:gd name="connsiteX241" fmla="*/ 871193 w 1077751"/>
                <a:gd name="connsiteY241" fmla="*/ 45645 h 307515"/>
                <a:gd name="connsiteX242" fmla="*/ 885517 w 1077751"/>
                <a:gd name="connsiteY242" fmla="*/ 42722 h 307515"/>
                <a:gd name="connsiteX243" fmla="*/ 884347 w 1077751"/>
                <a:gd name="connsiteY243" fmla="*/ 35707 h 307515"/>
                <a:gd name="connsiteX244" fmla="*/ 867684 w 1077751"/>
                <a:gd name="connsiteY244" fmla="*/ 17878 h 307515"/>
                <a:gd name="connsiteX245" fmla="*/ 855114 w 1077751"/>
                <a:gd name="connsiteY245" fmla="*/ 7064 h 307515"/>
                <a:gd name="connsiteX246" fmla="*/ 844591 w 1077751"/>
                <a:gd name="connsiteY246" fmla="*/ 926 h 307515"/>
                <a:gd name="connsiteX247" fmla="*/ 839329 w 1077751"/>
                <a:gd name="connsiteY247" fmla="*/ 5895 h 307515"/>
                <a:gd name="connsiteX248" fmla="*/ 836698 w 1077751"/>
                <a:gd name="connsiteY248" fmla="*/ 10572 h 307515"/>
                <a:gd name="connsiteX249" fmla="*/ 830559 w 1077751"/>
                <a:gd name="connsiteY249" fmla="*/ 20217 h 307515"/>
                <a:gd name="connsiteX250" fmla="*/ 820912 w 1077751"/>
                <a:gd name="connsiteY250" fmla="*/ 36000 h 307515"/>
                <a:gd name="connsiteX251" fmla="*/ 803665 w 1077751"/>
                <a:gd name="connsiteY251" fmla="*/ 60843 h 307515"/>
                <a:gd name="connsiteX252" fmla="*/ 782909 w 1077751"/>
                <a:gd name="connsiteY252" fmla="*/ 85395 h 307515"/>
                <a:gd name="connsiteX253" fmla="*/ 775601 w 1077751"/>
                <a:gd name="connsiteY253" fmla="*/ 92409 h 307515"/>
                <a:gd name="connsiteX254" fmla="*/ 768878 w 1077751"/>
                <a:gd name="connsiteY254" fmla="*/ 100301 h 307515"/>
                <a:gd name="connsiteX255" fmla="*/ 769462 w 1077751"/>
                <a:gd name="connsiteY255" fmla="*/ 104100 h 307515"/>
                <a:gd name="connsiteX256" fmla="*/ 774140 w 1077751"/>
                <a:gd name="connsiteY256" fmla="*/ 105270 h 307515"/>
                <a:gd name="connsiteX257" fmla="*/ 784663 w 1077751"/>
                <a:gd name="connsiteY257" fmla="*/ 100885 h 307515"/>
                <a:gd name="connsiteX258" fmla="*/ 791972 w 1077751"/>
                <a:gd name="connsiteY258" fmla="*/ 96794 h 307515"/>
                <a:gd name="connsiteX259" fmla="*/ 805126 w 1077751"/>
                <a:gd name="connsiteY259" fmla="*/ 88610 h 307515"/>
                <a:gd name="connsiteX260" fmla="*/ 827051 w 1077751"/>
                <a:gd name="connsiteY260" fmla="*/ 75750 h 307515"/>
                <a:gd name="connsiteX261" fmla="*/ 855114 w 1077751"/>
                <a:gd name="connsiteY261" fmla="*/ 56459 h 307515"/>
                <a:gd name="connsiteX262" fmla="*/ 871193 w 1077751"/>
                <a:gd name="connsiteY262" fmla="*/ 45645 h 307515"/>
                <a:gd name="connsiteX263" fmla="*/ 987247 w 1077751"/>
                <a:gd name="connsiteY263" fmla="*/ 37461 h 307515"/>
                <a:gd name="connsiteX264" fmla="*/ 1005079 w 1077751"/>
                <a:gd name="connsiteY264" fmla="*/ 14371 h 307515"/>
                <a:gd name="connsiteX265" fmla="*/ 1015018 w 1077751"/>
                <a:gd name="connsiteY265" fmla="*/ 7356 h 307515"/>
                <a:gd name="connsiteX266" fmla="*/ 1024957 w 1077751"/>
                <a:gd name="connsiteY266" fmla="*/ 12617 h 307515"/>
                <a:gd name="connsiteX267" fmla="*/ 1038696 w 1077751"/>
                <a:gd name="connsiteY267" fmla="*/ 25185 h 307515"/>
                <a:gd name="connsiteX268" fmla="*/ 1052436 w 1077751"/>
                <a:gd name="connsiteY268" fmla="*/ 42722 h 307515"/>
                <a:gd name="connsiteX269" fmla="*/ 1046297 w 1077751"/>
                <a:gd name="connsiteY269" fmla="*/ 45937 h 307515"/>
                <a:gd name="connsiteX270" fmla="*/ 917673 w 1077751"/>
                <a:gd name="connsiteY270" fmla="*/ 45937 h 307515"/>
                <a:gd name="connsiteX271" fmla="*/ 898087 w 1077751"/>
                <a:gd name="connsiteY271" fmla="*/ 46814 h 307515"/>
                <a:gd name="connsiteX272" fmla="*/ 888732 w 1077751"/>
                <a:gd name="connsiteY272" fmla="*/ 35123 h 307515"/>
                <a:gd name="connsiteX273" fmla="*/ 912703 w 1077751"/>
                <a:gd name="connsiteY273" fmla="*/ 37169 h 307515"/>
                <a:gd name="connsiteX274" fmla="*/ 987247 w 1077751"/>
                <a:gd name="connsiteY274" fmla="*/ 37461 h 307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</a:cxnLst>
              <a:rect l="l" t="t" r="r" b="b"/>
              <a:pathLst>
                <a:path w="1077751" h="307515">
                  <a:moveTo>
                    <a:pt x="6194" y="95332"/>
                  </a:moveTo>
                  <a:cubicBezTo>
                    <a:pt x="7071" y="97086"/>
                    <a:pt x="8825" y="101470"/>
                    <a:pt x="11163" y="108485"/>
                  </a:cubicBezTo>
                  <a:cubicBezTo>
                    <a:pt x="13794" y="115499"/>
                    <a:pt x="15548" y="120760"/>
                    <a:pt x="16425" y="123975"/>
                  </a:cubicBezTo>
                  <a:cubicBezTo>
                    <a:pt x="17302" y="127190"/>
                    <a:pt x="18471" y="132451"/>
                    <a:pt x="19641" y="139758"/>
                  </a:cubicBezTo>
                  <a:cubicBezTo>
                    <a:pt x="21395" y="150280"/>
                    <a:pt x="22272" y="159049"/>
                    <a:pt x="21979" y="166356"/>
                  </a:cubicBezTo>
                  <a:cubicBezTo>
                    <a:pt x="21979" y="173663"/>
                    <a:pt x="21102" y="182431"/>
                    <a:pt x="19348" y="192953"/>
                  </a:cubicBezTo>
                  <a:cubicBezTo>
                    <a:pt x="17594" y="203475"/>
                    <a:pt x="17302" y="211951"/>
                    <a:pt x="18179" y="217797"/>
                  </a:cubicBezTo>
                  <a:cubicBezTo>
                    <a:pt x="19056" y="223934"/>
                    <a:pt x="21979" y="229488"/>
                    <a:pt x="27241" y="234164"/>
                  </a:cubicBezTo>
                  <a:cubicBezTo>
                    <a:pt x="32503" y="238841"/>
                    <a:pt x="39227" y="241179"/>
                    <a:pt x="47412" y="240302"/>
                  </a:cubicBezTo>
                  <a:cubicBezTo>
                    <a:pt x="55305" y="239717"/>
                    <a:pt x="62321" y="235626"/>
                    <a:pt x="68167" y="228319"/>
                  </a:cubicBezTo>
                  <a:cubicBezTo>
                    <a:pt x="74014" y="221012"/>
                    <a:pt x="77229" y="212536"/>
                    <a:pt x="78106" y="202306"/>
                  </a:cubicBezTo>
                  <a:cubicBezTo>
                    <a:pt x="79276" y="185938"/>
                    <a:pt x="75475" y="170155"/>
                    <a:pt x="66998" y="154372"/>
                  </a:cubicBezTo>
                  <a:cubicBezTo>
                    <a:pt x="58520" y="138589"/>
                    <a:pt x="51212" y="126606"/>
                    <a:pt x="45073" y="118714"/>
                  </a:cubicBezTo>
                  <a:cubicBezTo>
                    <a:pt x="38934" y="110531"/>
                    <a:pt x="31042" y="100885"/>
                    <a:pt x="20810" y="89487"/>
                  </a:cubicBezTo>
                  <a:lnTo>
                    <a:pt x="14086" y="82180"/>
                  </a:lnTo>
                  <a:cubicBezTo>
                    <a:pt x="11456" y="79549"/>
                    <a:pt x="9409" y="77795"/>
                    <a:pt x="7948" y="76919"/>
                  </a:cubicBezTo>
                  <a:cubicBezTo>
                    <a:pt x="6486" y="76042"/>
                    <a:pt x="4732" y="76042"/>
                    <a:pt x="2686" y="76626"/>
                  </a:cubicBezTo>
                  <a:cubicBezTo>
                    <a:pt x="639" y="77503"/>
                    <a:pt x="-238" y="78965"/>
                    <a:pt x="55" y="81011"/>
                  </a:cubicBezTo>
                  <a:cubicBezTo>
                    <a:pt x="55" y="83349"/>
                    <a:pt x="639" y="85395"/>
                    <a:pt x="1809" y="86856"/>
                  </a:cubicBezTo>
                  <a:lnTo>
                    <a:pt x="6194" y="95332"/>
                  </a:lnTo>
                  <a:close/>
                  <a:moveTo>
                    <a:pt x="695796" y="266022"/>
                  </a:moveTo>
                  <a:cubicBezTo>
                    <a:pt x="695503" y="263684"/>
                    <a:pt x="694042" y="261931"/>
                    <a:pt x="691118" y="260761"/>
                  </a:cubicBezTo>
                  <a:lnTo>
                    <a:pt x="681764" y="256962"/>
                  </a:lnTo>
                  <a:cubicBezTo>
                    <a:pt x="663640" y="249655"/>
                    <a:pt x="650777" y="241763"/>
                    <a:pt x="643177" y="233872"/>
                  </a:cubicBezTo>
                  <a:cubicBezTo>
                    <a:pt x="635576" y="225980"/>
                    <a:pt x="629437" y="218673"/>
                    <a:pt x="624175" y="212243"/>
                  </a:cubicBezTo>
                  <a:cubicBezTo>
                    <a:pt x="639669" y="205813"/>
                    <a:pt x="650192" y="200552"/>
                    <a:pt x="655162" y="197045"/>
                  </a:cubicBezTo>
                  <a:cubicBezTo>
                    <a:pt x="660132" y="193245"/>
                    <a:pt x="664809" y="190030"/>
                    <a:pt x="668609" y="186815"/>
                  </a:cubicBezTo>
                  <a:cubicBezTo>
                    <a:pt x="680010" y="185061"/>
                    <a:pt x="685856" y="182723"/>
                    <a:pt x="686149" y="179508"/>
                  </a:cubicBezTo>
                  <a:cubicBezTo>
                    <a:pt x="686441" y="177754"/>
                    <a:pt x="684979" y="175709"/>
                    <a:pt x="682349" y="173078"/>
                  </a:cubicBezTo>
                  <a:cubicBezTo>
                    <a:pt x="679425" y="170740"/>
                    <a:pt x="675040" y="168109"/>
                    <a:pt x="669194" y="165479"/>
                  </a:cubicBezTo>
                  <a:cubicBezTo>
                    <a:pt x="663347" y="162848"/>
                    <a:pt x="657793" y="160510"/>
                    <a:pt x="653116" y="158464"/>
                  </a:cubicBezTo>
                  <a:cubicBezTo>
                    <a:pt x="648439" y="156126"/>
                    <a:pt x="644638" y="155249"/>
                    <a:pt x="642300" y="155541"/>
                  </a:cubicBezTo>
                  <a:cubicBezTo>
                    <a:pt x="640546" y="155834"/>
                    <a:pt x="639376" y="156126"/>
                    <a:pt x="638792" y="157003"/>
                  </a:cubicBezTo>
                  <a:lnTo>
                    <a:pt x="637330" y="161387"/>
                  </a:lnTo>
                  <a:lnTo>
                    <a:pt x="635284" y="167233"/>
                  </a:lnTo>
                  <a:cubicBezTo>
                    <a:pt x="634407" y="169278"/>
                    <a:pt x="632361" y="173078"/>
                    <a:pt x="629437" y="178339"/>
                  </a:cubicBezTo>
                  <a:cubicBezTo>
                    <a:pt x="626514" y="183892"/>
                    <a:pt x="623883" y="187692"/>
                    <a:pt x="621837" y="190030"/>
                  </a:cubicBezTo>
                  <a:cubicBezTo>
                    <a:pt x="619790" y="192368"/>
                    <a:pt x="617744" y="194707"/>
                    <a:pt x="615405" y="197045"/>
                  </a:cubicBezTo>
                  <a:lnTo>
                    <a:pt x="606635" y="178924"/>
                  </a:lnTo>
                  <a:cubicBezTo>
                    <a:pt x="605174" y="176293"/>
                    <a:pt x="601958" y="164602"/>
                    <a:pt x="597281" y="143558"/>
                  </a:cubicBezTo>
                  <a:lnTo>
                    <a:pt x="597281" y="143266"/>
                  </a:lnTo>
                  <a:lnTo>
                    <a:pt x="617744" y="143266"/>
                  </a:lnTo>
                  <a:lnTo>
                    <a:pt x="617744" y="146481"/>
                  </a:lnTo>
                  <a:cubicBezTo>
                    <a:pt x="617744" y="150573"/>
                    <a:pt x="621544" y="153203"/>
                    <a:pt x="628560" y="154080"/>
                  </a:cubicBezTo>
                  <a:cubicBezTo>
                    <a:pt x="632068" y="154665"/>
                    <a:pt x="636453" y="154665"/>
                    <a:pt x="642300" y="154080"/>
                  </a:cubicBezTo>
                  <a:cubicBezTo>
                    <a:pt x="648146" y="153788"/>
                    <a:pt x="652531" y="152619"/>
                    <a:pt x="655454" y="150865"/>
                  </a:cubicBezTo>
                  <a:cubicBezTo>
                    <a:pt x="658378" y="149111"/>
                    <a:pt x="660716" y="146481"/>
                    <a:pt x="662470" y="142681"/>
                  </a:cubicBezTo>
                  <a:lnTo>
                    <a:pt x="661009" y="107900"/>
                  </a:lnTo>
                  <a:lnTo>
                    <a:pt x="661009" y="44768"/>
                  </a:lnTo>
                  <a:cubicBezTo>
                    <a:pt x="668024" y="38630"/>
                    <a:pt x="671240" y="34246"/>
                    <a:pt x="670948" y="31908"/>
                  </a:cubicBezTo>
                  <a:cubicBezTo>
                    <a:pt x="670655" y="30446"/>
                    <a:pt x="668901" y="28400"/>
                    <a:pt x="665686" y="25770"/>
                  </a:cubicBezTo>
                  <a:cubicBezTo>
                    <a:pt x="662470" y="23139"/>
                    <a:pt x="654870" y="18171"/>
                    <a:pt x="642884" y="10864"/>
                  </a:cubicBezTo>
                  <a:cubicBezTo>
                    <a:pt x="637330" y="7649"/>
                    <a:pt x="633530" y="6187"/>
                    <a:pt x="630899" y="6480"/>
                  </a:cubicBezTo>
                  <a:cubicBezTo>
                    <a:pt x="628268" y="6772"/>
                    <a:pt x="625637" y="9110"/>
                    <a:pt x="622421" y="13494"/>
                  </a:cubicBezTo>
                  <a:cubicBezTo>
                    <a:pt x="619206" y="17586"/>
                    <a:pt x="616282" y="21678"/>
                    <a:pt x="613359" y="25478"/>
                  </a:cubicBezTo>
                  <a:lnTo>
                    <a:pt x="558986" y="25478"/>
                  </a:lnTo>
                  <a:lnTo>
                    <a:pt x="529461" y="10864"/>
                  </a:lnTo>
                  <a:cubicBezTo>
                    <a:pt x="520984" y="6772"/>
                    <a:pt x="516014" y="5018"/>
                    <a:pt x="514845" y="5603"/>
                  </a:cubicBezTo>
                  <a:cubicBezTo>
                    <a:pt x="513675" y="6187"/>
                    <a:pt x="512506" y="7064"/>
                    <a:pt x="511921" y="7941"/>
                  </a:cubicBezTo>
                  <a:lnTo>
                    <a:pt x="513383" y="43307"/>
                  </a:lnTo>
                  <a:lnTo>
                    <a:pt x="513383" y="161095"/>
                  </a:lnTo>
                  <a:cubicBezTo>
                    <a:pt x="510752" y="157003"/>
                    <a:pt x="506075" y="152034"/>
                    <a:pt x="499936" y="146481"/>
                  </a:cubicBezTo>
                  <a:cubicBezTo>
                    <a:pt x="493797" y="140635"/>
                    <a:pt x="489412" y="138005"/>
                    <a:pt x="487366" y="138297"/>
                  </a:cubicBezTo>
                  <a:cubicBezTo>
                    <a:pt x="485027" y="138589"/>
                    <a:pt x="483273" y="139758"/>
                    <a:pt x="481519" y="141512"/>
                  </a:cubicBezTo>
                  <a:cubicBezTo>
                    <a:pt x="479765" y="143266"/>
                    <a:pt x="477719" y="145604"/>
                    <a:pt x="475380" y="148527"/>
                  </a:cubicBezTo>
                  <a:cubicBezTo>
                    <a:pt x="473042" y="151449"/>
                    <a:pt x="469534" y="154957"/>
                    <a:pt x="465441" y="159633"/>
                  </a:cubicBezTo>
                  <a:lnTo>
                    <a:pt x="460179" y="159633"/>
                  </a:lnTo>
                  <a:lnTo>
                    <a:pt x="460179" y="124852"/>
                  </a:lnTo>
                  <a:cubicBezTo>
                    <a:pt x="462518" y="123099"/>
                    <a:pt x="464856" y="121053"/>
                    <a:pt x="466610" y="118422"/>
                  </a:cubicBezTo>
                  <a:lnTo>
                    <a:pt x="498767" y="118422"/>
                  </a:lnTo>
                  <a:cubicBezTo>
                    <a:pt x="502274" y="118422"/>
                    <a:pt x="504321" y="117545"/>
                    <a:pt x="504905" y="115792"/>
                  </a:cubicBezTo>
                  <a:cubicBezTo>
                    <a:pt x="505782" y="114038"/>
                    <a:pt x="505198" y="111700"/>
                    <a:pt x="503444" y="109069"/>
                  </a:cubicBezTo>
                  <a:cubicBezTo>
                    <a:pt x="501690" y="106439"/>
                    <a:pt x="497890" y="102347"/>
                    <a:pt x="492335" y="97086"/>
                  </a:cubicBezTo>
                  <a:cubicBezTo>
                    <a:pt x="486781" y="91825"/>
                    <a:pt x="482981" y="89194"/>
                    <a:pt x="480934" y="88902"/>
                  </a:cubicBezTo>
                  <a:cubicBezTo>
                    <a:pt x="478303" y="88902"/>
                    <a:pt x="476257" y="89779"/>
                    <a:pt x="473919" y="91825"/>
                  </a:cubicBezTo>
                  <a:cubicBezTo>
                    <a:pt x="471580" y="93871"/>
                    <a:pt x="469241" y="96209"/>
                    <a:pt x="466903" y="99424"/>
                  </a:cubicBezTo>
                  <a:cubicBezTo>
                    <a:pt x="464272" y="102347"/>
                    <a:pt x="461641" y="105854"/>
                    <a:pt x="458425" y="109361"/>
                  </a:cubicBezTo>
                  <a:lnTo>
                    <a:pt x="416622" y="109361"/>
                  </a:lnTo>
                  <a:lnTo>
                    <a:pt x="401713" y="108777"/>
                  </a:lnTo>
                  <a:cubicBezTo>
                    <a:pt x="411068" y="97378"/>
                    <a:pt x="420423" y="84810"/>
                    <a:pt x="430069" y="71073"/>
                  </a:cubicBezTo>
                  <a:lnTo>
                    <a:pt x="501397" y="71073"/>
                  </a:lnTo>
                  <a:cubicBezTo>
                    <a:pt x="504905" y="71073"/>
                    <a:pt x="507244" y="70488"/>
                    <a:pt x="508121" y="69027"/>
                  </a:cubicBezTo>
                  <a:cubicBezTo>
                    <a:pt x="508998" y="67858"/>
                    <a:pt x="508706" y="65812"/>
                    <a:pt x="507536" y="62889"/>
                  </a:cubicBezTo>
                  <a:cubicBezTo>
                    <a:pt x="506075" y="60259"/>
                    <a:pt x="500813" y="54413"/>
                    <a:pt x="491751" y="45645"/>
                  </a:cubicBezTo>
                  <a:cubicBezTo>
                    <a:pt x="487658" y="41845"/>
                    <a:pt x="484735" y="40092"/>
                    <a:pt x="482689" y="40384"/>
                  </a:cubicBezTo>
                  <a:cubicBezTo>
                    <a:pt x="480642" y="40676"/>
                    <a:pt x="478303" y="42722"/>
                    <a:pt x="475088" y="45937"/>
                  </a:cubicBezTo>
                  <a:cubicBezTo>
                    <a:pt x="472165" y="49445"/>
                    <a:pt x="467487" y="54705"/>
                    <a:pt x="461348" y="62305"/>
                  </a:cubicBezTo>
                  <a:lnTo>
                    <a:pt x="436501" y="62305"/>
                  </a:lnTo>
                  <a:cubicBezTo>
                    <a:pt x="440593" y="56167"/>
                    <a:pt x="446732" y="45353"/>
                    <a:pt x="455210" y="29862"/>
                  </a:cubicBezTo>
                  <a:cubicBezTo>
                    <a:pt x="463395" y="27231"/>
                    <a:pt x="467780" y="24309"/>
                    <a:pt x="467780" y="21678"/>
                  </a:cubicBezTo>
                  <a:cubicBezTo>
                    <a:pt x="467780" y="17294"/>
                    <a:pt x="458133" y="12325"/>
                    <a:pt x="439132" y="6187"/>
                  </a:cubicBezTo>
                  <a:lnTo>
                    <a:pt x="425392" y="1803"/>
                  </a:lnTo>
                  <a:cubicBezTo>
                    <a:pt x="418084" y="-827"/>
                    <a:pt x="413991" y="-535"/>
                    <a:pt x="412530" y="2388"/>
                  </a:cubicBezTo>
                  <a:lnTo>
                    <a:pt x="411653" y="9402"/>
                  </a:lnTo>
                  <a:lnTo>
                    <a:pt x="409899" y="18755"/>
                  </a:lnTo>
                  <a:cubicBezTo>
                    <a:pt x="408729" y="23724"/>
                    <a:pt x="406391" y="32492"/>
                    <a:pt x="402883" y="45060"/>
                  </a:cubicBezTo>
                  <a:cubicBezTo>
                    <a:pt x="399375" y="57628"/>
                    <a:pt x="395282" y="70488"/>
                    <a:pt x="390897" y="83349"/>
                  </a:cubicBezTo>
                  <a:cubicBezTo>
                    <a:pt x="386513" y="96209"/>
                    <a:pt x="381543" y="108192"/>
                    <a:pt x="375989" y="119007"/>
                  </a:cubicBezTo>
                  <a:lnTo>
                    <a:pt x="371312" y="127775"/>
                  </a:lnTo>
                  <a:cubicBezTo>
                    <a:pt x="371019" y="129236"/>
                    <a:pt x="371019" y="130698"/>
                    <a:pt x="371604" y="132451"/>
                  </a:cubicBezTo>
                  <a:cubicBezTo>
                    <a:pt x="372481" y="134205"/>
                    <a:pt x="373650" y="135082"/>
                    <a:pt x="375404" y="134497"/>
                  </a:cubicBezTo>
                  <a:cubicBezTo>
                    <a:pt x="377158" y="133913"/>
                    <a:pt x="378620" y="133036"/>
                    <a:pt x="379497" y="132159"/>
                  </a:cubicBezTo>
                  <a:lnTo>
                    <a:pt x="385343" y="126021"/>
                  </a:lnTo>
                  <a:lnTo>
                    <a:pt x="396744" y="114330"/>
                  </a:lnTo>
                  <a:cubicBezTo>
                    <a:pt x="397329" y="113746"/>
                    <a:pt x="398206" y="113161"/>
                    <a:pt x="399083" y="111992"/>
                  </a:cubicBezTo>
                  <a:lnTo>
                    <a:pt x="404929" y="119591"/>
                  </a:lnTo>
                  <a:lnTo>
                    <a:pt x="419838" y="118130"/>
                  </a:lnTo>
                  <a:lnTo>
                    <a:pt x="419838" y="159341"/>
                  </a:lnTo>
                  <a:lnTo>
                    <a:pt x="394698" y="159341"/>
                  </a:lnTo>
                  <a:lnTo>
                    <a:pt x="373650" y="158172"/>
                  </a:lnTo>
                  <a:lnTo>
                    <a:pt x="379789" y="168986"/>
                  </a:lnTo>
                  <a:lnTo>
                    <a:pt x="399083" y="168109"/>
                  </a:lnTo>
                  <a:lnTo>
                    <a:pt x="419838" y="168109"/>
                  </a:lnTo>
                  <a:lnTo>
                    <a:pt x="419546" y="242056"/>
                  </a:lnTo>
                  <a:cubicBezTo>
                    <a:pt x="419253" y="246732"/>
                    <a:pt x="418084" y="250532"/>
                    <a:pt x="415745" y="252870"/>
                  </a:cubicBezTo>
                  <a:cubicBezTo>
                    <a:pt x="413407" y="255500"/>
                    <a:pt x="412237" y="256670"/>
                    <a:pt x="412237" y="256670"/>
                  </a:cubicBezTo>
                  <a:cubicBezTo>
                    <a:pt x="411360" y="258423"/>
                    <a:pt x="411360" y="260761"/>
                    <a:pt x="412237" y="263684"/>
                  </a:cubicBezTo>
                  <a:cubicBezTo>
                    <a:pt x="413114" y="266607"/>
                    <a:pt x="415453" y="271868"/>
                    <a:pt x="419838" y="279760"/>
                  </a:cubicBezTo>
                  <a:cubicBezTo>
                    <a:pt x="423930" y="287359"/>
                    <a:pt x="427438" y="293204"/>
                    <a:pt x="430069" y="296712"/>
                  </a:cubicBezTo>
                  <a:cubicBezTo>
                    <a:pt x="432700" y="300219"/>
                    <a:pt x="434747" y="302265"/>
                    <a:pt x="436793" y="302557"/>
                  </a:cubicBezTo>
                  <a:cubicBezTo>
                    <a:pt x="438255" y="303142"/>
                    <a:pt x="439424" y="303142"/>
                    <a:pt x="440301" y="302557"/>
                  </a:cubicBezTo>
                  <a:cubicBezTo>
                    <a:pt x="441178" y="301973"/>
                    <a:pt x="442347" y="300219"/>
                    <a:pt x="444393" y="297588"/>
                  </a:cubicBezTo>
                  <a:lnTo>
                    <a:pt x="449948" y="289697"/>
                  </a:lnTo>
                  <a:cubicBezTo>
                    <a:pt x="457548" y="278590"/>
                    <a:pt x="463979" y="270114"/>
                    <a:pt x="468949" y="263684"/>
                  </a:cubicBezTo>
                  <a:cubicBezTo>
                    <a:pt x="473919" y="257254"/>
                    <a:pt x="485027" y="244686"/>
                    <a:pt x="502859" y="225688"/>
                  </a:cubicBezTo>
                  <a:lnTo>
                    <a:pt x="510167" y="218089"/>
                  </a:lnTo>
                  <a:cubicBezTo>
                    <a:pt x="511629" y="216627"/>
                    <a:pt x="512213" y="214874"/>
                    <a:pt x="512213" y="213120"/>
                  </a:cubicBezTo>
                  <a:cubicBezTo>
                    <a:pt x="512213" y="211074"/>
                    <a:pt x="511044" y="210197"/>
                    <a:pt x="509290" y="209905"/>
                  </a:cubicBezTo>
                  <a:cubicBezTo>
                    <a:pt x="507536" y="209613"/>
                    <a:pt x="506075" y="209613"/>
                    <a:pt x="505198" y="210197"/>
                  </a:cubicBezTo>
                  <a:lnTo>
                    <a:pt x="493797" y="216043"/>
                  </a:lnTo>
                  <a:lnTo>
                    <a:pt x="474796" y="225396"/>
                  </a:lnTo>
                  <a:cubicBezTo>
                    <a:pt x="471580" y="227149"/>
                    <a:pt x="466610" y="229780"/>
                    <a:pt x="460472" y="232995"/>
                  </a:cubicBezTo>
                  <a:lnTo>
                    <a:pt x="460472" y="167817"/>
                  </a:lnTo>
                  <a:lnTo>
                    <a:pt x="503444" y="167817"/>
                  </a:lnTo>
                  <a:cubicBezTo>
                    <a:pt x="507244" y="167817"/>
                    <a:pt x="510460" y="167233"/>
                    <a:pt x="513091" y="165771"/>
                  </a:cubicBezTo>
                  <a:lnTo>
                    <a:pt x="512798" y="243225"/>
                  </a:lnTo>
                  <a:cubicBezTo>
                    <a:pt x="512506" y="247901"/>
                    <a:pt x="512213" y="250824"/>
                    <a:pt x="511337" y="252285"/>
                  </a:cubicBezTo>
                  <a:cubicBezTo>
                    <a:pt x="510752" y="253747"/>
                    <a:pt x="509583" y="255500"/>
                    <a:pt x="507829" y="257254"/>
                  </a:cubicBezTo>
                  <a:cubicBezTo>
                    <a:pt x="506367" y="259008"/>
                    <a:pt x="505490" y="260469"/>
                    <a:pt x="505198" y="261346"/>
                  </a:cubicBezTo>
                  <a:cubicBezTo>
                    <a:pt x="504321" y="264269"/>
                    <a:pt x="507244" y="270991"/>
                    <a:pt x="513383" y="281805"/>
                  </a:cubicBezTo>
                  <a:lnTo>
                    <a:pt x="525661" y="301388"/>
                  </a:lnTo>
                  <a:cubicBezTo>
                    <a:pt x="527999" y="305188"/>
                    <a:pt x="530046" y="306941"/>
                    <a:pt x="531800" y="307234"/>
                  </a:cubicBezTo>
                  <a:cubicBezTo>
                    <a:pt x="532969" y="307526"/>
                    <a:pt x="534138" y="307526"/>
                    <a:pt x="534723" y="306941"/>
                  </a:cubicBezTo>
                  <a:cubicBezTo>
                    <a:pt x="535600" y="306357"/>
                    <a:pt x="536769" y="304895"/>
                    <a:pt x="538815" y="302850"/>
                  </a:cubicBezTo>
                  <a:lnTo>
                    <a:pt x="545247" y="295543"/>
                  </a:lnTo>
                  <a:lnTo>
                    <a:pt x="557232" y="282682"/>
                  </a:lnTo>
                  <a:lnTo>
                    <a:pt x="572141" y="266315"/>
                  </a:lnTo>
                  <a:lnTo>
                    <a:pt x="586173" y="251701"/>
                  </a:lnTo>
                  <a:cubicBezTo>
                    <a:pt x="588511" y="249070"/>
                    <a:pt x="591727" y="245271"/>
                    <a:pt x="596404" y="240010"/>
                  </a:cubicBezTo>
                  <a:cubicBezTo>
                    <a:pt x="596696" y="240887"/>
                    <a:pt x="597573" y="243225"/>
                    <a:pt x="599035" y="246440"/>
                  </a:cubicBezTo>
                  <a:cubicBezTo>
                    <a:pt x="600204" y="249655"/>
                    <a:pt x="604589" y="256670"/>
                    <a:pt x="611897" y="267776"/>
                  </a:cubicBezTo>
                  <a:cubicBezTo>
                    <a:pt x="618913" y="278590"/>
                    <a:pt x="627391" y="287651"/>
                    <a:pt x="636453" y="294666"/>
                  </a:cubicBezTo>
                  <a:lnTo>
                    <a:pt x="642300" y="299050"/>
                  </a:lnTo>
                  <a:cubicBezTo>
                    <a:pt x="644346" y="300511"/>
                    <a:pt x="645807" y="301388"/>
                    <a:pt x="646977" y="301973"/>
                  </a:cubicBezTo>
                  <a:cubicBezTo>
                    <a:pt x="649316" y="303142"/>
                    <a:pt x="651362" y="303434"/>
                    <a:pt x="652531" y="302850"/>
                  </a:cubicBezTo>
                  <a:cubicBezTo>
                    <a:pt x="653700" y="302265"/>
                    <a:pt x="656039" y="298758"/>
                    <a:pt x="658962" y="292620"/>
                  </a:cubicBezTo>
                  <a:cubicBezTo>
                    <a:pt x="662178" y="286482"/>
                    <a:pt x="665978" y="281805"/>
                    <a:pt x="670655" y="278590"/>
                  </a:cubicBezTo>
                  <a:cubicBezTo>
                    <a:pt x="675625" y="275375"/>
                    <a:pt x="679133" y="273329"/>
                    <a:pt x="681472" y="272745"/>
                  </a:cubicBezTo>
                  <a:lnTo>
                    <a:pt x="690826" y="270407"/>
                  </a:lnTo>
                  <a:cubicBezTo>
                    <a:pt x="694334" y="269530"/>
                    <a:pt x="696088" y="268068"/>
                    <a:pt x="695796" y="266022"/>
                  </a:cubicBezTo>
                  <a:close/>
                  <a:moveTo>
                    <a:pt x="554309" y="33954"/>
                  </a:moveTo>
                  <a:lnTo>
                    <a:pt x="617744" y="33954"/>
                  </a:lnTo>
                  <a:lnTo>
                    <a:pt x="617744" y="78380"/>
                  </a:lnTo>
                  <a:lnTo>
                    <a:pt x="554309" y="78380"/>
                  </a:lnTo>
                  <a:lnTo>
                    <a:pt x="554309" y="33954"/>
                  </a:lnTo>
                  <a:close/>
                  <a:moveTo>
                    <a:pt x="554601" y="243225"/>
                  </a:moveTo>
                  <a:lnTo>
                    <a:pt x="554309" y="143558"/>
                  </a:lnTo>
                  <a:lnTo>
                    <a:pt x="577987" y="143558"/>
                  </a:lnTo>
                  <a:lnTo>
                    <a:pt x="579449" y="155834"/>
                  </a:lnTo>
                  <a:cubicBezTo>
                    <a:pt x="580618" y="170448"/>
                    <a:pt x="581495" y="180677"/>
                    <a:pt x="582372" y="186231"/>
                  </a:cubicBezTo>
                  <a:cubicBezTo>
                    <a:pt x="582957" y="191784"/>
                    <a:pt x="584419" y="198799"/>
                    <a:pt x="586465" y="206982"/>
                  </a:cubicBezTo>
                  <a:cubicBezTo>
                    <a:pt x="588219" y="215166"/>
                    <a:pt x="590557" y="223350"/>
                    <a:pt x="592604" y="231534"/>
                  </a:cubicBezTo>
                  <a:cubicBezTo>
                    <a:pt x="582372" y="234749"/>
                    <a:pt x="569802" y="238548"/>
                    <a:pt x="554601" y="243225"/>
                  </a:cubicBezTo>
                  <a:close/>
                  <a:moveTo>
                    <a:pt x="554309" y="134790"/>
                  </a:moveTo>
                  <a:lnTo>
                    <a:pt x="554309" y="87441"/>
                  </a:lnTo>
                  <a:lnTo>
                    <a:pt x="617744" y="87441"/>
                  </a:lnTo>
                  <a:lnTo>
                    <a:pt x="617744" y="134790"/>
                  </a:lnTo>
                  <a:lnTo>
                    <a:pt x="554309" y="134790"/>
                  </a:lnTo>
                  <a:close/>
                  <a:moveTo>
                    <a:pt x="876162" y="112576"/>
                  </a:moveTo>
                  <a:lnTo>
                    <a:pt x="895456" y="114330"/>
                  </a:lnTo>
                  <a:lnTo>
                    <a:pt x="1012679" y="114330"/>
                  </a:lnTo>
                  <a:cubicBezTo>
                    <a:pt x="1016480" y="108777"/>
                    <a:pt x="1021449" y="102347"/>
                    <a:pt x="1027588" y="94455"/>
                  </a:cubicBezTo>
                  <a:cubicBezTo>
                    <a:pt x="1033727" y="86564"/>
                    <a:pt x="1038696" y="82764"/>
                    <a:pt x="1042497" y="83056"/>
                  </a:cubicBezTo>
                  <a:cubicBezTo>
                    <a:pt x="1046005" y="83349"/>
                    <a:pt x="1053021" y="88902"/>
                    <a:pt x="1063544" y="99132"/>
                  </a:cubicBezTo>
                  <a:cubicBezTo>
                    <a:pt x="1074068" y="109654"/>
                    <a:pt x="1078745" y="116376"/>
                    <a:pt x="1077576" y="119007"/>
                  </a:cubicBezTo>
                  <a:cubicBezTo>
                    <a:pt x="1076407" y="121929"/>
                    <a:pt x="1074360" y="123099"/>
                    <a:pt x="1071437" y="123099"/>
                  </a:cubicBezTo>
                  <a:lnTo>
                    <a:pt x="1025834" y="122806"/>
                  </a:lnTo>
                  <a:cubicBezTo>
                    <a:pt x="1022326" y="126898"/>
                    <a:pt x="1019988" y="129529"/>
                    <a:pt x="1019110" y="130406"/>
                  </a:cubicBezTo>
                  <a:lnTo>
                    <a:pt x="1019110" y="273622"/>
                  </a:lnTo>
                  <a:cubicBezTo>
                    <a:pt x="1019110" y="280344"/>
                    <a:pt x="1017649" y="285897"/>
                    <a:pt x="1015018" y="290866"/>
                  </a:cubicBezTo>
                  <a:cubicBezTo>
                    <a:pt x="1012387" y="295543"/>
                    <a:pt x="1003910" y="299634"/>
                    <a:pt x="989293" y="302265"/>
                  </a:cubicBezTo>
                  <a:cubicBezTo>
                    <a:pt x="974969" y="305188"/>
                    <a:pt x="965322" y="306357"/>
                    <a:pt x="960353" y="305480"/>
                  </a:cubicBezTo>
                  <a:cubicBezTo>
                    <a:pt x="957722" y="305188"/>
                    <a:pt x="955968" y="304603"/>
                    <a:pt x="954798" y="303434"/>
                  </a:cubicBezTo>
                  <a:cubicBezTo>
                    <a:pt x="953921" y="302557"/>
                    <a:pt x="953337" y="300511"/>
                    <a:pt x="953044" y="297296"/>
                  </a:cubicBezTo>
                  <a:lnTo>
                    <a:pt x="952460" y="287359"/>
                  </a:lnTo>
                  <a:cubicBezTo>
                    <a:pt x="951875" y="283851"/>
                    <a:pt x="950413" y="280636"/>
                    <a:pt x="948075" y="278006"/>
                  </a:cubicBezTo>
                  <a:cubicBezTo>
                    <a:pt x="946028" y="275375"/>
                    <a:pt x="943398" y="273622"/>
                    <a:pt x="940474" y="273037"/>
                  </a:cubicBezTo>
                  <a:lnTo>
                    <a:pt x="931120" y="270991"/>
                  </a:lnTo>
                  <a:cubicBezTo>
                    <a:pt x="925858" y="270114"/>
                    <a:pt x="922642" y="268945"/>
                    <a:pt x="920888" y="268068"/>
                  </a:cubicBezTo>
                  <a:cubicBezTo>
                    <a:pt x="919134" y="267192"/>
                    <a:pt x="918550" y="265730"/>
                    <a:pt x="918550" y="263392"/>
                  </a:cubicBezTo>
                  <a:cubicBezTo>
                    <a:pt x="918550" y="261054"/>
                    <a:pt x="919719" y="259592"/>
                    <a:pt x="922058" y="258715"/>
                  </a:cubicBezTo>
                  <a:cubicBezTo>
                    <a:pt x="924396" y="258131"/>
                    <a:pt x="927904" y="257839"/>
                    <a:pt x="932581" y="258131"/>
                  </a:cubicBezTo>
                  <a:lnTo>
                    <a:pt x="938720" y="258715"/>
                  </a:lnTo>
                  <a:cubicBezTo>
                    <a:pt x="940182" y="259008"/>
                    <a:pt x="945444" y="259300"/>
                    <a:pt x="954798" y="260469"/>
                  </a:cubicBezTo>
                  <a:cubicBezTo>
                    <a:pt x="964153" y="261346"/>
                    <a:pt x="969415" y="260177"/>
                    <a:pt x="970876" y="257254"/>
                  </a:cubicBezTo>
                  <a:cubicBezTo>
                    <a:pt x="972338" y="254039"/>
                    <a:pt x="972923" y="250532"/>
                    <a:pt x="973215" y="246440"/>
                  </a:cubicBezTo>
                  <a:lnTo>
                    <a:pt x="973507" y="122806"/>
                  </a:lnTo>
                  <a:lnTo>
                    <a:pt x="900425" y="122806"/>
                  </a:lnTo>
                  <a:lnTo>
                    <a:pt x="880839" y="123683"/>
                  </a:lnTo>
                  <a:lnTo>
                    <a:pt x="871777" y="112576"/>
                  </a:lnTo>
                  <a:cubicBezTo>
                    <a:pt x="870023" y="114038"/>
                    <a:pt x="868854" y="114915"/>
                    <a:pt x="868269" y="115499"/>
                  </a:cubicBezTo>
                  <a:lnTo>
                    <a:pt x="852191" y="131282"/>
                  </a:lnTo>
                  <a:lnTo>
                    <a:pt x="850729" y="132744"/>
                  </a:lnTo>
                  <a:cubicBezTo>
                    <a:pt x="853361" y="134205"/>
                    <a:pt x="856284" y="135959"/>
                    <a:pt x="859207" y="137712"/>
                  </a:cubicBezTo>
                  <a:cubicBezTo>
                    <a:pt x="862423" y="139466"/>
                    <a:pt x="863884" y="141512"/>
                    <a:pt x="864177" y="143266"/>
                  </a:cubicBezTo>
                  <a:cubicBezTo>
                    <a:pt x="864469" y="145312"/>
                    <a:pt x="861838" y="148819"/>
                    <a:pt x="856576" y="153788"/>
                  </a:cubicBezTo>
                  <a:lnTo>
                    <a:pt x="856576" y="261346"/>
                  </a:lnTo>
                  <a:lnTo>
                    <a:pt x="858330" y="292620"/>
                  </a:lnTo>
                  <a:cubicBezTo>
                    <a:pt x="857453" y="296127"/>
                    <a:pt x="855407" y="299050"/>
                    <a:pt x="852483" y="301973"/>
                  </a:cubicBezTo>
                  <a:cubicBezTo>
                    <a:pt x="849268" y="304895"/>
                    <a:pt x="843129" y="306649"/>
                    <a:pt x="833190" y="307234"/>
                  </a:cubicBezTo>
                  <a:cubicBezTo>
                    <a:pt x="823543" y="307818"/>
                    <a:pt x="817696" y="307526"/>
                    <a:pt x="815650" y="306065"/>
                  </a:cubicBezTo>
                  <a:cubicBezTo>
                    <a:pt x="813604" y="304895"/>
                    <a:pt x="812142" y="303142"/>
                    <a:pt x="811265" y="301096"/>
                  </a:cubicBezTo>
                  <a:lnTo>
                    <a:pt x="813019" y="263684"/>
                  </a:lnTo>
                  <a:lnTo>
                    <a:pt x="813019" y="167233"/>
                  </a:lnTo>
                  <a:cubicBezTo>
                    <a:pt x="806588" y="172201"/>
                    <a:pt x="795772" y="179508"/>
                    <a:pt x="781155" y="189153"/>
                  </a:cubicBezTo>
                  <a:lnTo>
                    <a:pt x="771216" y="195583"/>
                  </a:lnTo>
                  <a:cubicBezTo>
                    <a:pt x="765954" y="198799"/>
                    <a:pt x="762739" y="199968"/>
                    <a:pt x="761569" y="198506"/>
                  </a:cubicBezTo>
                  <a:cubicBezTo>
                    <a:pt x="760108" y="197045"/>
                    <a:pt x="759523" y="195583"/>
                    <a:pt x="759523" y="194122"/>
                  </a:cubicBezTo>
                  <a:cubicBezTo>
                    <a:pt x="759523" y="192661"/>
                    <a:pt x="760400" y="190907"/>
                    <a:pt x="762154" y="189153"/>
                  </a:cubicBezTo>
                  <a:lnTo>
                    <a:pt x="768585" y="182139"/>
                  </a:lnTo>
                  <a:cubicBezTo>
                    <a:pt x="777648" y="172494"/>
                    <a:pt x="787294" y="160218"/>
                    <a:pt x="797233" y="145604"/>
                  </a:cubicBezTo>
                  <a:cubicBezTo>
                    <a:pt x="807173" y="130990"/>
                    <a:pt x="813896" y="120468"/>
                    <a:pt x="817404" y="113746"/>
                  </a:cubicBezTo>
                  <a:cubicBezTo>
                    <a:pt x="820912" y="107316"/>
                    <a:pt x="824420" y="100885"/>
                    <a:pt x="827636" y="94455"/>
                  </a:cubicBezTo>
                  <a:lnTo>
                    <a:pt x="833774" y="82472"/>
                  </a:lnTo>
                  <a:lnTo>
                    <a:pt x="836405" y="76919"/>
                  </a:lnTo>
                  <a:cubicBezTo>
                    <a:pt x="837282" y="75165"/>
                    <a:pt x="838160" y="73996"/>
                    <a:pt x="839621" y="73119"/>
                  </a:cubicBezTo>
                  <a:cubicBezTo>
                    <a:pt x="840790" y="72242"/>
                    <a:pt x="843714" y="72827"/>
                    <a:pt x="847806" y="74873"/>
                  </a:cubicBezTo>
                  <a:cubicBezTo>
                    <a:pt x="849853" y="76042"/>
                    <a:pt x="857161" y="80426"/>
                    <a:pt x="869731" y="88317"/>
                  </a:cubicBezTo>
                  <a:cubicBezTo>
                    <a:pt x="882593" y="96209"/>
                    <a:pt x="888148" y="102347"/>
                    <a:pt x="886978" y="106146"/>
                  </a:cubicBezTo>
                  <a:cubicBezTo>
                    <a:pt x="886101" y="109069"/>
                    <a:pt x="882301" y="110531"/>
                    <a:pt x="876162" y="111115"/>
                  </a:cubicBezTo>
                  <a:lnTo>
                    <a:pt x="876162" y="112576"/>
                  </a:lnTo>
                  <a:close/>
                  <a:moveTo>
                    <a:pt x="871193" y="45645"/>
                  </a:moveTo>
                  <a:cubicBezTo>
                    <a:pt x="879378" y="46229"/>
                    <a:pt x="884347" y="45060"/>
                    <a:pt x="885517" y="42722"/>
                  </a:cubicBezTo>
                  <a:cubicBezTo>
                    <a:pt x="886394" y="41261"/>
                    <a:pt x="885809" y="38922"/>
                    <a:pt x="884347" y="35707"/>
                  </a:cubicBezTo>
                  <a:cubicBezTo>
                    <a:pt x="882886" y="32492"/>
                    <a:pt x="877331" y="26355"/>
                    <a:pt x="867684" y="17878"/>
                  </a:cubicBezTo>
                  <a:lnTo>
                    <a:pt x="855114" y="7064"/>
                  </a:lnTo>
                  <a:cubicBezTo>
                    <a:pt x="849853" y="2388"/>
                    <a:pt x="846345" y="342"/>
                    <a:pt x="844591" y="926"/>
                  </a:cubicBezTo>
                  <a:cubicBezTo>
                    <a:pt x="842837" y="1511"/>
                    <a:pt x="841083" y="3265"/>
                    <a:pt x="839329" y="5895"/>
                  </a:cubicBezTo>
                  <a:lnTo>
                    <a:pt x="836698" y="10572"/>
                  </a:lnTo>
                  <a:lnTo>
                    <a:pt x="830559" y="20217"/>
                  </a:lnTo>
                  <a:lnTo>
                    <a:pt x="820912" y="36000"/>
                  </a:lnTo>
                  <a:cubicBezTo>
                    <a:pt x="816527" y="42722"/>
                    <a:pt x="810681" y="50906"/>
                    <a:pt x="803665" y="60843"/>
                  </a:cubicBezTo>
                  <a:cubicBezTo>
                    <a:pt x="796649" y="70488"/>
                    <a:pt x="789633" y="78672"/>
                    <a:pt x="782909" y="85395"/>
                  </a:cubicBezTo>
                  <a:lnTo>
                    <a:pt x="775601" y="92409"/>
                  </a:lnTo>
                  <a:cubicBezTo>
                    <a:pt x="771509" y="96501"/>
                    <a:pt x="769462" y="99132"/>
                    <a:pt x="768878" y="100301"/>
                  </a:cubicBezTo>
                  <a:cubicBezTo>
                    <a:pt x="768293" y="101762"/>
                    <a:pt x="768585" y="102931"/>
                    <a:pt x="769462" y="104100"/>
                  </a:cubicBezTo>
                  <a:cubicBezTo>
                    <a:pt x="770339" y="105270"/>
                    <a:pt x="772093" y="105562"/>
                    <a:pt x="774140" y="105270"/>
                  </a:cubicBezTo>
                  <a:cubicBezTo>
                    <a:pt x="776186" y="104977"/>
                    <a:pt x="779694" y="103516"/>
                    <a:pt x="784663" y="100885"/>
                  </a:cubicBezTo>
                  <a:lnTo>
                    <a:pt x="791972" y="96794"/>
                  </a:lnTo>
                  <a:cubicBezTo>
                    <a:pt x="792556" y="96501"/>
                    <a:pt x="796941" y="93578"/>
                    <a:pt x="805126" y="88610"/>
                  </a:cubicBezTo>
                  <a:lnTo>
                    <a:pt x="827051" y="75750"/>
                  </a:lnTo>
                  <a:lnTo>
                    <a:pt x="855114" y="56459"/>
                  </a:lnTo>
                  <a:cubicBezTo>
                    <a:pt x="858330" y="53829"/>
                    <a:pt x="863884" y="50321"/>
                    <a:pt x="871193" y="45645"/>
                  </a:cubicBezTo>
                  <a:close/>
                  <a:moveTo>
                    <a:pt x="987247" y="37461"/>
                  </a:moveTo>
                  <a:cubicBezTo>
                    <a:pt x="994847" y="26647"/>
                    <a:pt x="1000986" y="18755"/>
                    <a:pt x="1005079" y="14371"/>
                  </a:cubicBezTo>
                  <a:cubicBezTo>
                    <a:pt x="1009171" y="9987"/>
                    <a:pt x="1012387" y="7649"/>
                    <a:pt x="1015018" y="7356"/>
                  </a:cubicBezTo>
                  <a:cubicBezTo>
                    <a:pt x="1017649" y="7356"/>
                    <a:pt x="1020865" y="9110"/>
                    <a:pt x="1024957" y="12617"/>
                  </a:cubicBezTo>
                  <a:lnTo>
                    <a:pt x="1038696" y="25185"/>
                  </a:lnTo>
                  <a:cubicBezTo>
                    <a:pt x="1049513" y="34538"/>
                    <a:pt x="1053898" y="40676"/>
                    <a:pt x="1052436" y="42722"/>
                  </a:cubicBezTo>
                  <a:cubicBezTo>
                    <a:pt x="1050682" y="45060"/>
                    <a:pt x="1048636" y="45937"/>
                    <a:pt x="1046297" y="45937"/>
                  </a:cubicBezTo>
                  <a:lnTo>
                    <a:pt x="917673" y="45937"/>
                  </a:lnTo>
                  <a:lnTo>
                    <a:pt x="898087" y="46814"/>
                  </a:lnTo>
                  <a:lnTo>
                    <a:pt x="888732" y="35123"/>
                  </a:lnTo>
                  <a:lnTo>
                    <a:pt x="912703" y="37169"/>
                  </a:lnTo>
                  <a:lnTo>
                    <a:pt x="987247" y="37461"/>
                  </a:lnTo>
                  <a:close/>
                </a:path>
              </a:pathLst>
            </a:custGeom>
            <a:grpFill/>
            <a:ln w="186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</a:endParaRPr>
            </a:p>
          </p:txBody>
        </p:sp>
        <p:sp>
          <p:nvSpPr>
            <p:cNvPr id="121" name="任意多边形: 形状 120"/>
            <p:cNvSpPr/>
            <p:nvPr/>
          </p:nvSpPr>
          <p:spPr>
            <a:xfrm>
              <a:off x="3611026" y="2785175"/>
              <a:ext cx="1086973" cy="41832"/>
            </a:xfrm>
            <a:custGeom>
              <a:avLst/>
              <a:gdLst>
                <a:gd name="connsiteX0" fmla="*/ 33033 w 2232801"/>
                <a:gd name="connsiteY0" fmla="*/ 85053 h 85929"/>
                <a:gd name="connsiteX1" fmla="*/ 0 w 2232801"/>
                <a:gd name="connsiteY1" fmla="*/ 85053 h 85929"/>
                <a:gd name="connsiteX2" fmla="*/ 0 w 2232801"/>
                <a:gd name="connsiteY2" fmla="*/ 80376 h 85929"/>
                <a:gd name="connsiteX3" fmla="*/ 15201 w 2232801"/>
                <a:gd name="connsiteY3" fmla="*/ 64886 h 85929"/>
                <a:gd name="connsiteX4" fmla="*/ 42095 w 2232801"/>
                <a:gd name="connsiteY4" fmla="*/ 585 h 85929"/>
                <a:gd name="connsiteX5" fmla="*/ 48234 w 2232801"/>
                <a:gd name="connsiteY5" fmla="*/ 585 h 85929"/>
                <a:gd name="connsiteX6" fmla="*/ 79513 w 2232801"/>
                <a:gd name="connsiteY6" fmla="*/ 72485 h 85929"/>
                <a:gd name="connsiteX7" fmla="*/ 90914 w 2232801"/>
                <a:gd name="connsiteY7" fmla="*/ 80669 h 85929"/>
                <a:gd name="connsiteX8" fmla="*/ 90914 w 2232801"/>
                <a:gd name="connsiteY8" fmla="*/ 85345 h 85929"/>
                <a:gd name="connsiteX9" fmla="*/ 47357 w 2232801"/>
                <a:gd name="connsiteY9" fmla="*/ 85345 h 85929"/>
                <a:gd name="connsiteX10" fmla="*/ 47357 w 2232801"/>
                <a:gd name="connsiteY10" fmla="*/ 80669 h 85929"/>
                <a:gd name="connsiteX11" fmla="*/ 52034 w 2232801"/>
                <a:gd name="connsiteY11" fmla="*/ 80669 h 85929"/>
                <a:gd name="connsiteX12" fmla="*/ 59050 w 2232801"/>
                <a:gd name="connsiteY12" fmla="*/ 76285 h 85929"/>
                <a:gd name="connsiteX13" fmla="*/ 58466 w 2232801"/>
                <a:gd name="connsiteY13" fmla="*/ 72485 h 85929"/>
                <a:gd name="connsiteX14" fmla="*/ 57881 w 2232801"/>
                <a:gd name="connsiteY14" fmla="*/ 71608 h 85929"/>
                <a:gd name="connsiteX15" fmla="*/ 51742 w 2232801"/>
                <a:gd name="connsiteY15" fmla="*/ 57871 h 85929"/>
                <a:gd name="connsiteX16" fmla="*/ 25140 w 2232801"/>
                <a:gd name="connsiteY16" fmla="*/ 57871 h 85929"/>
                <a:gd name="connsiteX17" fmla="*/ 21340 w 2232801"/>
                <a:gd name="connsiteY17" fmla="*/ 67224 h 85929"/>
                <a:gd name="connsiteX18" fmla="*/ 19586 w 2232801"/>
                <a:gd name="connsiteY18" fmla="*/ 74823 h 85929"/>
                <a:gd name="connsiteX19" fmla="*/ 26602 w 2232801"/>
                <a:gd name="connsiteY19" fmla="*/ 80376 h 85929"/>
                <a:gd name="connsiteX20" fmla="*/ 32741 w 2232801"/>
                <a:gd name="connsiteY20" fmla="*/ 80376 h 85929"/>
                <a:gd name="connsiteX21" fmla="*/ 33033 w 2232801"/>
                <a:gd name="connsiteY21" fmla="*/ 85053 h 85929"/>
                <a:gd name="connsiteX22" fmla="*/ 49111 w 2232801"/>
                <a:gd name="connsiteY22" fmla="*/ 50856 h 85929"/>
                <a:gd name="connsiteX23" fmla="*/ 38295 w 2232801"/>
                <a:gd name="connsiteY23" fmla="*/ 25136 h 85929"/>
                <a:gd name="connsiteX24" fmla="*/ 27771 w 2232801"/>
                <a:gd name="connsiteY24" fmla="*/ 50856 h 85929"/>
                <a:gd name="connsiteX25" fmla="*/ 49111 w 2232801"/>
                <a:gd name="connsiteY25" fmla="*/ 50856 h 85929"/>
                <a:gd name="connsiteX26" fmla="*/ 141195 w 2232801"/>
                <a:gd name="connsiteY26" fmla="*/ 50564 h 85929"/>
                <a:gd name="connsiteX27" fmla="*/ 141195 w 2232801"/>
                <a:gd name="connsiteY27" fmla="*/ 45011 h 85929"/>
                <a:gd name="connsiteX28" fmla="*/ 187967 w 2232801"/>
                <a:gd name="connsiteY28" fmla="*/ 45011 h 85929"/>
                <a:gd name="connsiteX29" fmla="*/ 187967 w 2232801"/>
                <a:gd name="connsiteY29" fmla="*/ 50564 h 85929"/>
                <a:gd name="connsiteX30" fmla="*/ 175689 w 2232801"/>
                <a:gd name="connsiteY30" fmla="*/ 59625 h 85929"/>
                <a:gd name="connsiteX31" fmla="*/ 175689 w 2232801"/>
                <a:gd name="connsiteY31" fmla="*/ 85345 h 85929"/>
                <a:gd name="connsiteX32" fmla="*/ 171012 w 2232801"/>
                <a:gd name="connsiteY32" fmla="*/ 85345 h 85929"/>
                <a:gd name="connsiteX33" fmla="*/ 165750 w 2232801"/>
                <a:gd name="connsiteY33" fmla="*/ 79792 h 85929"/>
                <a:gd name="connsiteX34" fmla="*/ 141487 w 2232801"/>
                <a:gd name="connsiteY34" fmla="*/ 85930 h 85929"/>
                <a:gd name="connsiteX35" fmla="*/ 101730 w 2232801"/>
                <a:gd name="connsiteY35" fmla="*/ 46180 h 85929"/>
                <a:gd name="connsiteX36" fmla="*/ 144410 w 2232801"/>
                <a:gd name="connsiteY36" fmla="*/ 585 h 85929"/>
                <a:gd name="connsiteX37" fmla="*/ 161365 w 2232801"/>
                <a:gd name="connsiteY37" fmla="*/ 5261 h 85929"/>
                <a:gd name="connsiteX38" fmla="*/ 165750 w 2232801"/>
                <a:gd name="connsiteY38" fmla="*/ 6722 h 85929"/>
                <a:gd name="connsiteX39" fmla="*/ 168673 w 2232801"/>
                <a:gd name="connsiteY39" fmla="*/ 4384 h 85929"/>
                <a:gd name="connsiteX40" fmla="*/ 170135 w 2232801"/>
                <a:gd name="connsiteY40" fmla="*/ 2923 h 85929"/>
                <a:gd name="connsiteX41" fmla="*/ 174812 w 2232801"/>
                <a:gd name="connsiteY41" fmla="*/ 2923 h 85929"/>
                <a:gd name="connsiteX42" fmla="*/ 174812 w 2232801"/>
                <a:gd name="connsiteY42" fmla="*/ 31858 h 85929"/>
                <a:gd name="connsiteX43" fmla="*/ 170135 w 2232801"/>
                <a:gd name="connsiteY43" fmla="*/ 31858 h 85929"/>
                <a:gd name="connsiteX44" fmla="*/ 145579 w 2232801"/>
                <a:gd name="connsiteY44" fmla="*/ 6138 h 85929"/>
                <a:gd name="connsiteX45" fmla="*/ 124239 w 2232801"/>
                <a:gd name="connsiteY45" fmla="*/ 43549 h 85929"/>
                <a:gd name="connsiteX46" fmla="*/ 142656 w 2232801"/>
                <a:gd name="connsiteY46" fmla="*/ 80961 h 85929"/>
                <a:gd name="connsiteX47" fmla="*/ 156396 w 2232801"/>
                <a:gd name="connsiteY47" fmla="*/ 64009 h 85929"/>
                <a:gd name="connsiteX48" fmla="*/ 141195 w 2232801"/>
                <a:gd name="connsiteY48" fmla="*/ 50564 h 85929"/>
                <a:gd name="connsiteX49" fmla="*/ 276835 w 2232801"/>
                <a:gd name="connsiteY49" fmla="*/ 66639 h 85929"/>
                <a:gd name="connsiteX50" fmla="*/ 281512 w 2232801"/>
                <a:gd name="connsiteY50" fmla="*/ 66639 h 85929"/>
                <a:gd name="connsiteX51" fmla="*/ 263972 w 2232801"/>
                <a:gd name="connsiteY51" fmla="*/ 85637 h 85929"/>
                <a:gd name="connsiteX52" fmla="*/ 245848 w 2232801"/>
                <a:gd name="connsiteY52" fmla="*/ 65763 h 85929"/>
                <a:gd name="connsiteX53" fmla="*/ 231232 w 2232801"/>
                <a:gd name="connsiteY53" fmla="*/ 45303 h 85929"/>
                <a:gd name="connsiteX54" fmla="*/ 231232 w 2232801"/>
                <a:gd name="connsiteY54" fmla="*/ 70439 h 85929"/>
                <a:gd name="connsiteX55" fmla="*/ 243217 w 2232801"/>
                <a:gd name="connsiteY55" fmla="*/ 80376 h 85929"/>
                <a:gd name="connsiteX56" fmla="*/ 243217 w 2232801"/>
                <a:gd name="connsiteY56" fmla="*/ 85053 h 85929"/>
                <a:gd name="connsiteX57" fmla="*/ 199952 w 2232801"/>
                <a:gd name="connsiteY57" fmla="*/ 85053 h 85929"/>
                <a:gd name="connsiteX58" fmla="*/ 199952 w 2232801"/>
                <a:gd name="connsiteY58" fmla="*/ 80376 h 85929"/>
                <a:gd name="connsiteX59" fmla="*/ 211938 w 2232801"/>
                <a:gd name="connsiteY59" fmla="*/ 72193 h 85929"/>
                <a:gd name="connsiteX60" fmla="*/ 211938 w 2232801"/>
                <a:gd name="connsiteY60" fmla="*/ 14322 h 85929"/>
                <a:gd name="connsiteX61" fmla="*/ 199952 w 2232801"/>
                <a:gd name="connsiteY61" fmla="*/ 6138 h 85929"/>
                <a:gd name="connsiteX62" fmla="*/ 199952 w 2232801"/>
                <a:gd name="connsiteY62" fmla="*/ 1461 h 85929"/>
                <a:gd name="connsiteX63" fmla="*/ 242632 w 2232801"/>
                <a:gd name="connsiteY63" fmla="*/ 1461 h 85929"/>
                <a:gd name="connsiteX64" fmla="*/ 273327 w 2232801"/>
                <a:gd name="connsiteY64" fmla="*/ 23675 h 85929"/>
                <a:gd name="connsiteX65" fmla="*/ 243802 w 2232801"/>
                <a:gd name="connsiteY65" fmla="*/ 43549 h 85929"/>
                <a:gd name="connsiteX66" fmla="*/ 243802 w 2232801"/>
                <a:gd name="connsiteY66" fmla="*/ 44134 h 85929"/>
                <a:gd name="connsiteX67" fmla="*/ 265142 w 2232801"/>
                <a:gd name="connsiteY67" fmla="*/ 62255 h 85929"/>
                <a:gd name="connsiteX68" fmla="*/ 272157 w 2232801"/>
                <a:gd name="connsiteY68" fmla="*/ 75408 h 85929"/>
                <a:gd name="connsiteX69" fmla="*/ 276835 w 2232801"/>
                <a:gd name="connsiteY69" fmla="*/ 66639 h 85929"/>
                <a:gd name="connsiteX70" fmla="*/ 231524 w 2232801"/>
                <a:gd name="connsiteY70" fmla="*/ 14614 h 85929"/>
                <a:gd name="connsiteX71" fmla="*/ 231524 w 2232801"/>
                <a:gd name="connsiteY71" fmla="*/ 40627 h 85929"/>
                <a:gd name="connsiteX72" fmla="*/ 252864 w 2232801"/>
                <a:gd name="connsiteY72" fmla="*/ 23967 h 85929"/>
                <a:gd name="connsiteX73" fmla="*/ 239709 w 2232801"/>
                <a:gd name="connsiteY73" fmla="*/ 7307 h 85929"/>
                <a:gd name="connsiteX74" fmla="*/ 231524 w 2232801"/>
                <a:gd name="connsiteY74" fmla="*/ 14614 h 85929"/>
                <a:gd name="connsiteX75" fmla="*/ 338808 w 2232801"/>
                <a:gd name="connsiteY75" fmla="*/ 85053 h 85929"/>
                <a:gd name="connsiteX76" fmla="*/ 294667 w 2232801"/>
                <a:gd name="connsiteY76" fmla="*/ 85053 h 85929"/>
                <a:gd name="connsiteX77" fmla="*/ 294667 w 2232801"/>
                <a:gd name="connsiteY77" fmla="*/ 80376 h 85929"/>
                <a:gd name="connsiteX78" fmla="*/ 306652 w 2232801"/>
                <a:gd name="connsiteY78" fmla="*/ 72193 h 85929"/>
                <a:gd name="connsiteX79" fmla="*/ 306652 w 2232801"/>
                <a:gd name="connsiteY79" fmla="*/ 14322 h 85929"/>
                <a:gd name="connsiteX80" fmla="*/ 294667 w 2232801"/>
                <a:gd name="connsiteY80" fmla="*/ 6138 h 85929"/>
                <a:gd name="connsiteX81" fmla="*/ 294667 w 2232801"/>
                <a:gd name="connsiteY81" fmla="*/ 1461 h 85929"/>
                <a:gd name="connsiteX82" fmla="*/ 338808 w 2232801"/>
                <a:gd name="connsiteY82" fmla="*/ 1461 h 85929"/>
                <a:gd name="connsiteX83" fmla="*/ 338808 w 2232801"/>
                <a:gd name="connsiteY83" fmla="*/ 6138 h 85929"/>
                <a:gd name="connsiteX84" fmla="*/ 326823 w 2232801"/>
                <a:gd name="connsiteY84" fmla="*/ 14322 h 85929"/>
                <a:gd name="connsiteX85" fmla="*/ 326823 w 2232801"/>
                <a:gd name="connsiteY85" fmla="*/ 72193 h 85929"/>
                <a:gd name="connsiteX86" fmla="*/ 338808 w 2232801"/>
                <a:gd name="connsiteY86" fmla="*/ 80376 h 85929"/>
                <a:gd name="connsiteX87" fmla="*/ 338808 w 2232801"/>
                <a:gd name="connsiteY87" fmla="*/ 85053 h 85929"/>
                <a:gd name="connsiteX88" fmla="*/ 430892 w 2232801"/>
                <a:gd name="connsiteY88" fmla="*/ 2046 h 85929"/>
                <a:gd name="connsiteX89" fmla="*/ 430892 w 2232801"/>
                <a:gd name="connsiteY89" fmla="*/ 31858 h 85929"/>
                <a:gd name="connsiteX90" fmla="*/ 426214 w 2232801"/>
                <a:gd name="connsiteY90" fmla="*/ 31858 h 85929"/>
                <a:gd name="connsiteX91" fmla="*/ 398736 w 2232801"/>
                <a:gd name="connsiteY91" fmla="*/ 5846 h 85929"/>
                <a:gd name="connsiteX92" fmla="*/ 377396 w 2232801"/>
                <a:gd name="connsiteY92" fmla="*/ 43257 h 85929"/>
                <a:gd name="connsiteX93" fmla="*/ 401951 w 2232801"/>
                <a:gd name="connsiteY93" fmla="*/ 80669 h 85929"/>
                <a:gd name="connsiteX94" fmla="*/ 427968 w 2232801"/>
                <a:gd name="connsiteY94" fmla="*/ 52318 h 85929"/>
                <a:gd name="connsiteX95" fmla="*/ 433523 w 2232801"/>
                <a:gd name="connsiteY95" fmla="*/ 52318 h 85929"/>
                <a:gd name="connsiteX96" fmla="*/ 399028 w 2232801"/>
                <a:gd name="connsiteY96" fmla="*/ 85345 h 85929"/>
                <a:gd name="connsiteX97" fmla="*/ 354886 w 2232801"/>
                <a:gd name="connsiteY97" fmla="*/ 43257 h 85929"/>
                <a:gd name="connsiteX98" fmla="*/ 397566 w 2232801"/>
                <a:gd name="connsiteY98" fmla="*/ 0 h 85929"/>
                <a:gd name="connsiteX99" fmla="*/ 421245 w 2232801"/>
                <a:gd name="connsiteY99" fmla="*/ 7015 h 85929"/>
                <a:gd name="connsiteX100" fmla="*/ 425922 w 2232801"/>
                <a:gd name="connsiteY100" fmla="*/ 1754 h 85929"/>
                <a:gd name="connsiteX101" fmla="*/ 430892 w 2232801"/>
                <a:gd name="connsiteY101" fmla="*/ 1754 h 85929"/>
                <a:gd name="connsiteX102" fmla="*/ 430892 w 2232801"/>
                <a:gd name="connsiteY102" fmla="*/ 2046 h 85929"/>
                <a:gd name="connsiteX103" fmla="*/ 447554 w 2232801"/>
                <a:gd name="connsiteY103" fmla="*/ 1754 h 85929"/>
                <a:gd name="connsiteX104" fmla="*/ 490234 w 2232801"/>
                <a:gd name="connsiteY104" fmla="*/ 1754 h 85929"/>
                <a:gd name="connsiteX105" fmla="*/ 490234 w 2232801"/>
                <a:gd name="connsiteY105" fmla="*/ 6430 h 85929"/>
                <a:gd name="connsiteX106" fmla="*/ 477956 w 2232801"/>
                <a:gd name="connsiteY106" fmla="*/ 14614 h 85929"/>
                <a:gd name="connsiteX107" fmla="*/ 477956 w 2232801"/>
                <a:gd name="connsiteY107" fmla="*/ 64301 h 85929"/>
                <a:gd name="connsiteX108" fmla="*/ 494912 w 2232801"/>
                <a:gd name="connsiteY108" fmla="*/ 80961 h 85929"/>
                <a:gd name="connsiteX109" fmla="*/ 515667 w 2232801"/>
                <a:gd name="connsiteY109" fmla="*/ 60209 h 85929"/>
                <a:gd name="connsiteX110" fmla="*/ 515667 w 2232801"/>
                <a:gd name="connsiteY110" fmla="*/ 16075 h 85929"/>
                <a:gd name="connsiteX111" fmla="*/ 502512 w 2232801"/>
                <a:gd name="connsiteY111" fmla="*/ 6722 h 85929"/>
                <a:gd name="connsiteX112" fmla="*/ 502512 w 2232801"/>
                <a:gd name="connsiteY112" fmla="*/ 2046 h 85929"/>
                <a:gd name="connsiteX113" fmla="*/ 533206 w 2232801"/>
                <a:gd name="connsiteY113" fmla="*/ 2046 h 85929"/>
                <a:gd name="connsiteX114" fmla="*/ 533206 w 2232801"/>
                <a:gd name="connsiteY114" fmla="*/ 6722 h 85929"/>
                <a:gd name="connsiteX115" fmla="*/ 521806 w 2232801"/>
                <a:gd name="connsiteY115" fmla="*/ 16075 h 85929"/>
                <a:gd name="connsiteX116" fmla="*/ 521806 w 2232801"/>
                <a:gd name="connsiteY116" fmla="*/ 59040 h 85929"/>
                <a:gd name="connsiteX117" fmla="*/ 489942 w 2232801"/>
                <a:gd name="connsiteY117" fmla="*/ 85637 h 85929"/>
                <a:gd name="connsiteX118" fmla="*/ 458663 w 2232801"/>
                <a:gd name="connsiteY118" fmla="*/ 62548 h 85929"/>
                <a:gd name="connsiteX119" fmla="*/ 458663 w 2232801"/>
                <a:gd name="connsiteY119" fmla="*/ 14614 h 85929"/>
                <a:gd name="connsiteX120" fmla="*/ 447262 w 2232801"/>
                <a:gd name="connsiteY120" fmla="*/ 6430 h 85929"/>
                <a:gd name="connsiteX121" fmla="*/ 447554 w 2232801"/>
                <a:gd name="connsiteY121" fmla="*/ 1754 h 85929"/>
                <a:gd name="connsiteX122" fmla="*/ 613012 w 2232801"/>
                <a:gd name="connsiteY122" fmla="*/ 85053 h 85929"/>
                <a:gd name="connsiteX123" fmla="*/ 543438 w 2232801"/>
                <a:gd name="connsiteY123" fmla="*/ 85053 h 85929"/>
                <a:gd name="connsiteX124" fmla="*/ 543438 w 2232801"/>
                <a:gd name="connsiteY124" fmla="*/ 80376 h 85929"/>
                <a:gd name="connsiteX125" fmla="*/ 555423 w 2232801"/>
                <a:gd name="connsiteY125" fmla="*/ 72193 h 85929"/>
                <a:gd name="connsiteX126" fmla="*/ 555423 w 2232801"/>
                <a:gd name="connsiteY126" fmla="*/ 14322 h 85929"/>
                <a:gd name="connsiteX127" fmla="*/ 543438 w 2232801"/>
                <a:gd name="connsiteY127" fmla="*/ 6138 h 85929"/>
                <a:gd name="connsiteX128" fmla="*/ 543438 w 2232801"/>
                <a:gd name="connsiteY128" fmla="*/ 1461 h 85929"/>
                <a:gd name="connsiteX129" fmla="*/ 587579 w 2232801"/>
                <a:gd name="connsiteY129" fmla="*/ 1461 h 85929"/>
                <a:gd name="connsiteX130" fmla="*/ 587579 w 2232801"/>
                <a:gd name="connsiteY130" fmla="*/ 6138 h 85929"/>
                <a:gd name="connsiteX131" fmla="*/ 575594 w 2232801"/>
                <a:gd name="connsiteY131" fmla="*/ 14322 h 85929"/>
                <a:gd name="connsiteX132" fmla="*/ 575594 w 2232801"/>
                <a:gd name="connsiteY132" fmla="*/ 71608 h 85929"/>
                <a:gd name="connsiteX133" fmla="*/ 583779 w 2232801"/>
                <a:gd name="connsiteY133" fmla="*/ 79207 h 85929"/>
                <a:gd name="connsiteX134" fmla="*/ 608919 w 2232801"/>
                <a:gd name="connsiteY134" fmla="*/ 52610 h 85929"/>
                <a:gd name="connsiteX135" fmla="*/ 614181 w 2232801"/>
                <a:gd name="connsiteY135" fmla="*/ 52610 h 85929"/>
                <a:gd name="connsiteX136" fmla="*/ 613012 w 2232801"/>
                <a:gd name="connsiteY136" fmla="*/ 85053 h 85929"/>
                <a:gd name="connsiteX137" fmla="*/ 627044 w 2232801"/>
                <a:gd name="connsiteY137" fmla="*/ 1754 h 85929"/>
                <a:gd name="connsiteX138" fmla="*/ 705095 w 2232801"/>
                <a:gd name="connsiteY138" fmla="*/ 1754 h 85929"/>
                <a:gd name="connsiteX139" fmla="*/ 705680 w 2232801"/>
                <a:gd name="connsiteY139" fmla="*/ 31274 h 85929"/>
                <a:gd name="connsiteX140" fmla="*/ 700126 w 2232801"/>
                <a:gd name="connsiteY140" fmla="*/ 31274 h 85929"/>
                <a:gd name="connsiteX141" fmla="*/ 676447 w 2232801"/>
                <a:gd name="connsiteY141" fmla="*/ 7599 h 85929"/>
                <a:gd name="connsiteX142" fmla="*/ 676447 w 2232801"/>
                <a:gd name="connsiteY142" fmla="*/ 72485 h 85929"/>
                <a:gd name="connsiteX143" fmla="*/ 689602 w 2232801"/>
                <a:gd name="connsiteY143" fmla="*/ 80669 h 85929"/>
                <a:gd name="connsiteX144" fmla="*/ 689602 w 2232801"/>
                <a:gd name="connsiteY144" fmla="*/ 85345 h 85929"/>
                <a:gd name="connsiteX145" fmla="*/ 642245 w 2232801"/>
                <a:gd name="connsiteY145" fmla="*/ 85345 h 85929"/>
                <a:gd name="connsiteX146" fmla="*/ 642245 w 2232801"/>
                <a:gd name="connsiteY146" fmla="*/ 80669 h 85929"/>
                <a:gd name="connsiteX147" fmla="*/ 655984 w 2232801"/>
                <a:gd name="connsiteY147" fmla="*/ 72485 h 85929"/>
                <a:gd name="connsiteX148" fmla="*/ 655984 w 2232801"/>
                <a:gd name="connsiteY148" fmla="*/ 7599 h 85929"/>
                <a:gd name="connsiteX149" fmla="*/ 632306 w 2232801"/>
                <a:gd name="connsiteY149" fmla="*/ 31274 h 85929"/>
                <a:gd name="connsiteX150" fmla="*/ 626751 w 2232801"/>
                <a:gd name="connsiteY150" fmla="*/ 31274 h 85929"/>
                <a:gd name="connsiteX151" fmla="*/ 627044 w 2232801"/>
                <a:gd name="connsiteY151" fmla="*/ 1754 h 85929"/>
                <a:gd name="connsiteX152" fmla="*/ 715911 w 2232801"/>
                <a:gd name="connsiteY152" fmla="*/ 1754 h 85929"/>
                <a:gd name="connsiteX153" fmla="*/ 758591 w 2232801"/>
                <a:gd name="connsiteY153" fmla="*/ 1754 h 85929"/>
                <a:gd name="connsiteX154" fmla="*/ 758591 w 2232801"/>
                <a:gd name="connsiteY154" fmla="*/ 6430 h 85929"/>
                <a:gd name="connsiteX155" fmla="*/ 746314 w 2232801"/>
                <a:gd name="connsiteY155" fmla="*/ 14614 h 85929"/>
                <a:gd name="connsiteX156" fmla="*/ 746314 w 2232801"/>
                <a:gd name="connsiteY156" fmla="*/ 64301 h 85929"/>
                <a:gd name="connsiteX157" fmla="*/ 763269 w 2232801"/>
                <a:gd name="connsiteY157" fmla="*/ 80961 h 85929"/>
                <a:gd name="connsiteX158" fmla="*/ 784024 w 2232801"/>
                <a:gd name="connsiteY158" fmla="*/ 60209 h 85929"/>
                <a:gd name="connsiteX159" fmla="*/ 784024 w 2232801"/>
                <a:gd name="connsiteY159" fmla="*/ 16075 h 85929"/>
                <a:gd name="connsiteX160" fmla="*/ 770869 w 2232801"/>
                <a:gd name="connsiteY160" fmla="*/ 6722 h 85929"/>
                <a:gd name="connsiteX161" fmla="*/ 770869 w 2232801"/>
                <a:gd name="connsiteY161" fmla="*/ 2046 h 85929"/>
                <a:gd name="connsiteX162" fmla="*/ 801564 w 2232801"/>
                <a:gd name="connsiteY162" fmla="*/ 2046 h 85929"/>
                <a:gd name="connsiteX163" fmla="*/ 801564 w 2232801"/>
                <a:gd name="connsiteY163" fmla="*/ 6722 h 85929"/>
                <a:gd name="connsiteX164" fmla="*/ 790163 w 2232801"/>
                <a:gd name="connsiteY164" fmla="*/ 16075 h 85929"/>
                <a:gd name="connsiteX165" fmla="*/ 790163 w 2232801"/>
                <a:gd name="connsiteY165" fmla="*/ 59040 h 85929"/>
                <a:gd name="connsiteX166" fmla="*/ 758299 w 2232801"/>
                <a:gd name="connsiteY166" fmla="*/ 85637 h 85929"/>
                <a:gd name="connsiteX167" fmla="*/ 727020 w 2232801"/>
                <a:gd name="connsiteY167" fmla="*/ 62548 h 85929"/>
                <a:gd name="connsiteX168" fmla="*/ 727020 w 2232801"/>
                <a:gd name="connsiteY168" fmla="*/ 14614 h 85929"/>
                <a:gd name="connsiteX169" fmla="*/ 715619 w 2232801"/>
                <a:gd name="connsiteY169" fmla="*/ 6430 h 85929"/>
                <a:gd name="connsiteX170" fmla="*/ 715911 w 2232801"/>
                <a:gd name="connsiteY170" fmla="*/ 1754 h 85929"/>
                <a:gd name="connsiteX171" fmla="*/ 888093 w 2232801"/>
                <a:gd name="connsiteY171" fmla="*/ 66639 h 85929"/>
                <a:gd name="connsiteX172" fmla="*/ 892770 w 2232801"/>
                <a:gd name="connsiteY172" fmla="*/ 66639 h 85929"/>
                <a:gd name="connsiteX173" fmla="*/ 875230 w 2232801"/>
                <a:gd name="connsiteY173" fmla="*/ 85637 h 85929"/>
                <a:gd name="connsiteX174" fmla="*/ 857106 w 2232801"/>
                <a:gd name="connsiteY174" fmla="*/ 65763 h 85929"/>
                <a:gd name="connsiteX175" fmla="*/ 842490 w 2232801"/>
                <a:gd name="connsiteY175" fmla="*/ 45303 h 85929"/>
                <a:gd name="connsiteX176" fmla="*/ 842490 w 2232801"/>
                <a:gd name="connsiteY176" fmla="*/ 70439 h 85929"/>
                <a:gd name="connsiteX177" fmla="*/ 854475 w 2232801"/>
                <a:gd name="connsiteY177" fmla="*/ 80376 h 85929"/>
                <a:gd name="connsiteX178" fmla="*/ 854475 w 2232801"/>
                <a:gd name="connsiteY178" fmla="*/ 85053 h 85929"/>
                <a:gd name="connsiteX179" fmla="*/ 811211 w 2232801"/>
                <a:gd name="connsiteY179" fmla="*/ 85053 h 85929"/>
                <a:gd name="connsiteX180" fmla="*/ 811211 w 2232801"/>
                <a:gd name="connsiteY180" fmla="*/ 80376 h 85929"/>
                <a:gd name="connsiteX181" fmla="*/ 823196 w 2232801"/>
                <a:gd name="connsiteY181" fmla="*/ 72193 h 85929"/>
                <a:gd name="connsiteX182" fmla="*/ 823196 w 2232801"/>
                <a:gd name="connsiteY182" fmla="*/ 14322 h 85929"/>
                <a:gd name="connsiteX183" fmla="*/ 811211 w 2232801"/>
                <a:gd name="connsiteY183" fmla="*/ 6138 h 85929"/>
                <a:gd name="connsiteX184" fmla="*/ 811211 w 2232801"/>
                <a:gd name="connsiteY184" fmla="*/ 1461 h 85929"/>
                <a:gd name="connsiteX185" fmla="*/ 853890 w 2232801"/>
                <a:gd name="connsiteY185" fmla="*/ 1461 h 85929"/>
                <a:gd name="connsiteX186" fmla="*/ 884585 w 2232801"/>
                <a:gd name="connsiteY186" fmla="*/ 23675 h 85929"/>
                <a:gd name="connsiteX187" fmla="*/ 855060 w 2232801"/>
                <a:gd name="connsiteY187" fmla="*/ 43549 h 85929"/>
                <a:gd name="connsiteX188" fmla="*/ 855060 w 2232801"/>
                <a:gd name="connsiteY188" fmla="*/ 44134 h 85929"/>
                <a:gd name="connsiteX189" fmla="*/ 876400 w 2232801"/>
                <a:gd name="connsiteY189" fmla="*/ 62255 h 85929"/>
                <a:gd name="connsiteX190" fmla="*/ 883416 w 2232801"/>
                <a:gd name="connsiteY190" fmla="*/ 75408 h 85929"/>
                <a:gd name="connsiteX191" fmla="*/ 888093 w 2232801"/>
                <a:gd name="connsiteY191" fmla="*/ 66639 h 85929"/>
                <a:gd name="connsiteX192" fmla="*/ 842490 w 2232801"/>
                <a:gd name="connsiteY192" fmla="*/ 14614 h 85929"/>
                <a:gd name="connsiteX193" fmla="*/ 842490 w 2232801"/>
                <a:gd name="connsiteY193" fmla="*/ 40627 h 85929"/>
                <a:gd name="connsiteX194" fmla="*/ 863830 w 2232801"/>
                <a:gd name="connsiteY194" fmla="*/ 23967 h 85929"/>
                <a:gd name="connsiteX195" fmla="*/ 850675 w 2232801"/>
                <a:gd name="connsiteY195" fmla="*/ 7307 h 85929"/>
                <a:gd name="connsiteX196" fmla="*/ 842490 w 2232801"/>
                <a:gd name="connsiteY196" fmla="*/ 14614 h 85929"/>
                <a:gd name="connsiteX197" fmla="*/ 935158 w 2232801"/>
                <a:gd name="connsiteY197" fmla="*/ 85053 h 85929"/>
                <a:gd name="connsiteX198" fmla="*/ 902125 w 2232801"/>
                <a:gd name="connsiteY198" fmla="*/ 85053 h 85929"/>
                <a:gd name="connsiteX199" fmla="*/ 902125 w 2232801"/>
                <a:gd name="connsiteY199" fmla="*/ 80376 h 85929"/>
                <a:gd name="connsiteX200" fmla="*/ 917326 w 2232801"/>
                <a:gd name="connsiteY200" fmla="*/ 64886 h 85929"/>
                <a:gd name="connsiteX201" fmla="*/ 944220 w 2232801"/>
                <a:gd name="connsiteY201" fmla="*/ 585 h 85929"/>
                <a:gd name="connsiteX202" fmla="*/ 950359 w 2232801"/>
                <a:gd name="connsiteY202" fmla="*/ 585 h 85929"/>
                <a:gd name="connsiteX203" fmla="*/ 981638 w 2232801"/>
                <a:gd name="connsiteY203" fmla="*/ 72485 h 85929"/>
                <a:gd name="connsiteX204" fmla="*/ 993039 w 2232801"/>
                <a:gd name="connsiteY204" fmla="*/ 80669 h 85929"/>
                <a:gd name="connsiteX205" fmla="*/ 993039 w 2232801"/>
                <a:gd name="connsiteY205" fmla="*/ 85345 h 85929"/>
                <a:gd name="connsiteX206" fmla="*/ 949482 w 2232801"/>
                <a:gd name="connsiteY206" fmla="*/ 85345 h 85929"/>
                <a:gd name="connsiteX207" fmla="*/ 949482 w 2232801"/>
                <a:gd name="connsiteY207" fmla="*/ 80669 h 85929"/>
                <a:gd name="connsiteX208" fmla="*/ 954159 w 2232801"/>
                <a:gd name="connsiteY208" fmla="*/ 80669 h 85929"/>
                <a:gd name="connsiteX209" fmla="*/ 961175 w 2232801"/>
                <a:gd name="connsiteY209" fmla="*/ 76285 h 85929"/>
                <a:gd name="connsiteX210" fmla="*/ 960590 w 2232801"/>
                <a:gd name="connsiteY210" fmla="*/ 72485 h 85929"/>
                <a:gd name="connsiteX211" fmla="*/ 960005 w 2232801"/>
                <a:gd name="connsiteY211" fmla="*/ 71608 h 85929"/>
                <a:gd name="connsiteX212" fmla="*/ 953867 w 2232801"/>
                <a:gd name="connsiteY212" fmla="*/ 57871 h 85929"/>
                <a:gd name="connsiteX213" fmla="*/ 927265 w 2232801"/>
                <a:gd name="connsiteY213" fmla="*/ 57871 h 85929"/>
                <a:gd name="connsiteX214" fmla="*/ 923464 w 2232801"/>
                <a:gd name="connsiteY214" fmla="*/ 67224 h 85929"/>
                <a:gd name="connsiteX215" fmla="*/ 921710 w 2232801"/>
                <a:gd name="connsiteY215" fmla="*/ 74823 h 85929"/>
                <a:gd name="connsiteX216" fmla="*/ 928726 w 2232801"/>
                <a:gd name="connsiteY216" fmla="*/ 80376 h 85929"/>
                <a:gd name="connsiteX217" fmla="*/ 934865 w 2232801"/>
                <a:gd name="connsiteY217" fmla="*/ 80376 h 85929"/>
                <a:gd name="connsiteX218" fmla="*/ 934865 w 2232801"/>
                <a:gd name="connsiteY218" fmla="*/ 85053 h 85929"/>
                <a:gd name="connsiteX219" fmla="*/ 935158 w 2232801"/>
                <a:gd name="connsiteY219" fmla="*/ 85053 h 85929"/>
                <a:gd name="connsiteX220" fmla="*/ 951236 w 2232801"/>
                <a:gd name="connsiteY220" fmla="*/ 50856 h 85929"/>
                <a:gd name="connsiteX221" fmla="*/ 940419 w 2232801"/>
                <a:gd name="connsiteY221" fmla="*/ 25136 h 85929"/>
                <a:gd name="connsiteX222" fmla="*/ 929896 w 2232801"/>
                <a:gd name="connsiteY222" fmla="*/ 50856 h 85929"/>
                <a:gd name="connsiteX223" fmla="*/ 951236 w 2232801"/>
                <a:gd name="connsiteY223" fmla="*/ 50856 h 85929"/>
                <a:gd name="connsiteX224" fmla="*/ 1070798 w 2232801"/>
                <a:gd name="connsiteY224" fmla="*/ 85053 h 85929"/>
                <a:gd name="connsiteX225" fmla="*/ 1001224 w 2232801"/>
                <a:gd name="connsiteY225" fmla="*/ 85053 h 85929"/>
                <a:gd name="connsiteX226" fmla="*/ 1001224 w 2232801"/>
                <a:gd name="connsiteY226" fmla="*/ 80376 h 85929"/>
                <a:gd name="connsiteX227" fmla="*/ 1013209 w 2232801"/>
                <a:gd name="connsiteY227" fmla="*/ 72193 h 85929"/>
                <a:gd name="connsiteX228" fmla="*/ 1013209 w 2232801"/>
                <a:gd name="connsiteY228" fmla="*/ 14322 h 85929"/>
                <a:gd name="connsiteX229" fmla="*/ 1001224 w 2232801"/>
                <a:gd name="connsiteY229" fmla="*/ 6138 h 85929"/>
                <a:gd name="connsiteX230" fmla="*/ 1001224 w 2232801"/>
                <a:gd name="connsiteY230" fmla="*/ 1461 h 85929"/>
                <a:gd name="connsiteX231" fmla="*/ 1045073 w 2232801"/>
                <a:gd name="connsiteY231" fmla="*/ 1461 h 85929"/>
                <a:gd name="connsiteX232" fmla="*/ 1045073 w 2232801"/>
                <a:gd name="connsiteY232" fmla="*/ 6138 h 85929"/>
                <a:gd name="connsiteX233" fmla="*/ 1033088 w 2232801"/>
                <a:gd name="connsiteY233" fmla="*/ 14322 h 85929"/>
                <a:gd name="connsiteX234" fmla="*/ 1033088 w 2232801"/>
                <a:gd name="connsiteY234" fmla="*/ 71608 h 85929"/>
                <a:gd name="connsiteX235" fmla="*/ 1041273 w 2232801"/>
                <a:gd name="connsiteY235" fmla="*/ 79207 h 85929"/>
                <a:gd name="connsiteX236" fmla="*/ 1066413 w 2232801"/>
                <a:gd name="connsiteY236" fmla="*/ 52610 h 85929"/>
                <a:gd name="connsiteX237" fmla="*/ 1071675 w 2232801"/>
                <a:gd name="connsiteY237" fmla="*/ 52610 h 85929"/>
                <a:gd name="connsiteX238" fmla="*/ 1070798 w 2232801"/>
                <a:gd name="connsiteY238" fmla="*/ 85053 h 85929"/>
                <a:gd name="connsiteX239" fmla="*/ 1137449 w 2232801"/>
                <a:gd name="connsiteY239" fmla="*/ 72193 h 85929"/>
                <a:gd name="connsiteX240" fmla="*/ 1137449 w 2232801"/>
                <a:gd name="connsiteY240" fmla="*/ 14322 h 85929"/>
                <a:gd name="connsiteX241" fmla="*/ 1126048 w 2232801"/>
                <a:gd name="connsiteY241" fmla="*/ 6138 h 85929"/>
                <a:gd name="connsiteX242" fmla="*/ 1126048 w 2232801"/>
                <a:gd name="connsiteY242" fmla="*/ 1461 h 85929"/>
                <a:gd name="connsiteX243" fmla="*/ 1169312 w 2232801"/>
                <a:gd name="connsiteY243" fmla="*/ 1461 h 85929"/>
                <a:gd name="connsiteX244" fmla="*/ 1199715 w 2232801"/>
                <a:gd name="connsiteY244" fmla="*/ 22213 h 85929"/>
                <a:gd name="connsiteX245" fmla="*/ 1180713 w 2232801"/>
                <a:gd name="connsiteY245" fmla="*/ 40334 h 85929"/>
                <a:gd name="connsiteX246" fmla="*/ 1204392 w 2232801"/>
                <a:gd name="connsiteY246" fmla="*/ 61086 h 85929"/>
                <a:gd name="connsiteX247" fmla="*/ 1173697 w 2232801"/>
                <a:gd name="connsiteY247" fmla="*/ 84761 h 85929"/>
                <a:gd name="connsiteX248" fmla="*/ 1126048 w 2232801"/>
                <a:gd name="connsiteY248" fmla="*/ 84761 h 85929"/>
                <a:gd name="connsiteX249" fmla="*/ 1126048 w 2232801"/>
                <a:gd name="connsiteY249" fmla="*/ 80084 h 85929"/>
                <a:gd name="connsiteX250" fmla="*/ 1137449 w 2232801"/>
                <a:gd name="connsiteY250" fmla="*/ 72193 h 85929"/>
                <a:gd name="connsiteX251" fmla="*/ 1156742 w 2232801"/>
                <a:gd name="connsiteY251" fmla="*/ 43842 h 85929"/>
                <a:gd name="connsiteX252" fmla="*/ 1156742 w 2232801"/>
                <a:gd name="connsiteY252" fmla="*/ 70439 h 85929"/>
                <a:gd name="connsiteX253" fmla="*/ 1165220 w 2232801"/>
                <a:gd name="connsiteY253" fmla="*/ 79500 h 85929"/>
                <a:gd name="connsiteX254" fmla="*/ 1183344 w 2232801"/>
                <a:gd name="connsiteY254" fmla="*/ 63424 h 85929"/>
                <a:gd name="connsiteX255" fmla="*/ 1165220 w 2232801"/>
                <a:gd name="connsiteY255" fmla="*/ 44134 h 85929"/>
                <a:gd name="connsiteX256" fmla="*/ 1156742 w 2232801"/>
                <a:gd name="connsiteY256" fmla="*/ 44134 h 85929"/>
                <a:gd name="connsiteX257" fmla="*/ 1156742 w 2232801"/>
                <a:gd name="connsiteY257" fmla="*/ 43842 h 85929"/>
                <a:gd name="connsiteX258" fmla="*/ 1156742 w 2232801"/>
                <a:gd name="connsiteY258" fmla="*/ 15491 h 85929"/>
                <a:gd name="connsiteX259" fmla="*/ 1156742 w 2232801"/>
                <a:gd name="connsiteY259" fmla="*/ 38581 h 85929"/>
                <a:gd name="connsiteX260" fmla="*/ 1160543 w 2232801"/>
                <a:gd name="connsiteY260" fmla="*/ 38581 h 85929"/>
                <a:gd name="connsiteX261" fmla="*/ 1178667 w 2232801"/>
                <a:gd name="connsiteY261" fmla="*/ 23382 h 85929"/>
                <a:gd name="connsiteX262" fmla="*/ 1164927 w 2232801"/>
                <a:gd name="connsiteY262" fmla="*/ 7307 h 85929"/>
                <a:gd name="connsiteX263" fmla="*/ 1156742 w 2232801"/>
                <a:gd name="connsiteY263" fmla="*/ 15491 h 85929"/>
                <a:gd name="connsiteX264" fmla="*/ 1249995 w 2232801"/>
                <a:gd name="connsiteY264" fmla="*/ 85053 h 85929"/>
                <a:gd name="connsiteX265" fmla="*/ 1216670 w 2232801"/>
                <a:gd name="connsiteY265" fmla="*/ 85053 h 85929"/>
                <a:gd name="connsiteX266" fmla="*/ 1216670 w 2232801"/>
                <a:gd name="connsiteY266" fmla="*/ 80376 h 85929"/>
                <a:gd name="connsiteX267" fmla="*/ 1231871 w 2232801"/>
                <a:gd name="connsiteY267" fmla="*/ 64886 h 85929"/>
                <a:gd name="connsiteX268" fmla="*/ 1258765 w 2232801"/>
                <a:gd name="connsiteY268" fmla="*/ 585 h 85929"/>
                <a:gd name="connsiteX269" fmla="*/ 1264904 w 2232801"/>
                <a:gd name="connsiteY269" fmla="*/ 585 h 85929"/>
                <a:gd name="connsiteX270" fmla="*/ 1296183 w 2232801"/>
                <a:gd name="connsiteY270" fmla="*/ 72485 h 85929"/>
                <a:gd name="connsiteX271" fmla="*/ 1307584 w 2232801"/>
                <a:gd name="connsiteY271" fmla="*/ 80669 h 85929"/>
                <a:gd name="connsiteX272" fmla="*/ 1307584 w 2232801"/>
                <a:gd name="connsiteY272" fmla="*/ 85345 h 85929"/>
                <a:gd name="connsiteX273" fmla="*/ 1264027 w 2232801"/>
                <a:gd name="connsiteY273" fmla="*/ 85345 h 85929"/>
                <a:gd name="connsiteX274" fmla="*/ 1264027 w 2232801"/>
                <a:gd name="connsiteY274" fmla="*/ 80669 h 85929"/>
                <a:gd name="connsiteX275" fmla="*/ 1268704 w 2232801"/>
                <a:gd name="connsiteY275" fmla="*/ 80669 h 85929"/>
                <a:gd name="connsiteX276" fmla="*/ 1275720 w 2232801"/>
                <a:gd name="connsiteY276" fmla="*/ 76285 h 85929"/>
                <a:gd name="connsiteX277" fmla="*/ 1275135 w 2232801"/>
                <a:gd name="connsiteY277" fmla="*/ 72485 h 85929"/>
                <a:gd name="connsiteX278" fmla="*/ 1274550 w 2232801"/>
                <a:gd name="connsiteY278" fmla="*/ 71608 h 85929"/>
                <a:gd name="connsiteX279" fmla="*/ 1268412 w 2232801"/>
                <a:gd name="connsiteY279" fmla="*/ 57871 h 85929"/>
                <a:gd name="connsiteX280" fmla="*/ 1241810 w 2232801"/>
                <a:gd name="connsiteY280" fmla="*/ 57871 h 85929"/>
                <a:gd name="connsiteX281" fmla="*/ 1238010 w 2232801"/>
                <a:gd name="connsiteY281" fmla="*/ 67224 h 85929"/>
                <a:gd name="connsiteX282" fmla="*/ 1236255 w 2232801"/>
                <a:gd name="connsiteY282" fmla="*/ 74823 h 85929"/>
                <a:gd name="connsiteX283" fmla="*/ 1243271 w 2232801"/>
                <a:gd name="connsiteY283" fmla="*/ 80376 h 85929"/>
                <a:gd name="connsiteX284" fmla="*/ 1249410 w 2232801"/>
                <a:gd name="connsiteY284" fmla="*/ 80376 h 85929"/>
                <a:gd name="connsiteX285" fmla="*/ 1249410 w 2232801"/>
                <a:gd name="connsiteY285" fmla="*/ 85053 h 85929"/>
                <a:gd name="connsiteX286" fmla="*/ 1249995 w 2232801"/>
                <a:gd name="connsiteY286" fmla="*/ 85053 h 85929"/>
                <a:gd name="connsiteX287" fmla="*/ 1266073 w 2232801"/>
                <a:gd name="connsiteY287" fmla="*/ 50856 h 85929"/>
                <a:gd name="connsiteX288" fmla="*/ 1255257 w 2232801"/>
                <a:gd name="connsiteY288" fmla="*/ 25136 h 85929"/>
                <a:gd name="connsiteX289" fmla="*/ 1244733 w 2232801"/>
                <a:gd name="connsiteY289" fmla="*/ 50856 h 85929"/>
                <a:gd name="connsiteX290" fmla="*/ 1266073 w 2232801"/>
                <a:gd name="connsiteY290" fmla="*/ 50856 h 85929"/>
                <a:gd name="connsiteX291" fmla="*/ 1315476 w 2232801"/>
                <a:gd name="connsiteY291" fmla="*/ 6430 h 85929"/>
                <a:gd name="connsiteX292" fmla="*/ 1315476 w 2232801"/>
                <a:gd name="connsiteY292" fmla="*/ 1754 h 85929"/>
                <a:gd name="connsiteX293" fmla="*/ 1345002 w 2232801"/>
                <a:gd name="connsiteY293" fmla="*/ 1754 h 85929"/>
                <a:gd name="connsiteX294" fmla="*/ 1385635 w 2232801"/>
                <a:gd name="connsiteY294" fmla="*/ 58748 h 85929"/>
                <a:gd name="connsiteX295" fmla="*/ 1386220 w 2232801"/>
                <a:gd name="connsiteY295" fmla="*/ 58748 h 85929"/>
                <a:gd name="connsiteX296" fmla="*/ 1386220 w 2232801"/>
                <a:gd name="connsiteY296" fmla="*/ 16075 h 85929"/>
                <a:gd name="connsiteX297" fmla="*/ 1373357 w 2232801"/>
                <a:gd name="connsiteY297" fmla="*/ 6722 h 85929"/>
                <a:gd name="connsiteX298" fmla="*/ 1373357 w 2232801"/>
                <a:gd name="connsiteY298" fmla="*/ 2046 h 85929"/>
                <a:gd name="connsiteX299" fmla="*/ 1403760 w 2232801"/>
                <a:gd name="connsiteY299" fmla="*/ 2046 h 85929"/>
                <a:gd name="connsiteX300" fmla="*/ 1403760 w 2232801"/>
                <a:gd name="connsiteY300" fmla="*/ 6722 h 85929"/>
                <a:gd name="connsiteX301" fmla="*/ 1392943 w 2232801"/>
                <a:gd name="connsiteY301" fmla="*/ 16075 h 85929"/>
                <a:gd name="connsiteX302" fmla="*/ 1392943 w 2232801"/>
                <a:gd name="connsiteY302" fmla="*/ 85345 h 85929"/>
                <a:gd name="connsiteX303" fmla="*/ 1381543 w 2232801"/>
                <a:gd name="connsiteY303" fmla="*/ 85345 h 85929"/>
                <a:gd name="connsiteX304" fmla="*/ 1335062 w 2232801"/>
                <a:gd name="connsiteY304" fmla="*/ 21044 h 85929"/>
                <a:gd name="connsiteX305" fmla="*/ 1334478 w 2232801"/>
                <a:gd name="connsiteY305" fmla="*/ 21044 h 85929"/>
                <a:gd name="connsiteX306" fmla="*/ 1334478 w 2232801"/>
                <a:gd name="connsiteY306" fmla="*/ 72777 h 85929"/>
                <a:gd name="connsiteX307" fmla="*/ 1348802 w 2232801"/>
                <a:gd name="connsiteY307" fmla="*/ 80961 h 85929"/>
                <a:gd name="connsiteX308" fmla="*/ 1348802 w 2232801"/>
                <a:gd name="connsiteY308" fmla="*/ 85637 h 85929"/>
                <a:gd name="connsiteX309" fmla="*/ 1316061 w 2232801"/>
                <a:gd name="connsiteY309" fmla="*/ 85637 h 85929"/>
                <a:gd name="connsiteX310" fmla="*/ 1316061 w 2232801"/>
                <a:gd name="connsiteY310" fmla="*/ 80961 h 85929"/>
                <a:gd name="connsiteX311" fmla="*/ 1328047 w 2232801"/>
                <a:gd name="connsiteY311" fmla="*/ 72777 h 85929"/>
                <a:gd name="connsiteX312" fmla="*/ 1328047 w 2232801"/>
                <a:gd name="connsiteY312" fmla="*/ 14906 h 85929"/>
                <a:gd name="connsiteX313" fmla="*/ 1315476 w 2232801"/>
                <a:gd name="connsiteY313" fmla="*/ 6430 h 85929"/>
                <a:gd name="connsiteX314" fmla="*/ 1415745 w 2232801"/>
                <a:gd name="connsiteY314" fmla="*/ 6430 h 85929"/>
                <a:gd name="connsiteX315" fmla="*/ 1415745 w 2232801"/>
                <a:gd name="connsiteY315" fmla="*/ 1754 h 85929"/>
                <a:gd name="connsiteX316" fmla="*/ 1457840 w 2232801"/>
                <a:gd name="connsiteY316" fmla="*/ 1754 h 85929"/>
                <a:gd name="connsiteX317" fmla="*/ 1457840 w 2232801"/>
                <a:gd name="connsiteY317" fmla="*/ 6430 h 85929"/>
                <a:gd name="connsiteX318" fmla="*/ 1447901 w 2232801"/>
                <a:gd name="connsiteY318" fmla="*/ 14614 h 85929"/>
                <a:gd name="connsiteX319" fmla="*/ 1447901 w 2232801"/>
                <a:gd name="connsiteY319" fmla="*/ 40627 h 85929"/>
                <a:gd name="connsiteX320" fmla="*/ 1473041 w 2232801"/>
                <a:gd name="connsiteY320" fmla="*/ 15491 h 85929"/>
                <a:gd name="connsiteX321" fmla="*/ 1475965 w 2232801"/>
                <a:gd name="connsiteY321" fmla="*/ 10230 h 85929"/>
                <a:gd name="connsiteX322" fmla="*/ 1469826 w 2232801"/>
                <a:gd name="connsiteY322" fmla="*/ 6430 h 85929"/>
                <a:gd name="connsiteX323" fmla="*/ 1465441 w 2232801"/>
                <a:gd name="connsiteY323" fmla="*/ 6430 h 85929"/>
                <a:gd name="connsiteX324" fmla="*/ 1465441 w 2232801"/>
                <a:gd name="connsiteY324" fmla="*/ 1754 h 85929"/>
                <a:gd name="connsiteX325" fmla="*/ 1501397 w 2232801"/>
                <a:gd name="connsiteY325" fmla="*/ 1754 h 85929"/>
                <a:gd name="connsiteX326" fmla="*/ 1501397 w 2232801"/>
                <a:gd name="connsiteY326" fmla="*/ 6430 h 85929"/>
                <a:gd name="connsiteX327" fmla="*/ 1485319 w 2232801"/>
                <a:gd name="connsiteY327" fmla="*/ 13152 h 85929"/>
                <a:gd name="connsiteX328" fmla="*/ 1466318 w 2232801"/>
                <a:gd name="connsiteY328" fmla="*/ 31274 h 85929"/>
                <a:gd name="connsiteX329" fmla="*/ 1493212 w 2232801"/>
                <a:gd name="connsiteY329" fmla="*/ 75408 h 85929"/>
                <a:gd name="connsiteX330" fmla="*/ 1505197 w 2232801"/>
                <a:gd name="connsiteY330" fmla="*/ 80669 h 85929"/>
                <a:gd name="connsiteX331" fmla="*/ 1505197 w 2232801"/>
                <a:gd name="connsiteY331" fmla="*/ 85345 h 85929"/>
                <a:gd name="connsiteX332" fmla="*/ 1463394 w 2232801"/>
                <a:gd name="connsiteY332" fmla="*/ 85345 h 85929"/>
                <a:gd name="connsiteX333" fmla="*/ 1463394 w 2232801"/>
                <a:gd name="connsiteY333" fmla="*/ 80669 h 85929"/>
                <a:gd name="connsiteX334" fmla="*/ 1470118 w 2232801"/>
                <a:gd name="connsiteY334" fmla="*/ 77746 h 85929"/>
                <a:gd name="connsiteX335" fmla="*/ 1451994 w 2232801"/>
                <a:gd name="connsiteY335" fmla="*/ 45011 h 85929"/>
                <a:gd name="connsiteX336" fmla="*/ 1447609 w 2232801"/>
                <a:gd name="connsiteY336" fmla="*/ 48810 h 85929"/>
                <a:gd name="connsiteX337" fmla="*/ 1447609 w 2232801"/>
                <a:gd name="connsiteY337" fmla="*/ 72485 h 85929"/>
                <a:gd name="connsiteX338" fmla="*/ 1456086 w 2232801"/>
                <a:gd name="connsiteY338" fmla="*/ 80669 h 85929"/>
                <a:gd name="connsiteX339" fmla="*/ 1456086 w 2232801"/>
                <a:gd name="connsiteY339" fmla="*/ 85345 h 85929"/>
                <a:gd name="connsiteX340" fmla="*/ 1415453 w 2232801"/>
                <a:gd name="connsiteY340" fmla="*/ 85345 h 85929"/>
                <a:gd name="connsiteX341" fmla="*/ 1415453 w 2232801"/>
                <a:gd name="connsiteY341" fmla="*/ 80669 h 85929"/>
                <a:gd name="connsiteX342" fmla="*/ 1427438 w 2232801"/>
                <a:gd name="connsiteY342" fmla="*/ 72485 h 85929"/>
                <a:gd name="connsiteX343" fmla="*/ 1427438 w 2232801"/>
                <a:gd name="connsiteY343" fmla="*/ 14614 h 85929"/>
                <a:gd name="connsiteX344" fmla="*/ 1415745 w 2232801"/>
                <a:gd name="connsiteY344" fmla="*/ 6430 h 85929"/>
                <a:gd name="connsiteX345" fmla="*/ 1558693 w 2232801"/>
                <a:gd name="connsiteY345" fmla="*/ 43257 h 85929"/>
                <a:gd name="connsiteX346" fmla="*/ 1601373 w 2232801"/>
                <a:gd name="connsiteY346" fmla="*/ 0 h 85929"/>
                <a:gd name="connsiteX347" fmla="*/ 1643469 w 2232801"/>
                <a:gd name="connsiteY347" fmla="*/ 43257 h 85929"/>
                <a:gd name="connsiteX348" fmla="*/ 1601373 w 2232801"/>
                <a:gd name="connsiteY348" fmla="*/ 85345 h 85929"/>
                <a:gd name="connsiteX349" fmla="*/ 1558693 w 2232801"/>
                <a:gd name="connsiteY349" fmla="*/ 43257 h 85929"/>
                <a:gd name="connsiteX350" fmla="*/ 1581495 w 2232801"/>
                <a:gd name="connsiteY350" fmla="*/ 43257 h 85929"/>
                <a:gd name="connsiteX351" fmla="*/ 1601373 w 2232801"/>
                <a:gd name="connsiteY351" fmla="*/ 80669 h 85929"/>
                <a:gd name="connsiteX352" fmla="*/ 1620667 w 2232801"/>
                <a:gd name="connsiteY352" fmla="*/ 43257 h 85929"/>
                <a:gd name="connsiteX353" fmla="*/ 1601373 w 2232801"/>
                <a:gd name="connsiteY353" fmla="*/ 5846 h 85929"/>
                <a:gd name="connsiteX354" fmla="*/ 1581495 w 2232801"/>
                <a:gd name="connsiteY354" fmla="*/ 43257 h 85929"/>
                <a:gd name="connsiteX355" fmla="*/ 1702519 w 2232801"/>
                <a:gd name="connsiteY355" fmla="*/ 85053 h 85929"/>
                <a:gd name="connsiteX356" fmla="*/ 1656916 w 2232801"/>
                <a:gd name="connsiteY356" fmla="*/ 85053 h 85929"/>
                <a:gd name="connsiteX357" fmla="*/ 1656916 w 2232801"/>
                <a:gd name="connsiteY357" fmla="*/ 80376 h 85929"/>
                <a:gd name="connsiteX358" fmla="*/ 1668901 w 2232801"/>
                <a:gd name="connsiteY358" fmla="*/ 72193 h 85929"/>
                <a:gd name="connsiteX359" fmla="*/ 1668901 w 2232801"/>
                <a:gd name="connsiteY359" fmla="*/ 14322 h 85929"/>
                <a:gd name="connsiteX360" fmla="*/ 1656916 w 2232801"/>
                <a:gd name="connsiteY360" fmla="*/ 6138 h 85929"/>
                <a:gd name="connsiteX361" fmla="*/ 1656916 w 2232801"/>
                <a:gd name="connsiteY361" fmla="*/ 1461 h 85929"/>
                <a:gd name="connsiteX362" fmla="*/ 1731752 w 2232801"/>
                <a:gd name="connsiteY362" fmla="*/ 1461 h 85929"/>
                <a:gd name="connsiteX363" fmla="*/ 1732629 w 2232801"/>
                <a:gd name="connsiteY363" fmla="*/ 31274 h 85929"/>
                <a:gd name="connsiteX364" fmla="*/ 1727367 w 2232801"/>
                <a:gd name="connsiteY364" fmla="*/ 31274 h 85929"/>
                <a:gd name="connsiteX365" fmla="*/ 1699011 w 2232801"/>
                <a:gd name="connsiteY365" fmla="*/ 7015 h 85929"/>
                <a:gd name="connsiteX366" fmla="*/ 1689072 w 2232801"/>
                <a:gd name="connsiteY366" fmla="*/ 14614 h 85929"/>
                <a:gd name="connsiteX367" fmla="*/ 1689072 w 2232801"/>
                <a:gd name="connsiteY367" fmla="*/ 38288 h 85929"/>
                <a:gd name="connsiteX368" fmla="*/ 1708073 w 2232801"/>
                <a:gd name="connsiteY368" fmla="*/ 23967 h 85929"/>
                <a:gd name="connsiteX369" fmla="*/ 1712750 w 2232801"/>
                <a:gd name="connsiteY369" fmla="*/ 23967 h 85929"/>
                <a:gd name="connsiteX370" fmla="*/ 1712750 w 2232801"/>
                <a:gd name="connsiteY370" fmla="*/ 57579 h 85929"/>
                <a:gd name="connsiteX371" fmla="*/ 1708073 w 2232801"/>
                <a:gd name="connsiteY371" fmla="*/ 57579 h 85929"/>
                <a:gd name="connsiteX372" fmla="*/ 1689072 w 2232801"/>
                <a:gd name="connsiteY372" fmla="*/ 43257 h 85929"/>
                <a:gd name="connsiteX373" fmla="*/ 1689072 w 2232801"/>
                <a:gd name="connsiteY373" fmla="*/ 71608 h 85929"/>
                <a:gd name="connsiteX374" fmla="*/ 1702226 w 2232801"/>
                <a:gd name="connsiteY374" fmla="*/ 79792 h 85929"/>
                <a:gd name="connsiteX375" fmla="*/ 1702226 w 2232801"/>
                <a:gd name="connsiteY375" fmla="*/ 85053 h 85929"/>
                <a:gd name="connsiteX376" fmla="*/ 1702519 w 2232801"/>
                <a:gd name="connsiteY376" fmla="*/ 85053 h 85929"/>
                <a:gd name="connsiteX377" fmla="*/ 1866223 w 2232801"/>
                <a:gd name="connsiteY377" fmla="*/ 2046 h 85929"/>
                <a:gd name="connsiteX378" fmla="*/ 1866223 w 2232801"/>
                <a:gd name="connsiteY378" fmla="*/ 31858 h 85929"/>
                <a:gd name="connsiteX379" fmla="*/ 1861545 w 2232801"/>
                <a:gd name="connsiteY379" fmla="*/ 31858 h 85929"/>
                <a:gd name="connsiteX380" fmla="*/ 1834067 w 2232801"/>
                <a:gd name="connsiteY380" fmla="*/ 5846 h 85929"/>
                <a:gd name="connsiteX381" fmla="*/ 1812726 w 2232801"/>
                <a:gd name="connsiteY381" fmla="*/ 43257 h 85929"/>
                <a:gd name="connsiteX382" fmla="*/ 1837282 w 2232801"/>
                <a:gd name="connsiteY382" fmla="*/ 80669 h 85929"/>
                <a:gd name="connsiteX383" fmla="*/ 1863299 w 2232801"/>
                <a:gd name="connsiteY383" fmla="*/ 52318 h 85929"/>
                <a:gd name="connsiteX384" fmla="*/ 1868853 w 2232801"/>
                <a:gd name="connsiteY384" fmla="*/ 52318 h 85929"/>
                <a:gd name="connsiteX385" fmla="*/ 1834359 w 2232801"/>
                <a:gd name="connsiteY385" fmla="*/ 85345 h 85929"/>
                <a:gd name="connsiteX386" fmla="*/ 1790217 w 2232801"/>
                <a:gd name="connsiteY386" fmla="*/ 43257 h 85929"/>
                <a:gd name="connsiteX387" fmla="*/ 1832897 w 2232801"/>
                <a:gd name="connsiteY387" fmla="*/ 0 h 85929"/>
                <a:gd name="connsiteX388" fmla="*/ 1856576 w 2232801"/>
                <a:gd name="connsiteY388" fmla="*/ 7015 h 85929"/>
                <a:gd name="connsiteX389" fmla="*/ 1861253 w 2232801"/>
                <a:gd name="connsiteY389" fmla="*/ 1754 h 85929"/>
                <a:gd name="connsiteX390" fmla="*/ 1866223 w 2232801"/>
                <a:gd name="connsiteY390" fmla="*/ 1754 h 85929"/>
                <a:gd name="connsiteX391" fmla="*/ 1866223 w 2232801"/>
                <a:gd name="connsiteY391" fmla="*/ 2046 h 85929"/>
                <a:gd name="connsiteX392" fmla="*/ 1915626 w 2232801"/>
                <a:gd name="connsiteY392" fmla="*/ 38581 h 85929"/>
                <a:gd name="connsiteX393" fmla="*/ 1942520 w 2232801"/>
                <a:gd name="connsiteY393" fmla="*/ 38581 h 85929"/>
                <a:gd name="connsiteX394" fmla="*/ 1942520 w 2232801"/>
                <a:gd name="connsiteY394" fmla="*/ 14322 h 85929"/>
                <a:gd name="connsiteX395" fmla="*/ 1931996 w 2232801"/>
                <a:gd name="connsiteY395" fmla="*/ 6138 h 85929"/>
                <a:gd name="connsiteX396" fmla="*/ 1931996 w 2232801"/>
                <a:gd name="connsiteY396" fmla="*/ 1461 h 85929"/>
                <a:gd name="connsiteX397" fmla="*/ 1974676 w 2232801"/>
                <a:gd name="connsiteY397" fmla="*/ 1461 h 85929"/>
                <a:gd name="connsiteX398" fmla="*/ 1974676 w 2232801"/>
                <a:gd name="connsiteY398" fmla="*/ 6138 h 85929"/>
                <a:gd name="connsiteX399" fmla="*/ 1962691 w 2232801"/>
                <a:gd name="connsiteY399" fmla="*/ 14322 h 85929"/>
                <a:gd name="connsiteX400" fmla="*/ 1962691 w 2232801"/>
                <a:gd name="connsiteY400" fmla="*/ 72193 h 85929"/>
                <a:gd name="connsiteX401" fmla="*/ 1974676 w 2232801"/>
                <a:gd name="connsiteY401" fmla="*/ 80376 h 85929"/>
                <a:gd name="connsiteX402" fmla="*/ 1974676 w 2232801"/>
                <a:gd name="connsiteY402" fmla="*/ 85053 h 85929"/>
                <a:gd name="connsiteX403" fmla="*/ 1931996 w 2232801"/>
                <a:gd name="connsiteY403" fmla="*/ 85053 h 85929"/>
                <a:gd name="connsiteX404" fmla="*/ 1931996 w 2232801"/>
                <a:gd name="connsiteY404" fmla="*/ 80376 h 85929"/>
                <a:gd name="connsiteX405" fmla="*/ 1942520 w 2232801"/>
                <a:gd name="connsiteY405" fmla="*/ 72193 h 85929"/>
                <a:gd name="connsiteX406" fmla="*/ 1942520 w 2232801"/>
                <a:gd name="connsiteY406" fmla="*/ 43842 h 85929"/>
                <a:gd name="connsiteX407" fmla="*/ 1915626 w 2232801"/>
                <a:gd name="connsiteY407" fmla="*/ 43842 h 85929"/>
                <a:gd name="connsiteX408" fmla="*/ 1915626 w 2232801"/>
                <a:gd name="connsiteY408" fmla="*/ 72193 h 85929"/>
                <a:gd name="connsiteX409" fmla="*/ 1926150 w 2232801"/>
                <a:gd name="connsiteY409" fmla="*/ 80376 h 85929"/>
                <a:gd name="connsiteX410" fmla="*/ 1926150 w 2232801"/>
                <a:gd name="connsiteY410" fmla="*/ 85053 h 85929"/>
                <a:gd name="connsiteX411" fmla="*/ 1884055 w 2232801"/>
                <a:gd name="connsiteY411" fmla="*/ 85053 h 85929"/>
                <a:gd name="connsiteX412" fmla="*/ 1884055 w 2232801"/>
                <a:gd name="connsiteY412" fmla="*/ 80376 h 85929"/>
                <a:gd name="connsiteX413" fmla="*/ 1895455 w 2232801"/>
                <a:gd name="connsiteY413" fmla="*/ 72193 h 85929"/>
                <a:gd name="connsiteX414" fmla="*/ 1895455 w 2232801"/>
                <a:gd name="connsiteY414" fmla="*/ 14322 h 85929"/>
                <a:gd name="connsiteX415" fmla="*/ 1884055 w 2232801"/>
                <a:gd name="connsiteY415" fmla="*/ 6138 h 85929"/>
                <a:gd name="connsiteX416" fmla="*/ 1884055 w 2232801"/>
                <a:gd name="connsiteY416" fmla="*/ 1461 h 85929"/>
                <a:gd name="connsiteX417" fmla="*/ 1926150 w 2232801"/>
                <a:gd name="connsiteY417" fmla="*/ 1461 h 85929"/>
                <a:gd name="connsiteX418" fmla="*/ 1926150 w 2232801"/>
                <a:gd name="connsiteY418" fmla="*/ 6138 h 85929"/>
                <a:gd name="connsiteX419" fmla="*/ 1915626 w 2232801"/>
                <a:gd name="connsiteY419" fmla="*/ 14322 h 85929"/>
                <a:gd name="connsiteX420" fmla="*/ 1915626 w 2232801"/>
                <a:gd name="connsiteY420" fmla="*/ 38581 h 85929"/>
                <a:gd name="connsiteX421" fmla="*/ 2031388 w 2232801"/>
                <a:gd name="connsiteY421" fmla="*/ 85053 h 85929"/>
                <a:gd name="connsiteX422" fmla="*/ 1987246 w 2232801"/>
                <a:gd name="connsiteY422" fmla="*/ 85053 h 85929"/>
                <a:gd name="connsiteX423" fmla="*/ 1987246 w 2232801"/>
                <a:gd name="connsiteY423" fmla="*/ 80376 h 85929"/>
                <a:gd name="connsiteX424" fmla="*/ 1999232 w 2232801"/>
                <a:gd name="connsiteY424" fmla="*/ 72193 h 85929"/>
                <a:gd name="connsiteX425" fmla="*/ 1999232 w 2232801"/>
                <a:gd name="connsiteY425" fmla="*/ 14322 h 85929"/>
                <a:gd name="connsiteX426" fmla="*/ 1987246 w 2232801"/>
                <a:gd name="connsiteY426" fmla="*/ 6138 h 85929"/>
                <a:gd name="connsiteX427" fmla="*/ 1987246 w 2232801"/>
                <a:gd name="connsiteY427" fmla="*/ 1461 h 85929"/>
                <a:gd name="connsiteX428" fmla="*/ 2031388 w 2232801"/>
                <a:gd name="connsiteY428" fmla="*/ 1461 h 85929"/>
                <a:gd name="connsiteX429" fmla="*/ 2031388 w 2232801"/>
                <a:gd name="connsiteY429" fmla="*/ 6138 h 85929"/>
                <a:gd name="connsiteX430" fmla="*/ 2019402 w 2232801"/>
                <a:gd name="connsiteY430" fmla="*/ 14322 h 85929"/>
                <a:gd name="connsiteX431" fmla="*/ 2019402 w 2232801"/>
                <a:gd name="connsiteY431" fmla="*/ 72193 h 85929"/>
                <a:gd name="connsiteX432" fmla="*/ 2031388 w 2232801"/>
                <a:gd name="connsiteY432" fmla="*/ 80376 h 85929"/>
                <a:gd name="connsiteX433" fmla="*/ 2031388 w 2232801"/>
                <a:gd name="connsiteY433" fmla="*/ 85053 h 85929"/>
                <a:gd name="connsiteX434" fmla="*/ 2044543 w 2232801"/>
                <a:gd name="connsiteY434" fmla="*/ 6430 h 85929"/>
                <a:gd name="connsiteX435" fmla="*/ 2044543 w 2232801"/>
                <a:gd name="connsiteY435" fmla="*/ 1754 h 85929"/>
                <a:gd name="connsiteX436" fmla="*/ 2074068 w 2232801"/>
                <a:gd name="connsiteY436" fmla="*/ 1754 h 85929"/>
                <a:gd name="connsiteX437" fmla="*/ 2114701 w 2232801"/>
                <a:gd name="connsiteY437" fmla="*/ 58748 h 85929"/>
                <a:gd name="connsiteX438" fmla="*/ 2115286 w 2232801"/>
                <a:gd name="connsiteY438" fmla="*/ 58748 h 85929"/>
                <a:gd name="connsiteX439" fmla="*/ 2115286 w 2232801"/>
                <a:gd name="connsiteY439" fmla="*/ 16075 h 85929"/>
                <a:gd name="connsiteX440" fmla="*/ 2102424 w 2232801"/>
                <a:gd name="connsiteY440" fmla="*/ 6722 h 85929"/>
                <a:gd name="connsiteX441" fmla="*/ 2102424 w 2232801"/>
                <a:gd name="connsiteY441" fmla="*/ 2046 h 85929"/>
                <a:gd name="connsiteX442" fmla="*/ 2132826 w 2232801"/>
                <a:gd name="connsiteY442" fmla="*/ 2046 h 85929"/>
                <a:gd name="connsiteX443" fmla="*/ 2132826 w 2232801"/>
                <a:gd name="connsiteY443" fmla="*/ 6722 h 85929"/>
                <a:gd name="connsiteX444" fmla="*/ 2122010 w 2232801"/>
                <a:gd name="connsiteY444" fmla="*/ 16075 h 85929"/>
                <a:gd name="connsiteX445" fmla="*/ 2122010 w 2232801"/>
                <a:gd name="connsiteY445" fmla="*/ 85345 h 85929"/>
                <a:gd name="connsiteX446" fmla="*/ 2110609 w 2232801"/>
                <a:gd name="connsiteY446" fmla="*/ 85345 h 85929"/>
                <a:gd name="connsiteX447" fmla="*/ 2064129 w 2232801"/>
                <a:gd name="connsiteY447" fmla="*/ 21044 h 85929"/>
                <a:gd name="connsiteX448" fmla="*/ 2063544 w 2232801"/>
                <a:gd name="connsiteY448" fmla="*/ 21044 h 85929"/>
                <a:gd name="connsiteX449" fmla="*/ 2063544 w 2232801"/>
                <a:gd name="connsiteY449" fmla="*/ 72777 h 85929"/>
                <a:gd name="connsiteX450" fmla="*/ 2077868 w 2232801"/>
                <a:gd name="connsiteY450" fmla="*/ 80961 h 85929"/>
                <a:gd name="connsiteX451" fmla="*/ 2077868 w 2232801"/>
                <a:gd name="connsiteY451" fmla="*/ 85637 h 85929"/>
                <a:gd name="connsiteX452" fmla="*/ 2045127 w 2232801"/>
                <a:gd name="connsiteY452" fmla="*/ 85637 h 85929"/>
                <a:gd name="connsiteX453" fmla="*/ 2045127 w 2232801"/>
                <a:gd name="connsiteY453" fmla="*/ 80961 h 85929"/>
                <a:gd name="connsiteX454" fmla="*/ 2057113 w 2232801"/>
                <a:gd name="connsiteY454" fmla="*/ 72777 h 85929"/>
                <a:gd name="connsiteX455" fmla="*/ 2057113 w 2232801"/>
                <a:gd name="connsiteY455" fmla="*/ 14906 h 85929"/>
                <a:gd name="connsiteX456" fmla="*/ 2044543 w 2232801"/>
                <a:gd name="connsiteY456" fmla="*/ 6430 h 85929"/>
                <a:gd name="connsiteX457" fmla="*/ 2174921 w 2232801"/>
                <a:gd name="connsiteY457" fmla="*/ 85053 h 85929"/>
                <a:gd name="connsiteX458" fmla="*/ 2141888 w 2232801"/>
                <a:gd name="connsiteY458" fmla="*/ 85053 h 85929"/>
                <a:gd name="connsiteX459" fmla="*/ 2141888 w 2232801"/>
                <a:gd name="connsiteY459" fmla="*/ 80376 h 85929"/>
                <a:gd name="connsiteX460" fmla="*/ 2157089 w 2232801"/>
                <a:gd name="connsiteY460" fmla="*/ 64886 h 85929"/>
                <a:gd name="connsiteX461" fmla="*/ 2183983 w 2232801"/>
                <a:gd name="connsiteY461" fmla="*/ 585 h 85929"/>
                <a:gd name="connsiteX462" fmla="*/ 2190122 w 2232801"/>
                <a:gd name="connsiteY462" fmla="*/ 585 h 85929"/>
                <a:gd name="connsiteX463" fmla="*/ 2221401 w 2232801"/>
                <a:gd name="connsiteY463" fmla="*/ 72485 h 85929"/>
                <a:gd name="connsiteX464" fmla="*/ 2232802 w 2232801"/>
                <a:gd name="connsiteY464" fmla="*/ 80669 h 85929"/>
                <a:gd name="connsiteX465" fmla="*/ 2232802 w 2232801"/>
                <a:gd name="connsiteY465" fmla="*/ 85345 h 85929"/>
                <a:gd name="connsiteX466" fmla="*/ 2189245 w 2232801"/>
                <a:gd name="connsiteY466" fmla="*/ 85345 h 85929"/>
                <a:gd name="connsiteX467" fmla="*/ 2189245 w 2232801"/>
                <a:gd name="connsiteY467" fmla="*/ 80669 h 85929"/>
                <a:gd name="connsiteX468" fmla="*/ 2193922 w 2232801"/>
                <a:gd name="connsiteY468" fmla="*/ 80669 h 85929"/>
                <a:gd name="connsiteX469" fmla="*/ 2200938 w 2232801"/>
                <a:gd name="connsiteY469" fmla="*/ 76285 h 85929"/>
                <a:gd name="connsiteX470" fmla="*/ 2200354 w 2232801"/>
                <a:gd name="connsiteY470" fmla="*/ 72485 h 85929"/>
                <a:gd name="connsiteX471" fmla="*/ 2199769 w 2232801"/>
                <a:gd name="connsiteY471" fmla="*/ 71608 h 85929"/>
                <a:gd name="connsiteX472" fmla="*/ 2193630 w 2232801"/>
                <a:gd name="connsiteY472" fmla="*/ 57871 h 85929"/>
                <a:gd name="connsiteX473" fmla="*/ 2167028 w 2232801"/>
                <a:gd name="connsiteY473" fmla="*/ 57871 h 85929"/>
                <a:gd name="connsiteX474" fmla="*/ 2163228 w 2232801"/>
                <a:gd name="connsiteY474" fmla="*/ 67224 h 85929"/>
                <a:gd name="connsiteX475" fmla="*/ 2161474 w 2232801"/>
                <a:gd name="connsiteY475" fmla="*/ 74823 h 85929"/>
                <a:gd name="connsiteX476" fmla="*/ 2168490 w 2232801"/>
                <a:gd name="connsiteY476" fmla="*/ 80376 h 85929"/>
                <a:gd name="connsiteX477" fmla="*/ 2174629 w 2232801"/>
                <a:gd name="connsiteY477" fmla="*/ 80376 h 85929"/>
                <a:gd name="connsiteX478" fmla="*/ 2174921 w 2232801"/>
                <a:gd name="connsiteY478" fmla="*/ 85053 h 85929"/>
                <a:gd name="connsiteX479" fmla="*/ 2190999 w 2232801"/>
                <a:gd name="connsiteY479" fmla="*/ 50856 h 85929"/>
                <a:gd name="connsiteX480" fmla="*/ 2180183 w 2232801"/>
                <a:gd name="connsiteY480" fmla="*/ 25136 h 85929"/>
                <a:gd name="connsiteX481" fmla="*/ 2169659 w 2232801"/>
                <a:gd name="connsiteY481" fmla="*/ 50856 h 85929"/>
                <a:gd name="connsiteX482" fmla="*/ 2190999 w 2232801"/>
                <a:gd name="connsiteY482" fmla="*/ 50856 h 859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</a:cxnLst>
              <a:rect l="l" t="t" r="r" b="b"/>
              <a:pathLst>
                <a:path w="2232801" h="85929">
                  <a:moveTo>
                    <a:pt x="33033" y="85053"/>
                  </a:moveTo>
                  <a:lnTo>
                    <a:pt x="0" y="85053"/>
                  </a:lnTo>
                  <a:lnTo>
                    <a:pt x="0" y="80376"/>
                  </a:lnTo>
                  <a:cubicBezTo>
                    <a:pt x="6724" y="79500"/>
                    <a:pt x="11693" y="74239"/>
                    <a:pt x="15201" y="64886"/>
                  </a:cubicBezTo>
                  <a:lnTo>
                    <a:pt x="42095" y="585"/>
                  </a:lnTo>
                  <a:lnTo>
                    <a:pt x="48234" y="585"/>
                  </a:lnTo>
                  <a:lnTo>
                    <a:pt x="79513" y="72485"/>
                  </a:lnTo>
                  <a:cubicBezTo>
                    <a:pt x="81267" y="77746"/>
                    <a:pt x="85067" y="80669"/>
                    <a:pt x="90914" y="80669"/>
                  </a:cubicBezTo>
                  <a:lnTo>
                    <a:pt x="90914" y="85345"/>
                  </a:lnTo>
                  <a:lnTo>
                    <a:pt x="47357" y="85345"/>
                  </a:lnTo>
                  <a:lnTo>
                    <a:pt x="47357" y="80669"/>
                  </a:lnTo>
                  <a:lnTo>
                    <a:pt x="52034" y="80669"/>
                  </a:lnTo>
                  <a:cubicBezTo>
                    <a:pt x="57004" y="80961"/>
                    <a:pt x="59343" y="79500"/>
                    <a:pt x="59050" y="76285"/>
                  </a:cubicBezTo>
                  <a:cubicBezTo>
                    <a:pt x="59050" y="75700"/>
                    <a:pt x="58758" y="74531"/>
                    <a:pt x="58466" y="72485"/>
                  </a:cubicBezTo>
                  <a:cubicBezTo>
                    <a:pt x="58758" y="73654"/>
                    <a:pt x="58758" y="73362"/>
                    <a:pt x="57881" y="71608"/>
                  </a:cubicBezTo>
                  <a:lnTo>
                    <a:pt x="51742" y="57871"/>
                  </a:lnTo>
                  <a:lnTo>
                    <a:pt x="25140" y="57871"/>
                  </a:lnTo>
                  <a:lnTo>
                    <a:pt x="21340" y="67224"/>
                  </a:lnTo>
                  <a:cubicBezTo>
                    <a:pt x="20463" y="68685"/>
                    <a:pt x="19878" y="71316"/>
                    <a:pt x="19586" y="74823"/>
                  </a:cubicBezTo>
                  <a:cubicBezTo>
                    <a:pt x="19878" y="78623"/>
                    <a:pt x="22217" y="80376"/>
                    <a:pt x="26602" y="80376"/>
                  </a:cubicBezTo>
                  <a:lnTo>
                    <a:pt x="32741" y="80376"/>
                  </a:lnTo>
                  <a:lnTo>
                    <a:pt x="33033" y="85053"/>
                  </a:lnTo>
                  <a:close/>
                  <a:moveTo>
                    <a:pt x="49111" y="50856"/>
                  </a:moveTo>
                  <a:lnTo>
                    <a:pt x="38295" y="25136"/>
                  </a:lnTo>
                  <a:lnTo>
                    <a:pt x="27771" y="50856"/>
                  </a:lnTo>
                  <a:lnTo>
                    <a:pt x="49111" y="50856"/>
                  </a:lnTo>
                  <a:close/>
                  <a:moveTo>
                    <a:pt x="141195" y="50564"/>
                  </a:moveTo>
                  <a:lnTo>
                    <a:pt x="141195" y="45011"/>
                  </a:lnTo>
                  <a:lnTo>
                    <a:pt x="187967" y="45011"/>
                  </a:lnTo>
                  <a:lnTo>
                    <a:pt x="187967" y="50564"/>
                  </a:lnTo>
                  <a:cubicBezTo>
                    <a:pt x="178612" y="49980"/>
                    <a:pt x="174520" y="52902"/>
                    <a:pt x="175689" y="59625"/>
                  </a:cubicBezTo>
                  <a:lnTo>
                    <a:pt x="175689" y="85345"/>
                  </a:lnTo>
                  <a:lnTo>
                    <a:pt x="171012" y="85345"/>
                  </a:lnTo>
                  <a:lnTo>
                    <a:pt x="165750" y="79792"/>
                  </a:lnTo>
                  <a:cubicBezTo>
                    <a:pt x="158734" y="83884"/>
                    <a:pt x="150841" y="85930"/>
                    <a:pt x="141487" y="85930"/>
                  </a:cubicBezTo>
                  <a:cubicBezTo>
                    <a:pt x="117516" y="83299"/>
                    <a:pt x="104069" y="70147"/>
                    <a:pt x="101730" y="46180"/>
                  </a:cubicBezTo>
                  <a:cubicBezTo>
                    <a:pt x="104069" y="18414"/>
                    <a:pt x="118101" y="3215"/>
                    <a:pt x="144410" y="585"/>
                  </a:cubicBezTo>
                  <a:cubicBezTo>
                    <a:pt x="149380" y="585"/>
                    <a:pt x="155226" y="2046"/>
                    <a:pt x="161365" y="5261"/>
                  </a:cubicBezTo>
                  <a:cubicBezTo>
                    <a:pt x="163704" y="6138"/>
                    <a:pt x="164873" y="6722"/>
                    <a:pt x="165750" y="6722"/>
                  </a:cubicBezTo>
                  <a:cubicBezTo>
                    <a:pt x="166335" y="6722"/>
                    <a:pt x="167212" y="5846"/>
                    <a:pt x="168673" y="4384"/>
                  </a:cubicBezTo>
                  <a:lnTo>
                    <a:pt x="170135" y="2923"/>
                  </a:lnTo>
                  <a:lnTo>
                    <a:pt x="174812" y="2923"/>
                  </a:lnTo>
                  <a:lnTo>
                    <a:pt x="174812" y="31858"/>
                  </a:lnTo>
                  <a:lnTo>
                    <a:pt x="170135" y="31858"/>
                  </a:lnTo>
                  <a:cubicBezTo>
                    <a:pt x="165165" y="14614"/>
                    <a:pt x="156980" y="5846"/>
                    <a:pt x="145579" y="6138"/>
                  </a:cubicBezTo>
                  <a:cubicBezTo>
                    <a:pt x="131255" y="6138"/>
                    <a:pt x="124239" y="18706"/>
                    <a:pt x="124239" y="43549"/>
                  </a:cubicBezTo>
                  <a:cubicBezTo>
                    <a:pt x="124532" y="67224"/>
                    <a:pt x="130671" y="79792"/>
                    <a:pt x="142656" y="80961"/>
                  </a:cubicBezTo>
                  <a:cubicBezTo>
                    <a:pt x="152011" y="81253"/>
                    <a:pt x="156688" y="75700"/>
                    <a:pt x="156396" y="64009"/>
                  </a:cubicBezTo>
                  <a:cubicBezTo>
                    <a:pt x="157273" y="54071"/>
                    <a:pt x="152303" y="49687"/>
                    <a:pt x="141195" y="50564"/>
                  </a:cubicBezTo>
                  <a:close/>
                  <a:moveTo>
                    <a:pt x="276835" y="66639"/>
                  </a:moveTo>
                  <a:lnTo>
                    <a:pt x="281512" y="66639"/>
                  </a:lnTo>
                  <a:cubicBezTo>
                    <a:pt x="281512" y="79207"/>
                    <a:pt x="275665" y="85637"/>
                    <a:pt x="263972" y="85637"/>
                  </a:cubicBezTo>
                  <a:cubicBezTo>
                    <a:pt x="251987" y="85930"/>
                    <a:pt x="245848" y="79207"/>
                    <a:pt x="245848" y="65763"/>
                  </a:cubicBezTo>
                  <a:cubicBezTo>
                    <a:pt x="246725" y="51441"/>
                    <a:pt x="241755" y="44718"/>
                    <a:pt x="231232" y="45303"/>
                  </a:cubicBezTo>
                  <a:lnTo>
                    <a:pt x="231232" y="70439"/>
                  </a:lnTo>
                  <a:cubicBezTo>
                    <a:pt x="230355" y="77746"/>
                    <a:pt x="234155" y="80961"/>
                    <a:pt x="243217" y="80376"/>
                  </a:cubicBezTo>
                  <a:lnTo>
                    <a:pt x="243217" y="85053"/>
                  </a:lnTo>
                  <a:lnTo>
                    <a:pt x="199952" y="85053"/>
                  </a:lnTo>
                  <a:lnTo>
                    <a:pt x="199952" y="80376"/>
                  </a:lnTo>
                  <a:cubicBezTo>
                    <a:pt x="208430" y="80669"/>
                    <a:pt x="212523" y="78038"/>
                    <a:pt x="211938" y="72193"/>
                  </a:cubicBezTo>
                  <a:lnTo>
                    <a:pt x="211938" y="14322"/>
                  </a:lnTo>
                  <a:cubicBezTo>
                    <a:pt x="212523" y="8768"/>
                    <a:pt x="208722" y="5846"/>
                    <a:pt x="199952" y="6138"/>
                  </a:cubicBezTo>
                  <a:lnTo>
                    <a:pt x="199952" y="1461"/>
                  </a:lnTo>
                  <a:lnTo>
                    <a:pt x="242632" y="1461"/>
                  </a:lnTo>
                  <a:cubicBezTo>
                    <a:pt x="262803" y="1754"/>
                    <a:pt x="273035" y="9061"/>
                    <a:pt x="273327" y="23675"/>
                  </a:cubicBezTo>
                  <a:cubicBezTo>
                    <a:pt x="273035" y="36535"/>
                    <a:pt x="263095" y="43257"/>
                    <a:pt x="243802" y="43549"/>
                  </a:cubicBezTo>
                  <a:lnTo>
                    <a:pt x="243802" y="44134"/>
                  </a:lnTo>
                  <a:cubicBezTo>
                    <a:pt x="255202" y="45011"/>
                    <a:pt x="262218" y="51149"/>
                    <a:pt x="265142" y="62255"/>
                  </a:cubicBezTo>
                  <a:cubicBezTo>
                    <a:pt x="268065" y="72777"/>
                    <a:pt x="270404" y="77161"/>
                    <a:pt x="272157" y="75408"/>
                  </a:cubicBezTo>
                  <a:cubicBezTo>
                    <a:pt x="275081" y="75992"/>
                    <a:pt x="276542" y="73070"/>
                    <a:pt x="276835" y="66639"/>
                  </a:cubicBezTo>
                  <a:close/>
                  <a:moveTo>
                    <a:pt x="231524" y="14614"/>
                  </a:moveTo>
                  <a:lnTo>
                    <a:pt x="231524" y="40627"/>
                  </a:lnTo>
                  <a:cubicBezTo>
                    <a:pt x="246433" y="40919"/>
                    <a:pt x="253449" y="35366"/>
                    <a:pt x="252864" y="23967"/>
                  </a:cubicBezTo>
                  <a:cubicBezTo>
                    <a:pt x="252571" y="13445"/>
                    <a:pt x="248187" y="7892"/>
                    <a:pt x="239709" y="7307"/>
                  </a:cubicBezTo>
                  <a:cubicBezTo>
                    <a:pt x="234155" y="7307"/>
                    <a:pt x="231524" y="9645"/>
                    <a:pt x="231524" y="14614"/>
                  </a:cubicBezTo>
                  <a:close/>
                  <a:moveTo>
                    <a:pt x="338808" y="85053"/>
                  </a:moveTo>
                  <a:lnTo>
                    <a:pt x="294667" y="85053"/>
                  </a:lnTo>
                  <a:lnTo>
                    <a:pt x="294667" y="80376"/>
                  </a:lnTo>
                  <a:cubicBezTo>
                    <a:pt x="303144" y="80669"/>
                    <a:pt x="307237" y="78038"/>
                    <a:pt x="306652" y="72193"/>
                  </a:cubicBezTo>
                  <a:lnTo>
                    <a:pt x="306652" y="14322"/>
                  </a:lnTo>
                  <a:cubicBezTo>
                    <a:pt x="307237" y="8768"/>
                    <a:pt x="303437" y="5846"/>
                    <a:pt x="294667" y="6138"/>
                  </a:cubicBezTo>
                  <a:lnTo>
                    <a:pt x="294667" y="1461"/>
                  </a:lnTo>
                  <a:lnTo>
                    <a:pt x="338808" y="1461"/>
                  </a:lnTo>
                  <a:lnTo>
                    <a:pt x="338808" y="6138"/>
                  </a:lnTo>
                  <a:cubicBezTo>
                    <a:pt x="330331" y="5846"/>
                    <a:pt x="326238" y="8476"/>
                    <a:pt x="326823" y="14322"/>
                  </a:cubicBezTo>
                  <a:lnTo>
                    <a:pt x="326823" y="72193"/>
                  </a:lnTo>
                  <a:cubicBezTo>
                    <a:pt x="326238" y="77746"/>
                    <a:pt x="330038" y="80669"/>
                    <a:pt x="338808" y="80376"/>
                  </a:cubicBezTo>
                  <a:lnTo>
                    <a:pt x="338808" y="85053"/>
                  </a:lnTo>
                  <a:close/>
                  <a:moveTo>
                    <a:pt x="430892" y="2046"/>
                  </a:moveTo>
                  <a:lnTo>
                    <a:pt x="430892" y="31858"/>
                  </a:lnTo>
                  <a:lnTo>
                    <a:pt x="426214" y="31858"/>
                  </a:lnTo>
                  <a:cubicBezTo>
                    <a:pt x="419783" y="13737"/>
                    <a:pt x="410721" y="5261"/>
                    <a:pt x="398736" y="5846"/>
                  </a:cubicBezTo>
                  <a:cubicBezTo>
                    <a:pt x="384411" y="5846"/>
                    <a:pt x="377396" y="18414"/>
                    <a:pt x="377396" y="43257"/>
                  </a:cubicBezTo>
                  <a:cubicBezTo>
                    <a:pt x="377396" y="67808"/>
                    <a:pt x="385581" y="80376"/>
                    <a:pt x="401951" y="80669"/>
                  </a:cubicBezTo>
                  <a:cubicBezTo>
                    <a:pt x="418029" y="80376"/>
                    <a:pt x="426799" y="71024"/>
                    <a:pt x="427968" y="52318"/>
                  </a:cubicBezTo>
                  <a:lnTo>
                    <a:pt x="433523" y="52318"/>
                  </a:lnTo>
                  <a:cubicBezTo>
                    <a:pt x="432938" y="74239"/>
                    <a:pt x="421245" y="85053"/>
                    <a:pt x="399028" y="85345"/>
                  </a:cubicBezTo>
                  <a:cubicBezTo>
                    <a:pt x="371549" y="84468"/>
                    <a:pt x="356933" y="70439"/>
                    <a:pt x="354886" y="43257"/>
                  </a:cubicBezTo>
                  <a:cubicBezTo>
                    <a:pt x="357810" y="16952"/>
                    <a:pt x="371841" y="2631"/>
                    <a:pt x="397566" y="0"/>
                  </a:cubicBezTo>
                  <a:cubicBezTo>
                    <a:pt x="404582" y="0"/>
                    <a:pt x="412475" y="2338"/>
                    <a:pt x="421245" y="7015"/>
                  </a:cubicBezTo>
                  <a:lnTo>
                    <a:pt x="425922" y="1754"/>
                  </a:lnTo>
                  <a:lnTo>
                    <a:pt x="430892" y="1754"/>
                  </a:lnTo>
                  <a:lnTo>
                    <a:pt x="430892" y="2046"/>
                  </a:lnTo>
                  <a:close/>
                  <a:moveTo>
                    <a:pt x="447554" y="1754"/>
                  </a:moveTo>
                  <a:lnTo>
                    <a:pt x="490234" y="1754"/>
                  </a:lnTo>
                  <a:lnTo>
                    <a:pt x="490234" y="6430"/>
                  </a:lnTo>
                  <a:cubicBezTo>
                    <a:pt x="481464" y="6138"/>
                    <a:pt x="477372" y="8768"/>
                    <a:pt x="477956" y="14614"/>
                  </a:cubicBezTo>
                  <a:lnTo>
                    <a:pt x="477956" y="64301"/>
                  </a:lnTo>
                  <a:cubicBezTo>
                    <a:pt x="478541" y="74531"/>
                    <a:pt x="484388" y="79792"/>
                    <a:pt x="494912" y="80961"/>
                  </a:cubicBezTo>
                  <a:cubicBezTo>
                    <a:pt x="508943" y="80961"/>
                    <a:pt x="515667" y="73946"/>
                    <a:pt x="515667" y="60209"/>
                  </a:cubicBezTo>
                  <a:lnTo>
                    <a:pt x="515667" y="16075"/>
                  </a:lnTo>
                  <a:cubicBezTo>
                    <a:pt x="516544" y="10814"/>
                    <a:pt x="512159" y="7599"/>
                    <a:pt x="502512" y="6722"/>
                  </a:cubicBezTo>
                  <a:lnTo>
                    <a:pt x="502512" y="2046"/>
                  </a:lnTo>
                  <a:lnTo>
                    <a:pt x="533206" y="2046"/>
                  </a:lnTo>
                  <a:lnTo>
                    <a:pt x="533206" y="6722"/>
                  </a:lnTo>
                  <a:cubicBezTo>
                    <a:pt x="525021" y="7599"/>
                    <a:pt x="521221" y="10814"/>
                    <a:pt x="521806" y="16075"/>
                  </a:cubicBezTo>
                  <a:lnTo>
                    <a:pt x="521806" y="59040"/>
                  </a:lnTo>
                  <a:cubicBezTo>
                    <a:pt x="521806" y="76869"/>
                    <a:pt x="511282" y="85637"/>
                    <a:pt x="489942" y="85637"/>
                  </a:cubicBezTo>
                  <a:cubicBezTo>
                    <a:pt x="469479" y="85345"/>
                    <a:pt x="458955" y="77454"/>
                    <a:pt x="458663" y="62548"/>
                  </a:cubicBezTo>
                  <a:lnTo>
                    <a:pt x="458663" y="14614"/>
                  </a:lnTo>
                  <a:cubicBezTo>
                    <a:pt x="459247" y="9061"/>
                    <a:pt x="455447" y="6138"/>
                    <a:pt x="447262" y="6430"/>
                  </a:cubicBezTo>
                  <a:lnTo>
                    <a:pt x="447554" y="1754"/>
                  </a:lnTo>
                  <a:close/>
                  <a:moveTo>
                    <a:pt x="613012" y="85053"/>
                  </a:moveTo>
                  <a:lnTo>
                    <a:pt x="543438" y="85053"/>
                  </a:lnTo>
                  <a:lnTo>
                    <a:pt x="543438" y="80376"/>
                  </a:lnTo>
                  <a:cubicBezTo>
                    <a:pt x="551915" y="80669"/>
                    <a:pt x="556008" y="78038"/>
                    <a:pt x="555423" y="72193"/>
                  </a:cubicBezTo>
                  <a:lnTo>
                    <a:pt x="555423" y="14322"/>
                  </a:lnTo>
                  <a:cubicBezTo>
                    <a:pt x="556008" y="8768"/>
                    <a:pt x="552208" y="5846"/>
                    <a:pt x="543438" y="6138"/>
                  </a:cubicBezTo>
                  <a:lnTo>
                    <a:pt x="543438" y="1461"/>
                  </a:lnTo>
                  <a:lnTo>
                    <a:pt x="587579" y="1461"/>
                  </a:lnTo>
                  <a:lnTo>
                    <a:pt x="587579" y="6138"/>
                  </a:lnTo>
                  <a:cubicBezTo>
                    <a:pt x="579102" y="5846"/>
                    <a:pt x="575009" y="8476"/>
                    <a:pt x="575594" y="14322"/>
                  </a:cubicBezTo>
                  <a:lnTo>
                    <a:pt x="575594" y="71608"/>
                  </a:lnTo>
                  <a:cubicBezTo>
                    <a:pt x="575302" y="77161"/>
                    <a:pt x="577933" y="79792"/>
                    <a:pt x="583779" y="79207"/>
                  </a:cubicBezTo>
                  <a:cubicBezTo>
                    <a:pt x="595765" y="78331"/>
                    <a:pt x="604242" y="69562"/>
                    <a:pt x="608919" y="52610"/>
                  </a:cubicBezTo>
                  <a:lnTo>
                    <a:pt x="614181" y="52610"/>
                  </a:lnTo>
                  <a:lnTo>
                    <a:pt x="613012" y="85053"/>
                  </a:lnTo>
                  <a:close/>
                  <a:moveTo>
                    <a:pt x="627044" y="1754"/>
                  </a:moveTo>
                  <a:lnTo>
                    <a:pt x="705095" y="1754"/>
                  </a:lnTo>
                  <a:lnTo>
                    <a:pt x="705680" y="31274"/>
                  </a:lnTo>
                  <a:lnTo>
                    <a:pt x="700126" y="31274"/>
                  </a:lnTo>
                  <a:cubicBezTo>
                    <a:pt x="696326" y="15491"/>
                    <a:pt x="688433" y="7599"/>
                    <a:pt x="676447" y="7599"/>
                  </a:cubicBezTo>
                  <a:lnTo>
                    <a:pt x="676447" y="72485"/>
                  </a:lnTo>
                  <a:cubicBezTo>
                    <a:pt x="675863" y="78038"/>
                    <a:pt x="680247" y="80961"/>
                    <a:pt x="689602" y="80669"/>
                  </a:cubicBezTo>
                  <a:lnTo>
                    <a:pt x="689602" y="85345"/>
                  </a:lnTo>
                  <a:lnTo>
                    <a:pt x="642245" y="85345"/>
                  </a:lnTo>
                  <a:lnTo>
                    <a:pt x="642245" y="80669"/>
                  </a:lnTo>
                  <a:cubicBezTo>
                    <a:pt x="652476" y="80961"/>
                    <a:pt x="656861" y="78331"/>
                    <a:pt x="655984" y="72485"/>
                  </a:cubicBezTo>
                  <a:lnTo>
                    <a:pt x="655984" y="7599"/>
                  </a:lnTo>
                  <a:cubicBezTo>
                    <a:pt x="643999" y="7599"/>
                    <a:pt x="636106" y="15491"/>
                    <a:pt x="632306" y="31274"/>
                  </a:cubicBezTo>
                  <a:lnTo>
                    <a:pt x="626751" y="31274"/>
                  </a:lnTo>
                  <a:lnTo>
                    <a:pt x="627044" y="1754"/>
                  </a:lnTo>
                  <a:close/>
                  <a:moveTo>
                    <a:pt x="715911" y="1754"/>
                  </a:moveTo>
                  <a:lnTo>
                    <a:pt x="758591" y="1754"/>
                  </a:lnTo>
                  <a:lnTo>
                    <a:pt x="758591" y="6430"/>
                  </a:lnTo>
                  <a:cubicBezTo>
                    <a:pt x="749822" y="6138"/>
                    <a:pt x="745729" y="8768"/>
                    <a:pt x="746314" y="14614"/>
                  </a:cubicBezTo>
                  <a:lnTo>
                    <a:pt x="746314" y="64301"/>
                  </a:lnTo>
                  <a:cubicBezTo>
                    <a:pt x="746898" y="74531"/>
                    <a:pt x="752745" y="79792"/>
                    <a:pt x="763269" y="80961"/>
                  </a:cubicBezTo>
                  <a:cubicBezTo>
                    <a:pt x="777300" y="80961"/>
                    <a:pt x="784024" y="73946"/>
                    <a:pt x="784024" y="60209"/>
                  </a:cubicBezTo>
                  <a:lnTo>
                    <a:pt x="784024" y="16075"/>
                  </a:lnTo>
                  <a:cubicBezTo>
                    <a:pt x="784901" y="10814"/>
                    <a:pt x="780516" y="7599"/>
                    <a:pt x="770869" y="6722"/>
                  </a:cubicBezTo>
                  <a:lnTo>
                    <a:pt x="770869" y="2046"/>
                  </a:lnTo>
                  <a:lnTo>
                    <a:pt x="801564" y="2046"/>
                  </a:lnTo>
                  <a:lnTo>
                    <a:pt x="801564" y="6722"/>
                  </a:lnTo>
                  <a:cubicBezTo>
                    <a:pt x="793378" y="7599"/>
                    <a:pt x="789578" y="10814"/>
                    <a:pt x="790163" y="16075"/>
                  </a:cubicBezTo>
                  <a:lnTo>
                    <a:pt x="790163" y="59040"/>
                  </a:lnTo>
                  <a:cubicBezTo>
                    <a:pt x="790163" y="76869"/>
                    <a:pt x="779639" y="85637"/>
                    <a:pt x="758299" y="85637"/>
                  </a:cubicBezTo>
                  <a:cubicBezTo>
                    <a:pt x="737836" y="85345"/>
                    <a:pt x="727312" y="77454"/>
                    <a:pt x="727020" y="62548"/>
                  </a:cubicBezTo>
                  <a:lnTo>
                    <a:pt x="727020" y="14614"/>
                  </a:lnTo>
                  <a:cubicBezTo>
                    <a:pt x="727605" y="9061"/>
                    <a:pt x="723804" y="6138"/>
                    <a:pt x="715619" y="6430"/>
                  </a:cubicBezTo>
                  <a:lnTo>
                    <a:pt x="715911" y="1754"/>
                  </a:lnTo>
                  <a:close/>
                  <a:moveTo>
                    <a:pt x="888093" y="66639"/>
                  </a:moveTo>
                  <a:lnTo>
                    <a:pt x="892770" y="66639"/>
                  </a:lnTo>
                  <a:cubicBezTo>
                    <a:pt x="892770" y="79207"/>
                    <a:pt x="886924" y="85637"/>
                    <a:pt x="875230" y="85637"/>
                  </a:cubicBezTo>
                  <a:cubicBezTo>
                    <a:pt x="863245" y="85930"/>
                    <a:pt x="857106" y="79207"/>
                    <a:pt x="857106" y="65763"/>
                  </a:cubicBezTo>
                  <a:cubicBezTo>
                    <a:pt x="857983" y="51441"/>
                    <a:pt x="853013" y="44718"/>
                    <a:pt x="842490" y="45303"/>
                  </a:cubicBezTo>
                  <a:lnTo>
                    <a:pt x="842490" y="70439"/>
                  </a:lnTo>
                  <a:cubicBezTo>
                    <a:pt x="841613" y="77746"/>
                    <a:pt x="845413" y="80961"/>
                    <a:pt x="854475" y="80376"/>
                  </a:cubicBezTo>
                  <a:lnTo>
                    <a:pt x="854475" y="85053"/>
                  </a:lnTo>
                  <a:lnTo>
                    <a:pt x="811211" y="85053"/>
                  </a:lnTo>
                  <a:lnTo>
                    <a:pt x="811211" y="80376"/>
                  </a:lnTo>
                  <a:cubicBezTo>
                    <a:pt x="819688" y="80669"/>
                    <a:pt x="823781" y="78038"/>
                    <a:pt x="823196" y="72193"/>
                  </a:cubicBezTo>
                  <a:lnTo>
                    <a:pt x="823196" y="14322"/>
                  </a:lnTo>
                  <a:cubicBezTo>
                    <a:pt x="823781" y="8768"/>
                    <a:pt x="819980" y="5846"/>
                    <a:pt x="811211" y="6138"/>
                  </a:cubicBezTo>
                  <a:lnTo>
                    <a:pt x="811211" y="1461"/>
                  </a:lnTo>
                  <a:lnTo>
                    <a:pt x="853890" y="1461"/>
                  </a:lnTo>
                  <a:cubicBezTo>
                    <a:pt x="874061" y="1754"/>
                    <a:pt x="884293" y="9061"/>
                    <a:pt x="884585" y="23675"/>
                  </a:cubicBezTo>
                  <a:cubicBezTo>
                    <a:pt x="884293" y="36535"/>
                    <a:pt x="874353" y="43257"/>
                    <a:pt x="855060" y="43549"/>
                  </a:cubicBezTo>
                  <a:lnTo>
                    <a:pt x="855060" y="44134"/>
                  </a:lnTo>
                  <a:cubicBezTo>
                    <a:pt x="866460" y="45011"/>
                    <a:pt x="873476" y="51149"/>
                    <a:pt x="876400" y="62255"/>
                  </a:cubicBezTo>
                  <a:cubicBezTo>
                    <a:pt x="879323" y="72777"/>
                    <a:pt x="881662" y="77161"/>
                    <a:pt x="883416" y="75408"/>
                  </a:cubicBezTo>
                  <a:cubicBezTo>
                    <a:pt x="886339" y="75992"/>
                    <a:pt x="887800" y="73070"/>
                    <a:pt x="888093" y="66639"/>
                  </a:cubicBezTo>
                  <a:close/>
                  <a:moveTo>
                    <a:pt x="842490" y="14614"/>
                  </a:moveTo>
                  <a:lnTo>
                    <a:pt x="842490" y="40627"/>
                  </a:lnTo>
                  <a:cubicBezTo>
                    <a:pt x="857398" y="40919"/>
                    <a:pt x="864414" y="35366"/>
                    <a:pt x="863830" y="23967"/>
                  </a:cubicBezTo>
                  <a:cubicBezTo>
                    <a:pt x="863537" y="13445"/>
                    <a:pt x="859152" y="7892"/>
                    <a:pt x="850675" y="7307"/>
                  </a:cubicBezTo>
                  <a:cubicBezTo>
                    <a:pt x="845121" y="7307"/>
                    <a:pt x="842490" y="9645"/>
                    <a:pt x="842490" y="14614"/>
                  </a:cubicBezTo>
                  <a:close/>
                  <a:moveTo>
                    <a:pt x="935158" y="85053"/>
                  </a:moveTo>
                  <a:lnTo>
                    <a:pt x="902125" y="85053"/>
                  </a:lnTo>
                  <a:lnTo>
                    <a:pt x="902125" y="80376"/>
                  </a:lnTo>
                  <a:cubicBezTo>
                    <a:pt x="908848" y="79500"/>
                    <a:pt x="913818" y="74239"/>
                    <a:pt x="917326" y="64886"/>
                  </a:cubicBezTo>
                  <a:lnTo>
                    <a:pt x="944220" y="585"/>
                  </a:lnTo>
                  <a:lnTo>
                    <a:pt x="950359" y="585"/>
                  </a:lnTo>
                  <a:lnTo>
                    <a:pt x="981638" y="72485"/>
                  </a:lnTo>
                  <a:cubicBezTo>
                    <a:pt x="983392" y="77746"/>
                    <a:pt x="987192" y="80669"/>
                    <a:pt x="993039" y="80669"/>
                  </a:cubicBezTo>
                  <a:lnTo>
                    <a:pt x="993039" y="85345"/>
                  </a:lnTo>
                  <a:lnTo>
                    <a:pt x="949482" y="85345"/>
                  </a:lnTo>
                  <a:lnTo>
                    <a:pt x="949482" y="80669"/>
                  </a:lnTo>
                  <a:lnTo>
                    <a:pt x="954159" y="80669"/>
                  </a:lnTo>
                  <a:cubicBezTo>
                    <a:pt x="959129" y="80961"/>
                    <a:pt x="961467" y="79500"/>
                    <a:pt x="961175" y="76285"/>
                  </a:cubicBezTo>
                  <a:cubicBezTo>
                    <a:pt x="961175" y="75700"/>
                    <a:pt x="960882" y="74531"/>
                    <a:pt x="960590" y="72485"/>
                  </a:cubicBezTo>
                  <a:cubicBezTo>
                    <a:pt x="960882" y="73654"/>
                    <a:pt x="960882" y="73362"/>
                    <a:pt x="960005" y="71608"/>
                  </a:cubicBezTo>
                  <a:lnTo>
                    <a:pt x="953867" y="57871"/>
                  </a:lnTo>
                  <a:lnTo>
                    <a:pt x="927265" y="57871"/>
                  </a:lnTo>
                  <a:lnTo>
                    <a:pt x="923464" y="67224"/>
                  </a:lnTo>
                  <a:cubicBezTo>
                    <a:pt x="922588" y="68685"/>
                    <a:pt x="922003" y="71316"/>
                    <a:pt x="921710" y="74823"/>
                  </a:cubicBezTo>
                  <a:cubicBezTo>
                    <a:pt x="922003" y="78623"/>
                    <a:pt x="924341" y="80376"/>
                    <a:pt x="928726" y="80376"/>
                  </a:cubicBezTo>
                  <a:lnTo>
                    <a:pt x="934865" y="80376"/>
                  </a:lnTo>
                  <a:lnTo>
                    <a:pt x="934865" y="85053"/>
                  </a:lnTo>
                  <a:lnTo>
                    <a:pt x="935158" y="85053"/>
                  </a:lnTo>
                  <a:close/>
                  <a:moveTo>
                    <a:pt x="951236" y="50856"/>
                  </a:moveTo>
                  <a:lnTo>
                    <a:pt x="940419" y="25136"/>
                  </a:lnTo>
                  <a:lnTo>
                    <a:pt x="929896" y="50856"/>
                  </a:lnTo>
                  <a:lnTo>
                    <a:pt x="951236" y="50856"/>
                  </a:lnTo>
                  <a:close/>
                  <a:moveTo>
                    <a:pt x="1070798" y="85053"/>
                  </a:moveTo>
                  <a:lnTo>
                    <a:pt x="1001224" y="85053"/>
                  </a:lnTo>
                  <a:lnTo>
                    <a:pt x="1001224" y="80376"/>
                  </a:lnTo>
                  <a:cubicBezTo>
                    <a:pt x="1009701" y="80669"/>
                    <a:pt x="1013794" y="78038"/>
                    <a:pt x="1013209" y="72193"/>
                  </a:cubicBezTo>
                  <a:lnTo>
                    <a:pt x="1013209" y="14322"/>
                  </a:lnTo>
                  <a:cubicBezTo>
                    <a:pt x="1013794" y="8768"/>
                    <a:pt x="1009994" y="5846"/>
                    <a:pt x="1001224" y="6138"/>
                  </a:cubicBezTo>
                  <a:lnTo>
                    <a:pt x="1001224" y="1461"/>
                  </a:lnTo>
                  <a:lnTo>
                    <a:pt x="1045073" y="1461"/>
                  </a:lnTo>
                  <a:lnTo>
                    <a:pt x="1045073" y="6138"/>
                  </a:lnTo>
                  <a:cubicBezTo>
                    <a:pt x="1036595" y="5846"/>
                    <a:pt x="1032503" y="8476"/>
                    <a:pt x="1033088" y="14322"/>
                  </a:cubicBezTo>
                  <a:lnTo>
                    <a:pt x="1033088" y="71608"/>
                  </a:lnTo>
                  <a:cubicBezTo>
                    <a:pt x="1032795" y="77161"/>
                    <a:pt x="1035426" y="79792"/>
                    <a:pt x="1041273" y="79207"/>
                  </a:cubicBezTo>
                  <a:cubicBezTo>
                    <a:pt x="1053258" y="78331"/>
                    <a:pt x="1061736" y="69562"/>
                    <a:pt x="1066413" y="52610"/>
                  </a:cubicBezTo>
                  <a:lnTo>
                    <a:pt x="1071675" y="52610"/>
                  </a:lnTo>
                  <a:lnTo>
                    <a:pt x="1070798" y="85053"/>
                  </a:lnTo>
                  <a:close/>
                  <a:moveTo>
                    <a:pt x="1137449" y="72193"/>
                  </a:moveTo>
                  <a:lnTo>
                    <a:pt x="1137449" y="14322"/>
                  </a:lnTo>
                  <a:cubicBezTo>
                    <a:pt x="1138033" y="8768"/>
                    <a:pt x="1134233" y="5846"/>
                    <a:pt x="1126048" y="6138"/>
                  </a:cubicBezTo>
                  <a:lnTo>
                    <a:pt x="1126048" y="1461"/>
                  </a:lnTo>
                  <a:lnTo>
                    <a:pt x="1169312" y="1461"/>
                  </a:lnTo>
                  <a:cubicBezTo>
                    <a:pt x="1188898" y="1754"/>
                    <a:pt x="1199130" y="8768"/>
                    <a:pt x="1199715" y="22213"/>
                  </a:cubicBezTo>
                  <a:cubicBezTo>
                    <a:pt x="1199715" y="32443"/>
                    <a:pt x="1193283" y="38288"/>
                    <a:pt x="1180713" y="40334"/>
                  </a:cubicBezTo>
                  <a:cubicBezTo>
                    <a:pt x="1196499" y="42965"/>
                    <a:pt x="1204392" y="49687"/>
                    <a:pt x="1204392" y="61086"/>
                  </a:cubicBezTo>
                  <a:cubicBezTo>
                    <a:pt x="1203515" y="76577"/>
                    <a:pt x="1193283" y="84468"/>
                    <a:pt x="1173697" y="84761"/>
                  </a:cubicBezTo>
                  <a:lnTo>
                    <a:pt x="1126048" y="84761"/>
                  </a:lnTo>
                  <a:lnTo>
                    <a:pt x="1126048" y="80084"/>
                  </a:lnTo>
                  <a:cubicBezTo>
                    <a:pt x="1134233" y="80669"/>
                    <a:pt x="1138033" y="78038"/>
                    <a:pt x="1137449" y="72193"/>
                  </a:cubicBezTo>
                  <a:close/>
                  <a:moveTo>
                    <a:pt x="1156742" y="43842"/>
                  </a:moveTo>
                  <a:lnTo>
                    <a:pt x="1156742" y="70439"/>
                  </a:lnTo>
                  <a:cubicBezTo>
                    <a:pt x="1156450" y="76869"/>
                    <a:pt x="1159373" y="79792"/>
                    <a:pt x="1165220" y="79500"/>
                  </a:cubicBezTo>
                  <a:cubicBezTo>
                    <a:pt x="1177205" y="79207"/>
                    <a:pt x="1183344" y="73946"/>
                    <a:pt x="1183344" y="63424"/>
                  </a:cubicBezTo>
                  <a:cubicBezTo>
                    <a:pt x="1183052" y="50564"/>
                    <a:pt x="1176913" y="44134"/>
                    <a:pt x="1165220" y="44134"/>
                  </a:cubicBezTo>
                  <a:lnTo>
                    <a:pt x="1156742" y="44134"/>
                  </a:lnTo>
                  <a:lnTo>
                    <a:pt x="1156742" y="43842"/>
                  </a:lnTo>
                  <a:close/>
                  <a:moveTo>
                    <a:pt x="1156742" y="15491"/>
                  </a:moveTo>
                  <a:lnTo>
                    <a:pt x="1156742" y="38581"/>
                  </a:lnTo>
                  <a:lnTo>
                    <a:pt x="1160543" y="38581"/>
                  </a:lnTo>
                  <a:cubicBezTo>
                    <a:pt x="1172820" y="38581"/>
                    <a:pt x="1178959" y="33612"/>
                    <a:pt x="1178667" y="23382"/>
                  </a:cubicBezTo>
                  <a:cubicBezTo>
                    <a:pt x="1178375" y="12860"/>
                    <a:pt x="1173697" y="7599"/>
                    <a:pt x="1164927" y="7307"/>
                  </a:cubicBezTo>
                  <a:cubicBezTo>
                    <a:pt x="1159666" y="7307"/>
                    <a:pt x="1156742" y="9938"/>
                    <a:pt x="1156742" y="15491"/>
                  </a:cubicBezTo>
                  <a:close/>
                  <a:moveTo>
                    <a:pt x="1249995" y="85053"/>
                  </a:moveTo>
                  <a:lnTo>
                    <a:pt x="1216670" y="85053"/>
                  </a:lnTo>
                  <a:lnTo>
                    <a:pt x="1216670" y="80376"/>
                  </a:lnTo>
                  <a:cubicBezTo>
                    <a:pt x="1223393" y="79500"/>
                    <a:pt x="1228363" y="74239"/>
                    <a:pt x="1231871" y="64886"/>
                  </a:cubicBezTo>
                  <a:lnTo>
                    <a:pt x="1258765" y="585"/>
                  </a:lnTo>
                  <a:lnTo>
                    <a:pt x="1264904" y="585"/>
                  </a:lnTo>
                  <a:lnTo>
                    <a:pt x="1296183" y="72485"/>
                  </a:lnTo>
                  <a:cubicBezTo>
                    <a:pt x="1297937" y="77746"/>
                    <a:pt x="1301737" y="80669"/>
                    <a:pt x="1307584" y="80669"/>
                  </a:cubicBezTo>
                  <a:lnTo>
                    <a:pt x="1307584" y="85345"/>
                  </a:lnTo>
                  <a:lnTo>
                    <a:pt x="1264027" y="85345"/>
                  </a:lnTo>
                  <a:lnTo>
                    <a:pt x="1264027" y="80669"/>
                  </a:lnTo>
                  <a:lnTo>
                    <a:pt x="1268704" y="80669"/>
                  </a:lnTo>
                  <a:cubicBezTo>
                    <a:pt x="1273674" y="80961"/>
                    <a:pt x="1276012" y="79500"/>
                    <a:pt x="1275720" y="76285"/>
                  </a:cubicBezTo>
                  <a:cubicBezTo>
                    <a:pt x="1275720" y="75700"/>
                    <a:pt x="1275427" y="74531"/>
                    <a:pt x="1275135" y="72485"/>
                  </a:cubicBezTo>
                  <a:cubicBezTo>
                    <a:pt x="1275427" y="73654"/>
                    <a:pt x="1275427" y="73362"/>
                    <a:pt x="1274550" y="71608"/>
                  </a:cubicBezTo>
                  <a:lnTo>
                    <a:pt x="1268412" y="57871"/>
                  </a:lnTo>
                  <a:lnTo>
                    <a:pt x="1241810" y="57871"/>
                  </a:lnTo>
                  <a:lnTo>
                    <a:pt x="1238010" y="67224"/>
                  </a:lnTo>
                  <a:cubicBezTo>
                    <a:pt x="1237133" y="68685"/>
                    <a:pt x="1236548" y="71316"/>
                    <a:pt x="1236255" y="74823"/>
                  </a:cubicBezTo>
                  <a:cubicBezTo>
                    <a:pt x="1236548" y="78623"/>
                    <a:pt x="1238887" y="80376"/>
                    <a:pt x="1243271" y="80376"/>
                  </a:cubicBezTo>
                  <a:lnTo>
                    <a:pt x="1249410" y="80376"/>
                  </a:lnTo>
                  <a:lnTo>
                    <a:pt x="1249410" y="85053"/>
                  </a:lnTo>
                  <a:lnTo>
                    <a:pt x="1249995" y="85053"/>
                  </a:lnTo>
                  <a:close/>
                  <a:moveTo>
                    <a:pt x="1266073" y="50856"/>
                  </a:moveTo>
                  <a:lnTo>
                    <a:pt x="1255257" y="25136"/>
                  </a:lnTo>
                  <a:lnTo>
                    <a:pt x="1244733" y="50856"/>
                  </a:lnTo>
                  <a:lnTo>
                    <a:pt x="1266073" y="50856"/>
                  </a:lnTo>
                  <a:close/>
                  <a:moveTo>
                    <a:pt x="1315476" y="6430"/>
                  </a:moveTo>
                  <a:lnTo>
                    <a:pt x="1315476" y="1754"/>
                  </a:lnTo>
                  <a:lnTo>
                    <a:pt x="1345002" y="1754"/>
                  </a:lnTo>
                  <a:lnTo>
                    <a:pt x="1385635" y="58748"/>
                  </a:lnTo>
                  <a:lnTo>
                    <a:pt x="1386220" y="58748"/>
                  </a:lnTo>
                  <a:lnTo>
                    <a:pt x="1386220" y="16075"/>
                  </a:lnTo>
                  <a:cubicBezTo>
                    <a:pt x="1386804" y="10814"/>
                    <a:pt x="1382712" y="7599"/>
                    <a:pt x="1373357" y="6722"/>
                  </a:cubicBezTo>
                  <a:lnTo>
                    <a:pt x="1373357" y="2046"/>
                  </a:lnTo>
                  <a:lnTo>
                    <a:pt x="1403760" y="2046"/>
                  </a:lnTo>
                  <a:lnTo>
                    <a:pt x="1403760" y="6722"/>
                  </a:lnTo>
                  <a:cubicBezTo>
                    <a:pt x="1395867" y="7599"/>
                    <a:pt x="1392359" y="10814"/>
                    <a:pt x="1392943" y="16075"/>
                  </a:cubicBezTo>
                  <a:lnTo>
                    <a:pt x="1392943" y="85345"/>
                  </a:lnTo>
                  <a:lnTo>
                    <a:pt x="1381543" y="85345"/>
                  </a:lnTo>
                  <a:lnTo>
                    <a:pt x="1335062" y="21044"/>
                  </a:lnTo>
                  <a:lnTo>
                    <a:pt x="1334478" y="21044"/>
                  </a:lnTo>
                  <a:lnTo>
                    <a:pt x="1334478" y="72777"/>
                  </a:lnTo>
                  <a:cubicBezTo>
                    <a:pt x="1333601" y="78331"/>
                    <a:pt x="1338278" y="81253"/>
                    <a:pt x="1348802" y="80961"/>
                  </a:cubicBezTo>
                  <a:lnTo>
                    <a:pt x="1348802" y="85637"/>
                  </a:lnTo>
                  <a:lnTo>
                    <a:pt x="1316061" y="85637"/>
                  </a:lnTo>
                  <a:lnTo>
                    <a:pt x="1316061" y="80961"/>
                  </a:lnTo>
                  <a:cubicBezTo>
                    <a:pt x="1324539" y="81253"/>
                    <a:pt x="1328631" y="78623"/>
                    <a:pt x="1328047" y="72777"/>
                  </a:cubicBezTo>
                  <a:lnTo>
                    <a:pt x="1328047" y="14906"/>
                  </a:lnTo>
                  <a:cubicBezTo>
                    <a:pt x="1328339" y="8768"/>
                    <a:pt x="1324246" y="6138"/>
                    <a:pt x="1315476" y="6430"/>
                  </a:cubicBezTo>
                  <a:close/>
                  <a:moveTo>
                    <a:pt x="1415745" y="6430"/>
                  </a:moveTo>
                  <a:lnTo>
                    <a:pt x="1415745" y="1754"/>
                  </a:lnTo>
                  <a:lnTo>
                    <a:pt x="1457840" y="1754"/>
                  </a:lnTo>
                  <a:lnTo>
                    <a:pt x="1457840" y="6430"/>
                  </a:lnTo>
                  <a:cubicBezTo>
                    <a:pt x="1450824" y="6138"/>
                    <a:pt x="1447609" y="8768"/>
                    <a:pt x="1447901" y="14614"/>
                  </a:cubicBezTo>
                  <a:lnTo>
                    <a:pt x="1447901" y="40627"/>
                  </a:lnTo>
                  <a:lnTo>
                    <a:pt x="1473041" y="15491"/>
                  </a:lnTo>
                  <a:cubicBezTo>
                    <a:pt x="1474795" y="14029"/>
                    <a:pt x="1475965" y="12276"/>
                    <a:pt x="1475965" y="10230"/>
                  </a:cubicBezTo>
                  <a:cubicBezTo>
                    <a:pt x="1475965" y="7599"/>
                    <a:pt x="1473918" y="6430"/>
                    <a:pt x="1469826" y="6430"/>
                  </a:cubicBezTo>
                  <a:lnTo>
                    <a:pt x="1465441" y="6430"/>
                  </a:lnTo>
                  <a:lnTo>
                    <a:pt x="1465441" y="1754"/>
                  </a:lnTo>
                  <a:lnTo>
                    <a:pt x="1501397" y="1754"/>
                  </a:lnTo>
                  <a:lnTo>
                    <a:pt x="1501397" y="6430"/>
                  </a:lnTo>
                  <a:cubicBezTo>
                    <a:pt x="1493797" y="7015"/>
                    <a:pt x="1488535" y="9353"/>
                    <a:pt x="1485319" y="13152"/>
                  </a:cubicBezTo>
                  <a:lnTo>
                    <a:pt x="1466318" y="31274"/>
                  </a:lnTo>
                  <a:lnTo>
                    <a:pt x="1493212" y="75408"/>
                  </a:lnTo>
                  <a:cubicBezTo>
                    <a:pt x="1494966" y="78915"/>
                    <a:pt x="1499059" y="80669"/>
                    <a:pt x="1505197" y="80669"/>
                  </a:cubicBezTo>
                  <a:lnTo>
                    <a:pt x="1505197" y="85345"/>
                  </a:lnTo>
                  <a:lnTo>
                    <a:pt x="1463394" y="85345"/>
                  </a:lnTo>
                  <a:lnTo>
                    <a:pt x="1463394" y="80669"/>
                  </a:lnTo>
                  <a:cubicBezTo>
                    <a:pt x="1467779" y="80084"/>
                    <a:pt x="1470118" y="79207"/>
                    <a:pt x="1470118" y="77746"/>
                  </a:cubicBezTo>
                  <a:cubicBezTo>
                    <a:pt x="1472457" y="80376"/>
                    <a:pt x="1466318" y="69270"/>
                    <a:pt x="1451994" y="45011"/>
                  </a:cubicBezTo>
                  <a:lnTo>
                    <a:pt x="1447609" y="48810"/>
                  </a:lnTo>
                  <a:lnTo>
                    <a:pt x="1447609" y="72485"/>
                  </a:lnTo>
                  <a:cubicBezTo>
                    <a:pt x="1447316" y="78038"/>
                    <a:pt x="1450240" y="80961"/>
                    <a:pt x="1456086" y="80669"/>
                  </a:cubicBezTo>
                  <a:lnTo>
                    <a:pt x="1456086" y="85345"/>
                  </a:lnTo>
                  <a:lnTo>
                    <a:pt x="1415453" y="85345"/>
                  </a:lnTo>
                  <a:lnTo>
                    <a:pt x="1415453" y="80669"/>
                  </a:lnTo>
                  <a:cubicBezTo>
                    <a:pt x="1423930" y="80961"/>
                    <a:pt x="1428023" y="78331"/>
                    <a:pt x="1427438" y="72485"/>
                  </a:cubicBezTo>
                  <a:lnTo>
                    <a:pt x="1427438" y="14614"/>
                  </a:lnTo>
                  <a:cubicBezTo>
                    <a:pt x="1428023" y="8768"/>
                    <a:pt x="1424222" y="6138"/>
                    <a:pt x="1415745" y="6430"/>
                  </a:cubicBezTo>
                  <a:close/>
                  <a:moveTo>
                    <a:pt x="1558693" y="43257"/>
                  </a:moveTo>
                  <a:cubicBezTo>
                    <a:pt x="1561617" y="16952"/>
                    <a:pt x="1575648" y="2631"/>
                    <a:pt x="1601373" y="0"/>
                  </a:cubicBezTo>
                  <a:cubicBezTo>
                    <a:pt x="1626514" y="2923"/>
                    <a:pt x="1640838" y="17244"/>
                    <a:pt x="1643469" y="43257"/>
                  </a:cubicBezTo>
                  <a:cubicBezTo>
                    <a:pt x="1640838" y="69270"/>
                    <a:pt x="1626806" y="83299"/>
                    <a:pt x="1601373" y="85345"/>
                  </a:cubicBezTo>
                  <a:cubicBezTo>
                    <a:pt x="1575356" y="83299"/>
                    <a:pt x="1561032" y="69270"/>
                    <a:pt x="1558693" y="43257"/>
                  </a:cubicBezTo>
                  <a:close/>
                  <a:moveTo>
                    <a:pt x="1581495" y="43257"/>
                  </a:moveTo>
                  <a:cubicBezTo>
                    <a:pt x="1581495" y="68101"/>
                    <a:pt x="1588219" y="80669"/>
                    <a:pt x="1601373" y="80669"/>
                  </a:cubicBezTo>
                  <a:cubicBezTo>
                    <a:pt x="1614236" y="80961"/>
                    <a:pt x="1620667" y="68393"/>
                    <a:pt x="1620667" y="43257"/>
                  </a:cubicBezTo>
                  <a:cubicBezTo>
                    <a:pt x="1620667" y="18121"/>
                    <a:pt x="1614236" y="5553"/>
                    <a:pt x="1601373" y="5846"/>
                  </a:cubicBezTo>
                  <a:cubicBezTo>
                    <a:pt x="1587926" y="5846"/>
                    <a:pt x="1581495" y="18414"/>
                    <a:pt x="1581495" y="43257"/>
                  </a:cubicBezTo>
                  <a:close/>
                  <a:moveTo>
                    <a:pt x="1702519" y="85053"/>
                  </a:moveTo>
                  <a:lnTo>
                    <a:pt x="1656916" y="85053"/>
                  </a:lnTo>
                  <a:lnTo>
                    <a:pt x="1656916" y="80376"/>
                  </a:lnTo>
                  <a:cubicBezTo>
                    <a:pt x="1665393" y="80669"/>
                    <a:pt x="1669486" y="78038"/>
                    <a:pt x="1668901" y="72193"/>
                  </a:cubicBezTo>
                  <a:lnTo>
                    <a:pt x="1668901" y="14322"/>
                  </a:lnTo>
                  <a:cubicBezTo>
                    <a:pt x="1669486" y="8768"/>
                    <a:pt x="1665686" y="5846"/>
                    <a:pt x="1656916" y="6138"/>
                  </a:cubicBezTo>
                  <a:lnTo>
                    <a:pt x="1656916" y="1461"/>
                  </a:lnTo>
                  <a:lnTo>
                    <a:pt x="1731752" y="1461"/>
                  </a:lnTo>
                  <a:lnTo>
                    <a:pt x="1732629" y="31274"/>
                  </a:lnTo>
                  <a:lnTo>
                    <a:pt x="1727367" y="31274"/>
                  </a:lnTo>
                  <a:cubicBezTo>
                    <a:pt x="1722982" y="15198"/>
                    <a:pt x="1713335" y="7015"/>
                    <a:pt x="1699011" y="7015"/>
                  </a:cubicBezTo>
                  <a:cubicBezTo>
                    <a:pt x="1691703" y="6430"/>
                    <a:pt x="1688487" y="8768"/>
                    <a:pt x="1689072" y="14614"/>
                  </a:cubicBezTo>
                  <a:lnTo>
                    <a:pt x="1689072" y="38288"/>
                  </a:lnTo>
                  <a:cubicBezTo>
                    <a:pt x="1699596" y="39165"/>
                    <a:pt x="1705735" y="34489"/>
                    <a:pt x="1708073" y="23967"/>
                  </a:cubicBezTo>
                  <a:lnTo>
                    <a:pt x="1712750" y="23967"/>
                  </a:lnTo>
                  <a:lnTo>
                    <a:pt x="1712750" y="57579"/>
                  </a:lnTo>
                  <a:lnTo>
                    <a:pt x="1708073" y="57579"/>
                  </a:lnTo>
                  <a:cubicBezTo>
                    <a:pt x="1705735" y="47057"/>
                    <a:pt x="1699596" y="42380"/>
                    <a:pt x="1689072" y="43257"/>
                  </a:cubicBezTo>
                  <a:lnTo>
                    <a:pt x="1689072" y="71608"/>
                  </a:lnTo>
                  <a:cubicBezTo>
                    <a:pt x="1688487" y="77161"/>
                    <a:pt x="1692872" y="80084"/>
                    <a:pt x="1702226" y="79792"/>
                  </a:cubicBezTo>
                  <a:lnTo>
                    <a:pt x="1702226" y="85053"/>
                  </a:lnTo>
                  <a:lnTo>
                    <a:pt x="1702519" y="85053"/>
                  </a:lnTo>
                  <a:close/>
                  <a:moveTo>
                    <a:pt x="1866223" y="2046"/>
                  </a:moveTo>
                  <a:lnTo>
                    <a:pt x="1866223" y="31858"/>
                  </a:lnTo>
                  <a:lnTo>
                    <a:pt x="1861545" y="31858"/>
                  </a:lnTo>
                  <a:cubicBezTo>
                    <a:pt x="1855114" y="13737"/>
                    <a:pt x="1846052" y="5261"/>
                    <a:pt x="1834067" y="5846"/>
                  </a:cubicBezTo>
                  <a:cubicBezTo>
                    <a:pt x="1819742" y="5846"/>
                    <a:pt x="1812726" y="18414"/>
                    <a:pt x="1812726" y="43257"/>
                  </a:cubicBezTo>
                  <a:cubicBezTo>
                    <a:pt x="1812726" y="67808"/>
                    <a:pt x="1820912" y="80376"/>
                    <a:pt x="1837282" y="80669"/>
                  </a:cubicBezTo>
                  <a:cubicBezTo>
                    <a:pt x="1853360" y="80376"/>
                    <a:pt x="1862130" y="71024"/>
                    <a:pt x="1863299" y="52318"/>
                  </a:cubicBezTo>
                  <a:lnTo>
                    <a:pt x="1868853" y="52318"/>
                  </a:lnTo>
                  <a:cubicBezTo>
                    <a:pt x="1868269" y="74239"/>
                    <a:pt x="1856576" y="85053"/>
                    <a:pt x="1834359" y="85345"/>
                  </a:cubicBezTo>
                  <a:cubicBezTo>
                    <a:pt x="1806880" y="84468"/>
                    <a:pt x="1792264" y="70439"/>
                    <a:pt x="1790217" y="43257"/>
                  </a:cubicBezTo>
                  <a:cubicBezTo>
                    <a:pt x="1793141" y="16952"/>
                    <a:pt x="1807172" y="2631"/>
                    <a:pt x="1832897" y="0"/>
                  </a:cubicBezTo>
                  <a:cubicBezTo>
                    <a:pt x="1839913" y="0"/>
                    <a:pt x="1847806" y="2338"/>
                    <a:pt x="1856576" y="7015"/>
                  </a:cubicBezTo>
                  <a:lnTo>
                    <a:pt x="1861253" y="1754"/>
                  </a:lnTo>
                  <a:lnTo>
                    <a:pt x="1866223" y="1754"/>
                  </a:lnTo>
                  <a:lnTo>
                    <a:pt x="1866223" y="2046"/>
                  </a:lnTo>
                  <a:close/>
                  <a:moveTo>
                    <a:pt x="1915626" y="38581"/>
                  </a:moveTo>
                  <a:lnTo>
                    <a:pt x="1942520" y="38581"/>
                  </a:lnTo>
                  <a:lnTo>
                    <a:pt x="1942520" y="14322"/>
                  </a:lnTo>
                  <a:cubicBezTo>
                    <a:pt x="1942813" y="8768"/>
                    <a:pt x="1939305" y="5846"/>
                    <a:pt x="1931996" y="6138"/>
                  </a:cubicBezTo>
                  <a:lnTo>
                    <a:pt x="1931996" y="1461"/>
                  </a:lnTo>
                  <a:lnTo>
                    <a:pt x="1974676" y="1461"/>
                  </a:lnTo>
                  <a:lnTo>
                    <a:pt x="1974676" y="6138"/>
                  </a:lnTo>
                  <a:cubicBezTo>
                    <a:pt x="1966199" y="5846"/>
                    <a:pt x="1962106" y="8476"/>
                    <a:pt x="1962691" y="14322"/>
                  </a:cubicBezTo>
                  <a:lnTo>
                    <a:pt x="1962691" y="72193"/>
                  </a:lnTo>
                  <a:cubicBezTo>
                    <a:pt x="1962106" y="77746"/>
                    <a:pt x="1965907" y="80669"/>
                    <a:pt x="1974676" y="80376"/>
                  </a:cubicBezTo>
                  <a:lnTo>
                    <a:pt x="1974676" y="85053"/>
                  </a:lnTo>
                  <a:lnTo>
                    <a:pt x="1931996" y="85053"/>
                  </a:lnTo>
                  <a:lnTo>
                    <a:pt x="1931996" y="80376"/>
                  </a:lnTo>
                  <a:cubicBezTo>
                    <a:pt x="1939305" y="80669"/>
                    <a:pt x="1942813" y="78038"/>
                    <a:pt x="1942520" y="72193"/>
                  </a:cubicBezTo>
                  <a:lnTo>
                    <a:pt x="1942520" y="43842"/>
                  </a:lnTo>
                  <a:lnTo>
                    <a:pt x="1915626" y="43842"/>
                  </a:lnTo>
                  <a:lnTo>
                    <a:pt x="1915626" y="72193"/>
                  </a:lnTo>
                  <a:cubicBezTo>
                    <a:pt x="1915334" y="77746"/>
                    <a:pt x="1918842" y="80669"/>
                    <a:pt x="1926150" y="80376"/>
                  </a:cubicBezTo>
                  <a:lnTo>
                    <a:pt x="1926150" y="85053"/>
                  </a:lnTo>
                  <a:lnTo>
                    <a:pt x="1884055" y="85053"/>
                  </a:lnTo>
                  <a:lnTo>
                    <a:pt x="1884055" y="80376"/>
                  </a:lnTo>
                  <a:cubicBezTo>
                    <a:pt x="1892240" y="80669"/>
                    <a:pt x="1896040" y="78038"/>
                    <a:pt x="1895455" y="72193"/>
                  </a:cubicBezTo>
                  <a:lnTo>
                    <a:pt x="1895455" y="14322"/>
                  </a:lnTo>
                  <a:cubicBezTo>
                    <a:pt x="1896040" y="8768"/>
                    <a:pt x="1892240" y="5846"/>
                    <a:pt x="1884055" y="6138"/>
                  </a:cubicBezTo>
                  <a:lnTo>
                    <a:pt x="1884055" y="1461"/>
                  </a:lnTo>
                  <a:lnTo>
                    <a:pt x="1926150" y="1461"/>
                  </a:lnTo>
                  <a:lnTo>
                    <a:pt x="1926150" y="6138"/>
                  </a:lnTo>
                  <a:cubicBezTo>
                    <a:pt x="1918842" y="5846"/>
                    <a:pt x="1915334" y="8476"/>
                    <a:pt x="1915626" y="14322"/>
                  </a:cubicBezTo>
                  <a:lnTo>
                    <a:pt x="1915626" y="38581"/>
                  </a:lnTo>
                  <a:close/>
                  <a:moveTo>
                    <a:pt x="2031388" y="85053"/>
                  </a:moveTo>
                  <a:lnTo>
                    <a:pt x="1987246" y="85053"/>
                  </a:lnTo>
                  <a:lnTo>
                    <a:pt x="1987246" y="80376"/>
                  </a:lnTo>
                  <a:cubicBezTo>
                    <a:pt x="1995724" y="80669"/>
                    <a:pt x="1999817" y="78038"/>
                    <a:pt x="1999232" y="72193"/>
                  </a:cubicBezTo>
                  <a:lnTo>
                    <a:pt x="1999232" y="14322"/>
                  </a:lnTo>
                  <a:cubicBezTo>
                    <a:pt x="1999817" y="8768"/>
                    <a:pt x="1996016" y="5846"/>
                    <a:pt x="1987246" y="6138"/>
                  </a:cubicBezTo>
                  <a:lnTo>
                    <a:pt x="1987246" y="1461"/>
                  </a:lnTo>
                  <a:lnTo>
                    <a:pt x="2031388" y="1461"/>
                  </a:lnTo>
                  <a:lnTo>
                    <a:pt x="2031388" y="6138"/>
                  </a:lnTo>
                  <a:cubicBezTo>
                    <a:pt x="2022910" y="5846"/>
                    <a:pt x="2018818" y="8476"/>
                    <a:pt x="2019402" y="14322"/>
                  </a:cubicBezTo>
                  <a:lnTo>
                    <a:pt x="2019402" y="72193"/>
                  </a:lnTo>
                  <a:cubicBezTo>
                    <a:pt x="2018818" y="77746"/>
                    <a:pt x="2022618" y="80669"/>
                    <a:pt x="2031388" y="80376"/>
                  </a:cubicBezTo>
                  <a:lnTo>
                    <a:pt x="2031388" y="85053"/>
                  </a:lnTo>
                  <a:close/>
                  <a:moveTo>
                    <a:pt x="2044543" y="6430"/>
                  </a:moveTo>
                  <a:lnTo>
                    <a:pt x="2044543" y="1754"/>
                  </a:lnTo>
                  <a:lnTo>
                    <a:pt x="2074068" y="1754"/>
                  </a:lnTo>
                  <a:lnTo>
                    <a:pt x="2114701" y="58748"/>
                  </a:lnTo>
                  <a:lnTo>
                    <a:pt x="2115286" y="58748"/>
                  </a:lnTo>
                  <a:lnTo>
                    <a:pt x="2115286" y="16075"/>
                  </a:lnTo>
                  <a:cubicBezTo>
                    <a:pt x="2115871" y="10814"/>
                    <a:pt x="2111778" y="7599"/>
                    <a:pt x="2102424" y="6722"/>
                  </a:cubicBezTo>
                  <a:lnTo>
                    <a:pt x="2102424" y="2046"/>
                  </a:lnTo>
                  <a:lnTo>
                    <a:pt x="2132826" y="2046"/>
                  </a:lnTo>
                  <a:lnTo>
                    <a:pt x="2132826" y="6722"/>
                  </a:lnTo>
                  <a:cubicBezTo>
                    <a:pt x="2124933" y="7599"/>
                    <a:pt x="2121425" y="10814"/>
                    <a:pt x="2122010" y="16075"/>
                  </a:cubicBezTo>
                  <a:lnTo>
                    <a:pt x="2122010" y="85345"/>
                  </a:lnTo>
                  <a:lnTo>
                    <a:pt x="2110609" y="85345"/>
                  </a:lnTo>
                  <a:lnTo>
                    <a:pt x="2064129" y="21044"/>
                  </a:lnTo>
                  <a:lnTo>
                    <a:pt x="2063544" y="21044"/>
                  </a:lnTo>
                  <a:lnTo>
                    <a:pt x="2063544" y="72777"/>
                  </a:lnTo>
                  <a:cubicBezTo>
                    <a:pt x="2062667" y="78331"/>
                    <a:pt x="2067344" y="81253"/>
                    <a:pt x="2077868" y="80961"/>
                  </a:cubicBezTo>
                  <a:lnTo>
                    <a:pt x="2077868" y="85637"/>
                  </a:lnTo>
                  <a:lnTo>
                    <a:pt x="2045127" y="85637"/>
                  </a:lnTo>
                  <a:lnTo>
                    <a:pt x="2045127" y="80961"/>
                  </a:lnTo>
                  <a:cubicBezTo>
                    <a:pt x="2053605" y="81253"/>
                    <a:pt x="2057697" y="78623"/>
                    <a:pt x="2057113" y="72777"/>
                  </a:cubicBezTo>
                  <a:lnTo>
                    <a:pt x="2057113" y="14906"/>
                  </a:lnTo>
                  <a:cubicBezTo>
                    <a:pt x="2057405" y="8768"/>
                    <a:pt x="2053313" y="6138"/>
                    <a:pt x="2044543" y="6430"/>
                  </a:cubicBezTo>
                  <a:close/>
                  <a:moveTo>
                    <a:pt x="2174921" y="85053"/>
                  </a:moveTo>
                  <a:lnTo>
                    <a:pt x="2141888" y="85053"/>
                  </a:lnTo>
                  <a:lnTo>
                    <a:pt x="2141888" y="80376"/>
                  </a:lnTo>
                  <a:cubicBezTo>
                    <a:pt x="2148612" y="79500"/>
                    <a:pt x="2153581" y="74239"/>
                    <a:pt x="2157089" y="64886"/>
                  </a:cubicBezTo>
                  <a:lnTo>
                    <a:pt x="2183983" y="585"/>
                  </a:lnTo>
                  <a:lnTo>
                    <a:pt x="2190122" y="585"/>
                  </a:lnTo>
                  <a:lnTo>
                    <a:pt x="2221401" y="72485"/>
                  </a:lnTo>
                  <a:cubicBezTo>
                    <a:pt x="2223155" y="77746"/>
                    <a:pt x="2226956" y="80669"/>
                    <a:pt x="2232802" y="80669"/>
                  </a:cubicBezTo>
                  <a:lnTo>
                    <a:pt x="2232802" y="85345"/>
                  </a:lnTo>
                  <a:lnTo>
                    <a:pt x="2189245" y="85345"/>
                  </a:lnTo>
                  <a:lnTo>
                    <a:pt x="2189245" y="80669"/>
                  </a:lnTo>
                  <a:lnTo>
                    <a:pt x="2193922" y="80669"/>
                  </a:lnTo>
                  <a:cubicBezTo>
                    <a:pt x="2198892" y="80961"/>
                    <a:pt x="2201231" y="79500"/>
                    <a:pt x="2200938" y="76285"/>
                  </a:cubicBezTo>
                  <a:cubicBezTo>
                    <a:pt x="2200938" y="75700"/>
                    <a:pt x="2200646" y="74531"/>
                    <a:pt x="2200354" y="72485"/>
                  </a:cubicBezTo>
                  <a:cubicBezTo>
                    <a:pt x="2200646" y="73654"/>
                    <a:pt x="2200646" y="73362"/>
                    <a:pt x="2199769" y="71608"/>
                  </a:cubicBezTo>
                  <a:lnTo>
                    <a:pt x="2193630" y="57871"/>
                  </a:lnTo>
                  <a:lnTo>
                    <a:pt x="2167028" y="57871"/>
                  </a:lnTo>
                  <a:lnTo>
                    <a:pt x="2163228" y="67224"/>
                  </a:lnTo>
                  <a:cubicBezTo>
                    <a:pt x="2162351" y="68685"/>
                    <a:pt x="2161766" y="71316"/>
                    <a:pt x="2161474" y="74823"/>
                  </a:cubicBezTo>
                  <a:cubicBezTo>
                    <a:pt x="2161766" y="78623"/>
                    <a:pt x="2164105" y="80376"/>
                    <a:pt x="2168490" y="80376"/>
                  </a:cubicBezTo>
                  <a:lnTo>
                    <a:pt x="2174629" y="80376"/>
                  </a:lnTo>
                  <a:lnTo>
                    <a:pt x="2174921" y="85053"/>
                  </a:lnTo>
                  <a:close/>
                  <a:moveTo>
                    <a:pt x="2190999" y="50856"/>
                  </a:moveTo>
                  <a:lnTo>
                    <a:pt x="2180183" y="25136"/>
                  </a:lnTo>
                  <a:lnTo>
                    <a:pt x="2169659" y="50856"/>
                  </a:lnTo>
                  <a:lnTo>
                    <a:pt x="2190999" y="50856"/>
                  </a:lnTo>
                  <a:close/>
                </a:path>
              </a:pathLst>
            </a:custGeom>
            <a:grpFill/>
            <a:ln w="186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</a:endParaRPr>
            </a:p>
          </p:txBody>
        </p:sp>
      </p:grpSp>
      <p:grpSp>
        <p:nvGrpSpPr>
          <p:cNvPr id="48" name="组合 47"/>
          <p:cNvGrpSpPr/>
          <p:nvPr/>
        </p:nvGrpSpPr>
        <p:grpSpPr>
          <a:xfrm>
            <a:off x="3760287" y="5206761"/>
            <a:ext cx="2003974" cy="396022"/>
            <a:chOff x="3252201" y="2557943"/>
            <a:chExt cx="1451576" cy="286857"/>
          </a:xfrm>
          <a:solidFill>
            <a:sysClr val="window" lastClr="FFFFFF"/>
          </a:solidFill>
        </p:grpSpPr>
        <p:sp>
          <p:nvSpPr>
            <p:cNvPr id="49" name="任意多边形: 形状 48"/>
            <p:cNvSpPr/>
            <p:nvPr/>
          </p:nvSpPr>
          <p:spPr>
            <a:xfrm>
              <a:off x="3380102" y="2557943"/>
              <a:ext cx="32858" cy="88685"/>
            </a:xfrm>
            <a:custGeom>
              <a:avLst/>
              <a:gdLst>
                <a:gd name="connsiteX0" fmla="*/ 12473 w 67495"/>
                <a:gd name="connsiteY0" fmla="*/ 182089 h 182172"/>
                <a:gd name="connsiteX1" fmla="*/ 45213 w 67495"/>
                <a:gd name="connsiteY1" fmla="*/ 182089 h 182172"/>
                <a:gd name="connsiteX2" fmla="*/ 64507 w 67495"/>
                <a:gd name="connsiteY2" fmla="*/ 176828 h 182172"/>
                <a:gd name="connsiteX3" fmla="*/ 66846 w 67495"/>
                <a:gd name="connsiteY3" fmla="*/ 169521 h 182172"/>
                <a:gd name="connsiteX4" fmla="*/ 66846 w 67495"/>
                <a:gd name="connsiteY4" fmla="*/ 153446 h 182172"/>
                <a:gd name="connsiteX5" fmla="*/ 66846 w 67495"/>
                <a:gd name="connsiteY5" fmla="*/ 130941 h 182172"/>
                <a:gd name="connsiteX6" fmla="*/ 66846 w 67495"/>
                <a:gd name="connsiteY6" fmla="*/ 42380 h 182172"/>
                <a:gd name="connsiteX7" fmla="*/ 65676 w 67495"/>
                <a:gd name="connsiteY7" fmla="*/ 0 h 182172"/>
                <a:gd name="connsiteX8" fmla="*/ 1949 w 67495"/>
                <a:gd name="connsiteY8" fmla="*/ 0 h 182172"/>
                <a:gd name="connsiteX9" fmla="*/ 780 w 67495"/>
                <a:gd name="connsiteY9" fmla="*/ 21044 h 182172"/>
                <a:gd name="connsiteX10" fmla="*/ 780 w 67495"/>
                <a:gd name="connsiteY10" fmla="*/ 109604 h 182172"/>
                <a:gd name="connsiteX11" fmla="*/ 780 w 67495"/>
                <a:gd name="connsiteY11" fmla="*/ 171859 h 182172"/>
                <a:gd name="connsiteX12" fmla="*/ 12473 w 67495"/>
                <a:gd name="connsiteY12" fmla="*/ 182089 h 182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7495" h="182172">
                  <a:moveTo>
                    <a:pt x="12473" y="182089"/>
                  </a:moveTo>
                  <a:lnTo>
                    <a:pt x="45213" y="182089"/>
                  </a:lnTo>
                  <a:cubicBezTo>
                    <a:pt x="50768" y="182089"/>
                    <a:pt x="61291" y="183258"/>
                    <a:pt x="64507" y="176828"/>
                  </a:cubicBezTo>
                  <a:cubicBezTo>
                    <a:pt x="65676" y="175075"/>
                    <a:pt x="66846" y="171567"/>
                    <a:pt x="66846" y="169521"/>
                  </a:cubicBezTo>
                  <a:cubicBezTo>
                    <a:pt x="68307" y="165722"/>
                    <a:pt x="66846" y="157538"/>
                    <a:pt x="66846" y="153446"/>
                  </a:cubicBezTo>
                  <a:lnTo>
                    <a:pt x="66846" y="130941"/>
                  </a:lnTo>
                  <a:lnTo>
                    <a:pt x="66846" y="42380"/>
                  </a:lnTo>
                  <a:cubicBezTo>
                    <a:pt x="66846" y="37704"/>
                    <a:pt x="67723" y="0"/>
                    <a:pt x="65676" y="0"/>
                  </a:cubicBezTo>
                  <a:lnTo>
                    <a:pt x="1949" y="0"/>
                  </a:lnTo>
                  <a:cubicBezTo>
                    <a:pt x="195" y="0"/>
                    <a:pt x="780" y="18121"/>
                    <a:pt x="780" y="21044"/>
                  </a:cubicBezTo>
                  <a:lnTo>
                    <a:pt x="780" y="109604"/>
                  </a:lnTo>
                  <a:cubicBezTo>
                    <a:pt x="780" y="130064"/>
                    <a:pt x="-974" y="151400"/>
                    <a:pt x="780" y="171859"/>
                  </a:cubicBezTo>
                  <a:cubicBezTo>
                    <a:pt x="1657" y="177705"/>
                    <a:pt x="6626" y="181505"/>
                    <a:pt x="12473" y="182089"/>
                  </a:cubicBezTo>
                  <a:close/>
                </a:path>
              </a:pathLst>
            </a:custGeom>
            <a:grpFill/>
            <a:ln w="186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</a:endParaRPr>
            </a:p>
          </p:txBody>
        </p:sp>
        <p:sp>
          <p:nvSpPr>
            <p:cNvPr id="50" name="任意多边形: 形状 49"/>
            <p:cNvSpPr/>
            <p:nvPr/>
          </p:nvSpPr>
          <p:spPr>
            <a:xfrm>
              <a:off x="3252201" y="2560362"/>
              <a:ext cx="288756" cy="284438"/>
            </a:xfrm>
            <a:custGeom>
              <a:avLst/>
              <a:gdLst>
                <a:gd name="connsiteX0" fmla="*/ 369038 w 593146"/>
                <a:gd name="connsiteY0" fmla="*/ 877 h 584277"/>
                <a:gd name="connsiteX1" fmla="*/ 368746 w 593146"/>
                <a:gd name="connsiteY1" fmla="*/ 93237 h 584277"/>
                <a:gd name="connsiteX2" fmla="*/ 368454 w 593146"/>
                <a:gd name="connsiteY2" fmla="*/ 180920 h 584277"/>
                <a:gd name="connsiteX3" fmla="*/ 310865 w 593146"/>
                <a:gd name="connsiteY3" fmla="*/ 191150 h 584277"/>
                <a:gd name="connsiteX4" fmla="*/ 303265 w 593146"/>
                <a:gd name="connsiteY4" fmla="*/ 229438 h 584277"/>
                <a:gd name="connsiteX5" fmla="*/ 303265 w 593146"/>
                <a:gd name="connsiteY5" fmla="*/ 289063 h 584277"/>
                <a:gd name="connsiteX6" fmla="*/ 333667 w 593146"/>
                <a:gd name="connsiteY6" fmla="*/ 281756 h 584277"/>
                <a:gd name="connsiteX7" fmla="*/ 385701 w 593146"/>
                <a:gd name="connsiteY7" fmla="*/ 281464 h 584277"/>
                <a:gd name="connsiteX8" fmla="*/ 395348 w 593146"/>
                <a:gd name="connsiteY8" fmla="*/ 268019 h 584277"/>
                <a:gd name="connsiteX9" fmla="*/ 395348 w 593146"/>
                <a:gd name="connsiteY9" fmla="*/ 244344 h 584277"/>
                <a:gd name="connsiteX10" fmla="*/ 395348 w 593146"/>
                <a:gd name="connsiteY10" fmla="*/ 207517 h 584277"/>
                <a:gd name="connsiteX11" fmla="*/ 395348 w 593146"/>
                <a:gd name="connsiteY11" fmla="*/ 75408 h 584277"/>
                <a:gd name="connsiteX12" fmla="*/ 531573 w 593146"/>
                <a:gd name="connsiteY12" fmla="*/ 289355 h 584277"/>
                <a:gd name="connsiteX13" fmla="*/ 328697 w 593146"/>
                <a:gd name="connsiteY13" fmla="*/ 522301 h 584277"/>
                <a:gd name="connsiteX14" fmla="*/ 328697 w 593146"/>
                <a:gd name="connsiteY14" fmla="*/ 451570 h 584277"/>
                <a:gd name="connsiteX15" fmla="*/ 328697 w 593146"/>
                <a:gd name="connsiteY15" fmla="*/ 416788 h 584277"/>
                <a:gd name="connsiteX16" fmla="*/ 328697 w 593146"/>
                <a:gd name="connsiteY16" fmla="*/ 399836 h 584277"/>
                <a:gd name="connsiteX17" fmla="*/ 328697 w 593146"/>
                <a:gd name="connsiteY17" fmla="*/ 391360 h 584277"/>
                <a:gd name="connsiteX18" fmla="*/ 332205 w 593146"/>
                <a:gd name="connsiteY18" fmla="*/ 387268 h 584277"/>
                <a:gd name="connsiteX19" fmla="*/ 395640 w 593146"/>
                <a:gd name="connsiteY19" fmla="*/ 374116 h 584277"/>
                <a:gd name="connsiteX20" fmla="*/ 395640 w 593146"/>
                <a:gd name="connsiteY20" fmla="*/ 344888 h 584277"/>
                <a:gd name="connsiteX21" fmla="*/ 395640 w 593146"/>
                <a:gd name="connsiteY21" fmla="*/ 282925 h 584277"/>
                <a:gd name="connsiteX22" fmla="*/ 366115 w 593146"/>
                <a:gd name="connsiteY22" fmla="*/ 295493 h 584277"/>
                <a:gd name="connsiteX23" fmla="*/ 316127 w 593146"/>
                <a:gd name="connsiteY23" fmla="*/ 295493 h 584277"/>
                <a:gd name="connsiteX24" fmla="*/ 303557 w 593146"/>
                <a:gd name="connsiteY24" fmla="*/ 327351 h 584277"/>
                <a:gd name="connsiteX25" fmla="*/ 303557 w 593146"/>
                <a:gd name="connsiteY25" fmla="*/ 386684 h 584277"/>
                <a:gd name="connsiteX26" fmla="*/ 293033 w 593146"/>
                <a:gd name="connsiteY26" fmla="*/ 386391 h 584277"/>
                <a:gd name="connsiteX27" fmla="*/ 290110 w 593146"/>
                <a:gd name="connsiteY27" fmla="*/ 380254 h 584277"/>
                <a:gd name="connsiteX28" fmla="*/ 290110 w 593146"/>
                <a:gd name="connsiteY28" fmla="*/ 364178 h 584277"/>
                <a:gd name="connsiteX29" fmla="*/ 290110 w 593146"/>
                <a:gd name="connsiteY29" fmla="*/ 333489 h 584277"/>
                <a:gd name="connsiteX30" fmla="*/ 289817 w 593146"/>
                <a:gd name="connsiteY30" fmla="*/ 305138 h 584277"/>
                <a:gd name="connsiteX31" fmla="*/ 254738 w 593146"/>
                <a:gd name="connsiteY31" fmla="*/ 295493 h 584277"/>
                <a:gd name="connsiteX32" fmla="*/ 205919 w 593146"/>
                <a:gd name="connsiteY32" fmla="*/ 295201 h 584277"/>
                <a:gd name="connsiteX33" fmla="*/ 198026 w 593146"/>
                <a:gd name="connsiteY33" fmla="*/ 283510 h 584277"/>
                <a:gd name="connsiteX34" fmla="*/ 198026 w 593146"/>
                <a:gd name="connsiteY34" fmla="*/ 353072 h 584277"/>
                <a:gd name="connsiteX35" fmla="*/ 198319 w 593146"/>
                <a:gd name="connsiteY35" fmla="*/ 376746 h 584277"/>
                <a:gd name="connsiteX36" fmla="*/ 228721 w 593146"/>
                <a:gd name="connsiteY36" fmla="*/ 386684 h 584277"/>
                <a:gd name="connsiteX37" fmla="*/ 259708 w 593146"/>
                <a:gd name="connsiteY37" fmla="*/ 386684 h 584277"/>
                <a:gd name="connsiteX38" fmla="*/ 263800 w 593146"/>
                <a:gd name="connsiteY38" fmla="*/ 398375 h 584277"/>
                <a:gd name="connsiteX39" fmla="*/ 263800 w 593146"/>
                <a:gd name="connsiteY39" fmla="*/ 521716 h 584277"/>
                <a:gd name="connsiteX40" fmla="*/ 60925 w 593146"/>
                <a:gd name="connsiteY40" fmla="*/ 288771 h 584277"/>
                <a:gd name="connsiteX41" fmla="*/ 197734 w 593146"/>
                <a:gd name="connsiteY41" fmla="*/ 74823 h 584277"/>
                <a:gd name="connsiteX42" fmla="*/ 197734 w 593146"/>
                <a:gd name="connsiteY42" fmla="*/ 267727 h 584277"/>
                <a:gd name="connsiteX43" fmla="*/ 210304 w 593146"/>
                <a:gd name="connsiteY43" fmla="*/ 280879 h 584277"/>
                <a:gd name="connsiteX44" fmla="*/ 249184 w 593146"/>
                <a:gd name="connsiteY44" fmla="*/ 280879 h 584277"/>
                <a:gd name="connsiteX45" fmla="*/ 290110 w 593146"/>
                <a:gd name="connsiteY45" fmla="*/ 288186 h 584277"/>
                <a:gd name="connsiteX46" fmla="*/ 290110 w 593146"/>
                <a:gd name="connsiteY46" fmla="*/ 220670 h 584277"/>
                <a:gd name="connsiteX47" fmla="*/ 275201 w 593146"/>
                <a:gd name="connsiteY47" fmla="*/ 189688 h 584277"/>
                <a:gd name="connsiteX48" fmla="*/ 243922 w 593146"/>
                <a:gd name="connsiteY48" fmla="*/ 189688 h 584277"/>
                <a:gd name="connsiteX49" fmla="*/ 224628 w 593146"/>
                <a:gd name="connsiteY49" fmla="*/ 161922 h 584277"/>
                <a:gd name="connsiteX50" fmla="*/ 224628 w 593146"/>
                <a:gd name="connsiteY50" fmla="*/ 0 h 584277"/>
                <a:gd name="connsiteX51" fmla="*/ 705 w 593146"/>
                <a:gd name="connsiteY51" fmla="*/ 308061 h 584277"/>
                <a:gd name="connsiteX52" fmla="*/ 336882 w 593146"/>
                <a:gd name="connsiteY52" fmla="*/ 581633 h 584277"/>
                <a:gd name="connsiteX53" fmla="*/ 592669 w 593146"/>
                <a:gd name="connsiteY53" fmla="*/ 270649 h 584277"/>
                <a:gd name="connsiteX54" fmla="*/ 369038 w 593146"/>
                <a:gd name="connsiteY54" fmla="*/ 877 h 584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93146" h="584277">
                  <a:moveTo>
                    <a:pt x="369038" y="877"/>
                  </a:moveTo>
                  <a:cubicBezTo>
                    <a:pt x="369038" y="31858"/>
                    <a:pt x="368746" y="62547"/>
                    <a:pt x="368746" y="93237"/>
                  </a:cubicBezTo>
                  <a:cubicBezTo>
                    <a:pt x="368746" y="121588"/>
                    <a:pt x="372254" y="152861"/>
                    <a:pt x="368454" y="180920"/>
                  </a:cubicBezTo>
                  <a:cubicBezTo>
                    <a:pt x="366115" y="199041"/>
                    <a:pt x="323143" y="187350"/>
                    <a:pt x="310865" y="191150"/>
                  </a:cubicBezTo>
                  <a:cubicBezTo>
                    <a:pt x="298003" y="195242"/>
                    <a:pt x="303265" y="219793"/>
                    <a:pt x="303265" y="229438"/>
                  </a:cubicBezTo>
                  <a:lnTo>
                    <a:pt x="303265" y="289063"/>
                  </a:lnTo>
                  <a:cubicBezTo>
                    <a:pt x="308526" y="278249"/>
                    <a:pt x="324020" y="281756"/>
                    <a:pt x="333667" y="281756"/>
                  </a:cubicBezTo>
                  <a:cubicBezTo>
                    <a:pt x="350037" y="281756"/>
                    <a:pt x="369623" y="284679"/>
                    <a:pt x="385701" y="281464"/>
                  </a:cubicBezTo>
                  <a:cubicBezTo>
                    <a:pt x="392425" y="280002"/>
                    <a:pt x="395348" y="274449"/>
                    <a:pt x="395348" y="268019"/>
                  </a:cubicBezTo>
                  <a:cubicBezTo>
                    <a:pt x="393302" y="266265"/>
                    <a:pt x="395348" y="247559"/>
                    <a:pt x="395348" y="244344"/>
                  </a:cubicBezTo>
                  <a:lnTo>
                    <a:pt x="395348" y="207517"/>
                  </a:lnTo>
                  <a:lnTo>
                    <a:pt x="395348" y="75408"/>
                  </a:lnTo>
                  <a:cubicBezTo>
                    <a:pt x="477784" y="113696"/>
                    <a:pt x="531573" y="198749"/>
                    <a:pt x="531573" y="289355"/>
                  </a:cubicBezTo>
                  <a:cubicBezTo>
                    <a:pt x="531573" y="404805"/>
                    <a:pt x="443582" y="506810"/>
                    <a:pt x="328697" y="522301"/>
                  </a:cubicBezTo>
                  <a:lnTo>
                    <a:pt x="328697" y="451570"/>
                  </a:lnTo>
                  <a:lnTo>
                    <a:pt x="328697" y="416788"/>
                  </a:lnTo>
                  <a:lnTo>
                    <a:pt x="328697" y="399836"/>
                  </a:lnTo>
                  <a:cubicBezTo>
                    <a:pt x="328697" y="397498"/>
                    <a:pt x="328112" y="393698"/>
                    <a:pt x="328697" y="391360"/>
                  </a:cubicBezTo>
                  <a:cubicBezTo>
                    <a:pt x="330159" y="386099"/>
                    <a:pt x="327820" y="388730"/>
                    <a:pt x="332205" y="387268"/>
                  </a:cubicBezTo>
                  <a:cubicBezTo>
                    <a:pt x="339513" y="384638"/>
                    <a:pt x="403825" y="395160"/>
                    <a:pt x="395640" y="374116"/>
                  </a:cubicBezTo>
                  <a:cubicBezTo>
                    <a:pt x="392132" y="368563"/>
                    <a:pt x="395640" y="351610"/>
                    <a:pt x="395640" y="344888"/>
                  </a:cubicBezTo>
                  <a:lnTo>
                    <a:pt x="395640" y="282925"/>
                  </a:lnTo>
                  <a:cubicBezTo>
                    <a:pt x="396517" y="299293"/>
                    <a:pt x="376639" y="295493"/>
                    <a:pt x="366115" y="295493"/>
                  </a:cubicBezTo>
                  <a:cubicBezTo>
                    <a:pt x="350037" y="295493"/>
                    <a:pt x="332205" y="293155"/>
                    <a:pt x="316127" y="295493"/>
                  </a:cubicBezTo>
                  <a:cubicBezTo>
                    <a:pt x="299464" y="295493"/>
                    <a:pt x="303557" y="316829"/>
                    <a:pt x="303557" y="327351"/>
                  </a:cubicBezTo>
                  <a:lnTo>
                    <a:pt x="303557" y="386684"/>
                  </a:lnTo>
                  <a:cubicBezTo>
                    <a:pt x="300926" y="386684"/>
                    <a:pt x="295664" y="387268"/>
                    <a:pt x="293033" y="386391"/>
                  </a:cubicBezTo>
                  <a:cubicBezTo>
                    <a:pt x="289525" y="384638"/>
                    <a:pt x="290110" y="385515"/>
                    <a:pt x="290110" y="380254"/>
                  </a:cubicBezTo>
                  <a:lnTo>
                    <a:pt x="290110" y="364178"/>
                  </a:lnTo>
                  <a:lnTo>
                    <a:pt x="290110" y="333489"/>
                  </a:lnTo>
                  <a:cubicBezTo>
                    <a:pt x="290110" y="324721"/>
                    <a:pt x="291864" y="313907"/>
                    <a:pt x="289817" y="305138"/>
                  </a:cubicBezTo>
                  <a:cubicBezTo>
                    <a:pt x="287187" y="290817"/>
                    <a:pt x="264385" y="295493"/>
                    <a:pt x="254738" y="295493"/>
                  </a:cubicBezTo>
                  <a:cubicBezTo>
                    <a:pt x="239537" y="295493"/>
                    <a:pt x="220828" y="298708"/>
                    <a:pt x="205919" y="295201"/>
                  </a:cubicBezTo>
                  <a:cubicBezTo>
                    <a:pt x="200365" y="293739"/>
                    <a:pt x="197734" y="289355"/>
                    <a:pt x="198026" y="283510"/>
                  </a:cubicBezTo>
                  <a:lnTo>
                    <a:pt x="198026" y="353072"/>
                  </a:lnTo>
                  <a:cubicBezTo>
                    <a:pt x="198026" y="360671"/>
                    <a:pt x="196565" y="369439"/>
                    <a:pt x="198319" y="376746"/>
                  </a:cubicBezTo>
                  <a:cubicBezTo>
                    <a:pt x="200657" y="390191"/>
                    <a:pt x="219074" y="386684"/>
                    <a:pt x="228721" y="386684"/>
                  </a:cubicBezTo>
                  <a:lnTo>
                    <a:pt x="259708" y="386684"/>
                  </a:lnTo>
                  <a:cubicBezTo>
                    <a:pt x="266139" y="386684"/>
                    <a:pt x="263800" y="392529"/>
                    <a:pt x="263800" y="398375"/>
                  </a:cubicBezTo>
                  <a:lnTo>
                    <a:pt x="263800" y="521716"/>
                  </a:lnTo>
                  <a:cubicBezTo>
                    <a:pt x="148915" y="506225"/>
                    <a:pt x="60925" y="404513"/>
                    <a:pt x="60925" y="288771"/>
                  </a:cubicBezTo>
                  <a:cubicBezTo>
                    <a:pt x="60925" y="197872"/>
                    <a:pt x="115298" y="112819"/>
                    <a:pt x="197734" y="74823"/>
                  </a:cubicBezTo>
                  <a:lnTo>
                    <a:pt x="197734" y="267727"/>
                  </a:lnTo>
                  <a:cubicBezTo>
                    <a:pt x="198611" y="275618"/>
                    <a:pt x="202119" y="279710"/>
                    <a:pt x="210304" y="280879"/>
                  </a:cubicBezTo>
                  <a:lnTo>
                    <a:pt x="249184" y="280879"/>
                  </a:lnTo>
                  <a:cubicBezTo>
                    <a:pt x="260292" y="280879"/>
                    <a:pt x="283971" y="275326"/>
                    <a:pt x="290110" y="288186"/>
                  </a:cubicBezTo>
                  <a:lnTo>
                    <a:pt x="290110" y="220670"/>
                  </a:lnTo>
                  <a:cubicBezTo>
                    <a:pt x="290110" y="206056"/>
                    <a:pt x="293325" y="190857"/>
                    <a:pt x="275201" y="189688"/>
                  </a:cubicBezTo>
                  <a:cubicBezTo>
                    <a:pt x="264970" y="189104"/>
                    <a:pt x="254446" y="189688"/>
                    <a:pt x="243922" y="189688"/>
                  </a:cubicBezTo>
                  <a:cubicBezTo>
                    <a:pt x="223751" y="189688"/>
                    <a:pt x="224628" y="180628"/>
                    <a:pt x="224628" y="161922"/>
                  </a:cubicBezTo>
                  <a:lnTo>
                    <a:pt x="224628" y="0"/>
                  </a:lnTo>
                  <a:cubicBezTo>
                    <a:pt x="86942" y="34489"/>
                    <a:pt x="-9234" y="166306"/>
                    <a:pt x="705" y="308061"/>
                  </a:cubicBezTo>
                  <a:cubicBezTo>
                    <a:pt x="12398" y="476998"/>
                    <a:pt x="169086" y="604431"/>
                    <a:pt x="336882" y="581633"/>
                  </a:cubicBezTo>
                  <a:cubicBezTo>
                    <a:pt x="488308" y="561174"/>
                    <a:pt x="601439" y="422926"/>
                    <a:pt x="592669" y="270649"/>
                  </a:cubicBezTo>
                  <a:cubicBezTo>
                    <a:pt x="584777" y="143801"/>
                    <a:pt x="492986" y="32443"/>
                    <a:pt x="369038" y="877"/>
                  </a:cubicBezTo>
                  <a:close/>
                </a:path>
              </a:pathLst>
            </a:custGeom>
            <a:grpFill/>
            <a:ln w="186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</a:endParaRPr>
            </a:p>
          </p:txBody>
        </p:sp>
        <p:sp>
          <p:nvSpPr>
            <p:cNvPr id="51" name="任意多边形: 形状 50"/>
            <p:cNvSpPr/>
            <p:nvPr/>
          </p:nvSpPr>
          <p:spPr>
            <a:xfrm>
              <a:off x="3615295" y="2572420"/>
              <a:ext cx="298853" cy="152590"/>
            </a:xfrm>
            <a:custGeom>
              <a:avLst/>
              <a:gdLst>
                <a:gd name="connsiteX0" fmla="*/ 275373 w 613888"/>
                <a:gd name="connsiteY0" fmla="*/ 72852 h 313442"/>
                <a:gd name="connsiteX1" fmla="*/ 261049 w 613888"/>
                <a:gd name="connsiteY1" fmla="*/ 64083 h 313442"/>
                <a:gd name="connsiteX2" fmla="*/ 248186 w 613888"/>
                <a:gd name="connsiteY2" fmla="*/ 58822 h 313442"/>
                <a:gd name="connsiteX3" fmla="*/ 238832 w 613888"/>
                <a:gd name="connsiteY3" fmla="*/ 66714 h 313442"/>
                <a:gd name="connsiteX4" fmla="*/ 225970 w 613888"/>
                <a:gd name="connsiteY4" fmla="*/ 83666 h 313442"/>
                <a:gd name="connsiteX5" fmla="*/ 166042 w 613888"/>
                <a:gd name="connsiteY5" fmla="*/ 83666 h 313442"/>
                <a:gd name="connsiteX6" fmla="*/ 165750 w 613888"/>
                <a:gd name="connsiteY6" fmla="*/ 33686 h 313442"/>
                <a:gd name="connsiteX7" fmla="*/ 173351 w 613888"/>
                <a:gd name="connsiteY7" fmla="*/ 28425 h 313442"/>
                <a:gd name="connsiteX8" fmla="*/ 178320 w 613888"/>
                <a:gd name="connsiteY8" fmla="*/ 22288 h 313442"/>
                <a:gd name="connsiteX9" fmla="*/ 177151 w 613888"/>
                <a:gd name="connsiteY9" fmla="*/ 15273 h 313442"/>
                <a:gd name="connsiteX10" fmla="*/ 149964 w 613888"/>
                <a:gd name="connsiteY10" fmla="*/ 5920 h 313442"/>
                <a:gd name="connsiteX11" fmla="*/ 121608 w 613888"/>
                <a:gd name="connsiteY11" fmla="*/ 74 h 313442"/>
                <a:gd name="connsiteX12" fmla="*/ 112839 w 613888"/>
                <a:gd name="connsiteY12" fmla="*/ 1536 h 313442"/>
                <a:gd name="connsiteX13" fmla="*/ 111085 w 613888"/>
                <a:gd name="connsiteY13" fmla="*/ 10012 h 313442"/>
                <a:gd name="connsiteX14" fmla="*/ 113716 w 613888"/>
                <a:gd name="connsiteY14" fmla="*/ 48885 h 313442"/>
                <a:gd name="connsiteX15" fmla="*/ 113716 w 613888"/>
                <a:gd name="connsiteY15" fmla="*/ 83374 h 313442"/>
                <a:gd name="connsiteX16" fmla="*/ 59927 w 613888"/>
                <a:gd name="connsiteY16" fmla="*/ 83374 h 313442"/>
                <a:gd name="connsiteX17" fmla="*/ 14909 w 613888"/>
                <a:gd name="connsiteY17" fmla="*/ 59992 h 313442"/>
                <a:gd name="connsiteX18" fmla="*/ 4093 w 613888"/>
                <a:gd name="connsiteY18" fmla="*/ 56484 h 313442"/>
                <a:gd name="connsiteX19" fmla="*/ 292 w 613888"/>
                <a:gd name="connsiteY19" fmla="*/ 59115 h 313442"/>
                <a:gd name="connsiteX20" fmla="*/ 2046 w 613888"/>
                <a:gd name="connsiteY20" fmla="*/ 86881 h 313442"/>
                <a:gd name="connsiteX21" fmla="*/ 2046 w 613888"/>
                <a:gd name="connsiteY21" fmla="*/ 173688 h 313442"/>
                <a:gd name="connsiteX22" fmla="*/ 0 w 613888"/>
                <a:gd name="connsiteY22" fmla="*/ 209638 h 313442"/>
                <a:gd name="connsiteX23" fmla="*/ 1754 w 613888"/>
                <a:gd name="connsiteY23" fmla="*/ 217529 h 313442"/>
                <a:gd name="connsiteX24" fmla="*/ 21340 w 613888"/>
                <a:gd name="connsiteY24" fmla="*/ 219868 h 313442"/>
                <a:gd name="connsiteX25" fmla="*/ 45603 w 613888"/>
                <a:gd name="connsiteY25" fmla="*/ 212853 h 313442"/>
                <a:gd name="connsiteX26" fmla="*/ 52327 w 613888"/>
                <a:gd name="connsiteY26" fmla="*/ 201162 h 313442"/>
                <a:gd name="connsiteX27" fmla="*/ 52327 w 613888"/>
                <a:gd name="connsiteY27" fmla="*/ 183625 h 313442"/>
                <a:gd name="connsiteX28" fmla="*/ 113716 w 613888"/>
                <a:gd name="connsiteY28" fmla="*/ 183625 h 313442"/>
                <a:gd name="connsiteX29" fmla="*/ 114008 w 613888"/>
                <a:gd name="connsiteY29" fmla="*/ 246173 h 313442"/>
                <a:gd name="connsiteX30" fmla="*/ 110792 w 613888"/>
                <a:gd name="connsiteY30" fmla="*/ 301121 h 313442"/>
                <a:gd name="connsiteX31" fmla="*/ 114008 w 613888"/>
                <a:gd name="connsiteY31" fmla="*/ 309012 h 313442"/>
                <a:gd name="connsiteX32" fmla="*/ 127455 w 613888"/>
                <a:gd name="connsiteY32" fmla="*/ 313104 h 313442"/>
                <a:gd name="connsiteX33" fmla="*/ 149087 w 613888"/>
                <a:gd name="connsiteY33" fmla="*/ 311058 h 313442"/>
                <a:gd name="connsiteX34" fmla="*/ 162534 w 613888"/>
                <a:gd name="connsiteY34" fmla="*/ 304044 h 313442"/>
                <a:gd name="connsiteX35" fmla="*/ 167796 w 613888"/>
                <a:gd name="connsiteY35" fmla="*/ 295568 h 313442"/>
                <a:gd name="connsiteX36" fmla="*/ 165458 w 613888"/>
                <a:gd name="connsiteY36" fmla="*/ 248511 h 313442"/>
                <a:gd name="connsiteX37" fmla="*/ 165458 w 613888"/>
                <a:gd name="connsiteY37" fmla="*/ 183917 h 313442"/>
                <a:gd name="connsiteX38" fmla="*/ 230939 w 613888"/>
                <a:gd name="connsiteY38" fmla="*/ 183917 h 313442"/>
                <a:gd name="connsiteX39" fmla="*/ 230939 w 613888"/>
                <a:gd name="connsiteY39" fmla="*/ 199993 h 313442"/>
                <a:gd name="connsiteX40" fmla="*/ 232986 w 613888"/>
                <a:gd name="connsiteY40" fmla="*/ 213730 h 313442"/>
                <a:gd name="connsiteX41" fmla="*/ 243802 w 613888"/>
                <a:gd name="connsiteY41" fmla="*/ 218114 h 313442"/>
                <a:gd name="connsiteX42" fmla="*/ 262218 w 613888"/>
                <a:gd name="connsiteY42" fmla="*/ 216360 h 313442"/>
                <a:gd name="connsiteX43" fmla="*/ 278296 w 613888"/>
                <a:gd name="connsiteY43" fmla="*/ 210515 h 313442"/>
                <a:gd name="connsiteX44" fmla="*/ 283851 w 613888"/>
                <a:gd name="connsiteY44" fmla="*/ 202915 h 313442"/>
                <a:gd name="connsiteX45" fmla="*/ 281804 w 613888"/>
                <a:gd name="connsiteY45" fmla="*/ 169596 h 313442"/>
                <a:gd name="connsiteX46" fmla="*/ 281804 w 613888"/>
                <a:gd name="connsiteY46" fmla="*/ 109386 h 313442"/>
                <a:gd name="connsiteX47" fmla="*/ 290282 w 613888"/>
                <a:gd name="connsiteY47" fmla="*/ 101203 h 313442"/>
                <a:gd name="connsiteX48" fmla="*/ 296421 w 613888"/>
                <a:gd name="connsiteY48" fmla="*/ 92142 h 313442"/>
                <a:gd name="connsiteX49" fmla="*/ 275373 w 613888"/>
                <a:gd name="connsiteY49" fmla="*/ 72852 h 313442"/>
                <a:gd name="connsiteX50" fmla="*/ 113423 w 613888"/>
                <a:gd name="connsiteY50" fmla="*/ 175149 h 313442"/>
                <a:gd name="connsiteX51" fmla="*/ 52327 w 613888"/>
                <a:gd name="connsiteY51" fmla="*/ 175149 h 313442"/>
                <a:gd name="connsiteX52" fmla="*/ 52327 w 613888"/>
                <a:gd name="connsiteY52" fmla="*/ 92727 h 313442"/>
                <a:gd name="connsiteX53" fmla="*/ 113423 w 613888"/>
                <a:gd name="connsiteY53" fmla="*/ 92434 h 313442"/>
                <a:gd name="connsiteX54" fmla="*/ 113423 w 613888"/>
                <a:gd name="connsiteY54" fmla="*/ 175149 h 313442"/>
                <a:gd name="connsiteX55" fmla="*/ 230647 w 613888"/>
                <a:gd name="connsiteY55" fmla="*/ 175149 h 313442"/>
                <a:gd name="connsiteX56" fmla="*/ 165458 w 613888"/>
                <a:gd name="connsiteY56" fmla="*/ 175149 h 313442"/>
                <a:gd name="connsiteX57" fmla="*/ 165458 w 613888"/>
                <a:gd name="connsiteY57" fmla="*/ 92434 h 313442"/>
                <a:gd name="connsiteX58" fmla="*/ 230647 w 613888"/>
                <a:gd name="connsiteY58" fmla="*/ 92434 h 313442"/>
                <a:gd name="connsiteX59" fmla="*/ 230647 w 613888"/>
                <a:gd name="connsiteY59" fmla="*/ 175149 h 313442"/>
                <a:gd name="connsiteX60" fmla="*/ 495788 w 613888"/>
                <a:gd name="connsiteY60" fmla="*/ 223375 h 313442"/>
                <a:gd name="connsiteX61" fmla="*/ 495496 w 613888"/>
                <a:gd name="connsiteY61" fmla="*/ 145337 h 313442"/>
                <a:gd name="connsiteX62" fmla="*/ 471525 w 613888"/>
                <a:gd name="connsiteY62" fmla="*/ 145337 h 313442"/>
                <a:gd name="connsiteX63" fmla="*/ 451647 w 613888"/>
                <a:gd name="connsiteY63" fmla="*/ 146213 h 313442"/>
                <a:gd name="connsiteX64" fmla="*/ 442292 w 613888"/>
                <a:gd name="connsiteY64" fmla="*/ 134522 h 313442"/>
                <a:gd name="connsiteX65" fmla="*/ 466263 w 613888"/>
                <a:gd name="connsiteY65" fmla="*/ 136568 h 313442"/>
                <a:gd name="connsiteX66" fmla="*/ 495204 w 613888"/>
                <a:gd name="connsiteY66" fmla="*/ 136861 h 313442"/>
                <a:gd name="connsiteX67" fmla="*/ 495204 w 613888"/>
                <a:gd name="connsiteY67" fmla="*/ 80743 h 313442"/>
                <a:gd name="connsiteX68" fmla="*/ 468017 w 613888"/>
                <a:gd name="connsiteY68" fmla="*/ 80743 h 313442"/>
                <a:gd name="connsiteX69" fmla="*/ 448139 w 613888"/>
                <a:gd name="connsiteY69" fmla="*/ 82497 h 313442"/>
                <a:gd name="connsiteX70" fmla="*/ 438784 w 613888"/>
                <a:gd name="connsiteY70" fmla="*/ 70513 h 313442"/>
                <a:gd name="connsiteX71" fmla="*/ 464509 w 613888"/>
                <a:gd name="connsiteY71" fmla="*/ 72267 h 313442"/>
                <a:gd name="connsiteX72" fmla="*/ 555131 w 613888"/>
                <a:gd name="connsiteY72" fmla="*/ 72267 h 313442"/>
                <a:gd name="connsiteX73" fmla="*/ 568286 w 613888"/>
                <a:gd name="connsiteY73" fmla="*/ 53854 h 313442"/>
                <a:gd name="connsiteX74" fmla="*/ 575009 w 613888"/>
                <a:gd name="connsiteY74" fmla="*/ 48300 h 313442"/>
                <a:gd name="connsiteX75" fmla="*/ 582902 w 613888"/>
                <a:gd name="connsiteY75" fmla="*/ 51515 h 313442"/>
                <a:gd name="connsiteX76" fmla="*/ 604827 w 613888"/>
                <a:gd name="connsiteY76" fmla="*/ 69637 h 313442"/>
                <a:gd name="connsiteX77" fmla="*/ 609796 w 613888"/>
                <a:gd name="connsiteY77" fmla="*/ 78405 h 313442"/>
                <a:gd name="connsiteX78" fmla="*/ 603365 w 613888"/>
                <a:gd name="connsiteY78" fmla="*/ 80743 h 313442"/>
                <a:gd name="connsiteX79" fmla="*/ 543146 w 613888"/>
                <a:gd name="connsiteY79" fmla="*/ 80451 h 313442"/>
                <a:gd name="connsiteX80" fmla="*/ 537007 w 613888"/>
                <a:gd name="connsiteY80" fmla="*/ 88050 h 313442"/>
                <a:gd name="connsiteX81" fmla="*/ 536714 w 613888"/>
                <a:gd name="connsiteY81" fmla="*/ 136568 h 313442"/>
                <a:gd name="connsiteX82" fmla="*/ 553962 w 613888"/>
                <a:gd name="connsiteY82" fmla="*/ 136568 h 313442"/>
                <a:gd name="connsiteX83" fmla="*/ 572378 w 613888"/>
                <a:gd name="connsiteY83" fmla="*/ 117570 h 313442"/>
                <a:gd name="connsiteX84" fmla="*/ 583195 w 613888"/>
                <a:gd name="connsiteY84" fmla="*/ 121662 h 313442"/>
                <a:gd name="connsiteX85" fmla="*/ 603365 w 613888"/>
                <a:gd name="connsiteY85" fmla="*/ 138614 h 313442"/>
                <a:gd name="connsiteX86" fmla="*/ 604827 w 613888"/>
                <a:gd name="connsiteY86" fmla="*/ 143583 h 313442"/>
                <a:gd name="connsiteX87" fmla="*/ 600442 w 613888"/>
                <a:gd name="connsiteY87" fmla="*/ 145629 h 313442"/>
                <a:gd name="connsiteX88" fmla="*/ 537007 w 613888"/>
                <a:gd name="connsiteY88" fmla="*/ 145921 h 313442"/>
                <a:gd name="connsiteX89" fmla="*/ 537007 w 613888"/>
                <a:gd name="connsiteY89" fmla="*/ 223083 h 313442"/>
                <a:gd name="connsiteX90" fmla="*/ 563316 w 613888"/>
                <a:gd name="connsiteY90" fmla="*/ 223083 h 313442"/>
                <a:gd name="connsiteX91" fmla="*/ 572671 w 613888"/>
                <a:gd name="connsiteY91" fmla="*/ 211099 h 313442"/>
                <a:gd name="connsiteX92" fmla="*/ 579979 w 613888"/>
                <a:gd name="connsiteY92" fmla="*/ 202039 h 313442"/>
                <a:gd name="connsiteX93" fmla="*/ 584071 w 613888"/>
                <a:gd name="connsiteY93" fmla="*/ 199408 h 313442"/>
                <a:gd name="connsiteX94" fmla="*/ 590795 w 613888"/>
                <a:gd name="connsiteY94" fmla="*/ 202331 h 313442"/>
                <a:gd name="connsiteX95" fmla="*/ 606581 w 613888"/>
                <a:gd name="connsiteY95" fmla="*/ 216360 h 313442"/>
                <a:gd name="connsiteX96" fmla="*/ 613889 w 613888"/>
                <a:gd name="connsiteY96" fmla="*/ 226298 h 313442"/>
                <a:gd name="connsiteX97" fmla="*/ 611843 w 613888"/>
                <a:gd name="connsiteY97" fmla="*/ 230390 h 313442"/>
                <a:gd name="connsiteX98" fmla="*/ 603657 w 613888"/>
                <a:gd name="connsiteY98" fmla="*/ 231559 h 313442"/>
                <a:gd name="connsiteX99" fmla="*/ 464802 w 613888"/>
                <a:gd name="connsiteY99" fmla="*/ 231559 h 313442"/>
                <a:gd name="connsiteX100" fmla="*/ 445216 w 613888"/>
                <a:gd name="connsiteY100" fmla="*/ 232436 h 313442"/>
                <a:gd name="connsiteX101" fmla="*/ 435861 w 613888"/>
                <a:gd name="connsiteY101" fmla="*/ 220744 h 313442"/>
                <a:gd name="connsiteX102" fmla="*/ 459832 w 613888"/>
                <a:gd name="connsiteY102" fmla="*/ 222790 h 313442"/>
                <a:gd name="connsiteX103" fmla="*/ 495788 w 613888"/>
                <a:gd name="connsiteY103" fmla="*/ 223375 h 313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</a:cxnLst>
              <a:rect l="l" t="t" r="r" b="b"/>
              <a:pathLst>
                <a:path w="613888" h="313442">
                  <a:moveTo>
                    <a:pt x="275373" y="72852"/>
                  </a:moveTo>
                  <a:lnTo>
                    <a:pt x="261049" y="64083"/>
                  </a:lnTo>
                  <a:cubicBezTo>
                    <a:pt x="254910" y="60284"/>
                    <a:pt x="250817" y="58530"/>
                    <a:pt x="248186" y="58822"/>
                  </a:cubicBezTo>
                  <a:cubicBezTo>
                    <a:pt x="245556" y="59115"/>
                    <a:pt x="242632" y="61745"/>
                    <a:pt x="238832" y="66714"/>
                  </a:cubicBezTo>
                  <a:cubicBezTo>
                    <a:pt x="235324" y="71683"/>
                    <a:pt x="230939" y="77236"/>
                    <a:pt x="225970" y="83666"/>
                  </a:cubicBezTo>
                  <a:lnTo>
                    <a:pt x="166042" y="83666"/>
                  </a:lnTo>
                  <a:lnTo>
                    <a:pt x="165750" y="33686"/>
                  </a:lnTo>
                  <a:lnTo>
                    <a:pt x="173351" y="28425"/>
                  </a:lnTo>
                  <a:cubicBezTo>
                    <a:pt x="175982" y="26380"/>
                    <a:pt x="177735" y="24334"/>
                    <a:pt x="178320" y="22288"/>
                  </a:cubicBezTo>
                  <a:cubicBezTo>
                    <a:pt x="179197" y="20242"/>
                    <a:pt x="178612" y="17903"/>
                    <a:pt x="177151" y="15273"/>
                  </a:cubicBezTo>
                  <a:cubicBezTo>
                    <a:pt x="175689" y="12642"/>
                    <a:pt x="166627" y="9720"/>
                    <a:pt x="149964" y="5920"/>
                  </a:cubicBezTo>
                  <a:cubicBezTo>
                    <a:pt x="133302" y="2120"/>
                    <a:pt x="123947" y="367"/>
                    <a:pt x="121608" y="74"/>
                  </a:cubicBezTo>
                  <a:cubicBezTo>
                    <a:pt x="116931" y="-218"/>
                    <a:pt x="114300" y="367"/>
                    <a:pt x="112839" y="1536"/>
                  </a:cubicBezTo>
                  <a:cubicBezTo>
                    <a:pt x="111377" y="2705"/>
                    <a:pt x="110792" y="5628"/>
                    <a:pt x="111085" y="10012"/>
                  </a:cubicBezTo>
                  <a:lnTo>
                    <a:pt x="113716" y="48885"/>
                  </a:lnTo>
                  <a:lnTo>
                    <a:pt x="113716" y="83374"/>
                  </a:lnTo>
                  <a:lnTo>
                    <a:pt x="59927" y="83374"/>
                  </a:lnTo>
                  <a:lnTo>
                    <a:pt x="14909" y="59992"/>
                  </a:lnTo>
                  <a:cubicBezTo>
                    <a:pt x="9354" y="57069"/>
                    <a:pt x="5554" y="55900"/>
                    <a:pt x="4093" y="56484"/>
                  </a:cubicBezTo>
                  <a:cubicBezTo>
                    <a:pt x="2339" y="57069"/>
                    <a:pt x="1169" y="57946"/>
                    <a:pt x="292" y="59115"/>
                  </a:cubicBezTo>
                  <a:lnTo>
                    <a:pt x="2046" y="86881"/>
                  </a:lnTo>
                  <a:lnTo>
                    <a:pt x="2046" y="173688"/>
                  </a:lnTo>
                  <a:lnTo>
                    <a:pt x="0" y="209638"/>
                  </a:lnTo>
                  <a:cubicBezTo>
                    <a:pt x="0" y="212853"/>
                    <a:pt x="585" y="215483"/>
                    <a:pt x="1754" y="217529"/>
                  </a:cubicBezTo>
                  <a:cubicBezTo>
                    <a:pt x="3216" y="219575"/>
                    <a:pt x="9647" y="220452"/>
                    <a:pt x="21340" y="219868"/>
                  </a:cubicBezTo>
                  <a:cubicBezTo>
                    <a:pt x="33033" y="219283"/>
                    <a:pt x="41218" y="216945"/>
                    <a:pt x="45603" y="212853"/>
                  </a:cubicBezTo>
                  <a:cubicBezTo>
                    <a:pt x="49988" y="208761"/>
                    <a:pt x="52327" y="204669"/>
                    <a:pt x="52327" y="201162"/>
                  </a:cubicBezTo>
                  <a:lnTo>
                    <a:pt x="52327" y="183625"/>
                  </a:lnTo>
                  <a:lnTo>
                    <a:pt x="113716" y="183625"/>
                  </a:lnTo>
                  <a:lnTo>
                    <a:pt x="114008" y="246173"/>
                  </a:lnTo>
                  <a:lnTo>
                    <a:pt x="110792" y="301121"/>
                  </a:lnTo>
                  <a:cubicBezTo>
                    <a:pt x="111377" y="304336"/>
                    <a:pt x="112254" y="306966"/>
                    <a:pt x="114008" y="309012"/>
                  </a:cubicBezTo>
                  <a:cubicBezTo>
                    <a:pt x="115762" y="311351"/>
                    <a:pt x="120147" y="312520"/>
                    <a:pt x="127455" y="313104"/>
                  </a:cubicBezTo>
                  <a:cubicBezTo>
                    <a:pt x="135348" y="313981"/>
                    <a:pt x="142656" y="313104"/>
                    <a:pt x="149087" y="311058"/>
                  </a:cubicBezTo>
                  <a:cubicBezTo>
                    <a:pt x="155811" y="309012"/>
                    <a:pt x="160196" y="306674"/>
                    <a:pt x="162534" y="304044"/>
                  </a:cubicBezTo>
                  <a:cubicBezTo>
                    <a:pt x="164873" y="301413"/>
                    <a:pt x="166627" y="298783"/>
                    <a:pt x="167796" y="295568"/>
                  </a:cubicBezTo>
                  <a:lnTo>
                    <a:pt x="165458" y="248511"/>
                  </a:lnTo>
                  <a:lnTo>
                    <a:pt x="165458" y="183917"/>
                  </a:lnTo>
                  <a:lnTo>
                    <a:pt x="230939" y="183917"/>
                  </a:lnTo>
                  <a:lnTo>
                    <a:pt x="230939" y="199993"/>
                  </a:lnTo>
                  <a:cubicBezTo>
                    <a:pt x="230939" y="207007"/>
                    <a:pt x="231524" y="211391"/>
                    <a:pt x="232986" y="213730"/>
                  </a:cubicBezTo>
                  <a:cubicBezTo>
                    <a:pt x="234447" y="216068"/>
                    <a:pt x="237955" y="217529"/>
                    <a:pt x="243802" y="218114"/>
                  </a:cubicBezTo>
                  <a:cubicBezTo>
                    <a:pt x="247894" y="218698"/>
                    <a:pt x="254033" y="218114"/>
                    <a:pt x="262218" y="216360"/>
                  </a:cubicBezTo>
                  <a:cubicBezTo>
                    <a:pt x="270403" y="214607"/>
                    <a:pt x="275958" y="212561"/>
                    <a:pt x="278296" y="210515"/>
                  </a:cubicBezTo>
                  <a:cubicBezTo>
                    <a:pt x="280635" y="208469"/>
                    <a:pt x="282681" y="205838"/>
                    <a:pt x="283851" y="202915"/>
                  </a:cubicBezTo>
                  <a:lnTo>
                    <a:pt x="281804" y="169596"/>
                  </a:lnTo>
                  <a:lnTo>
                    <a:pt x="281804" y="109386"/>
                  </a:lnTo>
                  <a:lnTo>
                    <a:pt x="290282" y="101203"/>
                  </a:lnTo>
                  <a:cubicBezTo>
                    <a:pt x="294374" y="97403"/>
                    <a:pt x="296421" y="94480"/>
                    <a:pt x="296421" y="92142"/>
                  </a:cubicBezTo>
                  <a:cubicBezTo>
                    <a:pt x="296713" y="88050"/>
                    <a:pt x="289697" y="81620"/>
                    <a:pt x="275373" y="72852"/>
                  </a:cubicBezTo>
                  <a:close/>
                  <a:moveTo>
                    <a:pt x="113423" y="175149"/>
                  </a:moveTo>
                  <a:lnTo>
                    <a:pt x="52327" y="175149"/>
                  </a:lnTo>
                  <a:lnTo>
                    <a:pt x="52327" y="92727"/>
                  </a:lnTo>
                  <a:lnTo>
                    <a:pt x="113423" y="92434"/>
                  </a:lnTo>
                  <a:lnTo>
                    <a:pt x="113423" y="175149"/>
                  </a:lnTo>
                  <a:close/>
                  <a:moveTo>
                    <a:pt x="230647" y="175149"/>
                  </a:moveTo>
                  <a:lnTo>
                    <a:pt x="165458" y="175149"/>
                  </a:lnTo>
                  <a:lnTo>
                    <a:pt x="165458" y="92434"/>
                  </a:lnTo>
                  <a:lnTo>
                    <a:pt x="230647" y="92434"/>
                  </a:lnTo>
                  <a:lnTo>
                    <a:pt x="230647" y="175149"/>
                  </a:lnTo>
                  <a:close/>
                  <a:moveTo>
                    <a:pt x="495788" y="223375"/>
                  </a:moveTo>
                  <a:lnTo>
                    <a:pt x="495496" y="145337"/>
                  </a:lnTo>
                  <a:lnTo>
                    <a:pt x="471525" y="145337"/>
                  </a:lnTo>
                  <a:lnTo>
                    <a:pt x="451647" y="146213"/>
                  </a:lnTo>
                  <a:lnTo>
                    <a:pt x="442292" y="134522"/>
                  </a:lnTo>
                  <a:lnTo>
                    <a:pt x="466263" y="136568"/>
                  </a:lnTo>
                  <a:lnTo>
                    <a:pt x="495204" y="136861"/>
                  </a:lnTo>
                  <a:lnTo>
                    <a:pt x="495204" y="80743"/>
                  </a:lnTo>
                  <a:lnTo>
                    <a:pt x="468017" y="80743"/>
                  </a:lnTo>
                  <a:lnTo>
                    <a:pt x="448139" y="82497"/>
                  </a:lnTo>
                  <a:lnTo>
                    <a:pt x="438784" y="70513"/>
                  </a:lnTo>
                  <a:lnTo>
                    <a:pt x="464509" y="72267"/>
                  </a:lnTo>
                  <a:lnTo>
                    <a:pt x="555131" y="72267"/>
                  </a:lnTo>
                  <a:cubicBezTo>
                    <a:pt x="560978" y="63207"/>
                    <a:pt x="565363" y="57069"/>
                    <a:pt x="568286" y="53854"/>
                  </a:cubicBezTo>
                  <a:cubicBezTo>
                    <a:pt x="570917" y="50346"/>
                    <a:pt x="573255" y="48593"/>
                    <a:pt x="575009" y="48300"/>
                  </a:cubicBezTo>
                  <a:cubicBezTo>
                    <a:pt x="576763" y="48008"/>
                    <a:pt x="579394" y="49177"/>
                    <a:pt x="582902" y="51515"/>
                  </a:cubicBezTo>
                  <a:cubicBezTo>
                    <a:pt x="593426" y="59115"/>
                    <a:pt x="600734" y="65252"/>
                    <a:pt x="604827" y="69637"/>
                  </a:cubicBezTo>
                  <a:cubicBezTo>
                    <a:pt x="608919" y="74021"/>
                    <a:pt x="610381" y="76944"/>
                    <a:pt x="609796" y="78405"/>
                  </a:cubicBezTo>
                  <a:cubicBezTo>
                    <a:pt x="608919" y="80159"/>
                    <a:pt x="606873" y="80743"/>
                    <a:pt x="603365" y="80743"/>
                  </a:cubicBezTo>
                  <a:lnTo>
                    <a:pt x="543146" y="80451"/>
                  </a:lnTo>
                  <a:cubicBezTo>
                    <a:pt x="541392" y="83666"/>
                    <a:pt x="539345" y="86004"/>
                    <a:pt x="537007" y="88050"/>
                  </a:cubicBezTo>
                  <a:lnTo>
                    <a:pt x="536714" y="136568"/>
                  </a:lnTo>
                  <a:lnTo>
                    <a:pt x="553962" y="136568"/>
                  </a:lnTo>
                  <a:cubicBezTo>
                    <a:pt x="563609" y="124585"/>
                    <a:pt x="569747" y="118155"/>
                    <a:pt x="572378" y="117570"/>
                  </a:cubicBezTo>
                  <a:cubicBezTo>
                    <a:pt x="575009" y="116986"/>
                    <a:pt x="578810" y="118447"/>
                    <a:pt x="583195" y="121662"/>
                  </a:cubicBezTo>
                  <a:cubicBezTo>
                    <a:pt x="595180" y="131015"/>
                    <a:pt x="601904" y="136568"/>
                    <a:pt x="603365" y="138614"/>
                  </a:cubicBezTo>
                  <a:cubicBezTo>
                    <a:pt x="604827" y="140660"/>
                    <a:pt x="605412" y="142122"/>
                    <a:pt x="604827" y="143583"/>
                  </a:cubicBezTo>
                  <a:cubicBezTo>
                    <a:pt x="604242" y="145044"/>
                    <a:pt x="602781" y="145629"/>
                    <a:pt x="600442" y="145629"/>
                  </a:cubicBezTo>
                  <a:lnTo>
                    <a:pt x="537007" y="145921"/>
                  </a:lnTo>
                  <a:lnTo>
                    <a:pt x="537007" y="223083"/>
                  </a:lnTo>
                  <a:lnTo>
                    <a:pt x="563316" y="223083"/>
                  </a:lnTo>
                  <a:cubicBezTo>
                    <a:pt x="566240" y="219575"/>
                    <a:pt x="569455" y="215776"/>
                    <a:pt x="572671" y="211099"/>
                  </a:cubicBezTo>
                  <a:cubicBezTo>
                    <a:pt x="576179" y="206715"/>
                    <a:pt x="578517" y="203792"/>
                    <a:pt x="579979" y="202039"/>
                  </a:cubicBezTo>
                  <a:cubicBezTo>
                    <a:pt x="581441" y="200577"/>
                    <a:pt x="582902" y="199700"/>
                    <a:pt x="584071" y="199408"/>
                  </a:cubicBezTo>
                  <a:cubicBezTo>
                    <a:pt x="585533" y="199116"/>
                    <a:pt x="587579" y="200285"/>
                    <a:pt x="590795" y="202331"/>
                  </a:cubicBezTo>
                  <a:cubicBezTo>
                    <a:pt x="596349" y="206715"/>
                    <a:pt x="601611" y="211391"/>
                    <a:pt x="606581" y="216360"/>
                  </a:cubicBezTo>
                  <a:cubicBezTo>
                    <a:pt x="611550" y="221329"/>
                    <a:pt x="613889" y="224836"/>
                    <a:pt x="613889" y="226298"/>
                  </a:cubicBezTo>
                  <a:cubicBezTo>
                    <a:pt x="613889" y="228344"/>
                    <a:pt x="613012" y="229513"/>
                    <a:pt x="611843" y="230390"/>
                  </a:cubicBezTo>
                  <a:cubicBezTo>
                    <a:pt x="610381" y="231266"/>
                    <a:pt x="607750" y="231559"/>
                    <a:pt x="603657" y="231559"/>
                  </a:cubicBezTo>
                  <a:lnTo>
                    <a:pt x="464802" y="231559"/>
                  </a:lnTo>
                  <a:lnTo>
                    <a:pt x="445216" y="232436"/>
                  </a:lnTo>
                  <a:lnTo>
                    <a:pt x="435861" y="220744"/>
                  </a:lnTo>
                  <a:lnTo>
                    <a:pt x="459832" y="222790"/>
                  </a:lnTo>
                  <a:lnTo>
                    <a:pt x="495788" y="223375"/>
                  </a:lnTo>
                  <a:close/>
                </a:path>
              </a:pathLst>
            </a:custGeom>
            <a:grpFill/>
            <a:ln w="186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</a:endParaRPr>
            </a:p>
          </p:txBody>
        </p:sp>
        <p:sp>
          <p:nvSpPr>
            <p:cNvPr id="52" name="任意多边形: 形状 51"/>
            <p:cNvSpPr/>
            <p:nvPr/>
          </p:nvSpPr>
          <p:spPr>
            <a:xfrm>
              <a:off x="3877690" y="2645138"/>
              <a:ext cx="27297" cy="23931"/>
            </a:xfrm>
            <a:custGeom>
              <a:avLst/>
              <a:gdLst>
                <a:gd name="connsiteX0" fmla="*/ 6487 w 56071"/>
                <a:gd name="connsiteY0" fmla="*/ 55 h 49158"/>
                <a:gd name="connsiteX1" fmla="*/ 56 w 56071"/>
                <a:gd name="connsiteY1" fmla="*/ 2394 h 49158"/>
                <a:gd name="connsiteX2" fmla="*/ 2102 w 56071"/>
                <a:gd name="connsiteY2" fmla="*/ 7362 h 49158"/>
                <a:gd name="connsiteX3" fmla="*/ 7949 w 56071"/>
                <a:gd name="connsiteY3" fmla="*/ 12331 h 49158"/>
                <a:gd name="connsiteX4" fmla="*/ 14965 w 56071"/>
                <a:gd name="connsiteY4" fmla="*/ 26945 h 49158"/>
                <a:gd name="connsiteX5" fmla="*/ 17596 w 56071"/>
                <a:gd name="connsiteY5" fmla="*/ 39513 h 49158"/>
                <a:gd name="connsiteX6" fmla="*/ 22858 w 56071"/>
                <a:gd name="connsiteY6" fmla="*/ 45943 h 49158"/>
                <a:gd name="connsiteX7" fmla="*/ 37766 w 56071"/>
                <a:gd name="connsiteY7" fmla="*/ 49158 h 49158"/>
                <a:gd name="connsiteX8" fmla="*/ 53844 w 56071"/>
                <a:gd name="connsiteY8" fmla="*/ 39221 h 49158"/>
                <a:gd name="connsiteX9" fmla="*/ 55891 w 56071"/>
                <a:gd name="connsiteY9" fmla="*/ 26945 h 49158"/>
                <a:gd name="connsiteX10" fmla="*/ 46536 w 56071"/>
                <a:gd name="connsiteY10" fmla="*/ 11162 h 49158"/>
                <a:gd name="connsiteX11" fmla="*/ 12626 w 56071"/>
                <a:gd name="connsiteY11" fmla="*/ 640 h 49158"/>
                <a:gd name="connsiteX12" fmla="*/ 6487 w 56071"/>
                <a:gd name="connsiteY12" fmla="*/ 55 h 49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6071" h="49158">
                  <a:moveTo>
                    <a:pt x="6487" y="55"/>
                  </a:moveTo>
                  <a:cubicBezTo>
                    <a:pt x="2395" y="-237"/>
                    <a:pt x="56" y="640"/>
                    <a:pt x="56" y="2394"/>
                  </a:cubicBezTo>
                  <a:cubicBezTo>
                    <a:pt x="-236" y="4147"/>
                    <a:pt x="641" y="5901"/>
                    <a:pt x="2102" y="7362"/>
                  </a:cubicBezTo>
                  <a:lnTo>
                    <a:pt x="7949" y="12331"/>
                  </a:lnTo>
                  <a:cubicBezTo>
                    <a:pt x="11457" y="15838"/>
                    <a:pt x="13795" y="20807"/>
                    <a:pt x="14965" y="26945"/>
                  </a:cubicBezTo>
                  <a:cubicBezTo>
                    <a:pt x="16134" y="33083"/>
                    <a:pt x="17011" y="37467"/>
                    <a:pt x="17596" y="39513"/>
                  </a:cubicBezTo>
                  <a:cubicBezTo>
                    <a:pt x="18180" y="41559"/>
                    <a:pt x="19934" y="43897"/>
                    <a:pt x="22858" y="45943"/>
                  </a:cubicBezTo>
                  <a:cubicBezTo>
                    <a:pt x="25781" y="48281"/>
                    <a:pt x="30750" y="49158"/>
                    <a:pt x="37766" y="49158"/>
                  </a:cubicBezTo>
                  <a:cubicBezTo>
                    <a:pt x="44490" y="48866"/>
                    <a:pt x="50044" y="45651"/>
                    <a:pt x="53844" y="39221"/>
                  </a:cubicBezTo>
                  <a:cubicBezTo>
                    <a:pt x="55598" y="36006"/>
                    <a:pt x="56475" y="31914"/>
                    <a:pt x="55891" y="26945"/>
                  </a:cubicBezTo>
                  <a:cubicBezTo>
                    <a:pt x="55306" y="21976"/>
                    <a:pt x="52383" y="16715"/>
                    <a:pt x="46536" y="11162"/>
                  </a:cubicBezTo>
                  <a:cubicBezTo>
                    <a:pt x="40982" y="5609"/>
                    <a:pt x="29581" y="1809"/>
                    <a:pt x="12626" y="640"/>
                  </a:cubicBezTo>
                  <a:lnTo>
                    <a:pt x="6487" y="55"/>
                  </a:lnTo>
                  <a:close/>
                </a:path>
              </a:pathLst>
            </a:custGeom>
            <a:grpFill/>
            <a:ln w="186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</a:endParaRPr>
            </a:p>
          </p:txBody>
        </p:sp>
        <p:sp>
          <p:nvSpPr>
            <p:cNvPr id="53" name="任意多边形: 形状 52"/>
            <p:cNvSpPr/>
            <p:nvPr/>
          </p:nvSpPr>
          <p:spPr>
            <a:xfrm>
              <a:off x="3803716" y="2572461"/>
              <a:ext cx="524424" cy="151615"/>
            </a:xfrm>
            <a:custGeom>
              <a:avLst/>
              <a:gdLst>
                <a:gd name="connsiteX0" fmla="*/ 288528 w 1077243"/>
                <a:gd name="connsiteY0" fmla="*/ 35063 h 311439"/>
                <a:gd name="connsiteX1" fmla="*/ 278004 w 1077243"/>
                <a:gd name="connsiteY1" fmla="*/ 23664 h 311439"/>
                <a:gd name="connsiteX2" fmla="*/ 251402 w 1077243"/>
                <a:gd name="connsiteY2" fmla="*/ 7881 h 311439"/>
                <a:gd name="connsiteX3" fmla="*/ 242632 w 1077243"/>
                <a:gd name="connsiteY3" fmla="*/ 6128 h 311439"/>
                <a:gd name="connsiteX4" fmla="*/ 235324 w 1077243"/>
                <a:gd name="connsiteY4" fmla="*/ 12266 h 311439"/>
                <a:gd name="connsiteX5" fmla="*/ 224216 w 1077243"/>
                <a:gd name="connsiteY5" fmla="*/ 26587 h 311439"/>
                <a:gd name="connsiteX6" fmla="*/ 51742 w 1077243"/>
                <a:gd name="connsiteY6" fmla="*/ 26587 h 311439"/>
                <a:gd name="connsiteX7" fmla="*/ 13155 w 1077243"/>
                <a:gd name="connsiteY7" fmla="*/ 7589 h 311439"/>
                <a:gd name="connsiteX8" fmla="*/ 2923 w 1077243"/>
                <a:gd name="connsiteY8" fmla="*/ 4374 h 311439"/>
                <a:gd name="connsiteX9" fmla="*/ 0 w 1077243"/>
                <a:gd name="connsiteY9" fmla="*/ 7005 h 311439"/>
                <a:gd name="connsiteX10" fmla="*/ 2046 w 1077243"/>
                <a:gd name="connsiteY10" fmla="*/ 54646 h 311439"/>
                <a:gd name="connsiteX11" fmla="*/ 2339 w 1077243"/>
                <a:gd name="connsiteY11" fmla="*/ 246965 h 311439"/>
                <a:gd name="connsiteX12" fmla="*/ 292 w 1077243"/>
                <a:gd name="connsiteY12" fmla="*/ 296652 h 311439"/>
                <a:gd name="connsiteX13" fmla="*/ 3508 w 1077243"/>
                <a:gd name="connsiteY13" fmla="*/ 301913 h 311439"/>
                <a:gd name="connsiteX14" fmla="*/ 11693 w 1077243"/>
                <a:gd name="connsiteY14" fmla="*/ 303959 h 311439"/>
                <a:gd name="connsiteX15" fmla="*/ 41511 w 1077243"/>
                <a:gd name="connsiteY15" fmla="*/ 300452 h 311439"/>
                <a:gd name="connsiteX16" fmla="*/ 47942 w 1077243"/>
                <a:gd name="connsiteY16" fmla="*/ 290514 h 311439"/>
                <a:gd name="connsiteX17" fmla="*/ 47942 w 1077243"/>
                <a:gd name="connsiteY17" fmla="*/ 271809 h 311439"/>
                <a:gd name="connsiteX18" fmla="*/ 228600 w 1077243"/>
                <a:gd name="connsiteY18" fmla="*/ 271809 h 311439"/>
                <a:gd name="connsiteX19" fmla="*/ 228308 w 1077243"/>
                <a:gd name="connsiteY19" fmla="*/ 289930 h 311439"/>
                <a:gd name="connsiteX20" fmla="*/ 231231 w 1077243"/>
                <a:gd name="connsiteY20" fmla="*/ 301329 h 311439"/>
                <a:gd name="connsiteX21" fmla="*/ 244386 w 1077243"/>
                <a:gd name="connsiteY21" fmla="*/ 305713 h 311439"/>
                <a:gd name="connsiteX22" fmla="*/ 264265 w 1077243"/>
                <a:gd name="connsiteY22" fmla="*/ 303375 h 311439"/>
                <a:gd name="connsiteX23" fmla="*/ 276542 w 1077243"/>
                <a:gd name="connsiteY23" fmla="*/ 296944 h 311439"/>
                <a:gd name="connsiteX24" fmla="*/ 280343 w 1077243"/>
                <a:gd name="connsiteY24" fmla="*/ 287007 h 311439"/>
                <a:gd name="connsiteX25" fmla="*/ 278589 w 1077243"/>
                <a:gd name="connsiteY25" fmla="*/ 245211 h 311439"/>
                <a:gd name="connsiteX26" fmla="*/ 278881 w 1077243"/>
                <a:gd name="connsiteY26" fmla="*/ 47339 h 311439"/>
                <a:gd name="connsiteX27" fmla="*/ 288528 w 1077243"/>
                <a:gd name="connsiteY27" fmla="*/ 35063 h 311439"/>
                <a:gd name="connsiteX28" fmla="*/ 228893 w 1077243"/>
                <a:gd name="connsiteY28" fmla="*/ 263332 h 311439"/>
                <a:gd name="connsiteX29" fmla="*/ 47942 w 1077243"/>
                <a:gd name="connsiteY29" fmla="*/ 263040 h 311439"/>
                <a:gd name="connsiteX30" fmla="*/ 48234 w 1077243"/>
                <a:gd name="connsiteY30" fmla="*/ 35648 h 311439"/>
                <a:gd name="connsiteX31" fmla="*/ 228893 w 1077243"/>
                <a:gd name="connsiteY31" fmla="*/ 35648 h 311439"/>
                <a:gd name="connsiteX32" fmla="*/ 228893 w 1077243"/>
                <a:gd name="connsiteY32" fmla="*/ 263332 h 311439"/>
                <a:gd name="connsiteX33" fmla="*/ 546069 w 1077243"/>
                <a:gd name="connsiteY33" fmla="*/ 71890 h 311439"/>
                <a:gd name="connsiteX34" fmla="*/ 550161 w 1077243"/>
                <a:gd name="connsiteY34" fmla="*/ 91473 h 311439"/>
                <a:gd name="connsiteX35" fmla="*/ 558347 w 1077243"/>
                <a:gd name="connsiteY35" fmla="*/ 120116 h 311439"/>
                <a:gd name="connsiteX36" fmla="*/ 577933 w 1077243"/>
                <a:gd name="connsiteY36" fmla="*/ 162497 h 311439"/>
                <a:gd name="connsiteX37" fmla="*/ 605996 w 1077243"/>
                <a:gd name="connsiteY37" fmla="*/ 124208 h 311439"/>
                <a:gd name="connsiteX38" fmla="*/ 609796 w 1077243"/>
                <a:gd name="connsiteY38" fmla="*/ 117193 h 311439"/>
                <a:gd name="connsiteX39" fmla="*/ 617397 w 1077243"/>
                <a:gd name="connsiteY39" fmla="*/ 107548 h 311439"/>
                <a:gd name="connsiteX40" fmla="*/ 624120 w 1077243"/>
                <a:gd name="connsiteY40" fmla="*/ 108717 h 311439"/>
                <a:gd name="connsiteX41" fmla="*/ 632890 w 1077243"/>
                <a:gd name="connsiteY41" fmla="*/ 115440 h 311439"/>
                <a:gd name="connsiteX42" fmla="*/ 647799 w 1077243"/>
                <a:gd name="connsiteY42" fmla="*/ 126546 h 311439"/>
                <a:gd name="connsiteX43" fmla="*/ 661538 w 1077243"/>
                <a:gd name="connsiteY43" fmla="*/ 137945 h 311439"/>
                <a:gd name="connsiteX44" fmla="*/ 664754 w 1077243"/>
                <a:gd name="connsiteY44" fmla="*/ 146129 h 311439"/>
                <a:gd name="connsiteX45" fmla="*/ 646045 w 1077243"/>
                <a:gd name="connsiteY45" fmla="*/ 149344 h 311439"/>
                <a:gd name="connsiteX46" fmla="*/ 585826 w 1077243"/>
                <a:gd name="connsiteY46" fmla="*/ 172142 h 311439"/>
                <a:gd name="connsiteX47" fmla="*/ 600150 w 1077243"/>
                <a:gd name="connsiteY47" fmla="*/ 192309 h 311439"/>
                <a:gd name="connsiteX48" fmla="*/ 629382 w 1077243"/>
                <a:gd name="connsiteY48" fmla="*/ 218906 h 311439"/>
                <a:gd name="connsiteX49" fmla="*/ 667970 w 1077243"/>
                <a:gd name="connsiteY49" fmla="*/ 240535 h 311439"/>
                <a:gd name="connsiteX50" fmla="*/ 677324 w 1077243"/>
                <a:gd name="connsiteY50" fmla="*/ 244042 h 311439"/>
                <a:gd name="connsiteX51" fmla="*/ 687848 w 1077243"/>
                <a:gd name="connsiteY51" fmla="*/ 246088 h 311439"/>
                <a:gd name="connsiteX52" fmla="*/ 690771 w 1077243"/>
                <a:gd name="connsiteY52" fmla="*/ 250472 h 311439"/>
                <a:gd name="connsiteX53" fmla="*/ 689017 w 1077243"/>
                <a:gd name="connsiteY53" fmla="*/ 254272 h 311439"/>
                <a:gd name="connsiteX54" fmla="*/ 680247 w 1077243"/>
                <a:gd name="connsiteY54" fmla="*/ 257487 h 311439"/>
                <a:gd name="connsiteX55" fmla="*/ 672939 w 1077243"/>
                <a:gd name="connsiteY55" fmla="*/ 259825 h 311439"/>
                <a:gd name="connsiteX56" fmla="*/ 664754 w 1077243"/>
                <a:gd name="connsiteY56" fmla="*/ 263332 h 311439"/>
                <a:gd name="connsiteX57" fmla="*/ 657154 w 1077243"/>
                <a:gd name="connsiteY57" fmla="*/ 269178 h 311439"/>
                <a:gd name="connsiteX58" fmla="*/ 649845 w 1077243"/>
                <a:gd name="connsiteY58" fmla="*/ 276777 h 311439"/>
                <a:gd name="connsiteX59" fmla="*/ 644876 w 1077243"/>
                <a:gd name="connsiteY59" fmla="*/ 286715 h 311439"/>
                <a:gd name="connsiteX60" fmla="*/ 640491 w 1077243"/>
                <a:gd name="connsiteY60" fmla="*/ 294022 h 311439"/>
                <a:gd name="connsiteX61" fmla="*/ 632890 w 1077243"/>
                <a:gd name="connsiteY61" fmla="*/ 290514 h 311439"/>
                <a:gd name="connsiteX62" fmla="*/ 624120 w 1077243"/>
                <a:gd name="connsiteY62" fmla="*/ 284669 h 311439"/>
                <a:gd name="connsiteX63" fmla="*/ 608919 w 1077243"/>
                <a:gd name="connsiteY63" fmla="*/ 272393 h 311439"/>
                <a:gd name="connsiteX64" fmla="*/ 592549 w 1077243"/>
                <a:gd name="connsiteY64" fmla="*/ 256026 h 311439"/>
                <a:gd name="connsiteX65" fmla="*/ 574132 w 1077243"/>
                <a:gd name="connsiteY65" fmla="*/ 229721 h 311439"/>
                <a:gd name="connsiteX66" fmla="*/ 554254 w 1077243"/>
                <a:gd name="connsiteY66" fmla="*/ 186171 h 311439"/>
                <a:gd name="connsiteX67" fmla="*/ 542269 w 1077243"/>
                <a:gd name="connsiteY67" fmla="*/ 138822 h 311439"/>
                <a:gd name="connsiteX68" fmla="*/ 537884 w 1077243"/>
                <a:gd name="connsiteY68" fmla="*/ 103749 h 311439"/>
                <a:gd name="connsiteX69" fmla="*/ 536130 w 1077243"/>
                <a:gd name="connsiteY69" fmla="*/ 81243 h 311439"/>
                <a:gd name="connsiteX70" fmla="*/ 530576 w 1077243"/>
                <a:gd name="connsiteY70" fmla="*/ 95857 h 311439"/>
                <a:gd name="connsiteX71" fmla="*/ 508359 w 1077243"/>
                <a:gd name="connsiteY71" fmla="*/ 135899 h 311439"/>
                <a:gd name="connsiteX72" fmla="*/ 518882 w 1077243"/>
                <a:gd name="connsiteY72" fmla="*/ 145252 h 311439"/>
                <a:gd name="connsiteX73" fmla="*/ 507189 w 1077243"/>
                <a:gd name="connsiteY73" fmla="*/ 155774 h 311439"/>
                <a:gd name="connsiteX74" fmla="*/ 507189 w 1077243"/>
                <a:gd name="connsiteY74" fmla="*/ 244627 h 311439"/>
                <a:gd name="connsiteX75" fmla="*/ 551038 w 1077243"/>
                <a:gd name="connsiteY75" fmla="*/ 222998 h 311439"/>
                <a:gd name="connsiteX76" fmla="*/ 556593 w 1077243"/>
                <a:gd name="connsiteY76" fmla="*/ 220075 h 311439"/>
                <a:gd name="connsiteX77" fmla="*/ 565655 w 1077243"/>
                <a:gd name="connsiteY77" fmla="*/ 219198 h 311439"/>
                <a:gd name="connsiteX78" fmla="*/ 567701 w 1077243"/>
                <a:gd name="connsiteY78" fmla="*/ 224459 h 311439"/>
                <a:gd name="connsiteX79" fmla="*/ 564778 w 1077243"/>
                <a:gd name="connsiteY79" fmla="*/ 229428 h 311439"/>
                <a:gd name="connsiteX80" fmla="*/ 561562 w 1077243"/>
                <a:gd name="connsiteY80" fmla="*/ 232351 h 311439"/>
                <a:gd name="connsiteX81" fmla="*/ 499881 w 1077243"/>
                <a:gd name="connsiteY81" fmla="*/ 292268 h 311439"/>
                <a:gd name="connsiteX82" fmla="*/ 483511 w 1077243"/>
                <a:gd name="connsiteY82" fmla="*/ 308343 h 311439"/>
                <a:gd name="connsiteX83" fmla="*/ 475618 w 1077243"/>
                <a:gd name="connsiteY83" fmla="*/ 311266 h 311439"/>
                <a:gd name="connsiteX84" fmla="*/ 470063 w 1077243"/>
                <a:gd name="connsiteY84" fmla="*/ 304836 h 311439"/>
                <a:gd name="connsiteX85" fmla="*/ 461294 w 1077243"/>
                <a:gd name="connsiteY85" fmla="*/ 290222 h 311439"/>
                <a:gd name="connsiteX86" fmla="*/ 454863 w 1077243"/>
                <a:gd name="connsiteY86" fmla="*/ 276777 h 311439"/>
                <a:gd name="connsiteX87" fmla="*/ 452232 w 1077243"/>
                <a:gd name="connsiteY87" fmla="*/ 267424 h 311439"/>
                <a:gd name="connsiteX88" fmla="*/ 456616 w 1077243"/>
                <a:gd name="connsiteY88" fmla="*/ 261579 h 311439"/>
                <a:gd name="connsiteX89" fmla="*/ 460709 w 1077243"/>
                <a:gd name="connsiteY89" fmla="*/ 257779 h 311439"/>
                <a:gd name="connsiteX90" fmla="*/ 460709 w 1077243"/>
                <a:gd name="connsiteY90" fmla="*/ 193186 h 311439"/>
                <a:gd name="connsiteX91" fmla="*/ 413060 w 1077243"/>
                <a:gd name="connsiteY91" fmla="*/ 227090 h 311439"/>
                <a:gd name="connsiteX92" fmla="*/ 385581 w 1077243"/>
                <a:gd name="connsiteY92" fmla="*/ 243458 h 311439"/>
                <a:gd name="connsiteX93" fmla="*/ 379149 w 1077243"/>
                <a:gd name="connsiteY93" fmla="*/ 246965 h 311439"/>
                <a:gd name="connsiteX94" fmla="*/ 372718 w 1077243"/>
                <a:gd name="connsiteY94" fmla="*/ 248426 h 311439"/>
                <a:gd name="connsiteX95" fmla="*/ 366287 w 1077243"/>
                <a:gd name="connsiteY95" fmla="*/ 245796 h 311439"/>
                <a:gd name="connsiteX96" fmla="*/ 373595 w 1077243"/>
                <a:gd name="connsiteY96" fmla="*/ 234981 h 311439"/>
                <a:gd name="connsiteX97" fmla="*/ 378857 w 1077243"/>
                <a:gd name="connsiteY97" fmla="*/ 230890 h 311439"/>
                <a:gd name="connsiteX98" fmla="*/ 391720 w 1077243"/>
                <a:gd name="connsiteY98" fmla="*/ 220660 h 311439"/>
                <a:gd name="connsiteX99" fmla="*/ 417737 w 1077243"/>
                <a:gd name="connsiteY99" fmla="*/ 192893 h 311439"/>
                <a:gd name="connsiteX100" fmla="*/ 447554 w 1077243"/>
                <a:gd name="connsiteY100" fmla="*/ 156359 h 311439"/>
                <a:gd name="connsiteX101" fmla="*/ 468602 w 1077243"/>
                <a:gd name="connsiteY101" fmla="*/ 121285 h 311439"/>
                <a:gd name="connsiteX102" fmla="*/ 483218 w 1077243"/>
                <a:gd name="connsiteY102" fmla="*/ 90012 h 311439"/>
                <a:gd name="connsiteX103" fmla="*/ 489942 w 1077243"/>
                <a:gd name="connsiteY103" fmla="*/ 71598 h 311439"/>
                <a:gd name="connsiteX104" fmla="*/ 441415 w 1077243"/>
                <a:gd name="connsiteY104" fmla="*/ 71306 h 311439"/>
                <a:gd name="connsiteX105" fmla="*/ 443462 w 1077243"/>
                <a:gd name="connsiteY105" fmla="*/ 87966 h 311439"/>
                <a:gd name="connsiteX106" fmla="*/ 438492 w 1077243"/>
                <a:gd name="connsiteY106" fmla="*/ 107256 h 311439"/>
                <a:gd name="connsiteX107" fmla="*/ 417737 w 1077243"/>
                <a:gd name="connsiteY107" fmla="*/ 122162 h 311439"/>
                <a:gd name="connsiteX108" fmla="*/ 394351 w 1077243"/>
                <a:gd name="connsiteY108" fmla="*/ 117193 h 311439"/>
                <a:gd name="connsiteX109" fmla="*/ 386165 w 1077243"/>
                <a:gd name="connsiteY109" fmla="*/ 99072 h 311439"/>
                <a:gd name="connsiteX110" fmla="*/ 394351 w 1077243"/>
                <a:gd name="connsiteY110" fmla="*/ 81536 h 311439"/>
                <a:gd name="connsiteX111" fmla="*/ 408382 w 1077243"/>
                <a:gd name="connsiteY111" fmla="*/ 69552 h 311439"/>
                <a:gd name="connsiteX112" fmla="*/ 415106 w 1077243"/>
                <a:gd name="connsiteY112" fmla="*/ 56692 h 311439"/>
                <a:gd name="connsiteX113" fmla="*/ 416568 w 1077243"/>
                <a:gd name="connsiteY113" fmla="*/ 52308 h 311439"/>
                <a:gd name="connsiteX114" fmla="*/ 417152 w 1077243"/>
                <a:gd name="connsiteY114" fmla="*/ 42370 h 311439"/>
                <a:gd name="connsiteX115" fmla="*/ 420368 w 1077243"/>
                <a:gd name="connsiteY115" fmla="*/ 38571 h 311439"/>
                <a:gd name="connsiteX116" fmla="*/ 426507 w 1077243"/>
                <a:gd name="connsiteY116" fmla="*/ 40324 h 311439"/>
                <a:gd name="connsiteX117" fmla="*/ 429722 w 1077243"/>
                <a:gd name="connsiteY117" fmla="*/ 44709 h 311439"/>
                <a:gd name="connsiteX118" fmla="*/ 434107 w 1077243"/>
                <a:gd name="connsiteY118" fmla="*/ 51723 h 311439"/>
                <a:gd name="connsiteX119" fmla="*/ 437615 w 1077243"/>
                <a:gd name="connsiteY119" fmla="*/ 59615 h 311439"/>
                <a:gd name="connsiteX120" fmla="*/ 439077 w 1077243"/>
                <a:gd name="connsiteY120" fmla="*/ 62537 h 311439"/>
                <a:gd name="connsiteX121" fmla="*/ 493157 w 1077243"/>
                <a:gd name="connsiteY121" fmla="*/ 62537 h 311439"/>
                <a:gd name="connsiteX122" fmla="*/ 496665 w 1077243"/>
                <a:gd name="connsiteY122" fmla="*/ 49677 h 311439"/>
                <a:gd name="connsiteX123" fmla="*/ 501343 w 1077243"/>
                <a:gd name="connsiteY123" fmla="*/ 21911 h 311439"/>
                <a:gd name="connsiteX124" fmla="*/ 502804 w 1077243"/>
                <a:gd name="connsiteY124" fmla="*/ 10220 h 311439"/>
                <a:gd name="connsiteX125" fmla="*/ 505143 w 1077243"/>
                <a:gd name="connsiteY125" fmla="*/ 282 h 311439"/>
                <a:gd name="connsiteX126" fmla="*/ 515667 w 1077243"/>
                <a:gd name="connsiteY126" fmla="*/ 1451 h 311439"/>
                <a:gd name="connsiteX127" fmla="*/ 534960 w 1077243"/>
                <a:gd name="connsiteY127" fmla="*/ 5251 h 311439"/>
                <a:gd name="connsiteX128" fmla="*/ 560978 w 1077243"/>
                <a:gd name="connsiteY128" fmla="*/ 12850 h 311439"/>
                <a:gd name="connsiteX129" fmla="*/ 569163 w 1077243"/>
                <a:gd name="connsiteY129" fmla="*/ 21034 h 311439"/>
                <a:gd name="connsiteX130" fmla="*/ 557762 w 1077243"/>
                <a:gd name="connsiteY130" fmla="*/ 32433 h 311439"/>
                <a:gd name="connsiteX131" fmla="*/ 544315 w 1077243"/>
                <a:gd name="connsiteY131" fmla="*/ 62830 h 311439"/>
                <a:gd name="connsiteX132" fmla="*/ 601319 w 1077243"/>
                <a:gd name="connsiteY132" fmla="*/ 62830 h 311439"/>
                <a:gd name="connsiteX133" fmla="*/ 615643 w 1077243"/>
                <a:gd name="connsiteY133" fmla="*/ 46462 h 311439"/>
                <a:gd name="connsiteX134" fmla="*/ 622659 w 1077243"/>
                <a:gd name="connsiteY134" fmla="*/ 42663 h 311439"/>
                <a:gd name="connsiteX135" fmla="*/ 633183 w 1077243"/>
                <a:gd name="connsiteY135" fmla="*/ 47047 h 311439"/>
                <a:gd name="connsiteX136" fmla="*/ 663585 w 1077243"/>
                <a:gd name="connsiteY136" fmla="*/ 70429 h 311439"/>
                <a:gd name="connsiteX137" fmla="*/ 669139 w 1077243"/>
                <a:gd name="connsiteY137" fmla="*/ 81243 h 311439"/>
                <a:gd name="connsiteX138" fmla="*/ 655984 w 1077243"/>
                <a:gd name="connsiteY138" fmla="*/ 92058 h 311439"/>
                <a:gd name="connsiteX139" fmla="*/ 641076 w 1077243"/>
                <a:gd name="connsiteY139" fmla="*/ 91473 h 311439"/>
                <a:gd name="connsiteX140" fmla="*/ 607165 w 1077243"/>
                <a:gd name="connsiteY140" fmla="*/ 104333 h 311439"/>
                <a:gd name="connsiteX141" fmla="*/ 598396 w 1077243"/>
                <a:gd name="connsiteY141" fmla="*/ 111640 h 311439"/>
                <a:gd name="connsiteX142" fmla="*/ 588749 w 1077243"/>
                <a:gd name="connsiteY142" fmla="*/ 115440 h 311439"/>
                <a:gd name="connsiteX143" fmla="*/ 588456 w 1077243"/>
                <a:gd name="connsiteY143" fmla="*/ 107841 h 311439"/>
                <a:gd name="connsiteX144" fmla="*/ 592549 w 1077243"/>
                <a:gd name="connsiteY144" fmla="*/ 98195 h 311439"/>
                <a:gd name="connsiteX145" fmla="*/ 602781 w 1077243"/>
                <a:gd name="connsiteY145" fmla="*/ 71890 h 311439"/>
                <a:gd name="connsiteX146" fmla="*/ 546069 w 1077243"/>
                <a:gd name="connsiteY146" fmla="*/ 71890 h 311439"/>
                <a:gd name="connsiteX147" fmla="*/ 750406 w 1077243"/>
                <a:gd name="connsiteY147" fmla="*/ 287592 h 311439"/>
                <a:gd name="connsiteX148" fmla="*/ 774377 w 1077243"/>
                <a:gd name="connsiteY148" fmla="*/ 289637 h 311439"/>
                <a:gd name="connsiteX149" fmla="*/ 853306 w 1077243"/>
                <a:gd name="connsiteY149" fmla="*/ 289637 h 311439"/>
                <a:gd name="connsiteX150" fmla="*/ 853306 w 1077243"/>
                <a:gd name="connsiteY150" fmla="*/ 55523 h 311439"/>
                <a:gd name="connsiteX151" fmla="*/ 850675 w 1077243"/>
                <a:gd name="connsiteY151" fmla="*/ 9343 h 311439"/>
                <a:gd name="connsiteX152" fmla="*/ 852429 w 1077243"/>
                <a:gd name="connsiteY152" fmla="*/ 7005 h 311439"/>
                <a:gd name="connsiteX153" fmla="*/ 859737 w 1077243"/>
                <a:gd name="connsiteY153" fmla="*/ 7881 h 311439"/>
                <a:gd name="connsiteX154" fmla="*/ 875230 w 1077243"/>
                <a:gd name="connsiteY154" fmla="*/ 10804 h 311439"/>
                <a:gd name="connsiteX155" fmla="*/ 891308 w 1077243"/>
                <a:gd name="connsiteY155" fmla="*/ 14896 h 311439"/>
                <a:gd name="connsiteX156" fmla="*/ 911187 w 1077243"/>
                <a:gd name="connsiteY156" fmla="*/ 25418 h 311439"/>
                <a:gd name="connsiteX157" fmla="*/ 899786 w 1077243"/>
                <a:gd name="connsiteY157" fmla="*/ 39740 h 311439"/>
                <a:gd name="connsiteX158" fmla="*/ 900078 w 1077243"/>
                <a:gd name="connsiteY158" fmla="*/ 289930 h 311439"/>
                <a:gd name="connsiteX159" fmla="*/ 920541 w 1077243"/>
                <a:gd name="connsiteY159" fmla="*/ 289930 h 311439"/>
                <a:gd name="connsiteX160" fmla="*/ 920541 w 1077243"/>
                <a:gd name="connsiteY160" fmla="*/ 54646 h 311439"/>
                <a:gd name="connsiteX161" fmla="*/ 917910 w 1077243"/>
                <a:gd name="connsiteY161" fmla="*/ 9051 h 311439"/>
                <a:gd name="connsiteX162" fmla="*/ 926680 w 1077243"/>
                <a:gd name="connsiteY162" fmla="*/ 6420 h 311439"/>
                <a:gd name="connsiteX163" fmla="*/ 960006 w 1077243"/>
                <a:gd name="connsiteY163" fmla="*/ 13435 h 311439"/>
                <a:gd name="connsiteX164" fmla="*/ 980468 w 1077243"/>
                <a:gd name="connsiteY164" fmla="*/ 24541 h 311439"/>
                <a:gd name="connsiteX165" fmla="*/ 967021 w 1077243"/>
                <a:gd name="connsiteY165" fmla="*/ 38863 h 311439"/>
                <a:gd name="connsiteX166" fmla="*/ 967314 w 1077243"/>
                <a:gd name="connsiteY166" fmla="*/ 224752 h 311439"/>
                <a:gd name="connsiteX167" fmla="*/ 980761 w 1077243"/>
                <a:gd name="connsiteY167" fmla="*/ 187632 h 311439"/>
                <a:gd name="connsiteX168" fmla="*/ 991577 w 1077243"/>
                <a:gd name="connsiteY168" fmla="*/ 153144 h 311439"/>
                <a:gd name="connsiteX169" fmla="*/ 999470 w 1077243"/>
                <a:gd name="connsiteY169" fmla="*/ 122454 h 311439"/>
                <a:gd name="connsiteX170" fmla="*/ 1005316 w 1077243"/>
                <a:gd name="connsiteY170" fmla="*/ 96442 h 311439"/>
                <a:gd name="connsiteX171" fmla="*/ 1007655 w 1077243"/>
                <a:gd name="connsiteY171" fmla="*/ 84166 h 311439"/>
                <a:gd name="connsiteX172" fmla="*/ 1009117 w 1077243"/>
                <a:gd name="connsiteY172" fmla="*/ 74813 h 311439"/>
                <a:gd name="connsiteX173" fmla="*/ 1022271 w 1077243"/>
                <a:gd name="connsiteY173" fmla="*/ 76567 h 311439"/>
                <a:gd name="connsiteX174" fmla="*/ 1039519 w 1077243"/>
                <a:gd name="connsiteY174" fmla="*/ 84458 h 311439"/>
                <a:gd name="connsiteX175" fmla="*/ 1058812 w 1077243"/>
                <a:gd name="connsiteY175" fmla="*/ 95273 h 311439"/>
                <a:gd name="connsiteX176" fmla="*/ 1073136 w 1077243"/>
                <a:gd name="connsiteY176" fmla="*/ 111932 h 311439"/>
                <a:gd name="connsiteX177" fmla="*/ 1060274 w 1077243"/>
                <a:gd name="connsiteY177" fmla="*/ 120116 h 311439"/>
                <a:gd name="connsiteX178" fmla="*/ 1043611 w 1077243"/>
                <a:gd name="connsiteY178" fmla="*/ 149344 h 311439"/>
                <a:gd name="connsiteX179" fmla="*/ 1020225 w 1077243"/>
                <a:gd name="connsiteY179" fmla="*/ 184417 h 311439"/>
                <a:gd name="connsiteX180" fmla="*/ 967606 w 1077243"/>
                <a:gd name="connsiteY180" fmla="*/ 255441 h 311439"/>
                <a:gd name="connsiteX181" fmla="*/ 967606 w 1077243"/>
                <a:gd name="connsiteY181" fmla="*/ 289930 h 311439"/>
                <a:gd name="connsiteX182" fmla="*/ 998008 w 1077243"/>
                <a:gd name="connsiteY182" fmla="*/ 289930 h 311439"/>
                <a:gd name="connsiteX183" fmla="*/ 1018763 w 1077243"/>
                <a:gd name="connsiteY183" fmla="*/ 263917 h 311439"/>
                <a:gd name="connsiteX184" fmla="*/ 1031041 w 1077243"/>
                <a:gd name="connsiteY184" fmla="*/ 253103 h 311439"/>
                <a:gd name="connsiteX185" fmla="*/ 1044488 w 1077243"/>
                <a:gd name="connsiteY185" fmla="*/ 258364 h 311439"/>
                <a:gd name="connsiteX186" fmla="*/ 1058228 w 1077243"/>
                <a:gd name="connsiteY186" fmla="*/ 269470 h 311439"/>
                <a:gd name="connsiteX187" fmla="*/ 1070213 w 1077243"/>
                <a:gd name="connsiteY187" fmla="*/ 280577 h 311439"/>
                <a:gd name="connsiteX188" fmla="*/ 1077229 w 1077243"/>
                <a:gd name="connsiteY188" fmla="*/ 292853 h 311439"/>
                <a:gd name="connsiteX189" fmla="*/ 1064951 w 1077243"/>
                <a:gd name="connsiteY189" fmla="*/ 298990 h 311439"/>
                <a:gd name="connsiteX190" fmla="*/ 782270 w 1077243"/>
                <a:gd name="connsiteY190" fmla="*/ 298990 h 311439"/>
                <a:gd name="connsiteX191" fmla="*/ 760930 w 1077243"/>
                <a:gd name="connsiteY191" fmla="*/ 299867 h 311439"/>
                <a:gd name="connsiteX192" fmla="*/ 750406 w 1077243"/>
                <a:gd name="connsiteY192" fmla="*/ 287592 h 311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</a:cxnLst>
              <a:rect l="l" t="t" r="r" b="b"/>
              <a:pathLst>
                <a:path w="1077243" h="311439">
                  <a:moveTo>
                    <a:pt x="288528" y="35063"/>
                  </a:moveTo>
                  <a:cubicBezTo>
                    <a:pt x="288528" y="33017"/>
                    <a:pt x="285020" y="29218"/>
                    <a:pt x="278004" y="23664"/>
                  </a:cubicBezTo>
                  <a:cubicBezTo>
                    <a:pt x="270988" y="18111"/>
                    <a:pt x="262218" y="12558"/>
                    <a:pt x="251402" y="7881"/>
                  </a:cubicBezTo>
                  <a:cubicBezTo>
                    <a:pt x="247602" y="6128"/>
                    <a:pt x="244679" y="5543"/>
                    <a:pt x="242632" y="6128"/>
                  </a:cubicBezTo>
                  <a:cubicBezTo>
                    <a:pt x="240586" y="6712"/>
                    <a:pt x="238247" y="8466"/>
                    <a:pt x="235324" y="12266"/>
                  </a:cubicBezTo>
                  <a:cubicBezTo>
                    <a:pt x="232401" y="15773"/>
                    <a:pt x="228893" y="20742"/>
                    <a:pt x="224216" y="26587"/>
                  </a:cubicBezTo>
                  <a:lnTo>
                    <a:pt x="51742" y="26587"/>
                  </a:lnTo>
                  <a:lnTo>
                    <a:pt x="13155" y="7589"/>
                  </a:lnTo>
                  <a:cubicBezTo>
                    <a:pt x="7601" y="4959"/>
                    <a:pt x="4093" y="3790"/>
                    <a:pt x="2923" y="4374"/>
                  </a:cubicBezTo>
                  <a:cubicBezTo>
                    <a:pt x="1754" y="4959"/>
                    <a:pt x="877" y="5836"/>
                    <a:pt x="0" y="7005"/>
                  </a:cubicBezTo>
                  <a:lnTo>
                    <a:pt x="2046" y="54646"/>
                  </a:lnTo>
                  <a:lnTo>
                    <a:pt x="2339" y="246965"/>
                  </a:lnTo>
                  <a:lnTo>
                    <a:pt x="292" y="296652"/>
                  </a:lnTo>
                  <a:cubicBezTo>
                    <a:pt x="1169" y="298990"/>
                    <a:pt x="2046" y="300744"/>
                    <a:pt x="3508" y="301913"/>
                  </a:cubicBezTo>
                  <a:cubicBezTo>
                    <a:pt x="4677" y="303082"/>
                    <a:pt x="7601" y="303667"/>
                    <a:pt x="11693" y="303959"/>
                  </a:cubicBezTo>
                  <a:cubicBezTo>
                    <a:pt x="27186" y="305421"/>
                    <a:pt x="37126" y="304251"/>
                    <a:pt x="41511" y="300452"/>
                  </a:cubicBezTo>
                  <a:cubicBezTo>
                    <a:pt x="45603" y="296944"/>
                    <a:pt x="47942" y="293437"/>
                    <a:pt x="47942" y="290514"/>
                  </a:cubicBezTo>
                  <a:lnTo>
                    <a:pt x="47942" y="271809"/>
                  </a:lnTo>
                  <a:lnTo>
                    <a:pt x="228600" y="271809"/>
                  </a:lnTo>
                  <a:lnTo>
                    <a:pt x="228308" y="289930"/>
                  </a:lnTo>
                  <a:cubicBezTo>
                    <a:pt x="228308" y="295191"/>
                    <a:pt x="229185" y="298990"/>
                    <a:pt x="231231" y="301329"/>
                  </a:cubicBezTo>
                  <a:cubicBezTo>
                    <a:pt x="233278" y="303667"/>
                    <a:pt x="237663" y="304836"/>
                    <a:pt x="244386" y="305713"/>
                  </a:cubicBezTo>
                  <a:cubicBezTo>
                    <a:pt x="251110" y="306297"/>
                    <a:pt x="257541" y="305713"/>
                    <a:pt x="264265" y="303375"/>
                  </a:cubicBezTo>
                  <a:cubicBezTo>
                    <a:pt x="270696" y="301329"/>
                    <a:pt x="274788" y="298990"/>
                    <a:pt x="276542" y="296944"/>
                  </a:cubicBezTo>
                  <a:cubicBezTo>
                    <a:pt x="278296" y="294898"/>
                    <a:pt x="279466" y="291391"/>
                    <a:pt x="280343" y="287007"/>
                  </a:cubicBezTo>
                  <a:lnTo>
                    <a:pt x="278589" y="245211"/>
                  </a:lnTo>
                  <a:lnTo>
                    <a:pt x="278881" y="47339"/>
                  </a:lnTo>
                  <a:cubicBezTo>
                    <a:pt x="285312" y="41493"/>
                    <a:pt x="288528" y="37402"/>
                    <a:pt x="288528" y="35063"/>
                  </a:cubicBezTo>
                  <a:close/>
                  <a:moveTo>
                    <a:pt x="228893" y="263332"/>
                  </a:moveTo>
                  <a:lnTo>
                    <a:pt x="47942" y="263040"/>
                  </a:lnTo>
                  <a:lnTo>
                    <a:pt x="48234" y="35648"/>
                  </a:lnTo>
                  <a:lnTo>
                    <a:pt x="228893" y="35648"/>
                  </a:lnTo>
                  <a:lnTo>
                    <a:pt x="228893" y="263332"/>
                  </a:lnTo>
                  <a:close/>
                  <a:moveTo>
                    <a:pt x="546069" y="71890"/>
                  </a:moveTo>
                  <a:cubicBezTo>
                    <a:pt x="546654" y="76275"/>
                    <a:pt x="548115" y="82705"/>
                    <a:pt x="550161" y="91473"/>
                  </a:cubicBezTo>
                  <a:cubicBezTo>
                    <a:pt x="552208" y="100241"/>
                    <a:pt x="555131" y="109594"/>
                    <a:pt x="558347" y="120116"/>
                  </a:cubicBezTo>
                  <a:cubicBezTo>
                    <a:pt x="561562" y="130638"/>
                    <a:pt x="568286" y="144668"/>
                    <a:pt x="577933" y="162497"/>
                  </a:cubicBezTo>
                  <a:cubicBezTo>
                    <a:pt x="592257" y="145252"/>
                    <a:pt x="601611" y="132684"/>
                    <a:pt x="605996" y="124208"/>
                  </a:cubicBezTo>
                  <a:lnTo>
                    <a:pt x="609796" y="117193"/>
                  </a:lnTo>
                  <a:cubicBezTo>
                    <a:pt x="613012" y="111056"/>
                    <a:pt x="615643" y="107841"/>
                    <a:pt x="617397" y="107548"/>
                  </a:cubicBezTo>
                  <a:cubicBezTo>
                    <a:pt x="619151" y="107256"/>
                    <a:pt x="621490" y="107548"/>
                    <a:pt x="624120" y="108717"/>
                  </a:cubicBezTo>
                  <a:cubicBezTo>
                    <a:pt x="625874" y="109594"/>
                    <a:pt x="628798" y="111932"/>
                    <a:pt x="632890" y="115440"/>
                  </a:cubicBezTo>
                  <a:cubicBezTo>
                    <a:pt x="636691" y="118947"/>
                    <a:pt x="641660" y="122747"/>
                    <a:pt x="647799" y="126546"/>
                  </a:cubicBezTo>
                  <a:cubicBezTo>
                    <a:pt x="653938" y="130346"/>
                    <a:pt x="658323" y="134146"/>
                    <a:pt x="661538" y="137945"/>
                  </a:cubicBezTo>
                  <a:cubicBezTo>
                    <a:pt x="664754" y="141745"/>
                    <a:pt x="665631" y="144375"/>
                    <a:pt x="664754" y="146129"/>
                  </a:cubicBezTo>
                  <a:cubicBezTo>
                    <a:pt x="663292" y="148467"/>
                    <a:pt x="657154" y="149636"/>
                    <a:pt x="646045" y="149344"/>
                  </a:cubicBezTo>
                  <a:cubicBezTo>
                    <a:pt x="622367" y="158697"/>
                    <a:pt x="602488" y="166296"/>
                    <a:pt x="585826" y="172142"/>
                  </a:cubicBezTo>
                  <a:cubicBezTo>
                    <a:pt x="589626" y="177987"/>
                    <a:pt x="594303" y="184710"/>
                    <a:pt x="600150" y="192309"/>
                  </a:cubicBezTo>
                  <a:cubicBezTo>
                    <a:pt x="605996" y="199908"/>
                    <a:pt x="615643" y="208676"/>
                    <a:pt x="629382" y="218906"/>
                  </a:cubicBezTo>
                  <a:cubicBezTo>
                    <a:pt x="643122" y="228844"/>
                    <a:pt x="655984" y="236151"/>
                    <a:pt x="667970" y="240535"/>
                  </a:cubicBezTo>
                  <a:lnTo>
                    <a:pt x="677324" y="244042"/>
                  </a:lnTo>
                  <a:lnTo>
                    <a:pt x="687848" y="246088"/>
                  </a:lnTo>
                  <a:cubicBezTo>
                    <a:pt x="689602" y="247257"/>
                    <a:pt x="690479" y="248719"/>
                    <a:pt x="690771" y="250472"/>
                  </a:cubicBezTo>
                  <a:cubicBezTo>
                    <a:pt x="691064" y="252226"/>
                    <a:pt x="690479" y="253687"/>
                    <a:pt x="689017" y="254272"/>
                  </a:cubicBezTo>
                  <a:cubicBezTo>
                    <a:pt x="687556" y="255149"/>
                    <a:pt x="684925" y="256318"/>
                    <a:pt x="680247" y="257487"/>
                  </a:cubicBezTo>
                  <a:lnTo>
                    <a:pt x="672939" y="259825"/>
                  </a:lnTo>
                  <a:cubicBezTo>
                    <a:pt x="669139" y="261287"/>
                    <a:pt x="666508" y="262456"/>
                    <a:pt x="664754" y="263332"/>
                  </a:cubicBezTo>
                  <a:cubicBezTo>
                    <a:pt x="662708" y="264502"/>
                    <a:pt x="660369" y="266255"/>
                    <a:pt x="657154" y="269178"/>
                  </a:cubicBezTo>
                  <a:cubicBezTo>
                    <a:pt x="653938" y="272101"/>
                    <a:pt x="651307" y="274439"/>
                    <a:pt x="649845" y="276777"/>
                  </a:cubicBezTo>
                  <a:cubicBezTo>
                    <a:pt x="648091" y="278823"/>
                    <a:pt x="646630" y="282331"/>
                    <a:pt x="644876" y="286715"/>
                  </a:cubicBezTo>
                  <a:cubicBezTo>
                    <a:pt x="643122" y="291099"/>
                    <a:pt x="641660" y="293729"/>
                    <a:pt x="640491" y="294022"/>
                  </a:cubicBezTo>
                  <a:cubicBezTo>
                    <a:pt x="639029" y="294314"/>
                    <a:pt x="636691" y="293145"/>
                    <a:pt x="632890" y="290514"/>
                  </a:cubicBezTo>
                  <a:lnTo>
                    <a:pt x="624120" y="284669"/>
                  </a:lnTo>
                  <a:cubicBezTo>
                    <a:pt x="620320" y="282038"/>
                    <a:pt x="615351" y="277946"/>
                    <a:pt x="608919" y="272393"/>
                  </a:cubicBezTo>
                  <a:cubicBezTo>
                    <a:pt x="602781" y="266840"/>
                    <a:pt x="597226" y="261579"/>
                    <a:pt x="592549" y="256026"/>
                  </a:cubicBezTo>
                  <a:cubicBezTo>
                    <a:pt x="587872" y="250472"/>
                    <a:pt x="581440" y="241704"/>
                    <a:pt x="574132" y="229721"/>
                  </a:cubicBezTo>
                  <a:cubicBezTo>
                    <a:pt x="566824" y="217737"/>
                    <a:pt x="560101" y="203123"/>
                    <a:pt x="554254" y="186171"/>
                  </a:cubicBezTo>
                  <a:cubicBezTo>
                    <a:pt x="548700" y="169511"/>
                    <a:pt x="544607" y="153728"/>
                    <a:pt x="542269" y="138822"/>
                  </a:cubicBezTo>
                  <a:cubicBezTo>
                    <a:pt x="539930" y="123916"/>
                    <a:pt x="538468" y="112225"/>
                    <a:pt x="537884" y="103749"/>
                  </a:cubicBezTo>
                  <a:cubicBezTo>
                    <a:pt x="537299" y="95273"/>
                    <a:pt x="536714" y="87673"/>
                    <a:pt x="536130" y="81243"/>
                  </a:cubicBezTo>
                  <a:cubicBezTo>
                    <a:pt x="534668" y="85627"/>
                    <a:pt x="532914" y="90304"/>
                    <a:pt x="530576" y="95857"/>
                  </a:cubicBezTo>
                  <a:cubicBezTo>
                    <a:pt x="528237" y="101410"/>
                    <a:pt x="520929" y="114855"/>
                    <a:pt x="508359" y="135899"/>
                  </a:cubicBezTo>
                  <a:cubicBezTo>
                    <a:pt x="515082" y="139407"/>
                    <a:pt x="518882" y="142329"/>
                    <a:pt x="518882" y="145252"/>
                  </a:cubicBezTo>
                  <a:cubicBezTo>
                    <a:pt x="519175" y="148175"/>
                    <a:pt x="515082" y="151390"/>
                    <a:pt x="507189" y="155774"/>
                  </a:cubicBezTo>
                  <a:lnTo>
                    <a:pt x="507189" y="244627"/>
                  </a:lnTo>
                  <a:cubicBezTo>
                    <a:pt x="515082" y="240535"/>
                    <a:pt x="529698" y="233520"/>
                    <a:pt x="551038" y="222998"/>
                  </a:cubicBezTo>
                  <a:lnTo>
                    <a:pt x="556593" y="220075"/>
                  </a:lnTo>
                  <a:cubicBezTo>
                    <a:pt x="560685" y="218029"/>
                    <a:pt x="563609" y="217737"/>
                    <a:pt x="565655" y="219198"/>
                  </a:cubicBezTo>
                  <a:cubicBezTo>
                    <a:pt x="567701" y="220660"/>
                    <a:pt x="568286" y="222414"/>
                    <a:pt x="567701" y="224459"/>
                  </a:cubicBezTo>
                  <a:cubicBezTo>
                    <a:pt x="567116" y="226505"/>
                    <a:pt x="566240" y="228259"/>
                    <a:pt x="564778" y="229428"/>
                  </a:cubicBezTo>
                  <a:lnTo>
                    <a:pt x="561562" y="232351"/>
                  </a:lnTo>
                  <a:lnTo>
                    <a:pt x="499881" y="292268"/>
                  </a:lnTo>
                  <a:lnTo>
                    <a:pt x="483511" y="308343"/>
                  </a:lnTo>
                  <a:cubicBezTo>
                    <a:pt x="480003" y="310974"/>
                    <a:pt x="477372" y="311851"/>
                    <a:pt x="475618" y="311266"/>
                  </a:cubicBezTo>
                  <a:cubicBezTo>
                    <a:pt x="474156" y="310974"/>
                    <a:pt x="472402" y="308928"/>
                    <a:pt x="470063" y="304836"/>
                  </a:cubicBezTo>
                  <a:lnTo>
                    <a:pt x="461294" y="290222"/>
                  </a:lnTo>
                  <a:cubicBezTo>
                    <a:pt x="458955" y="286130"/>
                    <a:pt x="456909" y="281746"/>
                    <a:pt x="454863" y="276777"/>
                  </a:cubicBezTo>
                  <a:cubicBezTo>
                    <a:pt x="452816" y="271809"/>
                    <a:pt x="451939" y="268593"/>
                    <a:pt x="452232" y="267424"/>
                  </a:cubicBezTo>
                  <a:cubicBezTo>
                    <a:pt x="452524" y="265378"/>
                    <a:pt x="453985" y="263332"/>
                    <a:pt x="456616" y="261579"/>
                  </a:cubicBezTo>
                  <a:cubicBezTo>
                    <a:pt x="459247" y="259825"/>
                    <a:pt x="460709" y="258656"/>
                    <a:pt x="460709" y="257779"/>
                  </a:cubicBezTo>
                  <a:lnTo>
                    <a:pt x="460709" y="193186"/>
                  </a:lnTo>
                  <a:cubicBezTo>
                    <a:pt x="443169" y="206923"/>
                    <a:pt x="427384" y="218322"/>
                    <a:pt x="413060" y="227090"/>
                  </a:cubicBezTo>
                  <a:cubicBezTo>
                    <a:pt x="398735" y="235858"/>
                    <a:pt x="389673" y="241412"/>
                    <a:pt x="385581" y="243458"/>
                  </a:cubicBezTo>
                  <a:lnTo>
                    <a:pt x="379149" y="246965"/>
                  </a:lnTo>
                  <a:cubicBezTo>
                    <a:pt x="377103" y="248134"/>
                    <a:pt x="375057" y="248719"/>
                    <a:pt x="372718" y="248426"/>
                  </a:cubicBezTo>
                  <a:cubicBezTo>
                    <a:pt x="370380" y="248426"/>
                    <a:pt x="368333" y="247549"/>
                    <a:pt x="366287" y="245796"/>
                  </a:cubicBezTo>
                  <a:cubicBezTo>
                    <a:pt x="364241" y="244042"/>
                    <a:pt x="366872" y="240535"/>
                    <a:pt x="373595" y="234981"/>
                  </a:cubicBezTo>
                  <a:lnTo>
                    <a:pt x="378857" y="230890"/>
                  </a:lnTo>
                  <a:cubicBezTo>
                    <a:pt x="383534" y="227382"/>
                    <a:pt x="387919" y="223875"/>
                    <a:pt x="391720" y="220660"/>
                  </a:cubicBezTo>
                  <a:cubicBezTo>
                    <a:pt x="395812" y="217445"/>
                    <a:pt x="404290" y="208092"/>
                    <a:pt x="417737" y="192893"/>
                  </a:cubicBezTo>
                  <a:cubicBezTo>
                    <a:pt x="431184" y="177695"/>
                    <a:pt x="441123" y="165419"/>
                    <a:pt x="447554" y="156359"/>
                  </a:cubicBezTo>
                  <a:cubicBezTo>
                    <a:pt x="453985" y="147298"/>
                    <a:pt x="461001" y="135607"/>
                    <a:pt x="468602" y="121285"/>
                  </a:cubicBezTo>
                  <a:cubicBezTo>
                    <a:pt x="476202" y="106964"/>
                    <a:pt x="481172" y="96442"/>
                    <a:pt x="483218" y="90012"/>
                  </a:cubicBezTo>
                  <a:lnTo>
                    <a:pt x="489942" y="71598"/>
                  </a:lnTo>
                  <a:lnTo>
                    <a:pt x="441415" y="71306"/>
                  </a:lnTo>
                  <a:cubicBezTo>
                    <a:pt x="442292" y="76859"/>
                    <a:pt x="442877" y="82412"/>
                    <a:pt x="443462" y="87966"/>
                  </a:cubicBezTo>
                  <a:cubicBezTo>
                    <a:pt x="443754" y="93811"/>
                    <a:pt x="442292" y="100241"/>
                    <a:pt x="438492" y="107256"/>
                  </a:cubicBezTo>
                  <a:cubicBezTo>
                    <a:pt x="434692" y="114271"/>
                    <a:pt x="427968" y="119239"/>
                    <a:pt x="417737" y="122162"/>
                  </a:cubicBezTo>
                  <a:cubicBezTo>
                    <a:pt x="407798" y="125085"/>
                    <a:pt x="399905" y="123331"/>
                    <a:pt x="394351" y="117193"/>
                  </a:cubicBezTo>
                  <a:cubicBezTo>
                    <a:pt x="388796" y="111348"/>
                    <a:pt x="386165" y="105210"/>
                    <a:pt x="386165" y="99072"/>
                  </a:cubicBezTo>
                  <a:cubicBezTo>
                    <a:pt x="386165" y="92642"/>
                    <a:pt x="389089" y="86797"/>
                    <a:pt x="394351" y="81536"/>
                  </a:cubicBezTo>
                  <a:lnTo>
                    <a:pt x="408382" y="69552"/>
                  </a:lnTo>
                  <a:cubicBezTo>
                    <a:pt x="411013" y="66337"/>
                    <a:pt x="413352" y="62245"/>
                    <a:pt x="415106" y="56692"/>
                  </a:cubicBezTo>
                  <a:lnTo>
                    <a:pt x="416568" y="52308"/>
                  </a:lnTo>
                  <a:lnTo>
                    <a:pt x="417152" y="42370"/>
                  </a:lnTo>
                  <a:cubicBezTo>
                    <a:pt x="417737" y="40617"/>
                    <a:pt x="418614" y="39448"/>
                    <a:pt x="420368" y="38571"/>
                  </a:cubicBezTo>
                  <a:cubicBezTo>
                    <a:pt x="422122" y="37694"/>
                    <a:pt x="424168" y="38278"/>
                    <a:pt x="426507" y="40324"/>
                  </a:cubicBezTo>
                  <a:cubicBezTo>
                    <a:pt x="427091" y="40909"/>
                    <a:pt x="428261" y="42370"/>
                    <a:pt x="429722" y="44709"/>
                  </a:cubicBezTo>
                  <a:lnTo>
                    <a:pt x="434107" y="51723"/>
                  </a:lnTo>
                  <a:lnTo>
                    <a:pt x="437615" y="59615"/>
                  </a:lnTo>
                  <a:lnTo>
                    <a:pt x="439077" y="62537"/>
                  </a:lnTo>
                  <a:lnTo>
                    <a:pt x="493157" y="62537"/>
                  </a:lnTo>
                  <a:cubicBezTo>
                    <a:pt x="494327" y="58738"/>
                    <a:pt x="495496" y="54354"/>
                    <a:pt x="496665" y="49677"/>
                  </a:cubicBezTo>
                  <a:cubicBezTo>
                    <a:pt x="497835" y="45001"/>
                    <a:pt x="499589" y="35648"/>
                    <a:pt x="501343" y="21911"/>
                  </a:cubicBezTo>
                  <a:lnTo>
                    <a:pt x="502804" y="10220"/>
                  </a:lnTo>
                  <a:cubicBezTo>
                    <a:pt x="503389" y="4374"/>
                    <a:pt x="504266" y="867"/>
                    <a:pt x="505143" y="282"/>
                  </a:cubicBezTo>
                  <a:cubicBezTo>
                    <a:pt x="506020" y="-302"/>
                    <a:pt x="509528" y="-10"/>
                    <a:pt x="515667" y="1451"/>
                  </a:cubicBezTo>
                  <a:cubicBezTo>
                    <a:pt x="516836" y="2036"/>
                    <a:pt x="523267" y="3205"/>
                    <a:pt x="534960" y="5251"/>
                  </a:cubicBezTo>
                  <a:cubicBezTo>
                    <a:pt x="546654" y="7297"/>
                    <a:pt x="555423" y="9927"/>
                    <a:pt x="560978" y="12850"/>
                  </a:cubicBezTo>
                  <a:cubicBezTo>
                    <a:pt x="566824" y="15481"/>
                    <a:pt x="569455" y="18404"/>
                    <a:pt x="569163" y="21034"/>
                  </a:cubicBezTo>
                  <a:cubicBezTo>
                    <a:pt x="568870" y="23080"/>
                    <a:pt x="565070" y="26880"/>
                    <a:pt x="557762" y="32433"/>
                  </a:cubicBezTo>
                  <a:cubicBezTo>
                    <a:pt x="552500" y="44709"/>
                    <a:pt x="548115" y="54646"/>
                    <a:pt x="544315" y="62830"/>
                  </a:cubicBezTo>
                  <a:lnTo>
                    <a:pt x="601319" y="62830"/>
                  </a:lnTo>
                  <a:cubicBezTo>
                    <a:pt x="608335" y="54061"/>
                    <a:pt x="613304" y="48508"/>
                    <a:pt x="615643" y="46462"/>
                  </a:cubicBezTo>
                  <a:cubicBezTo>
                    <a:pt x="617982" y="44416"/>
                    <a:pt x="620320" y="42955"/>
                    <a:pt x="622659" y="42663"/>
                  </a:cubicBezTo>
                  <a:cubicBezTo>
                    <a:pt x="624705" y="42370"/>
                    <a:pt x="628213" y="43832"/>
                    <a:pt x="633183" y="47047"/>
                  </a:cubicBezTo>
                  <a:cubicBezTo>
                    <a:pt x="649553" y="58738"/>
                    <a:pt x="659784" y="66629"/>
                    <a:pt x="663585" y="70429"/>
                  </a:cubicBezTo>
                  <a:cubicBezTo>
                    <a:pt x="667385" y="74229"/>
                    <a:pt x="669139" y="78028"/>
                    <a:pt x="669139" y="81243"/>
                  </a:cubicBezTo>
                  <a:cubicBezTo>
                    <a:pt x="668847" y="87673"/>
                    <a:pt x="664462" y="91473"/>
                    <a:pt x="655984" y="92058"/>
                  </a:cubicBezTo>
                  <a:lnTo>
                    <a:pt x="641076" y="91473"/>
                  </a:lnTo>
                  <a:cubicBezTo>
                    <a:pt x="628798" y="91473"/>
                    <a:pt x="617397" y="95565"/>
                    <a:pt x="607165" y="104333"/>
                  </a:cubicBezTo>
                  <a:lnTo>
                    <a:pt x="598396" y="111640"/>
                  </a:lnTo>
                  <a:cubicBezTo>
                    <a:pt x="593718" y="115732"/>
                    <a:pt x="590503" y="116901"/>
                    <a:pt x="588749" y="115440"/>
                  </a:cubicBezTo>
                  <a:cubicBezTo>
                    <a:pt x="586995" y="113978"/>
                    <a:pt x="586995" y="111348"/>
                    <a:pt x="588456" y="107841"/>
                  </a:cubicBezTo>
                  <a:lnTo>
                    <a:pt x="592549" y="98195"/>
                  </a:lnTo>
                  <a:cubicBezTo>
                    <a:pt x="594303" y="93811"/>
                    <a:pt x="597811" y="85043"/>
                    <a:pt x="602781" y="71890"/>
                  </a:cubicBezTo>
                  <a:lnTo>
                    <a:pt x="546069" y="71890"/>
                  </a:lnTo>
                  <a:close/>
                  <a:moveTo>
                    <a:pt x="750406" y="287592"/>
                  </a:moveTo>
                  <a:lnTo>
                    <a:pt x="774377" y="289637"/>
                  </a:lnTo>
                  <a:lnTo>
                    <a:pt x="853306" y="289637"/>
                  </a:lnTo>
                  <a:lnTo>
                    <a:pt x="853306" y="55523"/>
                  </a:lnTo>
                  <a:lnTo>
                    <a:pt x="850675" y="9343"/>
                  </a:lnTo>
                  <a:cubicBezTo>
                    <a:pt x="851259" y="8466"/>
                    <a:pt x="851844" y="7589"/>
                    <a:pt x="852429" y="7005"/>
                  </a:cubicBezTo>
                  <a:cubicBezTo>
                    <a:pt x="853306" y="6420"/>
                    <a:pt x="855644" y="6712"/>
                    <a:pt x="859737" y="7881"/>
                  </a:cubicBezTo>
                  <a:lnTo>
                    <a:pt x="875230" y="10804"/>
                  </a:lnTo>
                  <a:lnTo>
                    <a:pt x="891308" y="14896"/>
                  </a:lnTo>
                  <a:cubicBezTo>
                    <a:pt x="903878" y="17819"/>
                    <a:pt x="910310" y="21326"/>
                    <a:pt x="911187" y="25418"/>
                  </a:cubicBezTo>
                  <a:cubicBezTo>
                    <a:pt x="911771" y="28926"/>
                    <a:pt x="907971" y="33894"/>
                    <a:pt x="899786" y="39740"/>
                  </a:cubicBezTo>
                  <a:lnTo>
                    <a:pt x="900078" y="289930"/>
                  </a:lnTo>
                  <a:lnTo>
                    <a:pt x="920541" y="289930"/>
                  </a:lnTo>
                  <a:lnTo>
                    <a:pt x="920541" y="54646"/>
                  </a:lnTo>
                  <a:lnTo>
                    <a:pt x="917910" y="9051"/>
                  </a:lnTo>
                  <a:cubicBezTo>
                    <a:pt x="919079" y="7005"/>
                    <a:pt x="922003" y="5836"/>
                    <a:pt x="926680" y="6420"/>
                  </a:cubicBezTo>
                  <a:cubicBezTo>
                    <a:pt x="936035" y="7589"/>
                    <a:pt x="947143" y="9927"/>
                    <a:pt x="960006" y="13435"/>
                  </a:cubicBezTo>
                  <a:cubicBezTo>
                    <a:pt x="972868" y="16942"/>
                    <a:pt x="979591" y="20742"/>
                    <a:pt x="980468" y="24541"/>
                  </a:cubicBezTo>
                  <a:cubicBezTo>
                    <a:pt x="981053" y="28926"/>
                    <a:pt x="976668" y="33602"/>
                    <a:pt x="967021" y="38863"/>
                  </a:cubicBezTo>
                  <a:lnTo>
                    <a:pt x="967314" y="224752"/>
                  </a:lnTo>
                  <a:cubicBezTo>
                    <a:pt x="971699" y="213938"/>
                    <a:pt x="976084" y="201662"/>
                    <a:pt x="980761" y="187632"/>
                  </a:cubicBezTo>
                  <a:cubicBezTo>
                    <a:pt x="985438" y="173895"/>
                    <a:pt x="988946" y="162497"/>
                    <a:pt x="991577" y="153144"/>
                  </a:cubicBezTo>
                  <a:cubicBezTo>
                    <a:pt x="994208" y="143791"/>
                    <a:pt x="996839" y="133561"/>
                    <a:pt x="999470" y="122454"/>
                  </a:cubicBezTo>
                  <a:cubicBezTo>
                    <a:pt x="1002101" y="111056"/>
                    <a:pt x="1004147" y="102287"/>
                    <a:pt x="1005316" y="96442"/>
                  </a:cubicBezTo>
                  <a:lnTo>
                    <a:pt x="1007655" y="84166"/>
                  </a:lnTo>
                  <a:lnTo>
                    <a:pt x="1009117" y="74813"/>
                  </a:lnTo>
                  <a:cubicBezTo>
                    <a:pt x="1011163" y="72183"/>
                    <a:pt x="1015548" y="72767"/>
                    <a:pt x="1022271" y="76567"/>
                  </a:cubicBezTo>
                  <a:lnTo>
                    <a:pt x="1039519" y="84458"/>
                  </a:lnTo>
                  <a:lnTo>
                    <a:pt x="1058812" y="95273"/>
                  </a:lnTo>
                  <a:cubicBezTo>
                    <a:pt x="1070213" y="101703"/>
                    <a:pt x="1074890" y="107256"/>
                    <a:pt x="1073136" y="111932"/>
                  </a:cubicBezTo>
                  <a:cubicBezTo>
                    <a:pt x="1072260" y="114271"/>
                    <a:pt x="1067874" y="117193"/>
                    <a:pt x="1060274" y="120116"/>
                  </a:cubicBezTo>
                  <a:cubicBezTo>
                    <a:pt x="1055012" y="129761"/>
                    <a:pt x="1049166" y="139407"/>
                    <a:pt x="1043611" y="149344"/>
                  </a:cubicBezTo>
                  <a:cubicBezTo>
                    <a:pt x="1037765" y="158989"/>
                    <a:pt x="1030164" y="170680"/>
                    <a:pt x="1020225" y="184417"/>
                  </a:cubicBezTo>
                  <a:cubicBezTo>
                    <a:pt x="1010578" y="198154"/>
                    <a:pt x="993039" y="221829"/>
                    <a:pt x="967606" y="255441"/>
                  </a:cubicBezTo>
                  <a:lnTo>
                    <a:pt x="967606" y="289930"/>
                  </a:lnTo>
                  <a:lnTo>
                    <a:pt x="998008" y="289930"/>
                  </a:lnTo>
                  <a:cubicBezTo>
                    <a:pt x="1006778" y="279408"/>
                    <a:pt x="1013794" y="270639"/>
                    <a:pt x="1018763" y="263917"/>
                  </a:cubicBezTo>
                  <a:cubicBezTo>
                    <a:pt x="1023733" y="257195"/>
                    <a:pt x="1027826" y="253395"/>
                    <a:pt x="1031041" y="253103"/>
                  </a:cubicBezTo>
                  <a:cubicBezTo>
                    <a:pt x="1034257" y="252810"/>
                    <a:pt x="1038642" y="254564"/>
                    <a:pt x="1044488" y="258364"/>
                  </a:cubicBezTo>
                  <a:cubicBezTo>
                    <a:pt x="1048581" y="261579"/>
                    <a:pt x="1053258" y="265086"/>
                    <a:pt x="1058228" y="269470"/>
                  </a:cubicBezTo>
                  <a:lnTo>
                    <a:pt x="1070213" y="280577"/>
                  </a:lnTo>
                  <a:cubicBezTo>
                    <a:pt x="1074598" y="284669"/>
                    <a:pt x="1076937" y="288761"/>
                    <a:pt x="1077229" y="292853"/>
                  </a:cubicBezTo>
                  <a:cubicBezTo>
                    <a:pt x="1077521" y="296944"/>
                    <a:pt x="1073429" y="298990"/>
                    <a:pt x="1064951" y="298990"/>
                  </a:cubicBezTo>
                  <a:lnTo>
                    <a:pt x="782270" y="298990"/>
                  </a:lnTo>
                  <a:lnTo>
                    <a:pt x="760930" y="299867"/>
                  </a:lnTo>
                  <a:lnTo>
                    <a:pt x="750406" y="287592"/>
                  </a:lnTo>
                  <a:close/>
                </a:path>
              </a:pathLst>
            </a:custGeom>
            <a:grpFill/>
            <a:ln w="186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</a:endParaRPr>
            </a:p>
          </p:txBody>
        </p:sp>
        <p:sp>
          <p:nvSpPr>
            <p:cNvPr id="54" name="任意多边形: 形状 53"/>
            <p:cNvSpPr/>
            <p:nvPr/>
          </p:nvSpPr>
          <p:spPr>
            <a:xfrm>
              <a:off x="4179106" y="2573570"/>
              <a:ext cx="524671" cy="149705"/>
            </a:xfrm>
            <a:custGeom>
              <a:avLst/>
              <a:gdLst>
                <a:gd name="connsiteX0" fmla="*/ 6194 w 1077751"/>
                <a:gd name="connsiteY0" fmla="*/ 95332 h 307515"/>
                <a:gd name="connsiteX1" fmla="*/ 11163 w 1077751"/>
                <a:gd name="connsiteY1" fmla="*/ 108485 h 307515"/>
                <a:gd name="connsiteX2" fmla="*/ 16425 w 1077751"/>
                <a:gd name="connsiteY2" fmla="*/ 123975 h 307515"/>
                <a:gd name="connsiteX3" fmla="*/ 19641 w 1077751"/>
                <a:gd name="connsiteY3" fmla="*/ 139758 h 307515"/>
                <a:gd name="connsiteX4" fmla="*/ 21979 w 1077751"/>
                <a:gd name="connsiteY4" fmla="*/ 166356 h 307515"/>
                <a:gd name="connsiteX5" fmla="*/ 19348 w 1077751"/>
                <a:gd name="connsiteY5" fmla="*/ 192953 h 307515"/>
                <a:gd name="connsiteX6" fmla="*/ 18179 w 1077751"/>
                <a:gd name="connsiteY6" fmla="*/ 217797 h 307515"/>
                <a:gd name="connsiteX7" fmla="*/ 27241 w 1077751"/>
                <a:gd name="connsiteY7" fmla="*/ 234164 h 307515"/>
                <a:gd name="connsiteX8" fmla="*/ 47412 w 1077751"/>
                <a:gd name="connsiteY8" fmla="*/ 240302 h 307515"/>
                <a:gd name="connsiteX9" fmla="*/ 68167 w 1077751"/>
                <a:gd name="connsiteY9" fmla="*/ 228319 h 307515"/>
                <a:gd name="connsiteX10" fmla="*/ 78106 w 1077751"/>
                <a:gd name="connsiteY10" fmla="*/ 202306 h 307515"/>
                <a:gd name="connsiteX11" fmla="*/ 66998 w 1077751"/>
                <a:gd name="connsiteY11" fmla="*/ 154372 h 307515"/>
                <a:gd name="connsiteX12" fmla="*/ 45073 w 1077751"/>
                <a:gd name="connsiteY12" fmla="*/ 118714 h 307515"/>
                <a:gd name="connsiteX13" fmla="*/ 20810 w 1077751"/>
                <a:gd name="connsiteY13" fmla="*/ 89487 h 307515"/>
                <a:gd name="connsiteX14" fmla="*/ 14086 w 1077751"/>
                <a:gd name="connsiteY14" fmla="*/ 82180 h 307515"/>
                <a:gd name="connsiteX15" fmla="*/ 7948 w 1077751"/>
                <a:gd name="connsiteY15" fmla="*/ 76919 h 307515"/>
                <a:gd name="connsiteX16" fmla="*/ 2686 w 1077751"/>
                <a:gd name="connsiteY16" fmla="*/ 76626 h 307515"/>
                <a:gd name="connsiteX17" fmla="*/ 55 w 1077751"/>
                <a:gd name="connsiteY17" fmla="*/ 81011 h 307515"/>
                <a:gd name="connsiteX18" fmla="*/ 1809 w 1077751"/>
                <a:gd name="connsiteY18" fmla="*/ 86856 h 307515"/>
                <a:gd name="connsiteX19" fmla="*/ 6194 w 1077751"/>
                <a:gd name="connsiteY19" fmla="*/ 95332 h 307515"/>
                <a:gd name="connsiteX20" fmla="*/ 695796 w 1077751"/>
                <a:gd name="connsiteY20" fmla="*/ 266022 h 307515"/>
                <a:gd name="connsiteX21" fmla="*/ 691118 w 1077751"/>
                <a:gd name="connsiteY21" fmla="*/ 260761 h 307515"/>
                <a:gd name="connsiteX22" fmla="*/ 681764 w 1077751"/>
                <a:gd name="connsiteY22" fmla="*/ 256962 h 307515"/>
                <a:gd name="connsiteX23" fmla="*/ 643177 w 1077751"/>
                <a:gd name="connsiteY23" fmla="*/ 233872 h 307515"/>
                <a:gd name="connsiteX24" fmla="*/ 624175 w 1077751"/>
                <a:gd name="connsiteY24" fmla="*/ 212243 h 307515"/>
                <a:gd name="connsiteX25" fmla="*/ 655162 w 1077751"/>
                <a:gd name="connsiteY25" fmla="*/ 197045 h 307515"/>
                <a:gd name="connsiteX26" fmla="*/ 668609 w 1077751"/>
                <a:gd name="connsiteY26" fmla="*/ 186815 h 307515"/>
                <a:gd name="connsiteX27" fmla="*/ 686149 w 1077751"/>
                <a:gd name="connsiteY27" fmla="*/ 179508 h 307515"/>
                <a:gd name="connsiteX28" fmla="*/ 682349 w 1077751"/>
                <a:gd name="connsiteY28" fmla="*/ 173078 h 307515"/>
                <a:gd name="connsiteX29" fmla="*/ 669194 w 1077751"/>
                <a:gd name="connsiteY29" fmla="*/ 165479 h 307515"/>
                <a:gd name="connsiteX30" fmla="*/ 653116 w 1077751"/>
                <a:gd name="connsiteY30" fmla="*/ 158464 h 307515"/>
                <a:gd name="connsiteX31" fmla="*/ 642300 w 1077751"/>
                <a:gd name="connsiteY31" fmla="*/ 155541 h 307515"/>
                <a:gd name="connsiteX32" fmla="*/ 638792 w 1077751"/>
                <a:gd name="connsiteY32" fmla="*/ 157003 h 307515"/>
                <a:gd name="connsiteX33" fmla="*/ 637330 w 1077751"/>
                <a:gd name="connsiteY33" fmla="*/ 161387 h 307515"/>
                <a:gd name="connsiteX34" fmla="*/ 635284 w 1077751"/>
                <a:gd name="connsiteY34" fmla="*/ 167233 h 307515"/>
                <a:gd name="connsiteX35" fmla="*/ 629437 w 1077751"/>
                <a:gd name="connsiteY35" fmla="*/ 178339 h 307515"/>
                <a:gd name="connsiteX36" fmla="*/ 621837 w 1077751"/>
                <a:gd name="connsiteY36" fmla="*/ 190030 h 307515"/>
                <a:gd name="connsiteX37" fmla="*/ 615405 w 1077751"/>
                <a:gd name="connsiteY37" fmla="*/ 197045 h 307515"/>
                <a:gd name="connsiteX38" fmla="*/ 606635 w 1077751"/>
                <a:gd name="connsiteY38" fmla="*/ 178924 h 307515"/>
                <a:gd name="connsiteX39" fmla="*/ 597281 w 1077751"/>
                <a:gd name="connsiteY39" fmla="*/ 143558 h 307515"/>
                <a:gd name="connsiteX40" fmla="*/ 597281 w 1077751"/>
                <a:gd name="connsiteY40" fmla="*/ 143266 h 307515"/>
                <a:gd name="connsiteX41" fmla="*/ 617744 w 1077751"/>
                <a:gd name="connsiteY41" fmla="*/ 143266 h 307515"/>
                <a:gd name="connsiteX42" fmla="*/ 617744 w 1077751"/>
                <a:gd name="connsiteY42" fmla="*/ 146481 h 307515"/>
                <a:gd name="connsiteX43" fmla="*/ 628560 w 1077751"/>
                <a:gd name="connsiteY43" fmla="*/ 154080 h 307515"/>
                <a:gd name="connsiteX44" fmla="*/ 642300 w 1077751"/>
                <a:gd name="connsiteY44" fmla="*/ 154080 h 307515"/>
                <a:gd name="connsiteX45" fmla="*/ 655454 w 1077751"/>
                <a:gd name="connsiteY45" fmla="*/ 150865 h 307515"/>
                <a:gd name="connsiteX46" fmla="*/ 662470 w 1077751"/>
                <a:gd name="connsiteY46" fmla="*/ 142681 h 307515"/>
                <a:gd name="connsiteX47" fmla="*/ 661009 w 1077751"/>
                <a:gd name="connsiteY47" fmla="*/ 107900 h 307515"/>
                <a:gd name="connsiteX48" fmla="*/ 661009 w 1077751"/>
                <a:gd name="connsiteY48" fmla="*/ 44768 h 307515"/>
                <a:gd name="connsiteX49" fmla="*/ 670948 w 1077751"/>
                <a:gd name="connsiteY49" fmla="*/ 31908 h 307515"/>
                <a:gd name="connsiteX50" fmla="*/ 665686 w 1077751"/>
                <a:gd name="connsiteY50" fmla="*/ 25770 h 307515"/>
                <a:gd name="connsiteX51" fmla="*/ 642884 w 1077751"/>
                <a:gd name="connsiteY51" fmla="*/ 10864 h 307515"/>
                <a:gd name="connsiteX52" fmla="*/ 630899 w 1077751"/>
                <a:gd name="connsiteY52" fmla="*/ 6480 h 307515"/>
                <a:gd name="connsiteX53" fmla="*/ 622421 w 1077751"/>
                <a:gd name="connsiteY53" fmla="*/ 13494 h 307515"/>
                <a:gd name="connsiteX54" fmla="*/ 613359 w 1077751"/>
                <a:gd name="connsiteY54" fmla="*/ 25478 h 307515"/>
                <a:gd name="connsiteX55" fmla="*/ 558986 w 1077751"/>
                <a:gd name="connsiteY55" fmla="*/ 25478 h 307515"/>
                <a:gd name="connsiteX56" fmla="*/ 529461 w 1077751"/>
                <a:gd name="connsiteY56" fmla="*/ 10864 h 307515"/>
                <a:gd name="connsiteX57" fmla="*/ 514845 w 1077751"/>
                <a:gd name="connsiteY57" fmla="*/ 5603 h 307515"/>
                <a:gd name="connsiteX58" fmla="*/ 511921 w 1077751"/>
                <a:gd name="connsiteY58" fmla="*/ 7941 h 307515"/>
                <a:gd name="connsiteX59" fmla="*/ 513383 w 1077751"/>
                <a:gd name="connsiteY59" fmla="*/ 43307 h 307515"/>
                <a:gd name="connsiteX60" fmla="*/ 513383 w 1077751"/>
                <a:gd name="connsiteY60" fmla="*/ 161095 h 307515"/>
                <a:gd name="connsiteX61" fmla="*/ 499936 w 1077751"/>
                <a:gd name="connsiteY61" fmla="*/ 146481 h 307515"/>
                <a:gd name="connsiteX62" fmla="*/ 487366 w 1077751"/>
                <a:gd name="connsiteY62" fmla="*/ 138297 h 307515"/>
                <a:gd name="connsiteX63" fmla="*/ 481519 w 1077751"/>
                <a:gd name="connsiteY63" fmla="*/ 141512 h 307515"/>
                <a:gd name="connsiteX64" fmla="*/ 475380 w 1077751"/>
                <a:gd name="connsiteY64" fmla="*/ 148527 h 307515"/>
                <a:gd name="connsiteX65" fmla="*/ 465441 w 1077751"/>
                <a:gd name="connsiteY65" fmla="*/ 159633 h 307515"/>
                <a:gd name="connsiteX66" fmla="*/ 460179 w 1077751"/>
                <a:gd name="connsiteY66" fmla="*/ 159633 h 307515"/>
                <a:gd name="connsiteX67" fmla="*/ 460179 w 1077751"/>
                <a:gd name="connsiteY67" fmla="*/ 124852 h 307515"/>
                <a:gd name="connsiteX68" fmla="*/ 466610 w 1077751"/>
                <a:gd name="connsiteY68" fmla="*/ 118422 h 307515"/>
                <a:gd name="connsiteX69" fmla="*/ 498767 w 1077751"/>
                <a:gd name="connsiteY69" fmla="*/ 118422 h 307515"/>
                <a:gd name="connsiteX70" fmla="*/ 504905 w 1077751"/>
                <a:gd name="connsiteY70" fmla="*/ 115792 h 307515"/>
                <a:gd name="connsiteX71" fmla="*/ 503444 w 1077751"/>
                <a:gd name="connsiteY71" fmla="*/ 109069 h 307515"/>
                <a:gd name="connsiteX72" fmla="*/ 492335 w 1077751"/>
                <a:gd name="connsiteY72" fmla="*/ 97086 h 307515"/>
                <a:gd name="connsiteX73" fmla="*/ 480934 w 1077751"/>
                <a:gd name="connsiteY73" fmla="*/ 88902 h 307515"/>
                <a:gd name="connsiteX74" fmla="*/ 473919 w 1077751"/>
                <a:gd name="connsiteY74" fmla="*/ 91825 h 307515"/>
                <a:gd name="connsiteX75" fmla="*/ 466903 w 1077751"/>
                <a:gd name="connsiteY75" fmla="*/ 99424 h 307515"/>
                <a:gd name="connsiteX76" fmla="*/ 458425 w 1077751"/>
                <a:gd name="connsiteY76" fmla="*/ 109361 h 307515"/>
                <a:gd name="connsiteX77" fmla="*/ 416622 w 1077751"/>
                <a:gd name="connsiteY77" fmla="*/ 109361 h 307515"/>
                <a:gd name="connsiteX78" fmla="*/ 401713 w 1077751"/>
                <a:gd name="connsiteY78" fmla="*/ 108777 h 307515"/>
                <a:gd name="connsiteX79" fmla="*/ 430069 w 1077751"/>
                <a:gd name="connsiteY79" fmla="*/ 71073 h 307515"/>
                <a:gd name="connsiteX80" fmla="*/ 501397 w 1077751"/>
                <a:gd name="connsiteY80" fmla="*/ 71073 h 307515"/>
                <a:gd name="connsiteX81" fmla="*/ 508121 w 1077751"/>
                <a:gd name="connsiteY81" fmla="*/ 69027 h 307515"/>
                <a:gd name="connsiteX82" fmla="*/ 507536 w 1077751"/>
                <a:gd name="connsiteY82" fmla="*/ 62889 h 307515"/>
                <a:gd name="connsiteX83" fmla="*/ 491751 w 1077751"/>
                <a:gd name="connsiteY83" fmla="*/ 45645 h 307515"/>
                <a:gd name="connsiteX84" fmla="*/ 482689 w 1077751"/>
                <a:gd name="connsiteY84" fmla="*/ 40384 h 307515"/>
                <a:gd name="connsiteX85" fmla="*/ 475088 w 1077751"/>
                <a:gd name="connsiteY85" fmla="*/ 45937 h 307515"/>
                <a:gd name="connsiteX86" fmla="*/ 461348 w 1077751"/>
                <a:gd name="connsiteY86" fmla="*/ 62305 h 307515"/>
                <a:gd name="connsiteX87" fmla="*/ 436501 w 1077751"/>
                <a:gd name="connsiteY87" fmla="*/ 62305 h 307515"/>
                <a:gd name="connsiteX88" fmla="*/ 455210 w 1077751"/>
                <a:gd name="connsiteY88" fmla="*/ 29862 h 307515"/>
                <a:gd name="connsiteX89" fmla="*/ 467780 w 1077751"/>
                <a:gd name="connsiteY89" fmla="*/ 21678 h 307515"/>
                <a:gd name="connsiteX90" fmla="*/ 439132 w 1077751"/>
                <a:gd name="connsiteY90" fmla="*/ 6187 h 307515"/>
                <a:gd name="connsiteX91" fmla="*/ 425392 w 1077751"/>
                <a:gd name="connsiteY91" fmla="*/ 1803 h 307515"/>
                <a:gd name="connsiteX92" fmla="*/ 412530 w 1077751"/>
                <a:gd name="connsiteY92" fmla="*/ 2388 h 307515"/>
                <a:gd name="connsiteX93" fmla="*/ 411653 w 1077751"/>
                <a:gd name="connsiteY93" fmla="*/ 9402 h 307515"/>
                <a:gd name="connsiteX94" fmla="*/ 409899 w 1077751"/>
                <a:gd name="connsiteY94" fmla="*/ 18755 h 307515"/>
                <a:gd name="connsiteX95" fmla="*/ 402883 w 1077751"/>
                <a:gd name="connsiteY95" fmla="*/ 45060 h 307515"/>
                <a:gd name="connsiteX96" fmla="*/ 390897 w 1077751"/>
                <a:gd name="connsiteY96" fmla="*/ 83349 h 307515"/>
                <a:gd name="connsiteX97" fmla="*/ 375989 w 1077751"/>
                <a:gd name="connsiteY97" fmla="*/ 119007 h 307515"/>
                <a:gd name="connsiteX98" fmla="*/ 371312 w 1077751"/>
                <a:gd name="connsiteY98" fmla="*/ 127775 h 307515"/>
                <a:gd name="connsiteX99" fmla="*/ 371604 w 1077751"/>
                <a:gd name="connsiteY99" fmla="*/ 132451 h 307515"/>
                <a:gd name="connsiteX100" fmla="*/ 375404 w 1077751"/>
                <a:gd name="connsiteY100" fmla="*/ 134497 h 307515"/>
                <a:gd name="connsiteX101" fmla="*/ 379497 w 1077751"/>
                <a:gd name="connsiteY101" fmla="*/ 132159 h 307515"/>
                <a:gd name="connsiteX102" fmla="*/ 385343 w 1077751"/>
                <a:gd name="connsiteY102" fmla="*/ 126021 h 307515"/>
                <a:gd name="connsiteX103" fmla="*/ 396744 w 1077751"/>
                <a:gd name="connsiteY103" fmla="*/ 114330 h 307515"/>
                <a:gd name="connsiteX104" fmla="*/ 399083 w 1077751"/>
                <a:gd name="connsiteY104" fmla="*/ 111992 h 307515"/>
                <a:gd name="connsiteX105" fmla="*/ 404929 w 1077751"/>
                <a:gd name="connsiteY105" fmla="*/ 119591 h 307515"/>
                <a:gd name="connsiteX106" fmla="*/ 419838 w 1077751"/>
                <a:gd name="connsiteY106" fmla="*/ 118130 h 307515"/>
                <a:gd name="connsiteX107" fmla="*/ 419838 w 1077751"/>
                <a:gd name="connsiteY107" fmla="*/ 159341 h 307515"/>
                <a:gd name="connsiteX108" fmla="*/ 394698 w 1077751"/>
                <a:gd name="connsiteY108" fmla="*/ 159341 h 307515"/>
                <a:gd name="connsiteX109" fmla="*/ 373650 w 1077751"/>
                <a:gd name="connsiteY109" fmla="*/ 158172 h 307515"/>
                <a:gd name="connsiteX110" fmla="*/ 379789 w 1077751"/>
                <a:gd name="connsiteY110" fmla="*/ 168986 h 307515"/>
                <a:gd name="connsiteX111" fmla="*/ 399083 w 1077751"/>
                <a:gd name="connsiteY111" fmla="*/ 168109 h 307515"/>
                <a:gd name="connsiteX112" fmla="*/ 419838 w 1077751"/>
                <a:gd name="connsiteY112" fmla="*/ 168109 h 307515"/>
                <a:gd name="connsiteX113" fmla="*/ 419546 w 1077751"/>
                <a:gd name="connsiteY113" fmla="*/ 242056 h 307515"/>
                <a:gd name="connsiteX114" fmla="*/ 415745 w 1077751"/>
                <a:gd name="connsiteY114" fmla="*/ 252870 h 307515"/>
                <a:gd name="connsiteX115" fmla="*/ 412237 w 1077751"/>
                <a:gd name="connsiteY115" fmla="*/ 256670 h 307515"/>
                <a:gd name="connsiteX116" fmla="*/ 412237 w 1077751"/>
                <a:gd name="connsiteY116" fmla="*/ 263684 h 307515"/>
                <a:gd name="connsiteX117" fmla="*/ 419838 w 1077751"/>
                <a:gd name="connsiteY117" fmla="*/ 279760 h 307515"/>
                <a:gd name="connsiteX118" fmla="*/ 430069 w 1077751"/>
                <a:gd name="connsiteY118" fmla="*/ 296712 h 307515"/>
                <a:gd name="connsiteX119" fmla="*/ 436793 w 1077751"/>
                <a:gd name="connsiteY119" fmla="*/ 302557 h 307515"/>
                <a:gd name="connsiteX120" fmla="*/ 440301 w 1077751"/>
                <a:gd name="connsiteY120" fmla="*/ 302557 h 307515"/>
                <a:gd name="connsiteX121" fmla="*/ 444393 w 1077751"/>
                <a:gd name="connsiteY121" fmla="*/ 297588 h 307515"/>
                <a:gd name="connsiteX122" fmla="*/ 449948 w 1077751"/>
                <a:gd name="connsiteY122" fmla="*/ 289697 h 307515"/>
                <a:gd name="connsiteX123" fmla="*/ 468949 w 1077751"/>
                <a:gd name="connsiteY123" fmla="*/ 263684 h 307515"/>
                <a:gd name="connsiteX124" fmla="*/ 502859 w 1077751"/>
                <a:gd name="connsiteY124" fmla="*/ 225688 h 307515"/>
                <a:gd name="connsiteX125" fmla="*/ 510167 w 1077751"/>
                <a:gd name="connsiteY125" fmla="*/ 218089 h 307515"/>
                <a:gd name="connsiteX126" fmla="*/ 512213 w 1077751"/>
                <a:gd name="connsiteY126" fmla="*/ 213120 h 307515"/>
                <a:gd name="connsiteX127" fmla="*/ 509290 w 1077751"/>
                <a:gd name="connsiteY127" fmla="*/ 209905 h 307515"/>
                <a:gd name="connsiteX128" fmla="*/ 505198 w 1077751"/>
                <a:gd name="connsiteY128" fmla="*/ 210197 h 307515"/>
                <a:gd name="connsiteX129" fmla="*/ 493797 w 1077751"/>
                <a:gd name="connsiteY129" fmla="*/ 216043 h 307515"/>
                <a:gd name="connsiteX130" fmla="*/ 474796 w 1077751"/>
                <a:gd name="connsiteY130" fmla="*/ 225396 h 307515"/>
                <a:gd name="connsiteX131" fmla="*/ 460472 w 1077751"/>
                <a:gd name="connsiteY131" fmla="*/ 232995 h 307515"/>
                <a:gd name="connsiteX132" fmla="*/ 460472 w 1077751"/>
                <a:gd name="connsiteY132" fmla="*/ 167817 h 307515"/>
                <a:gd name="connsiteX133" fmla="*/ 503444 w 1077751"/>
                <a:gd name="connsiteY133" fmla="*/ 167817 h 307515"/>
                <a:gd name="connsiteX134" fmla="*/ 513091 w 1077751"/>
                <a:gd name="connsiteY134" fmla="*/ 165771 h 307515"/>
                <a:gd name="connsiteX135" fmla="*/ 512798 w 1077751"/>
                <a:gd name="connsiteY135" fmla="*/ 243225 h 307515"/>
                <a:gd name="connsiteX136" fmla="*/ 511337 w 1077751"/>
                <a:gd name="connsiteY136" fmla="*/ 252285 h 307515"/>
                <a:gd name="connsiteX137" fmla="*/ 507829 w 1077751"/>
                <a:gd name="connsiteY137" fmla="*/ 257254 h 307515"/>
                <a:gd name="connsiteX138" fmla="*/ 505198 w 1077751"/>
                <a:gd name="connsiteY138" fmla="*/ 261346 h 307515"/>
                <a:gd name="connsiteX139" fmla="*/ 513383 w 1077751"/>
                <a:gd name="connsiteY139" fmla="*/ 281805 h 307515"/>
                <a:gd name="connsiteX140" fmla="*/ 525661 w 1077751"/>
                <a:gd name="connsiteY140" fmla="*/ 301388 h 307515"/>
                <a:gd name="connsiteX141" fmla="*/ 531800 w 1077751"/>
                <a:gd name="connsiteY141" fmla="*/ 307234 h 307515"/>
                <a:gd name="connsiteX142" fmla="*/ 534723 w 1077751"/>
                <a:gd name="connsiteY142" fmla="*/ 306941 h 307515"/>
                <a:gd name="connsiteX143" fmla="*/ 538815 w 1077751"/>
                <a:gd name="connsiteY143" fmla="*/ 302850 h 307515"/>
                <a:gd name="connsiteX144" fmla="*/ 545247 w 1077751"/>
                <a:gd name="connsiteY144" fmla="*/ 295543 h 307515"/>
                <a:gd name="connsiteX145" fmla="*/ 557232 w 1077751"/>
                <a:gd name="connsiteY145" fmla="*/ 282682 h 307515"/>
                <a:gd name="connsiteX146" fmla="*/ 572141 w 1077751"/>
                <a:gd name="connsiteY146" fmla="*/ 266315 h 307515"/>
                <a:gd name="connsiteX147" fmla="*/ 586173 w 1077751"/>
                <a:gd name="connsiteY147" fmla="*/ 251701 h 307515"/>
                <a:gd name="connsiteX148" fmla="*/ 596404 w 1077751"/>
                <a:gd name="connsiteY148" fmla="*/ 240010 h 307515"/>
                <a:gd name="connsiteX149" fmla="*/ 599035 w 1077751"/>
                <a:gd name="connsiteY149" fmla="*/ 246440 h 307515"/>
                <a:gd name="connsiteX150" fmla="*/ 611897 w 1077751"/>
                <a:gd name="connsiteY150" fmla="*/ 267776 h 307515"/>
                <a:gd name="connsiteX151" fmla="*/ 636453 w 1077751"/>
                <a:gd name="connsiteY151" fmla="*/ 294666 h 307515"/>
                <a:gd name="connsiteX152" fmla="*/ 642300 w 1077751"/>
                <a:gd name="connsiteY152" fmla="*/ 299050 h 307515"/>
                <a:gd name="connsiteX153" fmla="*/ 646977 w 1077751"/>
                <a:gd name="connsiteY153" fmla="*/ 301973 h 307515"/>
                <a:gd name="connsiteX154" fmla="*/ 652531 w 1077751"/>
                <a:gd name="connsiteY154" fmla="*/ 302850 h 307515"/>
                <a:gd name="connsiteX155" fmla="*/ 658962 w 1077751"/>
                <a:gd name="connsiteY155" fmla="*/ 292620 h 307515"/>
                <a:gd name="connsiteX156" fmla="*/ 670655 w 1077751"/>
                <a:gd name="connsiteY156" fmla="*/ 278590 h 307515"/>
                <a:gd name="connsiteX157" fmla="*/ 681472 w 1077751"/>
                <a:gd name="connsiteY157" fmla="*/ 272745 h 307515"/>
                <a:gd name="connsiteX158" fmla="*/ 690826 w 1077751"/>
                <a:gd name="connsiteY158" fmla="*/ 270407 h 307515"/>
                <a:gd name="connsiteX159" fmla="*/ 695796 w 1077751"/>
                <a:gd name="connsiteY159" fmla="*/ 266022 h 307515"/>
                <a:gd name="connsiteX160" fmla="*/ 554309 w 1077751"/>
                <a:gd name="connsiteY160" fmla="*/ 33954 h 307515"/>
                <a:gd name="connsiteX161" fmla="*/ 617744 w 1077751"/>
                <a:gd name="connsiteY161" fmla="*/ 33954 h 307515"/>
                <a:gd name="connsiteX162" fmla="*/ 617744 w 1077751"/>
                <a:gd name="connsiteY162" fmla="*/ 78380 h 307515"/>
                <a:gd name="connsiteX163" fmla="*/ 554309 w 1077751"/>
                <a:gd name="connsiteY163" fmla="*/ 78380 h 307515"/>
                <a:gd name="connsiteX164" fmla="*/ 554309 w 1077751"/>
                <a:gd name="connsiteY164" fmla="*/ 33954 h 307515"/>
                <a:gd name="connsiteX165" fmla="*/ 554601 w 1077751"/>
                <a:gd name="connsiteY165" fmla="*/ 243225 h 307515"/>
                <a:gd name="connsiteX166" fmla="*/ 554309 w 1077751"/>
                <a:gd name="connsiteY166" fmla="*/ 143558 h 307515"/>
                <a:gd name="connsiteX167" fmla="*/ 577987 w 1077751"/>
                <a:gd name="connsiteY167" fmla="*/ 143558 h 307515"/>
                <a:gd name="connsiteX168" fmla="*/ 579449 w 1077751"/>
                <a:gd name="connsiteY168" fmla="*/ 155834 h 307515"/>
                <a:gd name="connsiteX169" fmla="*/ 582372 w 1077751"/>
                <a:gd name="connsiteY169" fmla="*/ 186231 h 307515"/>
                <a:gd name="connsiteX170" fmla="*/ 586465 w 1077751"/>
                <a:gd name="connsiteY170" fmla="*/ 206982 h 307515"/>
                <a:gd name="connsiteX171" fmla="*/ 592604 w 1077751"/>
                <a:gd name="connsiteY171" fmla="*/ 231534 h 307515"/>
                <a:gd name="connsiteX172" fmla="*/ 554601 w 1077751"/>
                <a:gd name="connsiteY172" fmla="*/ 243225 h 307515"/>
                <a:gd name="connsiteX173" fmla="*/ 554309 w 1077751"/>
                <a:gd name="connsiteY173" fmla="*/ 134790 h 307515"/>
                <a:gd name="connsiteX174" fmla="*/ 554309 w 1077751"/>
                <a:gd name="connsiteY174" fmla="*/ 87441 h 307515"/>
                <a:gd name="connsiteX175" fmla="*/ 617744 w 1077751"/>
                <a:gd name="connsiteY175" fmla="*/ 87441 h 307515"/>
                <a:gd name="connsiteX176" fmla="*/ 617744 w 1077751"/>
                <a:gd name="connsiteY176" fmla="*/ 134790 h 307515"/>
                <a:gd name="connsiteX177" fmla="*/ 554309 w 1077751"/>
                <a:gd name="connsiteY177" fmla="*/ 134790 h 307515"/>
                <a:gd name="connsiteX178" fmla="*/ 876162 w 1077751"/>
                <a:gd name="connsiteY178" fmla="*/ 112576 h 307515"/>
                <a:gd name="connsiteX179" fmla="*/ 895456 w 1077751"/>
                <a:gd name="connsiteY179" fmla="*/ 114330 h 307515"/>
                <a:gd name="connsiteX180" fmla="*/ 1012679 w 1077751"/>
                <a:gd name="connsiteY180" fmla="*/ 114330 h 307515"/>
                <a:gd name="connsiteX181" fmla="*/ 1027588 w 1077751"/>
                <a:gd name="connsiteY181" fmla="*/ 94455 h 307515"/>
                <a:gd name="connsiteX182" fmla="*/ 1042497 w 1077751"/>
                <a:gd name="connsiteY182" fmla="*/ 83056 h 307515"/>
                <a:gd name="connsiteX183" fmla="*/ 1063544 w 1077751"/>
                <a:gd name="connsiteY183" fmla="*/ 99132 h 307515"/>
                <a:gd name="connsiteX184" fmla="*/ 1077576 w 1077751"/>
                <a:gd name="connsiteY184" fmla="*/ 119007 h 307515"/>
                <a:gd name="connsiteX185" fmla="*/ 1071437 w 1077751"/>
                <a:gd name="connsiteY185" fmla="*/ 123099 h 307515"/>
                <a:gd name="connsiteX186" fmla="*/ 1025834 w 1077751"/>
                <a:gd name="connsiteY186" fmla="*/ 122806 h 307515"/>
                <a:gd name="connsiteX187" fmla="*/ 1019110 w 1077751"/>
                <a:gd name="connsiteY187" fmla="*/ 130406 h 307515"/>
                <a:gd name="connsiteX188" fmla="*/ 1019110 w 1077751"/>
                <a:gd name="connsiteY188" fmla="*/ 273622 h 307515"/>
                <a:gd name="connsiteX189" fmla="*/ 1015018 w 1077751"/>
                <a:gd name="connsiteY189" fmla="*/ 290866 h 307515"/>
                <a:gd name="connsiteX190" fmla="*/ 989293 w 1077751"/>
                <a:gd name="connsiteY190" fmla="*/ 302265 h 307515"/>
                <a:gd name="connsiteX191" fmla="*/ 960353 w 1077751"/>
                <a:gd name="connsiteY191" fmla="*/ 305480 h 307515"/>
                <a:gd name="connsiteX192" fmla="*/ 954798 w 1077751"/>
                <a:gd name="connsiteY192" fmla="*/ 303434 h 307515"/>
                <a:gd name="connsiteX193" fmla="*/ 953044 w 1077751"/>
                <a:gd name="connsiteY193" fmla="*/ 297296 h 307515"/>
                <a:gd name="connsiteX194" fmla="*/ 952460 w 1077751"/>
                <a:gd name="connsiteY194" fmla="*/ 287359 h 307515"/>
                <a:gd name="connsiteX195" fmla="*/ 948075 w 1077751"/>
                <a:gd name="connsiteY195" fmla="*/ 278006 h 307515"/>
                <a:gd name="connsiteX196" fmla="*/ 940474 w 1077751"/>
                <a:gd name="connsiteY196" fmla="*/ 273037 h 307515"/>
                <a:gd name="connsiteX197" fmla="*/ 931120 w 1077751"/>
                <a:gd name="connsiteY197" fmla="*/ 270991 h 307515"/>
                <a:gd name="connsiteX198" fmla="*/ 920888 w 1077751"/>
                <a:gd name="connsiteY198" fmla="*/ 268068 h 307515"/>
                <a:gd name="connsiteX199" fmla="*/ 918550 w 1077751"/>
                <a:gd name="connsiteY199" fmla="*/ 263392 h 307515"/>
                <a:gd name="connsiteX200" fmla="*/ 922058 w 1077751"/>
                <a:gd name="connsiteY200" fmla="*/ 258715 h 307515"/>
                <a:gd name="connsiteX201" fmla="*/ 932581 w 1077751"/>
                <a:gd name="connsiteY201" fmla="*/ 258131 h 307515"/>
                <a:gd name="connsiteX202" fmla="*/ 938720 w 1077751"/>
                <a:gd name="connsiteY202" fmla="*/ 258715 h 307515"/>
                <a:gd name="connsiteX203" fmla="*/ 954798 w 1077751"/>
                <a:gd name="connsiteY203" fmla="*/ 260469 h 307515"/>
                <a:gd name="connsiteX204" fmla="*/ 970876 w 1077751"/>
                <a:gd name="connsiteY204" fmla="*/ 257254 h 307515"/>
                <a:gd name="connsiteX205" fmla="*/ 973215 w 1077751"/>
                <a:gd name="connsiteY205" fmla="*/ 246440 h 307515"/>
                <a:gd name="connsiteX206" fmla="*/ 973507 w 1077751"/>
                <a:gd name="connsiteY206" fmla="*/ 122806 h 307515"/>
                <a:gd name="connsiteX207" fmla="*/ 900425 w 1077751"/>
                <a:gd name="connsiteY207" fmla="*/ 122806 h 307515"/>
                <a:gd name="connsiteX208" fmla="*/ 880839 w 1077751"/>
                <a:gd name="connsiteY208" fmla="*/ 123683 h 307515"/>
                <a:gd name="connsiteX209" fmla="*/ 871777 w 1077751"/>
                <a:gd name="connsiteY209" fmla="*/ 112576 h 307515"/>
                <a:gd name="connsiteX210" fmla="*/ 868269 w 1077751"/>
                <a:gd name="connsiteY210" fmla="*/ 115499 h 307515"/>
                <a:gd name="connsiteX211" fmla="*/ 852191 w 1077751"/>
                <a:gd name="connsiteY211" fmla="*/ 131282 h 307515"/>
                <a:gd name="connsiteX212" fmla="*/ 850729 w 1077751"/>
                <a:gd name="connsiteY212" fmla="*/ 132744 h 307515"/>
                <a:gd name="connsiteX213" fmla="*/ 859207 w 1077751"/>
                <a:gd name="connsiteY213" fmla="*/ 137712 h 307515"/>
                <a:gd name="connsiteX214" fmla="*/ 864177 w 1077751"/>
                <a:gd name="connsiteY214" fmla="*/ 143266 h 307515"/>
                <a:gd name="connsiteX215" fmla="*/ 856576 w 1077751"/>
                <a:gd name="connsiteY215" fmla="*/ 153788 h 307515"/>
                <a:gd name="connsiteX216" fmla="*/ 856576 w 1077751"/>
                <a:gd name="connsiteY216" fmla="*/ 261346 h 307515"/>
                <a:gd name="connsiteX217" fmla="*/ 858330 w 1077751"/>
                <a:gd name="connsiteY217" fmla="*/ 292620 h 307515"/>
                <a:gd name="connsiteX218" fmla="*/ 852483 w 1077751"/>
                <a:gd name="connsiteY218" fmla="*/ 301973 h 307515"/>
                <a:gd name="connsiteX219" fmla="*/ 833190 w 1077751"/>
                <a:gd name="connsiteY219" fmla="*/ 307234 h 307515"/>
                <a:gd name="connsiteX220" fmla="*/ 815650 w 1077751"/>
                <a:gd name="connsiteY220" fmla="*/ 306065 h 307515"/>
                <a:gd name="connsiteX221" fmla="*/ 811265 w 1077751"/>
                <a:gd name="connsiteY221" fmla="*/ 301096 h 307515"/>
                <a:gd name="connsiteX222" fmla="*/ 813019 w 1077751"/>
                <a:gd name="connsiteY222" fmla="*/ 263684 h 307515"/>
                <a:gd name="connsiteX223" fmla="*/ 813019 w 1077751"/>
                <a:gd name="connsiteY223" fmla="*/ 167233 h 307515"/>
                <a:gd name="connsiteX224" fmla="*/ 781155 w 1077751"/>
                <a:gd name="connsiteY224" fmla="*/ 189153 h 307515"/>
                <a:gd name="connsiteX225" fmla="*/ 771216 w 1077751"/>
                <a:gd name="connsiteY225" fmla="*/ 195583 h 307515"/>
                <a:gd name="connsiteX226" fmla="*/ 761569 w 1077751"/>
                <a:gd name="connsiteY226" fmla="*/ 198506 h 307515"/>
                <a:gd name="connsiteX227" fmla="*/ 759523 w 1077751"/>
                <a:gd name="connsiteY227" fmla="*/ 194122 h 307515"/>
                <a:gd name="connsiteX228" fmla="*/ 762154 w 1077751"/>
                <a:gd name="connsiteY228" fmla="*/ 189153 h 307515"/>
                <a:gd name="connsiteX229" fmla="*/ 768585 w 1077751"/>
                <a:gd name="connsiteY229" fmla="*/ 182139 h 307515"/>
                <a:gd name="connsiteX230" fmla="*/ 797233 w 1077751"/>
                <a:gd name="connsiteY230" fmla="*/ 145604 h 307515"/>
                <a:gd name="connsiteX231" fmla="*/ 817404 w 1077751"/>
                <a:gd name="connsiteY231" fmla="*/ 113746 h 307515"/>
                <a:gd name="connsiteX232" fmla="*/ 827636 w 1077751"/>
                <a:gd name="connsiteY232" fmla="*/ 94455 h 307515"/>
                <a:gd name="connsiteX233" fmla="*/ 833774 w 1077751"/>
                <a:gd name="connsiteY233" fmla="*/ 82472 h 307515"/>
                <a:gd name="connsiteX234" fmla="*/ 836405 w 1077751"/>
                <a:gd name="connsiteY234" fmla="*/ 76919 h 307515"/>
                <a:gd name="connsiteX235" fmla="*/ 839621 w 1077751"/>
                <a:gd name="connsiteY235" fmla="*/ 73119 h 307515"/>
                <a:gd name="connsiteX236" fmla="*/ 847806 w 1077751"/>
                <a:gd name="connsiteY236" fmla="*/ 74873 h 307515"/>
                <a:gd name="connsiteX237" fmla="*/ 869731 w 1077751"/>
                <a:gd name="connsiteY237" fmla="*/ 88317 h 307515"/>
                <a:gd name="connsiteX238" fmla="*/ 886978 w 1077751"/>
                <a:gd name="connsiteY238" fmla="*/ 106146 h 307515"/>
                <a:gd name="connsiteX239" fmla="*/ 876162 w 1077751"/>
                <a:gd name="connsiteY239" fmla="*/ 111115 h 307515"/>
                <a:gd name="connsiteX240" fmla="*/ 876162 w 1077751"/>
                <a:gd name="connsiteY240" fmla="*/ 112576 h 307515"/>
                <a:gd name="connsiteX241" fmla="*/ 871193 w 1077751"/>
                <a:gd name="connsiteY241" fmla="*/ 45645 h 307515"/>
                <a:gd name="connsiteX242" fmla="*/ 885517 w 1077751"/>
                <a:gd name="connsiteY242" fmla="*/ 42722 h 307515"/>
                <a:gd name="connsiteX243" fmla="*/ 884347 w 1077751"/>
                <a:gd name="connsiteY243" fmla="*/ 35707 h 307515"/>
                <a:gd name="connsiteX244" fmla="*/ 867684 w 1077751"/>
                <a:gd name="connsiteY244" fmla="*/ 17878 h 307515"/>
                <a:gd name="connsiteX245" fmla="*/ 855114 w 1077751"/>
                <a:gd name="connsiteY245" fmla="*/ 7064 h 307515"/>
                <a:gd name="connsiteX246" fmla="*/ 844591 w 1077751"/>
                <a:gd name="connsiteY246" fmla="*/ 926 h 307515"/>
                <a:gd name="connsiteX247" fmla="*/ 839329 w 1077751"/>
                <a:gd name="connsiteY247" fmla="*/ 5895 h 307515"/>
                <a:gd name="connsiteX248" fmla="*/ 836698 w 1077751"/>
                <a:gd name="connsiteY248" fmla="*/ 10572 h 307515"/>
                <a:gd name="connsiteX249" fmla="*/ 830559 w 1077751"/>
                <a:gd name="connsiteY249" fmla="*/ 20217 h 307515"/>
                <a:gd name="connsiteX250" fmla="*/ 820912 w 1077751"/>
                <a:gd name="connsiteY250" fmla="*/ 36000 h 307515"/>
                <a:gd name="connsiteX251" fmla="*/ 803665 w 1077751"/>
                <a:gd name="connsiteY251" fmla="*/ 60843 h 307515"/>
                <a:gd name="connsiteX252" fmla="*/ 782909 w 1077751"/>
                <a:gd name="connsiteY252" fmla="*/ 85395 h 307515"/>
                <a:gd name="connsiteX253" fmla="*/ 775601 w 1077751"/>
                <a:gd name="connsiteY253" fmla="*/ 92409 h 307515"/>
                <a:gd name="connsiteX254" fmla="*/ 768878 w 1077751"/>
                <a:gd name="connsiteY254" fmla="*/ 100301 h 307515"/>
                <a:gd name="connsiteX255" fmla="*/ 769462 w 1077751"/>
                <a:gd name="connsiteY255" fmla="*/ 104100 h 307515"/>
                <a:gd name="connsiteX256" fmla="*/ 774140 w 1077751"/>
                <a:gd name="connsiteY256" fmla="*/ 105270 h 307515"/>
                <a:gd name="connsiteX257" fmla="*/ 784663 w 1077751"/>
                <a:gd name="connsiteY257" fmla="*/ 100885 h 307515"/>
                <a:gd name="connsiteX258" fmla="*/ 791972 w 1077751"/>
                <a:gd name="connsiteY258" fmla="*/ 96794 h 307515"/>
                <a:gd name="connsiteX259" fmla="*/ 805126 w 1077751"/>
                <a:gd name="connsiteY259" fmla="*/ 88610 h 307515"/>
                <a:gd name="connsiteX260" fmla="*/ 827051 w 1077751"/>
                <a:gd name="connsiteY260" fmla="*/ 75750 h 307515"/>
                <a:gd name="connsiteX261" fmla="*/ 855114 w 1077751"/>
                <a:gd name="connsiteY261" fmla="*/ 56459 h 307515"/>
                <a:gd name="connsiteX262" fmla="*/ 871193 w 1077751"/>
                <a:gd name="connsiteY262" fmla="*/ 45645 h 307515"/>
                <a:gd name="connsiteX263" fmla="*/ 987247 w 1077751"/>
                <a:gd name="connsiteY263" fmla="*/ 37461 h 307515"/>
                <a:gd name="connsiteX264" fmla="*/ 1005079 w 1077751"/>
                <a:gd name="connsiteY264" fmla="*/ 14371 h 307515"/>
                <a:gd name="connsiteX265" fmla="*/ 1015018 w 1077751"/>
                <a:gd name="connsiteY265" fmla="*/ 7356 h 307515"/>
                <a:gd name="connsiteX266" fmla="*/ 1024957 w 1077751"/>
                <a:gd name="connsiteY266" fmla="*/ 12617 h 307515"/>
                <a:gd name="connsiteX267" fmla="*/ 1038696 w 1077751"/>
                <a:gd name="connsiteY267" fmla="*/ 25185 h 307515"/>
                <a:gd name="connsiteX268" fmla="*/ 1052436 w 1077751"/>
                <a:gd name="connsiteY268" fmla="*/ 42722 h 307515"/>
                <a:gd name="connsiteX269" fmla="*/ 1046297 w 1077751"/>
                <a:gd name="connsiteY269" fmla="*/ 45937 h 307515"/>
                <a:gd name="connsiteX270" fmla="*/ 917673 w 1077751"/>
                <a:gd name="connsiteY270" fmla="*/ 45937 h 307515"/>
                <a:gd name="connsiteX271" fmla="*/ 898087 w 1077751"/>
                <a:gd name="connsiteY271" fmla="*/ 46814 h 307515"/>
                <a:gd name="connsiteX272" fmla="*/ 888732 w 1077751"/>
                <a:gd name="connsiteY272" fmla="*/ 35123 h 307515"/>
                <a:gd name="connsiteX273" fmla="*/ 912703 w 1077751"/>
                <a:gd name="connsiteY273" fmla="*/ 37169 h 307515"/>
                <a:gd name="connsiteX274" fmla="*/ 987247 w 1077751"/>
                <a:gd name="connsiteY274" fmla="*/ 37461 h 307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</a:cxnLst>
              <a:rect l="l" t="t" r="r" b="b"/>
              <a:pathLst>
                <a:path w="1077751" h="307515">
                  <a:moveTo>
                    <a:pt x="6194" y="95332"/>
                  </a:moveTo>
                  <a:cubicBezTo>
                    <a:pt x="7071" y="97086"/>
                    <a:pt x="8825" y="101470"/>
                    <a:pt x="11163" y="108485"/>
                  </a:cubicBezTo>
                  <a:cubicBezTo>
                    <a:pt x="13794" y="115499"/>
                    <a:pt x="15548" y="120760"/>
                    <a:pt x="16425" y="123975"/>
                  </a:cubicBezTo>
                  <a:cubicBezTo>
                    <a:pt x="17302" y="127190"/>
                    <a:pt x="18471" y="132451"/>
                    <a:pt x="19641" y="139758"/>
                  </a:cubicBezTo>
                  <a:cubicBezTo>
                    <a:pt x="21395" y="150280"/>
                    <a:pt x="22272" y="159049"/>
                    <a:pt x="21979" y="166356"/>
                  </a:cubicBezTo>
                  <a:cubicBezTo>
                    <a:pt x="21979" y="173663"/>
                    <a:pt x="21102" y="182431"/>
                    <a:pt x="19348" y="192953"/>
                  </a:cubicBezTo>
                  <a:cubicBezTo>
                    <a:pt x="17594" y="203475"/>
                    <a:pt x="17302" y="211951"/>
                    <a:pt x="18179" y="217797"/>
                  </a:cubicBezTo>
                  <a:cubicBezTo>
                    <a:pt x="19056" y="223934"/>
                    <a:pt x="21979" y="229488"/>
                    <a:pt x="27241" y="234164"/>
                  </a:cubicBezTo>
                  <a:cubicBezTo>
                    <a:pt x="32503" y="238841"/>
                    <a:pt x="39227" y="241179"/>
                    <a:pt x="47412" y="240302"/>
                  </a:cubicBezTo>
                  <a:cubicBezTo>
                    <a:pt x="55305" y="239717"/>
                    <a:pt x="62321" y="235626"/>
                    <a:pt x="68167" y="228319"/>
                  </a:cubicBezTo>
                  <a:cubicBezTo>
                    <a:pt x="74014" y="221012"/>
                    <a:pt x="77229" y="212536"/>
                    <a:pt x="78106" y="202306"/>
                  </a:cubicBezTo>
                  <a:cubicBezTo>
                    <a:pt x="79276" y="185938"/>
                    <a:pt x="75475" y="170155"/>
                    <a:pt x="66998" y="154372"/>
                  </a:cubicBezTo>
                  <a:cubicBezTo>
                    <a:pt x="58520" y="138589"/>
                    <a:pt x="51212" y="126606"/>
                    <a:pt x="45073" y="118714"/>
                  </a:cubicBezTo>
                  <a:cubicBezTo>
                    <a:pt x="38934" y="110531"/>
                    <a:pt x="31042" y="100885"/>
                    <a:pt x="20810" y="89487"/>
                  </a:cubicBezTo>
                  <a:lnTo>
                    <a:pt x="14086" y="82180"/>
                  </a:lnTo>
                  <a:cubicBezTo>
                    <a:pt x="11456" y="79549"/>
                    <a:pt x="9409" y="77795"/>
                    <a:pt x="7948" y="76919"/>
                  </a:cubicBezTo>
                  <a:cubicBezTo>
                    <a:pt x="6486" y="76042"/>
                    <a:pt x="4732" y="76042"/>
                    <a:pt x="2686" y="76626"/>
                  </a:cubicBezTo>
                  <a:cubicBezTo>
                    <a:pt x="639" y="77503"/>
                    <a:pt x="-238" y="78965"/>
                    <a:pt x="55" y="81011"/>
                  </a:cubicBezTo>
                  <a:cubicBezTo>
                    <a:pt x="55" y="83349"/>
                    <a:pt x="639" y="85395"/>
                    <a:pt x="1809" y="86856"/>
                  </a:cubicBezTo>
                  <a:lnTo>
                    <a:pt x="6194" y="95332"/>
                  </a:lnTo>
                  <a:close/>
                  <a:moveTo>
                    <a:pt x="695796" y="266022"/>
                  </a:moveTo>
                  <a:cubicBezTo>
                    <a:pt x="695503" y="263684"/>
                    <a:pt x="694042" y="261931"/>
                    <a:pt x="691118" y="260761"/>
                  </a:cubicBezTo>
                  <a:lnTo>
                    <a:pt x="681764" y="256962"/>
                  </a:lnTo>
                  <a:cubicBezTo>
                    <a:pt x="663640" y="249655"/>
                    <a:pt x="650777" y="241763"/>
                    <a:pt x="643177" y="233872"/>
                  </a:cubicBezTo>
                  <a:cubicBezTo>
                    <a:pt x="635576" y="225980"/>
                    <a:pt x="629437" y="218673"/>
                    <a:pt x="624175" y="212243"/>
                  </a:cubicBezTo>
                  <a:cubicBezTo>
                    <a:pt x="639669" y="205813"/>
                    <a:pt x="650192" y="200552"/>
                    <a:pt x="655162" y="197045"/>
                  </a:cubicBezTo>
                  <a:cubicBezTo>
                    <a:pt x="660132" y="193245"/>
                    <a:pt x="664809" y="190030"/>
                    <a:pt x="668609" y="186815"/>
                  </a:cubicBezTo>
                  <a:cubicBezTo>
                    <a:pt x="680010" y="185061"/>
                    <a:pt x="685856" y="182723"/>
                    <a:pt x="686149" y="179508"/>
                  </a:cubicBezTo>
                  <a:cubicBezTo>
                    <a:pt x="686441" y="177754"/>
                    <a:pt x="684979" y="175709"/>
                    <a:pt x="682349" y="173078"/>
                  </a:cubicBezTo>
                  <a:cubicBezTo>
                    <a:pt x="679425" y="170740"/>
                    <a:pt x="675040" y="168109"/>
                    <a:pt x="669194" y="165479"/>
                  </a:cubicBezTo>
                  <a:cubicBezTo>
                    <a:pt x="663347" y="162848"/>
                    <a:pt x="657793" y="160510"/>
                    <a:pt x="653116" y="158464"/>
                  </a:cubicBezTo>
                  <a:cubicBezTo>
                    <a:pt x="648439" y="156126"/>
                    <a:pt x="644638" y="155249"/>
                    <a:pt x="642300" y="155541"/>
                  </a:cubicBezTo>
                  <a:cubicBezTo>
                    <a:pt x="640546" y="155834"/>
                    <a:pt x="639376" y="156126"/>
                    <a:pt x="638792" y="157003"/>
                  </a:cubicBezTo>
                  <a:lnTo>
                    <a:pt x="637330" y="161387"/>
                  </a:lnTo>
                  <a:lnTo>
                    <a:pt x="635284" y="167233"/>
                  </a:lnTo>
                  <a:cubicBezTo>
                    <a:pt x="634407" y="169278"/>
                    <a:pt x="632361" y="173078"/>
                    <a:pt x="629437" y="178339"/>
                  </a:cubicBezTo>
                  <a:cubicBezTo>
                    <a:pt x="626514" y="183892"/>
                    <a:pt x="623883" y="187692"/>
                    <a:pt x="621837" y="190030"/>
                  </a:cubicBezTo>
                  <a:cubicBezTo>
                    <a:pt x="619790" y="192368"/>
                    <a:pt x="617744" y="194707"/>
                    <a:pt x="615405" y="197045"/>
                  </a:cubicBezTo>
                  <a:lnTo>
                    <a:pt x="606635" y="178924"/>
                  </a:lnTo>
                  <a:cubicBezTo>
                    <a:pt x="605174" y="176293"/>
                    <a:pt x="601958" y="164602"/>
                    <a:pt x="597281" y="143558"/>
                  </a:cubicBezTo>
                  <a:lnTo>
                    <a:pt x="597281" y="143266"/>
                  </a:lnTo>
                  <a:lnTo>
                    <a:pt x="617744" y="143266"/>
                  </a:lnTo>
                  <a:lnTo>
                    <a:pt x="617744" y="146481"/>
                  </a:lnTo>
                  <a:cubicBezTo>
                    <a:pt x="617744" y="150573"/>
                    <a:pt x="621544" y="153203"/>
                    <a:pt x="628560" y="154080"/>
                  </a:cubicBezTo>
                  <a:cubicBezTo>
                    <a:pt x="632068" y="154665"/>
                    <a:pt x="636453" y="154665"/>
                    <a:pt x="642300" y="154080"/>
                  </a:cubicBezTo>
                  <a:cubicBezTo>
                    <a:pt x="648146" y="153788"/>
                    <a:pt x="652531" y="152619"/>
                    <a:pt x="655454" y="150865"/>
                  </a:cubicBezTo>
                  <a:cubicBezTo>
                    <a:pt x="658378" y="149111"/>
                    <a:pt x="660716" y="146481"/>
                    <a:pt x="662470" y="142681"/>
                  </a:cubicBezTo>
                  <a:lnTo>
                    <a:pt x="661009" y="107900"/>
                  </a:lnTo>
                  <a:lnTo>
                    <a:pt x="661009" y="44768"/>
                  </a:lnTo>
                  <a:cubicBezTo>
                    <a:pt x="668024" y="38630"/>
                    <a:pt x="671240" y="34246"/>
                    <a:pt x="670948" y="31908"/>
                  </a:cubicBezTo>
                  <a:cubicBezTo>
                    <a:pt x="670655" y="30446"/>
                    <a:pt x="668901" y="28400"/>
                    <a:pt x="665686" y="25770"/>
                  </a:cubicBezTo>
                  <a:cubicBezTo>
                    <a:pt x="662470" y="23139"/>
                    <a:pt x="654870" y="18171"/>
                    <a:pt x="642884" y="10864"/>
                  </a:cubicBezTo>
                  <a:cubicBezTo>
                    <a:pt x="637330" y="7649"/>
                    <a:pt x="633530" y="6187"/>
                    <a:pt x="630899" y="6480"/>
                  </a:cubicBezTo>
                  <a:cubicBezTo>
                    <a:pt x="628268" y="6772"/>
                    <a:pt x="625637" y="9110"/>
                    <a:pt x="622421" y="13494"/>
                  </a:cubicBezTo>
                  <a:cubicBezTo>
                    <a:pt x="619206" y="17586"/>
                    <a:pt x="616282" y="21678"/>
                    <a:pt x="613359" y="25478"/>
                  </a:cubicBezTo>
                  <a:lnTo>
                    <a:pt x="558986" y="25478"/>
                  </a:lnTo>
                  <a:lnTo>
                    <a:pt x="529461" y="10864"/>
                  </a:lnTo>
                  <a:cubicBezTo>
                    <a:pt x="520984" y="6772"/>
                    <a:pt x="516014" y="5018"/>
                    <a:pt x="514845" y="5603"/>
                  </a:cubicBezTo>
                  <a:cubicBezTo>
                    <a:pt x="513675" y="6187"/>
                    <a:pt x="512506" y="7064"/>
                    <a:pt x="511921" y="7941"/>
                  </a:cubicBezTo>
                  <a:lnTo>
                    <a:pt x="513383" y="43307"/>
                  </a:lnTo>
                  <a:lnTo>
                    <a:pt x="513383" y="161095"/>
                  </a:lnTo>
                  <a:cubicBezTo>
                    <a:pt x="510752" y="157003"/>
                    <a:pt x="506075" y="152034"/>
                    <a:pt x="499936" y="146481"/>
                  </a:cubicBezTo>
                  <a:cubicBezTo>
                    <a:pt x="493797" y="140635"/>
                    <a:pt x="489412" y="138005"/>
                    <a:pt x="487366" y="138297"/>
                  </a:cubicBezTo>
                  <a:cubicBezTo>
                    <a:pt x="485027" y="138589"/>
                    <a:pt x="483273" y="139758"/>
                    <a:pt x="481519" y="141512"/>
                  </a:cubicBezTo>
                  <a:cubicBezTo>
                    <a:pt x="479765" y="143266"/>
                    <a:pt x="477719" y="145604"/>
                    <a:pt x="475380" y="148527"/>
                  </a:cubicBezTo>
                  <a:cubicBezTo>
                    <a:pt x="473042" y="151449"/>
                    <a:pt x="469534" y="154957"/>
                    <a:pt x="465441" y="159633"/>
                  </a:cubicBezTo>
                  <a:lnTo>
                    <a:pt x="460179" y="159633"/>
                  </a:lnTo>
                  <a:lnTo>
                    <a:pt x="460179" y="124852"/>
                  </a:lnTo>
                  <a:cubicBezTo>
                    <a:pt x="462518" y="123099"/>
                    <a:pt x="464856" y="121053"/>
                    <a:pt x="466610" y="118422"/>
                  </a:cubicBezTo>
                  <a:lnTo>
                    <a:pt x="498767" y="118422"/>
                  </a:lnTo>
                  <a:cubicBezTo>
                    <a:pt x="502274" y="118422"/>
                    <a:pt x="504321" y="117545"/>
                    <a:pt x="504905" y="115792"/>
                  </a:cubicBezTo>
                  <a:cubicBezTo>
                    <a:pt x="505782" y="114038"/>
                    <a:pt x="505198" y="111700"/>
                    <a:pt x="503444" y="109069"/>
                  </a:cubicBezTo>
                  <a:cubicBezTo>
                    <a:pt x="501690" y="106439"/>
                    <a:pt x="497890" y="102347"/>
                    <a:pt x="492335" y="97086"/>
                  </a:cubicBezTo>
                  <a:cubicBezTo>
                    <a:pt x="486781" y="91825"/>
                    <a:pt x="482981" y="89194"/>
                    <a:pt x="480934" y="88902"/>
                  </a:cubicBezTo>
                  <a:cubicBezTo>
                    <a:pt x="478303" y="88902"/>
                    <a:pt x="476257" y="89779"/>
                    <a:pt x="473919" y="91825"/>
                  </a:cubicBezTo>
                  <a:cubicBezTo>
                    <a:pt x="471580" y="93871"/>
                    <a:pt x="469241" y="96209"/>
                    <a:pt x="466903" y="99424"/>
                  </a:cubicBezTo>
                  <a:cubicBezTo>
                    <a:pt x="464272" y="102347"/>
                    <a:pt x="461641" y="105854"/>
                    <a:pt x="458425" y="109361"/>
                  </a:cubicBezTo>
                  <a:lnTo>
                    <a:pt x="416622" y="109361"/>
                  </a:lnTo>
                  <a:lnTo>
                    <a:pt x="401713" y="108777"/>
                  </a:lnTo>
                  <a:cubicBezTo>
                    <a:pt x="411068" y="97378"/>
                    <a:pt x="420423" y="84810"/>
                    <a:pt x="430069" y="71073"/>
                  </a:cubicBezTo>
                  <a:lnTo>
                    <a:pt x="501397" y="71073"/>
                  </a:lnTo>
                  <a:cubicBezTo>
                    <a:pt x="504905" y="71073"/>
                    <a:pt x="507244" y="70488"/>
                    <a:pt x="508121" y="69027"/>
                  </a:cubicBezTo>
                  <a:cubicBezTo>
                    <a:pt x="508998" y="67858"/>
                    <a:pt x="508706" y="65812"/>
                    <a:pt x="507536" y="62889"/>
                  </a:cubicBezTo>
                  <a:cubicBezTo>
                    <a:pt x="506075" y="60259"/>
                    <a:pt x="500813" y="54413"/>
                    <a:pt x="491751" y="45645"/>
                  </a:cubicBezTo>
                  <a:cubicBezTo>
                    <a:pt x="487658" y="41845"/>
                    <a:pt x="484735" y="40092"/>
                    <a:pt x="482689" y="40384"/>
                  </a:cubicBezTo>
                  <a:cubicBezTo>
                    <a:pt x="480642" y="40676"/>
                    <a:pt x="478303" y="42722"/>
                    <a:pt x="475088" y="45937"/>
                  </a:cubicBezTo>
                  <a:cubicBezTo>
                    <a:pt x="472165" y="49445"/>
                    <a:pt x="467487" y="54705"/>
                    <a:pt x="461348" y="62305"/>
                  </a:cubicBezTo>
                  <a:lnTo>
                    <a:pt x="436501" y="62305"/>
                  </a:lnTo>
                  <a:cubicBezTo>
                    <a:pt x="440593" y="56167"/>
                    <a:pt x="446732" y="45353"/>
                    <a:pt x="455210" y="29862"/>
                  </a:cubicBezTo>
                  <a:cubicBezTo>
                    <a:pt x="463395" y="27231"/>
                    <a:pt x="467780" y="24309"/>
                    <a:pt x="467780" y="21678"/>
                  </a:cubicBezTo>
                  <a:cubicBezTo>
                    <a:pt x="467780" y="17294"/>
                    <a:pt x="458133" y="12325"/>
                    <a:pt x="439132" y="6187"/>
                  </a:cubicBezTo>
                  <a:lnTo>
                    <a:pt x="425392" y="1803"/>
                  </a:lnTo>
                  <a:cubicBezTo>
                    <a:pt x="418084" y="-827"/>
                    <a:pt x="413991" y="-535"/>
                    <a:pt x="412530" y="2388"/>
                  </a:cubicBezTo>
                  <a:lnTo>
                    <a:pt x="411653" y="9402"/>
                  </a:lnTo>
                  <a:lnTo>
                    <a:pt x="409899" y="18755"/>
                  </a:lnTo>
                  <a:cubicBezTo>
                    <a:pt x="408729" y="23724"/>
                    <a:pt x="406391" y="32492"/>
                    <a:pt x="402883" y="45060"/>
                  </a:cubicBezTo>
                  <a:cubicBezTo>
                    <a:pt x="399375" y="57628"/>
                    <a:pt x="395282" y="70488"/>
                    <a:pt x="390897" y="83349"/>
                  </a:cubicBezTo>
                  <a:cubicBezTo>
                    <a:pt x="386513" y="96209"/>
                    <a:pt x="381543" y="108192"/>
                    <a:pt x="375989" y="119007"/>
                  </a:cubicBezTo>
                  <a:lnTo>
                    <a:pt x="371312" y="127775"/>
                  </a:lnTo>
                  <a:cubicBezTo>
                    <a:pt x="371019" y="129236"/>
                    <a:pt x="371019" y="130698"/>
                    <a:pt x="371604" y="132451"/>
                  </a:cubicBezTo>
                  <a:cubicBezTo>
                    <a:pt x="372481" y="134205"/>
                    <a:pt x="373650" y="135082"/>
                    <a:pt x="375404" y="134497"/>
                  </a:cubicBezTo>
                  <a:cubicBezTo>
                    <a:pt x="377158" y="133913"/>
                    <a:pt x="378620" y="133036"/>
                    <a:pt x="379497" y="132159"/>
                  </a:cubicBezTo>
                  <a:lnTo>
                    <a:pt x="385343" y="126021"/>
                  </a:lnTo>
                  <a:lnTo>
                    <a:pt x="396744" y="114330"/>
                  </a:lnTo>
                  <a:cubicBezTo>
                    <a:pt x="397329" y="113746"/>
                    <a:pt x="398206" y="113161"/>
                    <a:pt x="399083" y="111992"/>
                  </a:cubicBezTo>
                  <a:lnTo>
                    <a:pt x="404929" y="119591"/>
                  </a:lnTo>
                  <a:lnTo>
                    <a:pt x="419838" y="118130"/>
                  </a:lnTo>
                  <a:lnTo>
                    <a:pt x="419838" y="159341"/>
                  </a:lnTo>
                  <a:lnTo>
                    <a:pt x="394698" y="159341"/>
                  </a:lnTo>
                  <a:lnTo>
                    <a:pt x="373650" y="158172"/>
                  </a:lnTo>
                  <a:lnTo>
                    <a:pt x="379789" y="168986"/>
                  </a:lnTo>
                  <a:lnTo>
                    <a:pt x="399083" y="168109"/>
                  </a:lnTo>
                  <a:lnTo>
                    <a:pt x="419838" y="168109"/>
                  </a:lnTo>
                  <a:lnTo>
                    <a:pt x="419546" y="242056"/>
                  </a:lnTo>
                  <a:cubicBezTo>
                    <a:pt x="419253" y="246732"/>
                    <a:pt x="418084" y="250532"/>
                    <a:pt x="415745" y="252870"/>
                  </a:cubicBezTo>
                  <a:cubicBezTo>
                    <a:pt x="413407" y="255500"/>
                    <a:pt x="412237" y="256670"/>
                    <a:pt x="412237" y="256670"/>
                  </a:cubicBezTo>
                  <a:cubicBezTo>
                    <a:pt x="411360" y="258423"/>
                    <a:pt x="411360" y="260761"/>
                    <a:pt x="412237" y="263684"/>
                  </a:cubicBezTo>
                  <a:cubicBezTo>
                    <a:pt x="413114" y="266607"/>
                    <a:pt x="415453" y="271868"/>
                    <a:pt x="419838" y="279760"/>
                  </a:cubicBezTo>
                  <a:cubicBezTo>
                    <a:pt x="423930" y="287359"/>
                    <a:pt x="427438" y="293204"/>
                    <a:pt x="430069" y="296712"/>
                  </a:cubicBezTo>
                  <a:cubicBezTo>
                    <a:pt x="432700" y="300219"/>
                    <a:pt x="434747" y="302265"/>
                    <a:pt x="436793" y="302557"/>
                  </a:cubicBezTo>
                  <a:cubicBezTo>
                    <a:pt x="438255" y="303142"/>
                    <a:pt x="439424" y="303142"/>
                    <a:pt x="440301" y="302557"/>
                  </a:cubicBezTo>
                  <a:cubicBezTo>
                    <a:pt x="441178" y="301973"/>
                    <a:pt x="442347" y="300219"/>
                    <a:pt x="444393" y="297588"/>
                  </a:cubicBezTo>
                  <a:lnTo>
                    <a:pt x="449948" y="289697"/>
                  </a:lnTo>
                  <a:cubicBezTo>
                    <a:pt x="457548" y="278590"/>
                    <a:pt x="463979" y="270114"/>
                    <a:pt x="468949" y="263684"/>
                  </a:cubicBezTo>
                  <a:cubicBezTo>
                    <a:pt x="473919" y="257254"/>
                    <a:pt x="485027" y="244686"/>
                    <a:pt x="502859" y="225688"/>
                  </a:cubicBezTo>
                  <a:lnTo>
                    <a:pt x="510167" y="218089"/>
                  </a:lnTo>
                  <a:cubicBezTo>
                    <a:pt x="511629" y="216627"/>
                    <a:pt x="512213" y="214874"/>
                    <a:pt x="512213" y="213120"/>
                  </a:cubicBezTo>
                  <a:cubicBezTo>
                    <a:pt x="512213" y="211074"/>
                    <a:pt x="511044" y="210197"/>
                    <a:pt x="509290" y="209905"/>
                  </a:cubicBezTo>
                  <a:cubicBezTo>
                    <a:pt x="507536" y="209613"/>
                    <a:pt x="506075" y="209613"/>
                    <a:pt x="505198" y="210197"/>
                  </a:cubicBezTo>
                  <a:lnTo>
                    <a:pt x="493797" y="216043"/>
                  </a:lnTo>
                  <a:lnTo>
                    <a:pt x="474796" y="225396"/>
                  </a:lnTo>
                  <a:cubicBezTo>
                    <a:pt x="471580" y="227149"/>
                    <a:pt x="466610" y="229780"/>
                    <a:pt x="460472" y="232995"/>
                  </a:cubicBezTo>
                  <a:lnTo>
                    <a:pt x="460472" y="167817"/>
                  </a:lnTo>
                  <a:lnTo>
                    <a:pt x="503444" y="167817"/>
                  </a:lnTo>
                  <a:cubicBezTo>
                    <a:pt x="507244" y="167817"/>
                    <a:pt x="510460" y="167233"/>
                    <a:pt x="513091" y="165771"/>
                  </a:cubicBezTo>
                  <a:lnTo>
                    <a:pt x="512798" y="243225"/>
                  </a:lnTo>
                  <a:cubicBezTo>
                    <a:pt x="512506" y="247901"/>
                    <a:pt x="512213" y="250824"/>
                    <a:pt x="511337" y="252285"/>
                  </a:cubicBezTo>
                  <a:cubicBezTo>
                    <a:pt x="510752" y="253747"/>
                    <a:pt x="509583" y="255500"/>
                    <a:pt x="507829" y="257254"/>
                  </a:cubicBezTo>
                  <a:cubicBezTo>
                    <a:pt x="506367" y="259008"/>
                    <a:pt x="505490" y="260469"/>
                    <a:pt x="505198" y="261346"/>
                  </a:cubicBezTo>
                  <a:cubicBezTo>
                    <a:pt x="504321" y="264269"/>
                    <a:pt x="507244" y="270991"/>
                    <a:pt x="513383" y="281805"/>
                  </a:cubicBezTo>
                  <a:lnTo>
                    <a:pt x="525661" y="301388"/>
                  </a:lnTo>
                  <a:cubicBezTo>
                    <a:pt x="527999" y="305188"/>
                    <a:pt x="530046" y="306941"/>
                    <a:pt x="531800" y="307234"/>
                  </a:cubicBezTo>
                  <a:cubicBezTo>
                    <a:pt x="532969" y="307526"/>
                    <a:pt x="534138" y="307526"/>
                    <a:pt x="534723" y="306941"/>
                  </a:cubicBezTo>
                  <a:cubicBezTo>
                    <a:pt x="535600" y="306357"/>
                    <a:pt x="536769" y="304895"/>
                    <a:pt x="538815" y="302850"/>
                  </a:cubicBezTo>
                  <a:lnTo>
                    <a:pt x="545247" y="295543"/>
                  </a:lnTo>
                  <a:lnTo>
                    <a:pt x="557232" y="282682"/>
                  </a:lnTo>
                  <a:lnTo>
                    <a:pt x="572141" y="266315"/>
                  </a:lnTo>
                  <a:lnTo>
                    <a:pt x="586173" y="251701"/>
                  </a:lnTo>
                  <a:cubicBezTo>
                    <a:pt x="588511" y="249070"/>
                    <a:pt x="591727" y="245271"/>
                    <a:pt x="596404" y="240010"/>
                  </a:cubicBezTo>
                  <a:cubicBezTo>
                    <a:pt x="596696" y="240887"/>
                    <a:pt x="597573" y="243225"/>
                    <a:pt x="599035" y="246440"/>
                  </a:cubicBezTo>
                  <a:cubicBezTo>
                    <a:pt x="600204" y="249655"/>
                    <a:pt x="604589" y="256670"/>
                    <a:pt x="611897" y="267776"/>
                  </a:cubicBezTo>
                  <a:cubicBezTo>
                    <a:pt x="618913" y="278590"/>
                    <a:pt x="627391" y="287651"/>
                    <a:pt x="636453" y="294666"/>
                  </a:cubicBezTo>
                  <a:lnTo>
                    <a:pt x="642300" y="299050"/>
                  </a:lnTo>
                  <a:cubicBezTo>
                    <a:pt x="644346" y="300511"/>
                    <a:pt x="645807" y="301388"/>
                    <a:pt x="646977" y="301973"/>
                  </a:cubicBezTo>
                  <a:cubicBezTo>
                    <a:pt x="649316" y="303142"/>
                    <a:pt x="651362" y="303434"/>
                    <a:pt x="652531" y="302850"/>
                  </a:cubicBezTo>
                  <a:cubicBezTo>
                    <a:pt x="653700" y="302265"/>
                    <a:pt x="656039" y="298758"/>
                    <a:pt x="658962" y="292620"/>
                  </a:cubicBezTo>
                  <a:cubicBezTo>
                    <a:pt x="662178" y="286482"/>
                    <a:pt x="665978" y="281805"/>
                    <a:pt x="670655" y="278590"/>
                  </a:cubicBezTo>
                  <a:cubicBezTo>
                    <a:pt x="675625" y="275375"/>
                    <a:pt x="679133" y="273329"/>
                    <a:pt x="681472" y="272745"/>
                  </a:cubicBezTo>
                  <a:lnTo>
                    <a:pt x="690826" y="270407"/>
                  </a:lnTo>
                  <a:cubicBezTo>
                    <a:pt x="694334" y="269530"/>
                    <a:pt x="696088" y="268068"/>
                    <a:pt x="695796" y="266022"/>
                  </a:cubicBezTo>
                  <a:close/>
                  <a:moveTo>
                    <a:pt x="554309" y="33954"/>
                  </a:moveTo>
                  <a:lnTo>
                    <a:pt x="617744" y="33954"/>
                  </a:lnTo>
                  <a:lnTo>
                    <a:pt x="617744" y="78380"/>
                  </a:lnTo>
                  <a:lnTo>
                    <a:pt x="554309" y="78380"/>
                  </a:lnTo>
                  <a:lnTo>
                    <a:pt x="554309" y="33954"/>
                  </a:lnTo>
                  <a:close/>
                  <a:moveTo>
                    <a:pt x="554601" y="243225"/>
                  </a:moveTo>
                  <a:lnTo>
                    <a:pt x="554309" y="143558"/>
                  </a:lnTo>
                  <a:lnTo>
                    <a:pt x="577987" y="143558"/>
                  </a:lnTo>
                  <a:lnTo>
                    <a:pt x="579449" y="155834"/>
                  </a:lnTo>
                  <a:cubicBezTo>
                    <a:pt x="580618" y="170448"/>
                    <a:pt x="581495" y="180677"/>
                    <a:pt x="582372" y="186231"/>
                  </a:cubicBezTo>
                  <a:cubicBezTo>
                    <a:pt x="582957" y="191784"/>
                    <a:pt x="584419" y="198799"/>
                    <a:pt x="586465" y="206982"/>
                  </a:cubicBezTo>
                  <a:cubicBezTo>
                    <a:pt x="588219" y="215166"/>
                    <a:pt x="590557" y="223350"/>
                    <a:pt x="592604" y="231534"/>
                  </a:cubicBezTo>
                  <a:cubicBezTo>
                    <a:pt x="582372" y="234749"/>
                    <a:pt x="569802" y="238548"/>
                    <a:pt x="554601" y="243225"/>
                  </a:cubicBezTo>
                  <a:close/>
                  <a:moveTo>
                    <a:pt x="554309" y="134790"/>
                  </a:moveTo>
                  <a:lnTo>
                    <a:pt x="554309" y="87441"/>
                  </a:lnTo>
                  <a:lnTo>
                    <a:pt x="617744" y="87441"/>
                  </a:lnTo>
                  <a:lnTo>
                    <a:pt x="617744" y="134790"/>
                  </a:lnTo>
                  <a:lnTo>
                    <a:pt x="554309" y="134790"/>
                  </a:lnTo>
                  <a:close/>
                  <a:moveTo>
                    <a:pt x="876162" y="112576"/>
                  </a:moveTo>
                  <a:lnTo>
                    <a:pt x="895456" y="114330"/>
                  </a:lnTo>
                  <a:lnTo>
                    <a:pt x="1012679" y="114330"/>
                  </a:lnTo>
                  <a:cubicBezTo>
                    <a:pt x="1016480" y="108777"/>
                    <a:pt x="1021449" y="102347"/>
                    <a:pt x="1027588" y="94455"/>
                  </a:cubicBezTo>
                  <a:cubicBezTo>
                    <a:pt x="1033727" y="86564"/>
                    <a:pt x="1038696" y="82764"/>
                    <a:pt x="1042497" y="83056"/>
                  </a:cubicBezTo>
                  <a:cubicBezTo>
                    <a:pt x="1046005" y="83349"/>
                    <a:pt x="1053021" y="88902"/>
                    <a:pt x="1063544" y="99132"/>
                  </a:cubicBezTo>
                  <a:cubicBezTo>
                    <a:pt x="1074068" y="109654"/>
                    <a:pt x="1078745" y="116376"/>
                    <a:pt x="1077576" y="119007"/>
                  </a:cubicBezTo>
                  <a:cubicBezTo>
                    <a:pt x="1076407" y="121929"/>
                    <a:pt x="1074360" y="123099"/>
                    <a:pt x="1071437" y="123099"/>
                  </a:cubicBezTo>
                  <a:lnTo>
                    <a:pt x="1025834" y="122806"/>
                  </a:lnTo>
                  <a:cubicBezTo>
                    <a:pt x="1022326" y="126898"/>
                    <a:pt x="1019988" y="129529"/>
                    <a:pt x="1019110" y="130406"/>
                  </a:cubicBezTo>
                  <a:lnTo>
                    <a:pt x="1019110" y="273622"/>
                  </a:lnTo>
                  <a:cubicBezTo>
                    <a:pt x="1019110" y="280344"/>
                    <a:pt x="1017649" y="285897"/>
                    <a:pt x="1015018" y="290866"/>
                  </a:cubicBezTo>
                  <a:cubicBezTo>
                    <a:pt x="1012387" y="295543"/>
                    <a:pt x="1003910" y="299634"/>
                    <a:pt x="989293" y="302265"/>
                  </a:cubicBezTo>
                  <a:cubicBezTo>
                    <a:pt x="974969" y="305188"/>
                    <a:pt x="965322" y="306357"/>
                    <a:pt x="960353" y="305480"/>
                  </a:cubicBezTo>
                  <a:cubicBezTo>
                    <a:pt x="957722" y="305188"/>
                    <a:pt x="955968" y="304603"/>
                    <a:pt x="954798" y="303434"/>
                  </a:cubicBezTo>
                  <a:cubicBezTo>
                    <a:pt x="953921" y="302557"/>
                    <a:pt x="953337" y="300511"/>
                    <a:pt x="953044" y="297296"/>
                  </a:cubicBezTo>
                  <a:lnTo>
                    <a:pt x="952460" y="287359"/>
                  </a:lnTo>
                  <a:cubicBezTo>
                    <a:pt x="951875" y="283851"/>
                    <a:pt x="950413" y="280636"/>
                    <a:pt x="948075" y="278006"/>
                  </a:cubicBezTo>
                  <a:cubicBezTo>
                    <a:pt x="946028" y="275375"/>
                    <a:pt x="943398" y="273622"/>
                    <a:pt x="940474" y="273037"/>
                  </a:cubicBezTo>
                  <a:lnTo>
                    <a:pt x="931120" y="270991"/>
                  </a:lnTo>
                  <a:cubicBezTo>
                    <a:pt x="925858" y="270114"/>
                    <a:pt x="922642" y="268945"/>
                    <a:pt x="920888" y="268068"/>
                  </a:cubicBezTo>
                  <a:cubicBezTo>
                    <a:pt x="919134" y="267192"/>
                    <a:pt x="918550" y="265730"/>
                    <a:pt x="918550" y="263392"/>
                  </a:cubicBezTo>
                  <a:cubicBezTo>
                    <a:pt x="918550" y="261054"/>
                    <a:pt x="919719" y="259592"/>
                    <a:pt x="922058" y="258715"/>
                  </a:cubicBezTo>
                  <a:cubicBezTo>
                    <a:pt x="924396" y="258131"/>
                    <a:pt x="927904" y="257839"/>
                    <a:pt x="932581" y="258131"/>
                  </a:cubicBezTo>
                  <a:lnTo>
                    <a:pt x="938720" y="258715"/>
                  </a:lnTo>
                  <a:cubicBezTo>
                    <a:pt x="940182" y="259008"/>
                    <a:pt x="945444" y="259300"/>
                    <a:pt x="954798" y="260469"/>
                  </a:cubicBezTo>
                  <a:cubicBezTo>
                    <a:pt x="964153" y="261346"/>
                    <a:pt x="969415" y="260177"/>
                    <a:pt x="970876" y="257254"/>
                  </a:cubicBezTo>
                  <a:cubicBezTo>
                    <a:pt x="972338" y="254039"/>
                    <a:pt x="972923" y="250532"/>
                    <a:pt x="973215" y="246440"/>
                  </a:cubicBezTo>
                  <a:lnTo>
                    <a:pt x="973507" y="122806"/>
                  </a:lnTo>
                  <a:lnTo>
                    <a:pt x="900425" y="122806"/>
                  </a:lnTo>
                  <a:lnTo>
                    <a:pt x="880839" y="123683"/>
                  </a:lnTo>
                  <a:lnTo>
                    <a:pt x="871777" y="112576"/>
                  </a:lnTo>
                  <a:cubicBezTo>
                    <a:pt x="870023" y="114038"/>
                    <a:pt x="868854" y="114915"/>
                    <a:pt x="868269" y="115499"/>
                  </a:cubicBezTo>
                  <a:lnTo>
                    <a:pt x="852191" y="131282"/>
                  </a:lnTo>
                  <a:lnTo>
                    <a:pt x="850729" y="132744"/>
                  </a:lnTo>
                  <a:cubicBezTo>
                    <a:pt x="853361" y="134205"/>
                    <a:pt x="856284" y="135959"/>
                    <a:pt x="859207" y="137712"/>
                  </a:cubicBezTo>
                  <a:cubicBezTo>
                    <a:pt x="862423" y="139466"/>
                    <a:pt x="863884" y="141512"/>
                    <a:pt x="864177" y="143266"/>
                  </a:cubicBezTo>
                  <a:cubicBezTo>
                    <a:pt x="864469" y="145312"/>
                    <a:pt x="861838" y="148819"/>
                    <a:pt x="856576" y="153788"/>
                  </a:cubicBezTo>
                  <a:lnTo>
                    <a:pt x="856576" y="261346"/>
                  </a:lnTo>
                  <a:lnTo>
                    <a:pt x="858330" y="292620"/>
                  </a:lnTo>
                  <a:cubicBezTo>
                    <a:pt x="857453" y="296127"/>
                    <a:pt x="855407" y="299050"/>
                    <a:pt x="852483" y="301973"/>
                  </a:cubicBezTo>
                  <a:cubicBezTo>
                    <a:pt x="849268" y="304895"/>
                    <a:pt x="843129" y="306649"/>
                    <a:pt x="833190" y="307234"/>
                  </a:cubicBezTo>
                  <a:cubicBezTo>
                    <a:pt x="823543" y="307818"/>
                    <a:pt x="817696" y="307526"/>
                    <a:pt x="815650" y="306065"/>
                  </a:cubicBezTo>
                  <a:cubicBezTo>
                    <a:pt x="813604" y="304895"/>
                    <a:pt x="812142" y="303142"/>
                    <a:pt x="811265" y="301096"/>
                  </a:cubicBezTo>
                  <a:lnTo>
                    <a:pt x="813019" y="263684"/>
                  </a:lnTo>
                  <a:lnTo>
                    <a:pt x="813019" y="167233"/>
                  </a:lnTo>
                  <a:cubicBezTo>
                    <a:pt x="806588" y="172201"/>
                    <a:pt x="795772" y="179508"/>
                    <a:pt x="781155" y="189153"/>
                  </a:cubicBezTo>
                  <a:lnTo>
                    <a:pt x="771216" y="195583"/>
                  </a:lnTo>
                  <a:cubicBezTo>
                    <a:pt x="765954" y="198799"/>
                    <a:pt x="762739" y="199968"/>
                    <a:pt x="761569" y="198506"/>
                  </a:cubicBezTo>
                  <a:cubicBezTo>
                    <a:pt x="760108" y="197045"/>
                    <a:pt x="759523" y="195583"/>
                    <a:pt x="759523" y="194122"/>
                  </a:cubicBezTo>
                  <a:cubicBezTo>
                    <a:pt x="759523" y="192661"/>
                    <a:pt x="760400" y="190907"/>
                    <a:pt x="762154" y="189153"/>
                  </a:cubicBezTo>
                  <a:lnTo>
                    <a:pt x="768585" y="182139"/>
                  </a:lnTo>
                  <a:cubicBezTo>
                    <a:pt x="777648" y="172494"/>
                    <a:pt x="787294" y="160218"/>
                    <a:pt x="797233" y="145604"/>
                  </a:cubicBezTo>
                  <a:cubicBezTo>
                    <a:pt x="807173" y="130990"/>
                    <a:pt x="813896" y="120468"/>
                    <a:pt x="817404" y="113746"/>
                  </a:cubicBezTo>
                  <a:cubicBezTo>
                    <a:pt x="820912" y="107316"/>
                    <a:pt x="824420" y="100885"/>
                    <a:pt x="827636" y="94455"/>
                  </a:cubicBezTo>
                  <a:lnTo>
                    <a:pt x="833774" y="82472"/>
                  </a:lnTo>
                  <a:lnTo>
                    <a:pt x="836405" y="76919"/>
                  </a:lnTo>
                  <a:cubicBezTo>
                    <a:pt x="837282" y="75165"/>
                    <a:pt x="838160" y="73996"/>
                    <a:pt x="839621" y="73119"/>
                  </a:cubicBezTo>
                  <a:cubicBezTo>
                    <a:pt x="840790" y="72242"/>
                    <a:pt x="843714" y="72827"/>
                    <a:pt x="847806" y="74873"/>
                  </a:cubicBezTo>
                  <a:cubicBezTo>
                    <a:pt x="849853" y="76042"/>
                    <a:pt x="857161" y="80426"/>
                    <a:pt x="869731" y="88317"/>
                  </a:cubicBezTo>
                  <a:cubicBezTo>
                    <a:pt x="882593" y="96209"/>
                    <a:pt x="888148" y="102347"/>
                    <a:pt x="886978" y="106146"/>
                  </a:cubicBezTo>
                  <a:cubicBezTo>
                    <a:pt x="886101" y="109069"/>
                    <a:pt x="882301" y="110531"/>
                    <a:pt x="876162" y="111115"/>
                  </a:cubicBezTo>
                  <a:lnTo>
                    <a:pt x="876162" y="112576"/>
                  </a:lnTo>
                  <a:close/>
                  <a:moveTo>
                    <a:pt x="871193" y="45645"/>
                  </a:moveTo>
                  <a:cubicBezTo>
                    <a:pt x="879378" y="46229"/>
                    <a:pt x="884347" y="45060"/>
                    <a:pt x="885517" y="42722"/>
                  </a:cubicBezTo>
                  <a:cubicBezTo>
                    <a:pt x="886394" y="41261"/>
                    <a:pt x="885809" y="38922"/>
                    <a:pt x="884347" y="35707"/>
                  </a:cubicBezTo>
                  <a:cubicBezTo>
                    <a:pt x="882886" y="32492"/>
                    <a:pt x="877331" y="26355"/>
                    <a:pt x="867684" y="17878"/>
                  </a:cubicBezTo>
                  <a:lnTo>
                    <a:pt x="855114" y="7064"/>
                  </a:lnTo>
                  <a:cubicBezTo>
                    <a:pt x="849853" y="2388"/>
                    <a:pt x="846345" y="342"/>
                    <a:pt x="844591" y="926"/>
                  </a:cubicBezTo>
                  <a:cubicBezTo>
                    <a:pt x="842837" y="1511"/>
                    <a:pt x="841083" y="3265"/>
                    <a:pt x="839329" y="5895"/>
                  </a:cubicBezTo>
                  <a:lnTo>
                    <a:pt x="836698" y="10572"/>
                  </a:lnTo>
                  <a:lnTo>
                    <a:pt x="830559" y="20217"/>
                  </a:lnTo>
                  <a:lnTo>
                    <a:pt x="820912" y="36000"/>
                  </a:lnTo>
                  <a:cubicBezTo>
                    <a:pt x="816527" y="42722"/>
                    <a:pt x="810681" y="50906"/>
                    <a:pt x="803665" y="60843"/>
                  </a:cubicBezTo>
                  <a:cubicBezTo>
                    <a:pt x="796649" y="70488"/>
                    <a:pt x="789633" y="78672"/>
                    <a:pt x="782909" y="85395"/>
                  </a:cubicBezTo>
                  <a:lnTo>
                    <a:pt x="775601" y="92409"/>
                  </a:lnTo>
                  <a:cubicBezTo>
                    <a:pt x="771509" y="96501"/>
                    <a:pt x="769462" y="99132"/>
                    <a:pt x="768878" y="100301"/>
                  </a:cubicBezTo>
                  <a:cubicBezTo>
                    <a:pt x="768293" y="101762"/>
                    <a:pt x="768585" y="102931"/>
                    <a:pt x="769462" y="104100"/>
                  </a:cubicBezTo>
                  <a:cubicBezTo>
                    <a:pt x="770339" y="105270"/>
                    <a:pt x="772093" y="105562"/>
                    <a:pt x="774140" y="105270"/>
                  </a:cubicBezTo>
                  <a:cubicBezTo>
                    <a:pt x="776186" y="104977"/>
                    <a:pt x="779694" y="103516"/>
                    <a:pt x="784663" y="100885"/>
                  </a:cubicBezTo>
                  <a:lnTo>
                    <a:pt x="791972" y="96794"/>
                  </a:lnTo>
                  <a:cubicBezTo>
                    <a:pt x="792556" y="96501"/>
                    <a:pt x="796941" y="93578"/>
                    <a:pt x="805126" y="88610"/>
                  </a:cubicBezTo>
                  <a:lnTo>
                    <a:pt x="827051" y="75750"/>
                  </a:lnTo>
                  <a:lnTo>
                    <a:pt x="855114" y="56459"/>
                  </a:lnTo>
                  <a:cubicBezTo>
                    <a:pt x="858330" y="53829"/>
                    <a:pt x="863884" y="50321"/>
                    <a:pt x="871193" y="45645"/>
                  </a:cubicBezTo>
                  <a:close/>
                  <a:moveTo>
                    <a:pt x="987247" y="37461"/>
                  </a:moveTo>
                  <a:cubicBezTo>
                    <a:pt x="994847" y="26647"/>
                    <a:pt x="1000986" y="18755"/>
                    <a:pt x="1005079" y="14371"/>
                  </a:cubicBezTo>
                  <a:cubicBezTo>
                    <a:pt x="1009171" y="9987"/>
                    <a:pt x="1012387" y="7649"/>
                    <a:pt x="1015018" y="7356"/>
                  </a:cubicBezTo>
                  <a:cubicBezTo>
                    <a:pt x="1017649" y="7356"/>
                    <a:pt x="1020865" y="9110"/>
                    <a:pt x="1024957" y="12617"/>
                  </a:cubicBezTo>
                  <a:lnTo>
                    <a:pt x="1038696" y="25185"/>
                  </a:lnTo>
                  <a:cubicBezTo>
                    <a:pt x="1049513" y="34538"/>
                    <a:pt x="1053898" y="40676"/>
                    <a:pt x="1052436" y="42722"/>
                  </a:cubicBezTo>
                  <a:cubicBezTo>
                    <a:pt x="1050682" y="45060"/>
                    <a:pt x="1048636" y="45937"/>
                    <a:pt x="1046297" y="45937"/>
                  </a:cubicBezTo>
                  <a:lnTo>
                    <a:pt x="917673" y="45937"/>
                  </a:lnTo>
                  <a:lnTo>
                    <a:pt x="898087" y="46814"/>
                  </a:lnTo>
                  <a:lnTo>
                    <a:pt x="888732" y="35123"/>
                  </a:lnTo>
                  <a:lnTo>
                    <a:pt x="912703" y="37169"/>
                  </a:lnTo>
                  <a:lnTo>
                    <a:pt x="987247" y="37461"/>
                  </a:lnTo>
                  <a:close/>
                </a:path>
              </a:pathLst>
            </a:custGeom>
            <a:grpFill/>
            <a:ln w="186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</a:endParaRPr>
            </a:p>
          </p:txBody>
        </p:sp>
        <p:sp>
          <p:nvSpPr>
            <p:cNvPr id="55" name="任意多边形: 形状 54"/>
            <p:cNvSpPr/>
            <p:nvPr/>
          </p:nvSpPr>
          <p:spPr>
            <a:xfrm>
              <a:off x="3611026" y="2785175"/>
              <a:ext cx="1086973" cy="41832"/>
            </a:xfrm>
            <a:custGeom>
              <a:avLst/>
              <a:gdLst>
                <a:gd name="connsiteX0" fmla="*/ 33033 w 2232801"/>
                <a:gd name="connsiteY0" fmla="*/ 85053 h 85929"/>
                <a:gd name="connsiteX1" fmla="*/ 0 w 2232801"/>
                <a:gd name="connsiteY1" fmla="*/ 85053 h 85929"/>
                <a:gd name="connsiteX2" fmla="*/ 0 w 2232801"/>
                <a:gd name="connsiteY2" fmla="*/ 80376 h 85929"/>
                <a:gd name="connsiteX3" fmla="*/ 15201 w 2232801"/>
                <a:gd name="connsiteY3" fmla="*/ 64886 h 85929"/>
                <a:gd name="connsiteX4" fmla="*/ 42095 w 2232801"/>
                <a:gd name="connsiteY4" fmla="*/ 585 h 85929"/>
                <a:gd name="connsiteX5" fmla="*/ 48234 w 2232801"/>
                <a:gd name="connsiteY5" fmla="*/ 585 h 85929"/>
                <a:gd name="connsiteX6" fmla="*/ 79513 w 2232801"/>
                <a:gd name="connsiteY6" fmla="*/ 72485 h 85929"/>
                <a:gd name="connsiteX7" fmla="*/ 90914 w 2232801"/>
                <a:gd name="connsiteY7" fmla="*/ 80669 h 85929"/>
                <a:gd name="connsiteX8" fmla="*/ 90914 w 2232801"/>
                <a:gd name="connsiteY8" fmla="*/ 85345 h 85929"/>
                <a:gd name="connsiteX9" fmla="*/ 47357 w 2232801"/>
                <a:gd name="connsiteY9" fmla="*/ 85345 h 85929"/>
                <a:gd name="connsiteX10" fmla="*/ 47357 w 2232801"/>
                <a:gd name="connsiteY10" fmla="*/ 80669 h 85929"/>
                <a:gd name="connsiteX11" fmla="*/ 52034 w 2232801"/>
                <a:gd name="connsiteY11" fmla="*/ 80669 h 85929"/>
                <a:gd name="connsiteX12" fmla="*/ 59050 w 2232801"/>
                <a:gd name="connsiteY12" fmla="*/ 76285 h 85929"/>
                <a:gd name="connsiteX13" fmla="*/ 58466 w 2232801"/>
                <a:gd name="connsiteY13" fmla="*/ 72485 h 85929"/>
                <a:gd name="connsiteX14" fmla="*/ 57881 w 2232801"/>
                <a:gd name="connsiteY14" fmla="*/ 71608 h 85929"/>
                <a:gd name="connsiteX15" fmla="*/ 51742 w 2232801"/>
                <a:gd name="connsiteY15" fmla="*/ 57871 h 85929"/>
                <a:gd name="connsiteX16" fmla="*/ 25140 w 2232801"/>
                <a:gd name="connsiteY16" fmla="*/ 57871 h 85929"/>
                <a:gd name="connsiteX17" fmla="*/ 21340 w 2232801"/>
                <a:gd name="connsiteY17" fmla="*/ 67224 h 85929"/>
                <a:gd name="connsiteX18" fmla="*/ 19586 w 2232801"/>
                <a:gd name="connsiteY18" fmla="*/ 74823 h 85929"/>
                <a:gd name="connsiteX19" fmla="*/ 26602 w 2232801"/>
                <a:gd name="connsiteY19" fmla="*/ 80376 h 85929"/>
                <a:gd name="connsiteX20" fmla="*/ 32741 w 2232801"/>
                <a:gd name="connsiteY20" fmla="*/ 80376 h 85929"/>
                <a:gd name="connsiteX21" fmla="*/ 33033 w 2232801"/>
                <a:gd name="connsiteY21" fmla="*/ 85053 h 85929"/>
                <a:gd name="connsiteX22" fmla="*/ 49111 w 2232801"/>
                <a:gd name="connsiteY22" fmla="*/ 50856 h 85929"/>
                <a:gd name="connsiteX23" fmla="*/ 38295 w 2232801"/>
                <a:gd name="connsiteY23" fmla="*/ 25136 h 85929"/>
                <a:gd name="connsiteX24" fmla="*/ 27771 w 2232801"/>
                <a:gd name="connsiteY24" fmla="*/ 50856 h 85929"/>
                <a:gd name="connsiteX25" fmla="*/ 49111 w 2232801"/>
                <a:gd name="connsiteY25" fmla="*/ 50856 h 85929"/>
                <a:gd name="connsiteX26" fmla="*/ 141195 w 2232801"/>
                <a:gd name="connsiteY26" fmla="*/ 50564 h 85929"/>
                <a:gd name="connsiteX27" fmla="*/ 141195 w 2232801"/>
                <a:gd name="connsiteY27" fmla="*/ 45011 h 85929"/>
                <a:gd name="connsiteX28" fmla="*/ 187967 w 2232801"/>
                <a:gd name="connsiteY28" fmla="*/ 45011 h 85929"/>
                <a:gd name="connsiteX29" fmla="*/ 187967 w 2232801"/>
                <a:gd name="connsiteY29" fmla="*/ 50564 h 85929"/>
                <a:gd name="connsiteX30" fmla="*/ 175689 w 2232801"/>
                <a:gd name="connsiteY30" fmla="*/ 59625 h 85929"/>
                <a:gd name="connsiteX31" fmla="*/ 175689 w 2232801"/>
                <a:gd name="connsiteY31" fmla="*/ 85345 h 85929"/>
                <a:gd name="connsiteX32" fmla="*/ 171012 w 2232801"/>
                <a:gd name="connsiteY32" fmla="*/ 85345 h 85929"/>
                <a:gd name="connsiteX33" fmla="*/ 165750 w 2232801"/>
                <a:gd name="connsiteY33" fmla="*/ 79792 h 85929"/>
                <a:gd name="connsiteX34" fmla="*/ 141487 w 2232801"/>
                <a:gd name="connsiteY34" fmla="*/ 85930 h 85929"/>
                <a:gd name="connsiteX35" fmla="*/ 101730 w 2232801"/>
                <a:gd name="connsiteY35" fmla="*/ 46180 h 85929"/>
                <a:gd name="connsiteX36" fmla="*/ 144410 w 2232801"/>
                <a:gd name="connsiteY36" fmla="*/ 585 h 85929"/>
                <a:gd name="connsiteX37" fmla="*/ 161365 w 2232801"/>
                <a:gd name="connsiteY37" fmla="*/ 5261 h 85929"/>
                <a:gd name="connsiteX38" fmla="*/ 165750 w 2232801"/>
                <a:gd name="connsiteY38" fmla="*/ 6722 h 85929"/>
                <a:gd name="connsiteX39" fmla="*/ 168673 w 2232801"/>
                <a:gd name="connsiteY39" fmla="*/ 4384 h 85929"/>
                <a:gd name="connsiteX40" fmla="*/ 170135 w 2232801"/>
                <a:gd name="connsiteY40" fmla="*/ 2923 h 85929"/>
                <a:gd name="connsiteX41" fmla="*/ 174812 w 2232801"/>
                <a:gd name="connsiteY41" fmla="*/ 2923 h 85929"/>
                <a:gd name="connsiteX42" fmla="*/ 174812 w 2232801"/>
                <a:gd name="connsiteY42" fmla="*/ 31858 h 85929"/>
                <a:gd name="connsiteX43" fmla="*/ 170135 w 2232801"/>
                <a:gd name="connsiteY43" fmla="*/ 31858 h 85929"/>
                <a:gd name="connsiteX44" fmla="*/ 145579 w 2232801"/>
                <a:gd name="connsiteY44" fmla="*/ 6138 h 85929"/>
                <a:gd name="connsiteX45" fmla="*/ 124239 w 2232801"/>
                <a:gd name="connsiteY45" fmla="*/ 43549 h 85929"/>
                <a:gd name="connsiteX46" fmla="*/ 142656 w 2232801"/>
                <a:gd name="connsiteY46" fmla="*/ 80961 h 85929"/>
                <a:gd name="connsiteX47" fmla="*/ 156396 w 2232801"/>
                <a:gd name="connsiteY47" fmla="*/ 64009 h 85929"/>
                <a:gd name="connsiteX48" fmla="*/ 141195 w 2232801"/>
                <a:gd name="connsiteY48" fmla="*/ 50564 h 85929"/>
                <a:gd name="connsiteX49" fmla="*/ 276835 w 2232801"/>
                <a:gd name="connsiteY49" fmla="*/ 66639 h 85929"/>
                <a:gd name="connsiteX50" fmla="*/ 281512 w 2232801"/>
                <a:gd name="connsiteY50" fmla="*/ 66639 h 85929"/>
                <a:gd name="connsiteX51" fmla="*/ 263972 w 2232801"/>
                <a:gd name="connsiteY51" fmla="*/ 85637 h 85929"/>
                <a:gd name="connsiteX52" fmla="*/ 245848 w 2232801"/>
                <a:gd name="connsiteY52" fmla="*/ 65763 h 85929"/>
                <a:gd name="connsiteX53" fmla="*/ 231232 w 2232801"/>
                <a:gd name="connsiteY53" fmla="*/ 45303 h 85929"/>
                <a:gd name="connsiteX54" fmla="*/ 231232 w 2232801"/>
                <a:gd name="connsiteY54" fmla="*/ 70439 h 85929"/>
                <a:gd name="connsiteX55" fmla="*/ 243217 w 2232801"/>
                <a:gd name="connsiteY55" fmla="*/ 80376 h 85929"/>
                <a:gd name="connsiteX56" fmla="*/ 243217 w 2232801"/>
                <a:gd name="connsiteY56" fmla="*/ 85053 h 85929"/>
                <a:gd name="connsiteX57" fmla="*/ 199952 w 2232801"/>
                <a:gd name="connsiteY57" fmla="*/ 85053 h 85929"/>
                <a:gd name="connsiteX58" fmla="*/ 199952 w 2232801"/>
                <a:gd name="connsiteY58" fmla="*/ 80376 h 85929"/>
                <a:gd name="connsiteX59" fmla="*/ 211938 w 2232801"/>
                <a:gd name="connsiteY59" fmla="*/ 72193 h 85929"/>
                <a:gd name="connsiteX60" fmla="*/ 211938 w 2232801"/>
                <a:gd name="connsiteY60" fmla="*/ 14322 h 85929"/>
                <a:gd name="connsiteX61" fmla="*/ 199952 w 2232801"/>
                <a:gd name="connsiteY61" fmla="*/ 6138 h 85929"/>
                <a:gd name="connsiteX62" fmla="*/ 199952 w 2232801"/>
                <a:gd name="connsiteY62" fmla="*/ 1461 h 85929"/>
                <a:gd name="connsiteX63" fmla="*/ 242632 w 2232801"/>
                <a:gd name="connsiteY63" fmla="*/ 1461 h 85929"/>
                <a:gd name="connsiteX64" fmla="*/ 273327 w 2232801"/>
                <a:gd name="connsiteY64" fmla="*/ 23675 h 85929"/>
                <a:gd name="connsiteX65" fmla="*/ 243802 w 2232801"/>
                <a:gd name="connsiteY65" fmla="*/ 43549 h 85929"/>
                <a:gd name="connsiteX66" fmla="*/ 243802 w 2232801"/>
                <a:gd name="connsiteY66" fmla="*/ 44134 h 85929"/>
                <a:gd name="connsiteX67" fmla="*/ 265142 w 2232801"/>
                <a:gd name="connsiteY67" fmla="*/ 62255 h 85929"/>
                <a:gd name="connsiteX68" fmla="*/ 272157 w 2232801"/>
                <a:gd name="connsiteY68" fmla="*/ 75408 h 85929"/>
                <a:gd name="connsiteX69" fmla="*/ 276835 w 2232801"/>
                <a:gd name="connsiteY69" fmla="*/ 66639 h 85929"/>
                <a:gd name="connsiteX70" fmla="*/ 231524 w 2232801"/>
                <a:gd name="connsiteY70" fmla="*/ 14614 h 85929"/>
                <a:gd name="connsiteX71" fmla="*/ 231524 w 2232801"/>
                <a:gd name="connsiteY71" fmla="*/ 40627 h 85929"/>
                <a:gd name="connsiteX72" fmla="*/ 252864 w 2232801"/>
                <a:gd name="connsiteY72" fmla="*/ 23967 h 85929"/>
                <a:gd name="connsiteX73" fmla="*/ 239709 w 2232801"/>
                <a:gd name="connsiteY73" fmla="*/ 7307 h 85929"/>
                <a:gd name="connsiteX74" fmla="*/ 231524 w 2232801"/>
                <a:gd name="connsiteY74" fmla="*/ 14614 h 85929"/>
                <a:gd name="connsiteX75" fmla="*/ 338808 w 2232801"/>
                <a:gd name="connsiteY75" fmla="*/ 85053 h 85929"/>
                <a:gd name="connsiteX76" fmla="*/ 294667 w 2232801"/>
                <a:gd name="connsiteY76" fmla="*/ 85053 h 85929"/>
                <a:gd name="connsiteX77" fmla="*/ 294667 w 2232801"/>
                <a:gd name="connsiteY77" fmla="*/ 80376 h 85929"/>
                <a:gd name="connsiteX78" fmla="*/ 306652 w 2232801"/>
                <a:gd name="connsiteY78" fmla="*/ 72193 h 85929"/>
                <a:gd name="connsiteX79" fmla="*/ 306652 w 2232801"/>
                <a:gd name="connsiteY79" fmla="*/ 14322 h 85929"/>
                <a:gd name="connsiteX80" fmla="*/ 294667 w 2232801"/>
                <a:gd name="connsiteY80" fmla="*/ 6138 h 85929"/>
                <a:gd name="connsiteX81" fmla="*/ 294667 w 2232801"/>
                <a:gd name="connsiteY81" fmla="*/ 1461 h 85929"/>
                <a:gd name="connsiteX82" fmla="*/ 338808 w 2232801"/>
                <a:gd name="connsiteY82" fmla="*/ 1461 h 85929"/>
                <a:gd name="connsiteX83" fmla="*/ 338808 w 2232801"/>
                <a:gd name="connsiteY83" fmla="*/ 6138 h 85929"/>
                <a:gd name="connsiteX84" fmla="*/ 326823 w 2232801"/>
                <a:gd name="connsiteY84" fmla="*/ 14322 h 85929"/>
                <a:gd name="connsiteX85" fmla="*/ 326823 w 2232801"/>
                <a:gd name="connsiteY85" fmla="*/ 72193 h 85929"/>
                <a:gd name="connsiteX86" fmla="*/ 338808 w 2232801"/>
                <a:gd name="connsiteY86" fmla="*/ 80376 h 85929"/>
                <a:gd name="connsiteX87" fmla="*/ 338808 w 2232801"/>
                <a:gd name="connsiteY87" fmla="*/ 85053 h 85929"/>
                <a:gd name="connsiteX88" fmla="*/ 430892 w 2232801"/>
                <a:gd name="connsiteY88" fmla="*/ 2046 h 85929"/>
                <a:gd name="connsiteX89" fmla="*/ 430892 w 2232801"/>
                <a:gd name="connsiteY89" fmla="*/ 31858 h 85929"/>
                <a:gd name="connsiteX90" fmla="*/ 426214 w 2232801"/>
                <a:gd name="connsiteY90" fmla="*/ 31858 h 85929"/>
                <a:gd name="connsiteX91" fmla="*/ 398736 w 2232801"/>
                <a:gd name="connsiteY91" fmla="*/ 5846 h 85929"/>
                <a:gd name="connsiteX92" fmla="*/ 377396 w 2232801"/>
                <a:gd name="connsiteY92" fmla="*/ 43257 h 85929"/>
                <a:gd name="connsiteX93" fmla="*/ 401951 w 2232801"/>
                <a:gd name="connsiteY93" fmla="*/ 80669 h 85929"/>
                <a:gd name="connsiteX94" fmla="*/ 427968 w 2232801"/>
                <a:gd name="connsiteY94" fmla="*/ 52318 h 85929"/>
                <a:gd name="connsiteX95" fmla="*/ 433523 w 2232801"/>
                <a:gd name="connsiteY95" fmla="*/ 52318 h 85929"/>
                <a:gd name="connsiteX96" fmla="*/ 399028 w 2232801"/>
                <a:gd name="connsiteY96" fmla="*/ 85345 h 85929"/>
                <a:gd name="connsiteX97" fmla="*/ 354886 w 2232801"/>
                <a:gd name="connsiteY97" fmla="*/ 43257 h 85929"/>
                <a:gd name="connsiteX98" fmla="*/ 397566 w 2232801"/>
                <a:gd name="connsiteY98" fmla="*/ 0 h 85929"/>
                <a:gd name="connsiteX99" fmla="*/ 421245 w 2232801"/>
                <a:gd name="connsiteY99" fmla="*/ 7015 h 85929"/>
                <a:gd name="connsiteX100" fmla="*/ 425922 w 2232801"/>
                <a:gd name="connsiteY100" fmla="*/ 1754 h 85929"/>
                <a:gd name="connsiteX101" fmla="*/ 430892 w 2232801"/>
                <a:gd name="connsiteY101" fmla="*/ 1754 h 85929"/>
                <a:gd name="connsiteX102" fmla="*/ 430892 w 2232801"/>
                <a:gd name="connsiteY102" fmla="*/ 2046 h 85929"/>
                <a:gd name="connsiteX103" fmla="*/ 447554 w 2232801"/>
                <a:gd name="connsiteY103" fmla="*/ 1754 h 85929"/>
                <a:gd name="connsiteX104" fmla="*/ 490234 w 2232801"/>
                <a:gd name="connsiteY104" fmla="*/ 1754 h 85929"/>
                <a:gd name="connsiteX105" fmla="*/ 490234 w 2232801"/>
                <a:gd name="connsiteY105" fmla="*/ 6430 h 85929"/>
                <a:gd name="connsiteX106" fmla="*/ 477956 w 2232801"/>
                <a:gd name="connsiteY106" fmla="*/ 14614 h 85929"/>
                <a:gd name="connsiteX107" fmla="*/ 477956 w 2232801"/>
                <a:gd name="connsiteY107" fmla="*/ 64301 h 85929"/>
                <a:gd name="connsiteX108" fmla="*/ 494912 w 2232801"/>
                <a:gd name="connsiteY108" fmla="*/ 80961 h 85929"/>
                <a:gd name="connsiteX109" fmla="*/ 515667 w 2232801"/>
                <a:gd name="connsiteY109" fmla="*/ 60209 h 85929"/>
                <a:gd name="connsiteX110" fmla="*/ 515667 w 2232801"/>
                <a:gd name="connsiteY110" fmla="*/ 16075 h 85929"/>
                <a:gd name="connsiteX111" fmla="*/ 502512 w 2232801"/>
                <a:gd name="connsiteY111" fmla="*/ 6722 h 85929"/>
                <a:gd name="connsiteX112" fmla="*/ 502512 w 2232801"/>
                <a:gd name="connsiteY112" fmla="*/ 2046 h 85929"/>
                <a:gd name="connsiteX113" fmla="*/ 533206 w 2232801"/>
                <a:gd name="connsiteY113" fmla="*/ 2046 h 85929"/>
                <a:gd name="connsiteX114" fmla="*/ 533206 w 2232801"/>
                <a:gd name="connsiteY114" fmla="*/ 6722 h 85929"/>
                <a:gd name="connsiteX115" fmla="*/ 521806 w 2232801"/>
                <a:gd name="connsiteY115" fmla="*/ 16075 h 85929"/>
                <a:gd name="connsiteX116" fmla="*/ 521806 w 2232801"/>
                <a:gd name="connsiteY116" fmla="*/ 59040 h 85929"/>
                <a:gd name="connsiteX117" fmla="*/ 489942 w 2232801"/>
                <a:gd name="connsiteY117" fmla="*/ 85637 h 85929"/>
                <a:gd name="connsiteX118" fmla="*/ 458663 w 2232801"/>
                <a:gd name="connsiteY118" fmla="*/ 62548 h 85929"/>
                <a:gd name="connsiteX119" fmla="*/ 458663 w 2232801"/>
                <a:gd name="connsiteY119" fmla="*/ 14614 h 85929"/>
                <a:gd name="connsiteX120" fmla="*/ 447262 w 2232801"/>
                <a:gd name="connsiteY120" fmla="*/ 6430 h 85929"/>
                <a:gd name="connsiteX121" fmla="*/ 447554 w 2232801"/>
                <a:gd name="connsiteY121" fmla="*/ 1754 h 85929"/>
                <a:gd name="connsiteX122" fmla="*/ 613012 w 2232801"/>
                <a:gd name="connsiteY122" fmla="*/ 85053 h 85929"/>
                <a:gd name="connsiteX123" fmla="*/ 543438 w 2232801"/>
                <a:gd name="connsiteY123" fmla="*/ 85053 h 85929"/>
                <a:gd name="connsiteX124" fmla="*/ 543438 w 2232801"/>
                <a:gd name="connsiteY124" fmla="*/ 80376 h 85929"/>
                <a:gd name="connsiteX125" fmla="*/ 555423 w 2232801"/>
                <a:gd name="connsiteY125" fmla="*/ 72193 h 85929"/>
                <a:gd name="connsiteX126" fmla="*/ 555423 w 2232801"/>
                <a:gd name="connsiteY126" fmla="*/ 14322 h 85929"/>
                <a:gd name="connsiteX127" fmla="*/ 543438 w 2232801"/>
                <a:gd name="connsiteY127" fmla="*/ 6138 h 85929"/>
                <a:gd name="connsiteX128" fmla="*/ 543438 w 2232801"/>
                <a:gd name="connsiteY128" fmla="*/ 1461 h 85929"/>
                <a:gd name="connsiteX129" fmla="*/ 587579 w 2232801"/>
                <a:gd name="connsiteY129" fmla="*/ 1461 h 85929"/>
                <a:gd name="connsiteX130" fmla="*/ 587579 w 2232801"/>
                <a:gd name="connsiteY130" fmla="*/ 6138 h 85929"/>
                <a:gd name="connsiteX131" fmla="*/ 575594 w 2232801"/>
                <a:gd name="connsiteY131" fmla="*/ 14322 h 85929"/>
                <a:gd name="connsiteX132" fmla="*/ 575594 w 2232801"/>
                <a:gd name="connsiteY132" fmla="*/ 71608 h 85929"/>
                <a:gd name="connsiteX133" fmla="*/ 583779 w 2232801"/>
                <a:gd name="connsiteY133" fmla="*/ 79207 h 85929"/>
                <a:gd name="connsiteX134" fmla="*/ 608919 w 2232801"/>
                <a:gd name="connsiteY134" fmla="*/ 52610 h 85929"/>
                <a:gd name="connsiteX135" fmla="*/ 614181 w 2232801"/>
                <a:gd name="connsiteY135" fmla="*/ 52610 h 85929"/>
                <a:gd name="connsiteX136" fmla="*/ 613012 w 2232801"/>
                <a:gd name="connsiteY136" fmla="*/ 85053 h 85929"/>
                <a:gd name="connsiteX137" fmla="*/ 627044 w 2232801"/>
                <a:gd name="connsiteY137" fmla="*/ 1754 h 85929"/>
                <a:gd name="connsiteX138" fmla="*/ 705095 w 2232801"/>
                <a:gd name="connsiteY138" fmla="*/ 1754 h 85929"/>
                <a:gd name="connsiteX139" fmla="*/ 705680 w 2232801"/>
                <a:gd name="connsiteY139" fmla="*/ 31274 h 85929"/>
                <a:gd name="connsiteX140" fmla="*/ 700126 w 2232801"/>
                <a:gd name="connsiteY140" fmla="*/ 31274 h 85929"/>
                <a:gd name="connsiteX141" fmla="*/ 676447 w 2232801"/>
                <a:gd name="connsiteY141" fmla="*/ 7599 h 85929"/>
                <a:gd name="connsiteX142" fmla="*/ 676447 w 2232801"/>
                <a:gd name="connsiteY142" fmla="*/ 72485 h 85929"/>
                <a:gd name="connsiteX143" fmla="*/ 689602 w 2232801"/>
                <a:gd name="connsiteY143" fmla="*/ 80669 h 85929"/>
                <a:gd name="connsiteX144" fmla="*/ 689602 w 2232801"/>
                <a:gd name="connsiteY144" fmla="*/ 85345 h 85929"/>
                <a:gd name="connsiteX145" fmla="*/ 642245 w 2232801"/>
                <a:gd name="connsiteY145" fmla="*/ 85345 h 85929"/>
                <a:gd name="connsiteX146" fmla="*/ 642245 w 2232801"/>
                <a:gd name="connsiteY146" fmla="*/ 80669 h 85929"/>
                <a:gd name="connsiteX147" fmla="*/ 655984 w 2232801"/>
                <a:gd name="connsiteY147" fmla="*/ 72485 h 85929"/>
                <a:gd name="connsiteX148" fmla="*/ 655984 w 2232801"/>
                <a:gd name="connsiteY148" fmla="*/ 7599 h 85929"/>
                <a:gd name="connsiteX149" fmla="*/ 632306 w 2232801"/>
                <a:gd name="connsiteY149" fmla="*/ 31274 h 85929"/>
                <a:gd name="connsiteX150" fmla="*/ 626751 w 2232801"/>
                <a:gd name="connsiteY150" fmla="*/ 31274 h 85929"/>
                <a:gd name="connsiteX151" fmla="*/ 627044 w 2232801"/>
                <a:gd name="connsiteY151" fmla="*/ 1754 h 85929"/>
                <a:gd name="connsiteX152" fmla="*/ 715911 w 2232801"/>
                <a:gd name="connsiteY152" fmla="*/ 1754 h 85929"/>
                <a:gd name="connsiteX153" fmla="*/ 758591 w 2232801"/>
                <a:gd name="connsiteY153" fmla="*/ 1754 h 85929"/>
                <a:gd name="connsiteX154" fmla="*/ 758591 w 2232801"/>
                <a:gd name="connsiteY154" fmla="*/ 6430 h 85929"/>
                <a:gd name="connsiteX155" fmla="*/ 746314 w 2232801"/>
                <a:gd name="connsiteY155" fmla="*/ 14614 h 85929"/>
                <a:gd name="connsiteX156" fmla="*/ 746314 w 2232801"/>
                <a:gd name="connsiteY156" fmla="*/ 64301 h 85929"/>
                <a:gd name="connsiteX157" fmla="*/ 763269 w 2232801"/>
                <a:gd name="connsiteY157" fmla="*/ 80961 h 85929"/>
                <a:gd name="connsiteX158" fmla="*/ 784024 w 2232801"/>
                <a:gd name="connsiteY158" fmla="*/ 60209 h 85929"/>
                <a:gd name="connsiteX159" fmla="*/ 784024 w 2232801"/>
                <a:gd name="connsiteY159" fmla="*/ 16075 h 85929"/>
                <a:gd name="connsiteX160" fmla="*/ 770869 w 2232801"/>
                <a:gd name="connsiteY160" fmla="*/ 6722 h 85929"/>
                <a:gd name="connsiteX161" fmla="*/ 770869 w 2232801"/>
                <a:gd name="connsiteY161" fmla="*/ 2046 h 85929"/>
                <a:gd name="connsiteX162" fmla="*/ 801564 w 2232801"/>
                <a:gd name="connsiteY162" fmla="*/ 2046 h 85929"/>
                <a:gd name="connsiteX163" fmla="*/ 801564 w 2232801"/>
                <a:gd name="connsiteY163" fmla="*/ 6722 h 85929"/>
                <a:gd name="connsiteX164" fmla="*/ 790163 w 2232801"/>
                <a:gd name="connsiteY164" fmla="*/ 16075 h 85929"/>
                <a:gd name="connsiteX165" fmla="*/ 790163 w 2232801"/>
                <a:gd name="connsiteY165" fmla="*/ 59040 h 85929"/>
                <a:gd name="connsiteX166" fmla="*/ 758299 w 2232801"/>
                <a:gd name="connsiteY166" fmla="*/ 85637 h 85929"/>
                <a:gd name="connsiteX167" fmla="*/ 727020 w 2232801"/>
                <a:gd name="connsiteY167" fmla="*/ 62548 h 85929"/>
                <a:gd name="connsiteX168" fmla="*/ 727020 w 2232801"/>
                <a:gd name="connsiteY168" fmla="*/ 14614 h 85929"/>
                <a:gd name="connsiteX169" fmla="*/ 715619 w 2232801"/>
                <a:gd name="connsiteY169" fmla="*/ 6430 h 85929"/>
                <a:gd name="connsiteX170" fmla="*/ 715911 w 2232801"/>
                <a:gd name="connsiteY170" fmla="*/ 1754 h 85929"/>
                <a:gd name="connsiteX171" fmla="*/ 888093 w 2232801"/>
                <a:gd name="connsiteY171" fmla="*/ 66639 h 85929"/>
                <a:gd name="connsiteX172" fmla="*/ 892770 w 2232801"/>
                <a:gd name="connsiteY172" fmla="*/ 66639 h 85929"/>
                <a:gd name="connsiteX173" fmla="*/ 875230 w 2232801"/>
                <a:gd name="connsiteY173" fmla="*/ 85637 h 85929"/>
                <a:gd name="connsiteX174" fmla="*/ 857106 w 2232801"/>
                <a:gd name="connsiteY174" fmla="*/ 65763 h 85929"/>
                <a:gd name="connsiteX175" fmla="*/ 842490 w 2232801"/>
                <a:gd name="connsiteY175" fmla="*/ 45303 h 85929"/>
                <a:gd name="connsiteX176" fmla="*/ 842490 w 2232801"/>
                <a:gd name="connsiteY176" fmla="*/ 70439 h 85929"/>
                <a:gd name="connsiteX177" fmla="*/ 854475 w 2232801"/>
                <a:gd name="connsiteY177" fmla="*/ 80376 h 85929"/>
                <a:gd name="connsiteX178" fmla="*/ 854475 w 2232801"/>
                <a:gd name="connsiteY178" fmla="*/ 85053 h 85929"/>
                <a:gd name="connsiteX179" fmla="*/ 811211 w 2232801"/>
                <a:gd name="connsiteY179" fmla="*/ 85053 h 85929"/>
                <a:gd name="connsiteX180" fmla="*/ 811211 w 2232801"/>
                <a:gd name="connsiteY180" fmla="*/ 80376 h 85929"/>
                <a:gd name="connsiteX181" fmla="*/ 823196 w 2232801"/>
                <a:gd name="connsiteY181" fmla="*/ 72193 h 85929"/>
                <a:gd name="connsiteX182" fmla="*/ 823196 w 2232801"/>
                <a:gd name="connsiteY182" fmla="*/ 14322 h 85929"/>
                <a:gd name="connsiteX183" fmla="*/ 811211 w 2232801"/>
                <a:gd name="connsiteY183" fmla="*/ 6138 h 85929"/>
                <a:gd name="connsiteX184" fmla="*/ 811211 w 2232801"/>
                <a:gd name="connsiteY184" fmla="*/ 1461 h 85929"/>
                <a:gd name="connsiteX185" fmla="*/ 853890 w 2232801"/>
                <a:gd name="connsiteY185" fmla="*/ 1461 h 85929"/>
                <a:gd name="connsiteX186" fmla="*/ 884585 w 2232801"/>
                <a:gd name="connsiteY186" fmla="*/ 23675 h 85929"/>
                <a:gd name="connsiteX187" fmla="*/ 855060 w 2232801"/>
                <a:gd name="connsiteY187" fmla="*/ 43549 h 85929"/>
                <a:gd name="connsiteX188" fmla="*/ 855060 w 2232801"/>
                <a:gd name="connsiteY188" fmla="*/ 44134 h 85929"/>
                <a:gd name="connsiteX189" fmla="*/ 876400 w 2232801"/>
                <a:gd name="connsiteY189" fmla="*/ 62255 h 85929"/>
                <a:gd name="connsiteX190" fmla="*/ 883416 w 2232801"/>
                <a:gd name="connsiteY190" fmla="*/ 75408 h 85929"/>
                <a:gd name="connsiteX191" fmla="*/ 888093 w 2232801"/>
                <a:gd name="connsiteY191" fmla="*/ 66639 h 85929"/>
                <a:gd name="connsiteX192" fmla="*/ 842490 w 2232801"/>
                <a:gd name="connsiteY192" fmla="*/ 14614 h 85929"/>
                <a:gd name="connsiteX193" fmla="*/ 842490 w 2232801"/>
                <a:gd name="connsiteY193" fmla="*/ 40627 h 85929"/>
                <a:gd name="connsiteX194" fmla="*/ 863830 w 2232801"/>
                <a:gd name="connsiteY194" fmla="*/ 23967 h 85929"/>
                <a:gd name="connsiteX195" fmla="*/ 850675 w 2232801"/>
                <a:gd name="connsiteY195" fmla="*/ 7307 h 85929"/>
                <a:gd name="connsiteX196" fmla="*/ 842490 w 2232801"/>
                <a:gd name="connsiteY196" fmla="*/ 14614 h 85929"/>
                <a:gd name="connsiteX197" fmla="*/ 935158 w 2232801"/>
                <a:gd name="connsiteY197" fmla="*/ 85053 h 85929"/>
                <a:gd name="connsiteX198" fmla="*/ 902125 w 2232801"/>
                <a:gd name="connsiteY198" fmla="*/ 85053 h 85929"/>
                <a:gd name="connsiteX199" fmla="*/ 902125 w 2232801"/>
                <a:gd name="connsiteY199" fmla="*/ 80376 h 85929"/>
                <a:gd name="connsiteX200" fmla="*/ 917326 w 2232801"/>
                <a:gd name="connsiteY200" fmla="*/ 64886 h 85929"/>
                <a:gd name="connsiteX201" fmla="*/ 944220 w 2232801"/>
                <a:gd name="connsiteY201" fmla="*/ 585 h 85929"/>
                <a:gd name="connsiteX202" fmla="*/ 950359 w 2232801"/>
                <a:gd name="connsiteY202" fmla="*/ 585 h 85929"/>
                <a:gd name="connsiteX203" fmla="*/ 981638 w 2232801"/>
                <a:gd name="connsiteY203" fmla="*/ 72485 h 85929"/>
                <a:gd name="connsiteX204" fmla="*/ 993039 w 2232801"/>
                <a:gd name="connsiteY204" fmla="*/ 80669 h 85929"/>
                <a:gd name="connsiteX205" fmla="*/ 993039 w 2232801"/>
                <a:gd name="connsiteY205" fmla="*/ 85345 h 85929"/>
                <a:gd name="connsiteX206" fmla="*/ 949482 w 2232801"/>
                <a:gd name="connsiteY206" fmla="*/ 85345 h 85929"/>
                <a:gd name="connsiteX207" fmla="*/ 949482 w 2232801"/>
                <a:gd name="connsiteY207" fmla="*/ 80669 h 85929"/>
                <a:gd name="connsiteX208" fmla="*/ 954159 w 2232801"/>
                <a:gd name="connsiteY208" fmla="*/ 80669 h 85929"/>
                <a:gd name="connsiteX209" fmla="*/ 961175 w 2232801"/>
                <a:gd name="connsiteY209" fmla="*/ 76285 h 85929"/>
                <a:gd name="connsiteX210" fmla="*/ 960590 w 2232801"/>
                <a:gd name="connsiteY210" fmla="*/ 72485 h 85929"/>
                <a:gd name="connsiteX211" fmla="*/ 960005 w 2232801"/>
                <a:gd name="connsiteY211" fmla="*/ 71608 h 85929"/>
                <a:gd name="connsiteX212" fmla="*/ 953867 w 2232801"/>
                <a:gd name="connsiteY212" fmla="*/ 57871 h 85929"/>
                <a:gd name="connsiteX213" fmla="*/ 927265 w 2232801"/>
                <a:gd name="connsiteY213" fmla="*/ 57871 h 85929"/>
                <a:gd name="connsiteX214" fmla="*/ 923464 w 2232801"/>
                <a:gd name="connsiteY214" fmla="*/ 67224 h 85929"/>
                <a:gd name="connsiteX215" fmla="*/ 921710 w 2232801"/>
                <a:gd name="connsiteY215" fmla="*/ 74823 h 85929"/>
                <a:gd name="connsiteX216" fmla="*/ 928726 w 2232801"/>
                <a:gd name="connsiteY216" fmla="*/ 80376 h 85929"/>
                <a:gd name="connsiteX217" fmla="*/ 934865 w 2232801"/>
                <a:gd name="connsiteY217" fmla="*/ 80376 h 85929"/>
                <a:gd name="connsiteX218" fmla="*/ 934865 w 2232801"/>
                <a:gd name="connsiteY218" fmla="*/ 85053 h 85929"/>
                <a:gd name="connsiteX219" fmla="*/ 935158 w 2232801"/>
                <a:gd name="connsiteY219" fmla="*/ 85053 h 85929"/>
                <a:gd name="connsiteX220" fmla="*/ 951236 w 2232801"/>
                <a:gd name="connsiteY220" fmla="*/ 50856 h 85929"/>
                <a:gd name="connsiteX221" fmla="*/ 940419 w 2232801"/>
                <a:gd name="connsiteY221" fmla="*/ 25136 h 85929"/>
                <a:gd name="connsiteX222" fmla="*/ 929896 w 2232801"/>
                <a:gd name="connsiteY222" fmla="*/ 50856 h 85929"/>
                <a:gd name="connsiteX223" fmla="*/ 951236 w 2232801"/>
                <a:gd name="connsiteY223" fmla="*/ 50856 h 85929"/>
                <a:gd name="connsiteX224" fmla="*/ 1070798 w 2232801"/>
                <a:gd name="connsiteY224" fmla="*/ 85053 h 85929"/>
                <a:gd name="connsiteX225" fmla="*/ 1001224 w 2232801"/>
                <a:gd name="connsiteY225" fmla="*/ 85053 h 85929"/>
                <a:gd name="connsiteX226" fmla="*/ 1001224 w 2232801"/>
                <a:gd name="connsiteY226" fmla="*/ 80376 h 85929"/>
                <a:gd name="connsiteX227" fmla="*/ 1013209 w 2232801"/>
                <a:gd name="connsiteY227" fmla="*/ 72193 h 85929"/>
                <a:gd name="connsiteX228" fmla="*/ 1013209 w 2232801"/>
                <a:gd name="connsiteY228" fmla="*/ 14322 h 85929"/>
                <a:gd name="connsiteX229" fmla="*/ 1001224 w 2232801"/>
                <a:gd name="connsiteY229" fmla="*/ 6138 h 85929"/>
                <a:gd name="connsiteX230" fmla="*/ 1001224 w 2232801"/>
                <a:gd name="connsiteY230" fmla="*/ 1461 h 85929"/>
                <a:gd name="connsiteX231" fmla="*/ 1045073 w 2232801"/>
                <a:gd name="connsiteY231" fmla="*/ 1461 h 85929"/>
                <a:gd name="connsiteX232" fmla="*/ 1045073 w 2232801"/>
                <a:gd name="connsiteY232" fmla="*/ 6138 h 85929"/>
                <a:gd name="connsiteX233" fmla="*/ 1033088 w 2232801"/>
                <a:gd name="connsiteY233" fmla="*/ 14322 h 85929"/>
                <a:gd name="connsiteX234" fmla="*/ 1033088 w 2232801"/>
                <a:gd name="connsiteY234" fmla="*/ 71608 h 85929"/>
                <a:gd name="connsiteX235" fmla="*/ 1041273 w 2232801"/>
                <a:gd name="connsiteY235" fmla="*/ 79207 h 85929"/>
                <a:gd name="connsiteX236" fmla="*/ 1066413 w 2232801"/>
                <a:gd name="connsiteY236" fmla="*/ 52610 h 85929"/>
                <a:gd name="connsiteX237" fmla="*/ 1071675 w 2232801"/>
                <a:gd name="connsiteY237" fmla="*/ 52610 h 85929"/>
                <a:gd name="connsiteX238" fmla="*/ 1070798 w 2232801"/>
                <a:gd name="connsiteY238" fmla="*/ 85053 h 85929"/>
                <a:gd name="connsiteX239" fmla="*/ 1137449 w 2232801"/>
                <a:gd name="connsiteY239" fmla="*/ 72193 h 85929"/>
                <a:gd name="connsiteX240" fmla="*/ 1137449 w 2232801"/>
                <a:gd name="connsiteY240" fmla="*/ 14322 h 85929"/>
                <a:gd name="connsiteX241" fmla="*/ 1126048 w 2232801"/>
                <a:gd name="connsiteY241" fmla="*/ 6138 h 85929"/>
                <a:gd name="connsiteX242" fmla="*/ 1126048 w 2232801"/>
                <a:gd name="connsiteY242" fmla="*/ 1461 h 85929"/>
                <a:gd name="connsiteX243" fmla="*/ 1169312 w 2232801"/>
                <a:gd name="connsiteY243" fmla="*/ 1461 h 85929"/>
                <a:gd name="connsiteX244" fmla="*/ 1199715 w 2232801"/>
                <a:gd name="connsiteY244" fmla="*/ 22213 h 85929"/>
                <a:gd name="connsiteX245" fmla="*/ 1180713 w 2232801"/>
                <a:gd name="connsiteY245" fmla="*/ 40334 h 85929"/>
                <a:gd name="connsiteX246" fmla="*/ 1204392 w 2232801"/>
                <a:gd name="connsiteY246" fmla="*/ 61086 h 85929"/>
                <a:gd name="connsiteX247" fmla="*/ 1173697 w 2232801"/>
                <a:gd name="connsiteY247" fmla="*/ 84761 h 85929"/>
                <a:gd name="connsiteX248" fmla="*/ 1126048 w 2232801"/>
                <a:gd name="connsiteY248" fmla="*/ 84761 h 85929"/>
                <a:gd name="connsiteX249" fmla="*/ 1126048 w 2232801"/>
                <a:gd name="connsiteY249" fmla="*/ 80084 h 85929"/>
                <a:gd name="connsiteX250" fmla="*/ 1137449 w 2232801"/>
                <a:gd name="connsiteY250" fmla="*/ 72193 h 85929"/>
                <a:gd name="connsiteX251" fmla="*/ 1156742 w 2232801"/>
                <a:gd name="connsiteY251" fmla="*/ 43842 h 85929"/>
                <a:gd name="connsiteX252" fmla="*/ 1156742 w 2232801"/>
                <a:gd name="connsiteY252" fmla="*/ 70439 h 85929"/>
                <a:gd name="connsiteX253" fmla="*/ 1165220 w 2232801"/>
                <a:gd name="connsiteY253" fmla="*/ 79500 h 85929"/>
                <a:gd name="connsiteX254" fmla="*/ 1183344 w 2232801"/>
                <a:gd name="connsiteY254" fmla="*/ 63424 h 85929"/>
                <a:gd name="connsiteX255" fmla="*/ 1165220 w 2232801"/>
                <a:gd name="connsiteY255" fmla="*/ 44134 h 85929"/>
                <a:gd name="connsiteX256" fmla="*/ 1156742 w 2232801"/>
                <a:gd name="connsiteY256" fmla="*/ 44134 h 85929"/>
                <a:gd name="connsiteX257" fmla="*/ 1156742 w 2232801"/>
                <a:gd name="connsiteY257" fmla="*/ 43842 h 85929"/>
                <a:gd name="connsiteX258" fmla="*/ 1156742 w 2232801"/>
                <a:gd name="connsiteY258" fmla="*/ 15491 h 85929"/>
                <a:gd name="connsiteX259" fmla="*/ 1156742 w 2232801"/>
                <a:gd name="connsiteY259" fmla="*/ 38581 h 85929"/>
                <a:gd name="connsiteX260" fmla="*/ 1160543 w 2232801"/>
                <a:gd name="connsiteY260" fmla="*/ 38581 h 85929"/>
                <a:gd name="connsiteX261" fmla="*/ 1178667 w 2232801"/>
                <a:gd name="connsiteY261" fmla="*/ 23382 h 85929"/>
                <a:gd name="connsiteX262" fmla="*/ 1164927 w 2232801"/>
                <a:gd name="connsiteY262" fmla="*/ 7307 h 85929"/>
                <a:gd name="connsiteX263" fmla="*/ 1156742 w 2232801"/>
                <a:gd name="connsiteY263" fmla="*/ 15491 h 85929"/>
                <a:gd name="connsiteX264" fmla="*/ 1249995 w 2232801"/>
                <a:gd name="connsiteY264" fmla="*/ 85053 h 85929"/>
                <a:gd name="connsiteX265" fmla="*/ 1216670 w 2232801"/>
                <a:gd name="connsiteY265" fmla="*/ 85053 h 85929"/>
                <a:gd name="connsiteX266" fmla="*/ 1216670 w 2232801"/>
                <a:gd name="connsiteY266" fmla="*/ 80376 h 85929"/>
                <a:gd name="connsiteX267" fmla="*/ 1231871 w 2232801"/>
                <a:gd name="connsiteY267" fmla="*/ 64886 h 85929"/>
                <a:gd name="connsiteX268" fmla="*/ 1258765 w 2232801"/>
                <a:gd name="connsiteY268" fmla="*/ 585 h 85929"/>
                <a:gd name="connsiteX269" fmla="*/ 1264904 w 2232801"/>
                <a:gd name="connsiteY269" fmla="*/ 585 h 85929"/>
                <a:gd name="connsiteX270" fmla="*/ 1296183 w 2232801"/>
                <a:gd name="connsiteY270" fmla="*/ 72485 h 85929"/>
                <a:gd name="connsiteX271" fmla="*/ 1307584 w 2232801"/>
                <a:gd name="connsiteY271" fmla="*/ 80669 h 85929"/>
                <a:gd name="connsiteX272" fmla="*/ 1307584 w 2232801"/>
                <a:gd name="connsiteY272" fmla="*/ 85345 h 85929"/>
                <a:gd name="connsiteX273" fmla="*/ 1264027 w 2232801"/>
                <a:gd name="connsiteY273" fmla="*/ 85345 h 85929"/>
                <a:gd name="connsiteX274" fmla="*/ 1264027 w 2232801"/>
                <a:gd name="connsiteY274" fmla="*/ 80669 h 85929"/>
                <a:gd name="connsiteX275" fmla="*/ 1268704 w 2232801"/>
                <a:gd name="connsiteY275" fmla="*/ 80669 h 85929"/>
                <a:gd name="connsiteX276" fmla="*/ 1275720 w 2232801"/>
                <a:gd name="connsiteY276" fmla="*/ 76285 h 85929"/>
                <a:gd name="connsiteX277" fmla="*/ 1275135 w 2232801"/>
                <a:gd name="connsiteY277" fmla="*/ 72485 h 85929"/>
                <a:gd name="connsiteX278" fmla="*/ 1274550 w 2232801"/>
                <a:gd name="connsiteY278" fmla="*/ 71608 h 85929"/>
                <a:gd name="connsiteX279" fmla="*/ 1268412 w 2232801"/>
                <a:gd name="connsiteY279" fmla="*/ 57871 h 85929"/>
                <a:gd name="connsiteX280" fmla="*/ 1241810 w 2232801"/>
                <a:gd name="connsiteY280" fmla="*/ 57871 h 85929"/>
                <a:gd name="connsiteX281" fmla="*/ 1238010 w 2232801"/>
                <a:gd name="connsiteY281" fmla="*/ 67224 h 85929"/>
                <a:gd name="connsiteX282" fmla="*/ 1236255 w 2232801"/>
                <a:gd name="connsiteY282" fmla="*/ 74823 h 85929"/>
                <a:gd name="connsiteX283" fmla="*/ 1243271 w 2232801"/>
                <a:gd name="connsiteY283" fmla="*/ 80376 h 85929"/>
                <a:gd name="connsiteX284" fmla="*/ 1249410 w 2232801"/>
                <a:gd name="connsiteY284" fmla="*/ 80376 h 85929"/>
                <a:gd name="connsiteX285" fmla="*/ 1249410 w 2232801"/>
                <a:gd name="connsiteY285" fmla="*/ 85053 h 85929"/>
                <a:gd name="connsiteX286" fmla="*/ 1249995 w 2232801"/>
                <a:gd name="connsiteY286" fmla="*/ 85053 h 85929"/>
                <a:gd name="connsiteX287" fmla="*/ 1266073 w 2232801"/>
                <a:gd name="connsiteY287" fmla="*/ 50856 h 85929"/>
                <a:gd name="connsiteX288" fmla="*/ 1255257 w 2232801"/>
                <a:gd name="connsiteY288" fmla="*/ 25136 h 85929"/>
                <a:gd name="connsiteX289" fmla="*/ 1244733 w 2232801"/>
                <a:gd name="connsiteY289" fmla="*/ 50856 h 85929"/>
                <a:gd name="connsiteX290" fmla="*/ 1266073 w 2232801"/>
                <a:gd name="connsiteY290" fmla="*/ 50856 h 85929"/>
                <a:gd name="connsiteX291" fmla="*/ 1315476 w 2232801"/>
                <a:gd name="connsiteY291" fmla="*/ 6430 h 85929"/>
                <a:gd name="connsiteX292" fmla="*/ 1315476 w 2232801"/>
                <a:gd name="connsiteY292" fmla="*/ 1754 h 85929"/>
                <a:gd name="connsiteX293" fmla="*/ 1345002 w 2232801"/>
                <a:gd name="connsiteY293" fmla="*/ 1754 h 85929"/>
                <a:gd name="connsiteX294" fmla="*/ 1385635 w 2232801"/>
                <a:gd name="connsiteY294" fmla="*/ 58748 h 85929"/>
                <a:gd name="connsiteX295" fmla="*/ 1386220 w 2232801"/>
                <a:gd name="connsiteY295" fmla="*/ 58748 h 85929"/>
                <a:gd name="connsiteX296" fmla="*/ 1386220 w 2232801"/>
                <a:gd name="connsiteY296" fmla="*/ 16075 h 85929"/>
                <a:gd name="connsiteX297" fmla="*/ 1373357 w 2232801"/>
                <a:gd name="connsiteY297" fmla="*/ 6722 h 85929"/>
                <a:gd name="connsiteX298" fmla="*/ 1373357 w 2232801"/>
                <a:gd name="connsiteY298" fmla="*/ 2046 h 85929"/>
                <a:gd name="connsiteX299" fmla="*/ 1403760 w 2232801"/>
                <a:gd name="connsiteY299" fmla="*/ 2046 h 85929"/>
                <a:gd name="connsiteX300" fmla="*/ 1403760 w 2232801"/>
                <a:gd name="connsiteY300" fmla="*/ 6722 h 85929"/>
                <a:gd name="connsiteX301" fmla="*/ 1392943 w 2232801"/>
                <a:gd name="connsiteY301" fmla="*/ 16075 h 85929"/>
                <a:gd name="connsiteX302" fmla="*/ 1392943 w 2232801"/>
                <a:gd name="connsiteY302" fmla="*/ 85345 h 85929"/>
                <a:gd name="connsiteX303" fmla="*/ 1381543 w 2232801"/>
                <a:gd name="connsiteY303" fmla="*/ 85345 h 85929"/>
                <a:gd name="connsiteX304" fmla="*/ 1335062 w 2232801"/>
                <a:gd name="connsiteY304" fmla="*/ 21044 h 85929"/>
                <a:gd name="connsiteX305" fmla="*/ 1334478 w 2232801"/>
                <a:gd name="connsiteY305" fmla="*/ 21044 h 85929"/>
                <a:gd name="connsiteX306" fmla="*/ 1334478 w 2232801"/>
                <a:gd name="connsiteY306" fmla="*/ 72777 h 85929"/>
                <a:gd name="connsiteX307" fmla="*/ 1348802 w 2232801"/>
                <a:gd name="connsiteY307" fmla="*/ 80961 h 85929"/>
                <a:gd name="connsiteX308" fmla="*/ 1348802 w 2232801"/>
                <a:gd name="connsiteY308" fmla="*/ 85637 h 85929"/>
                <a:gd name="connsiteX309" fmla="*/ 1316061 w 2232801"/>
                <a:gd name="connsiteY309" fmla="*/ 85637 h 85929"/>
                <a:gd name="connsiteX310" fmla="*/ 1316061 w 2232801"/>
                <a:gd name="connsiteY310" fmla="*/ 80961 h 85929"/>
                <a:gd name="connsiteX311" fmla="*/ 1328047 w 2232801"/>
                <a:gd name="connsiteY311" fmla="*/ 72777 h 85929"/>
                <a:gd name="connsiteX312" fmla="*/ 1328047 w 2232801"/>
                <a:gd name="connsiteY312" fmla="*/ 14906 h 85929"/>
                <a:gd name="connsiteX313" fmla="*/ 1315476 w 2232801"/>
                <a:gd name="connsiteY313" fmla="*/ 6430 h 85929"/>
                <a:gd name="connsiteX314" fmla="*/ 1415745 w 2232801"/>
                <a:gd name="connsiteY314" fmla="*/ 6430 h 85929"/>
                <a:gd name="connsiteX315" fmla="*/ 1415745 w 2232801"/>
                <a:gd name="connsiteY315" fmla="*/ 1754 h 85929"/>
                <a:gd name="connsiteX316" fmla="*/ 1457840 w 2232801"/>
                <a:gd name="connsiteY316" fmla="*/ 1754 h 85929"/>
                <a:gd name="connsiteX317" fmla="*/ 1457840 w 2232801"/>
                <a:gd name="connsiteY317" fmla="*/ 6430 h 85929"/>
                <a:gd name="connsiteX318" fmla="*/ 1447901 w 2232801"/>
                <a:gd name="connsiteY318" fmla="*/ 14614 h 85929"/>
                <a:gd name="connsiteX319" fmla="*/ 1447901 w 2232801"/>
                <a:gd name="connsiteY319" fmla="*/ 40627 h 85929"/>
                <a:gd name="connsiteX320" fmla="*/ 1473041 w 2232801"/>
                <a:gd name="connsiteY320" fmla="*/ 15491 h 85929"/>
                <a:gd name="connsiteX321" fmla="*/ 1475965 w 2232801"/>
                <a:gd name="connsiteY321" fmla="*/ 10230 h 85929"/>
                <a:gd name="connsiteX322" fmla="*/ 1469826 w 2232801"/>
                <a:gd name="connsiteY322" fmla="*/ 6430 h 85929"/>
                <a:gd name="connsiteX323" fmla="*/ 1465441 w 2232801"/>
                <a:gd name="connsiteY323" fmla="*/ 6430 h 85929"/>
                <a:gd name="connsiteX324" fmla="*/ 1465441 w 2232801"/>
                <a:gd name="connsiteY324" fmla="*/ 1754 h 85929"/>
                <a:gd name="connsiteX325" fmla="*/ 1501397 w 2232801"/>
                <a:gd name="connsiteY325" fmla="*/ 1754 h 85929"/>
                <a:gd name="connsiteX326" fmla="*/ 1501397 w 2232801"/>
                <a:gd name="connsiteY326" fmla="*/ 6430 h 85929"/>
                <a:gd name="connsiteX327" fmla="*/ 1485319 w 2232801"/>
                <a:gd name="connsiteY327" fmla="*/ 13152 h 85929"/>
                <a:gd name="connsiteX328" fmla="*/ 1466318 w 2232801"/>
                <a:gd name="connsiteY328" fmla="*/ 31274 h 85929"/>
                <a:gd name="connsiteX329" fmla="*/ 1493212 w 2232801"/>
                <a:gd name="connsiteY329" fmla="*/ 75408 h 85929"/>
                <a:gd name="connsiteX330" fmla="*/ 1505197 w 2232801"/>
                <a:gd name="connsiteY330" fmla="*/ 80669 h 85929"/>
                <a:gd name="connsiteX331" fmla="*/ 1505197 w 2232801"/>
                <a:gd name="connsiteY331" fmla="*/ 85345 h 85929"/>
                <a:gd name="connsiteX332" fmla="*/ 1463394 w 2232801"/>
                <a:gd name="connsiteY332" fmla="*/ 85345 h 85929"/>
                <a:gd name="connsiteX333" fmla="*/ 1463394 w 2232801"/>
                <a:gd name="connsiteY333" fmla="*/ 80669 h 85929"/>
                <a:gd name="connsiteX334" fmla="*/ 1470118 w 2232801"/>
                <a:gd name="connsiteY334" fmla="*/ 77746 h 85929"/>
                <a:gd name="connsiteX335" fmla="*/ 1451994 w 2232801"/>
                <a:gd name="connsiteY335" fmla="*/ 45011 h 85929"/>
                <a:gd name="connsiteX336" fmla="*/ 1447609 w 2232801"/>
                <a:gd name="connsiteY336" fmla="*/ 48810 h 85929"/>
                <a:gd name="connsiteX337" fmla="*/ 1447609 w 2232801"/>
                <a:gd name="connsiteY337" fmla="*/ 72485 h 85929"/>
                <a:gd name="connsiteX338" fmla="*/ 1456086 w 2232801"/>
                <a:gd name="connsiteY338" fmla="*/ 80669 h 85929"/>
                <a:gd name="connsiteX339" fmla="*/ 1456086 w 2232801"/>
                <a:gd name="connsiteY339" fmla="*/ 85345 h 85929"/>
                <a:gd name="connsiteX340" fmla="*/ 1415453 w 2232801"/>
                <a:gd name="connsiteY340" fmla="*/ 85345 h 85929"/>
                <a:gd name="connsiteX341" fmla="*/ 1415453 w 2232801"/>
                <a:gd name="connsiteY341" fmla="*/ 80669 h 85929"/>
                <a:gd name="connsiteX342" fmla="*/ 1427438 w 2232801"/>
                <a:gd name="connsiteY342" fmla="*/ 72485 h 85929"/>
                <a:gd name="connsiteX343" fmla="*/ 1427438 w 2232801"/>
                <a:gd name="connsiteY343" fmla="*/ 14614 h 85929"/>
                <a:gd name="connsiteX344" fmla="*/ 1415745 w 2232801"/>
                <a:gd name="connsiteY344" fmla="*/ 6430 h 85929"/>
                <a:gd name="connsiteX345" fmla="*/ 1558693 w 2232801"/>
                <a:gd name="connsiteY345" fmla="*/ 43257 h 85929"/>
                <a:gd name="connsiteX346" fmla="*/ 1601373 w 2232801"/>
                <a:gd name="connsiteY346" fmla="*/ 0 h 85929"/>
                <a:gd name="connsiteX347" fmla="*/ 1643469 w 2232801"/>
                <a:gd name="connsiteY347" fmla="*/ 43257 h 85929"/>
                <a:gd name="connsiteX348" fmla="*/ 1601373 w 2232801"/>
                <a:gd name="connsiteY348" fmla="*/ 85345 h 85929"/>
                <a:gd name="connsiteX349" fmla="*/ 1558693 w 2232801"/>
                <a:gd name="connsiteY349" fmla="*/ 43257 h 85929"/>
                <a:gd name="connsiteX350" fmla="*/ 1581495 w 2232801"/>
                <a:gd name="connsiteY350" fmla="*/ 43257 h 85929"/>
                <a:gd name="connsiteX351" fmla="*/ 1601373 w 2232801"/>
                <a:gd name="connsiteY351" fmla="*/ 80669 h 85929"/>
                <a:gd name="connsiteX352" fmla="*/ 1620667 w 2232801"/>
                <a:gd name="connsiteY352" fmla="*/ 43257 h 85929"/>
                <a:gd name="connsiteX353" fmla="*/ 1601373 w 2232801"/>
                <a:gd name="connsiteY353" fmla="*/ 5846 h 85929"/>
                <a:gd name="connsiteX354" fmla="*/ 1581495 w 2232801"/>
                <a:gd name="connsiteY354" fmla="*/ 43257 h 85929"/>
                <a:gd name="connsiteX355" fmla="*/ 1702519 w 2232801"/>
                <a:gd name="connsiteY355" fmla="*/ 85053 h 85929"/>
                <a:gd name="connsiteX356" fmla="*/ 1656916 w 2232801"/>
                <a:gd name="connsiteY356" fmla="*/ 85053 h 85929"/>
                <a:gd name="connsiteX357" fmla="*/ 1656916 w 2232801"/>
                <a:gd name="connsiteY357" fmla="*/ 80376 h 85929"/>
                <a:gd name="connsiteX358" fmla="*/ 1668901 w 2232801"/>
                <a:gd name="connsiteY358" fmla="*/ 72193 h 85929"/>
                <a:gd name="connsiteX359" fmla="*/ 1668901 w 2232801"/>
                <a:gd name="connsiteY359" fmla="*/ 14322 h 85929"/>
                <a:gd name="connsiteX360" fmla="*/ 1656916 w 2232801"/>
                <a:gd name="connsiteY360" fmla="*/ 6138 h 85929"/>
                <a:gd name="connsiteX361" fmla="*/ 1656916 w 2232801"/>
                <a:gd name="connsiteY361" fmla="*/ 1461 h 85929"/>
                <a:gd name="connsiteX362" fmla="*/ 1731752 w 2232801"/>
                <a:gd name="connsiteY362" fmla="*/ 1461 h 85929"/>
                <a:gd name="connsiteX363" fmla="*/ 1732629 w 2232801"/>
                <a:gd name="connsiteY363" fmla="*/ 31274 h 85929"/>
                <a:gd name="connsiteX364" fmla="*/ 1727367 w 2232801"/>
                <a:gd name="connsiteY364" fmla="*/ 31274 h 85929"/>
                <a:gd name="connsiteX365" fmla="*/ 1699011 w 2232801"/>
                <a:gd name="connsiteY365" fmla="*/ 7015 h 85929"/>
                <a:gd name="connsiteX366" fmla="*/ 1689072 w 2232801"/>
                <a:gd name="connsiteY366" fmla="*/ 14614 h 85929"/>
                <a:gd name="connsiteX367" fmla="*/ 1689072 w 2232801"/>
                <a:gd name="connsiteY367" fmla="*/ 38288 h 85929"/>
                <a:gd name="connsiteX368" fmla="*/ 1708073 w 2232801"/>
                <a:gd name="connsiteY368" fmla="*/ 23967 h 85929"/>
                <a:gd name="connsiteX369" fmla="*/ 1712750 w 2232801"/>
                <a:gd name="connsiteY369" fmla="*/ 23967 h 85929"/>
                <a:gd name="connsiteX370" fmla="*/ 1712750 w 2232801"/>
                <a:gd name="connsiteY370" fmla="*/ 57579 h 85929"/>
                <a:gd name="connsiteX371" fmla="*/ 1708073 w 2232801"/>
                <a:gd name="connsiteY371" fmla="*/ 57579 h 85929"/>
                <a:gd name="connsiteX372" fmla="*/ 1689072 w 2232801"/>
                <a:gd name="connsiteY372" fmla="*/ 43257 h 85929"/>
                <a:gd name="connsiteX373" fmla="*/ 1689072 w 2232801"/>
                <a:gd name="connsiteY373" fmla="*/ 71608 h 85929"/>
                <a:gd name="connsiteX374" fmla="*/ 1702226 w 2232801"/>
                <a:gd name="connsiteY374" fmla="*/ 79792 h 85929"/>
                <a:gd name="connsiteX375" fmla="*/ 1702226 w 2232801"/>
                <a:gd name="connsiteY375" fmla="*/ 85053 h 85929"/>
                <a:gd name="connsiteX376" fmla="*/ 1702519 w 2232801"/>
                <a:gd name="connsiteY376" fmla="*/ 85053 h 85929"/>
                <a:gd name="connsiteX377" fmla="*/ 1866223 w 2232801"/>
                <a:gd name="connsiteY377" fmla="*/ 2046 h 85929"/>
                <a:gd name="connsiteX378" fmla="*/ 1866223 w 2232801"/>
                <a:gd name="connsiteY378" fmla="*/ 31858 h 85929"/>
                <a:gd name="connsiteX379" fmla="*/ 1861545 w 2232801"/>
                <a:gd name="connsiteY379" fmla="*/ 31858 h 85929"/>
                <a:gd name="connsiteX380" fmla="*/ 1834067 w 2232801"/>
                <a:gd name="connsiteY380" fmla="*/ 5846 h 85929"/>
                <a:gd name="connsiteX381" fmla="*/ 1812726 w 2232801"/>
                <a:gd name="connsiteY381" fmla="*/ 43257 h 85929"/>
                <a:gd name="connsiteX382" fmla="*/ 1837282 w 2232801"/>
                <a:gd name="connsiteY382" fmla="*/ 80669 h 85929"/>
                <a:gd name="connsiteX383" fmla="*/ 1863299 w 2232801"/>
                <a:gd name="connsiteY383" fmla="*/ 52318 h 85929"/>
                <a:gd name="connsiteX384" fmla="*/ 1868853 w 2232801"/>
                <a:gd name="connsiteY384" fmla="*/ 52318 h 85929"/>
                <a:gd name="connsiteX385" fmla="*/ 1834359 w 2232801"/>
                <a:gd name="connsiteY385" fmla="*/ 85345 h 85929"/>
                <a:gd name="connsiteX386" fmla="*/ 1790217 w 2232801"/>
                <a:gd name="connsiteY386" fmla="*/ 43257 h 85929"/>
                <a:gd name="connsiteX387" fmla="*/ 1832897 w 2232801"/>
                <a:gd name="connsiteY387" fmla="*/ 0 h 85929"/>
                <a:gd name="connsiteX388" fmla="*/ 1856576 w 2232801"/>
                <a:gd name="connsiteY388" fmla="*/ 7015 h 85929"/>
                <a:gd name="connsiteX389" fmla="*/ 1861253 w 2232801"/>
                <a:gd name="connsiteY389" fmla="*/ 1754 h 85929"/>
                <a:gd name="connsiteX390" fmla="*/ 1866223 w 2232801"/>
                <a:gd name="connsiteY390" fmla="*/ 1754 h 85929"/>
                <a:gd name="connsiteX391" fmla="*/ 1866223 w 2232801"/>
                <a:gd name="connsiteY391" fmla="*/ 2046 h 85929"/>
                <a:gd name="connsiteX392" fmla="*/ 1915626 w 2232801"/>
                <a:gd name="connsiteY392" fmla="*/ 38581 h 85929"/>
                <a:gd name="connsiteX393" fmla="*/ 1942520 w 2232801"/>
                <a:gd name="connsiteY393" fmla="*/ 38581 h 85929"/>
                <a:gd name="connsiteX394" fmla="*/ 1942520 w 2232801"/>
                <a:gd name="connsiteY394" fmla="*/ 14322 h 85929"/>
                <a:gd name="connsiteX395" fmla="*/ 1931996 w 2232801"/>
                <a:gd name="connsiteY395" fmla="*/ 6138 h 85929"/>
                <a:gd name="connsiteX396" fmla="*/ 1931996 w 2232801"/>
                <a:gd name="connsiteY396" fmla="*/ 1461 h 85929"/>
                <a:gd name="connsiteX397" fmla="*/ 1974676 w 2232801"/>
                <a:gd name="connsiteY397" fmla="*/ 1461 h 85929"/>
                <a:gd name="connsiteX398" fmla="*/ 1974676 w 2232801"/>
                <a:gd name="connsiteY398" fmla="*/ 6138 h 85929"/>
                <a:gd name="connsiteX399" fmla="*/ 1962691 w 2232801"/>
                <a:gd name="connsiteY399" fmla="*/ 14322 h 85929"/>
                <a:gd name="connsiteX400" fmla="*/ 1962691 w 2232801"/>
                <a:gd name="connsiteY400" fmla="*/ 72193 h 85929"/>
                <a:gd name="connsiteX401" fmla="*/ 1974676 w 2232801"/>
                <a:gd name="connsiteY401" fmla="*/ 80376 h 85929"/>
                <a:gd name="connsiteX402" fmla="*/ 1974676 w 2232801"/>
                <a:gd name="connsiteY402" fmla="*/ 85053 h 85929"/>
                <a:gd name="connsiteX403" fmla="*/ 1931996 w 2232801"/>
                <a:gd name="connsiteY403" fmla="*/ 85053 h 85929"/>
                <a:gd name="connsiteX404" fmla="*/ 1931996 w 2232801"/>
                <a:gd name="connsiteY404" fmla="*/ 80376 h 85929"/>
                <a:gd name="connsiteX405" fmla="*/ 1942520 w 2232801"/>
                <a:gd name="connsiteY405" fmla="*/ 72193 h 85929"/>
                <a:gd name="connsiteX406" fmla="*/ 1942520 w 2232801"/>
                <a:gd name="connsiteY406" fmla="*/ 43842 h 85929"/>
                <a:gd name="connsiteX407" fmla="*/ 1915626 w 2232801"/>
                <a:gd name="connsiteY407" fmla="*/ 43842 h 85929"/>
                <a:gd name="connsiteX408" fmla="*/ 1915626 w 2232801"/>
                <a:gd name="connsiteY408" fmla="*/ 72193 h 85929"/>
                <a:gd name="connsiteX409" fmla="*/ 1926150 w 2232801"/>
                <a:gd name="connsiteY409" fmla="*/ 80376 h 85929"/>
                <a:gd name="connsiteX410" fmla="*/ 1926150 w 2232801"/>
                <a:gd name="connsiteY410" fmla="*/ 85053 h 85929"/>
                <a:gd name="connsiteX411" fmla="*/ 1884055 w 2232801"/>
                <a:gd name="connsiteY411" fmla="*/ 85053 h 85929"/>
                <a:gd name="connsiteX412" fmla="*/ 1884055 w 2232801"/>
                <a:gd name="connsiteY412" fmla="*/ 80376 h 85929"/>
                <a:gd name="connsiteX413" fmla="*/ 1895455 w 2232801"/>
                <a:gd name="connsiteY413" fmla="*/ 72193 h 85929"/>
                <a:gd name="connsiteX414" fmla="*/ 1895455 w 2232801"/>
                <a:gd name="connsiteY414" fmla="*/ 14322 h 85929"/>
                <a:gd name="connsiteX415" fmla="*/ 1884055 w 2232801"/>
                <a:gd name="connsiteY415" fmla="*/ 6138 h 85929"/>
                <a:gd name="connsiteX416" fmla="*/ 1884055 w 2232801"/>
                <a:gd name="connsiteY416" fmla="*/ 1461 h 85929"/>
                <a:gd name="connsiteX417" fmla="*/ 1926150 w 2232801"/>
                <a:gd name="connsiteY417" fmla="*/ 1461 h 85929"/>
                <a:gd name="connsiteX418" fmla="*/ 1926150 w 2232801"/>
                <a:gd name="connsiteY418" fmla="*/ 6138 h 85929"/>
                <a:gd name="connsiteX419" fmla="*/ 1915626 w 2232801"/>
                <a:gd name="connsiteY419" fmla="*/ 14322 h 85929"/>
                <a:gd name="connsiteX420" fmla="*/ 1915626 w 2232801"/>
                <a:gd name="connsiteY420" fmla="*/ 38581 h 85929"/>
                <a:gd name="connsiteX421" fmla="*/ 2031388 w 2232801"/>
                <a:gd name="connsiteY421" fmla="*/ 85053 h 85929"/>
                <a:gd name="connsiteX422" fmla="*/ 1987246 w 2232801"/>
                <a:gd name="connsiteY422" fmla="*/ 85053 h 85929"/>
                <a:gd name="connsiteX423" fmla="*/ 1987246 w 2232801"/>
                <a:gd name="connsiteY423" fmla="*/ 80376 h 85929"/>
                <a:gd name="connsiteX424" fmla="*/ 1999232 w 2232801"/>
                <a:gd name="connsiteY424" fmla="*/ 72193 h 85929"/>
                <a:gd name="connsiteX425" fmla="*/ 1999232 w 2232801"/>
                <a:gd name="connsiteY425" fmla="*/ 14322 h 85929"/>
                <a:gd name="connsiteX426" fmla="*/ 1987246 w 2232801"/>
                <a:gd name="connsiteY426" fmla="*/ 6138 h 85929"/>
                <a:gd name="connsiteX427" fmla="*/ 1987246 w 2232801"/>
                <a:gd name="connsiteY427" fmla="*/ 1461 h 85929"/>
                <a:gd name="connsiteX428" fmla="*/ 2031388 w 2232801"/>
                <a:gd name="connsiteY428" fmla="*/ 1461 h 85929"/>
                <a:gd name="connsiteX429" fmla="*/ 2031388 w 2232801"/>
                <a:gd name="connsiteY429" fmla="*/ 6138 h 85929"/>
                <a:gd name="connsiteX430" fmla="*/ 2019402 w 2232801"/>
                <a:gd name="connsiteY430" fmla="*/ 14322 h 85929"/>
                <a:gd name="connsiteX431" fmla="*/ 2019402 w 2232801"/>
                <a:gd name="connsiteY431" fmla="*/ 72193 h 85929"/>
                <a:gd name="connsiteX432" fmla="*/ 2031388 w 2232801"/>
                <a:gd name="connsiteY432" fmla="*/ 80376 h 85929"/>
                <a:gd name="connsiteX433" fmla="*/ 2031388 w 2232801"/>
                <a:gd name="connsiteY433" fmla="*/ 85053 h 85929"/>
                <a:gd name="connsiteX434" fmla="*/ 2044543 w 2232801"/>
                <a:gd name="connsiteY434" fmla="*/ 6430 h 85929"/>
                <a:gd name="connsiteX435" fmla="*/ 2044543 w 2232801"/>
                <a:gd name="connsiteY435" fmla="*/ 1754 h 85929"/>
                <a:gd name="connsiteX436" fmla="*/ 2074068 w 2232801"/>
                <a:gd name="connsiteY436" fmla="*/ 1754 h 85929"/>
                <a:gd name="connsiteX437" fmla="*/ 2114701 w 2232801"/>
                <a:gd name="connsiteY437" fmla="*/ 58748 h 85929"/>
                <a:gd name="connsiteX438" fmla="*/ 2115286 w 2232801"/>
                <a:gd name="connsiteY438" fmla="*/ 58748 h 85929"/>
                <a:gd name="connsiteX439" fmla="*/ 2115286 w 2232801"/>
                <a:gd name="connsiteY439" fmla="*/ 16075 h 85929"/>
                <a:gd name="connsiteX440" fmla="*/ 2102424 w 2232801"/>
                <a:gd name="connsiteY440" fmla="*/ 6722 h 85929"/>
                <a:gd name="connsiteX441" fmla="*/ 2102424 w 2232801"/>
                <a:gd name="connsiteY441" fmla="*/ 2046 h 85929"/>
                <a:gd name="connsiteX442" fmla="*/ 2132826 w 2232801"/>
                <a:gd name="connsiteY442" fmla="*/ 2046 h 85929"/>
                <a:gd name="connsiteX443" fmla="*/ 2132826 w 2232801"/>
                <a:gd name="connsiteY443" fmla="*/ 6722 h 85929"/>
                <a:gd name="connsiteX444" fmla="*/ 2122010 w 2232801"/>
                <a:gd name="connsiteY444" fmla="*/ 16075 h 85929"/>
                <a:gd name="connsiteX445" fmla="*/ 2122010 w 2232801"/>
                <a:gd name="connsiteY445" fmla="*/ 85345 h 85929"/>
                <a:gd name="connsiteX446" fmla="*/ 2110609 w 2232801"/>
                <a:gd name="connsiteY446" fmla="*/ 85345 h 85929"/>
                <a:gd name="connsiteX447" fmla="*/ 2064129 w 2232801"/>
                <a:gd name="connsiteY447" fmla="*/ 21044 h 85929"/>
                <a:gd name="connsiteX448" fmla="*/ 2063544 w 2232801"/>
                <a:gd name="connsiteY448" fmla="*/ 21044 h 85929"/>
                <a:gd name="connsiteX449" fmla="*/ 2063544 w 2232801"/>
                <a:gd name="connsiteY449" fmla="*/ 72777 h 85929"/>
                <a:gd name="connsiteX450" fmla="*/ 2077868 w 2232801"/>
                <a:gd name="connsiteY450" fmla="*/ 80961 h 85929"/>
                <a:gd name="connsiteX451" fmla="*/ 2077868 w 2232801"/>
                <a:gd name="connsiteY451" fmla="*/ 85637 h 85929"/>
                <a:gd name="connsiteX452" fmla="*/ 2045127 w 2232801"/>
                <a:gd name="connsiteY452" fmla="*/ 85637 h 85929"/>
                <a:gd name="connsiteX453" fmla="*/ 2045127 w 2232801"/>
                <a:gd name="connsiteY453" fmla="*/ 80961 h 85929"/>
                <a:gd name="connsiteX454" fmla="*/ 2057113 w 2232801"/>
                <a:gd name="connsiteY454" fmla="*/ 72777 h 85929"/>
                <a:gd name="connsiteX455" fmla="*/ 2057113 w 2232801"/>
                <a:gd name="connsiteY455" fmla="*/ 14906 h 85929"/>
                <a:gd name="connsiteX456" fmla="*/ 2044543 w 2232801"/>
                <a:gd name="connsiteY456" fmla="*/ 6430 h 85929"/>
                <a:gd name="connsiteX457" fmla="*/ 2174921 w 2232801"/>
                <a:gd name="connsiteY457" fmla="*/ 85053 h 85929"/>
                <a:gd name="connsiteX458" fmla="*/ 2141888 w 2232801"/>
                <a:gd name="connsiteY458" fmla="*/ 85053 h 85929"/>
                <a:gd name="connsiteX459" fmla="*/ 2141888 w 2232801"/>
                <a:gd name="connsiteY459" fmla="*/ 80376 h 85929"/>
                <a:gd name="connsiteX460" fmla="*/ 2157089 w 2232801"/>
                <a:gd name="connsiteY460" fmla="*/ 64886 h 85929"/>
                <a:gd name="connsiteX461" fmla="*/ 2183983 w 2232801"/>
                <a:gd name="connsiteY461" fmla="*/ 585 h 85929"/>
                <a:gd name="connsiteX462" fmla="*/ 2190122 w 2232801"/>
                <a:gd name="connsiteY462" fmla="*/ 585 h 85929"/>
                <a:gd name="connsiteX463" fmla="*/ 2221401 w 2232801"/>
                <a:gd name="connsiteY463" fmla="*/ 72485 h 85929"/>
                <a:gd name="connsiteX464" fmla="*/ 2232802 w 2232801"/>
                <a:gd name="connsiteY464" fmla="*/ 80669 h 85929"/>
                <a:gd name="connsiteX465" fmla="*/ 2232802 w 2232801"/>
                <a:gd name="connsiteY465" fmla="*/ 85345 h 85929"/>
                <a:gd name="connsiteX466" fmla="*/ 2189245 w 2232801"/>
                <a:gd name="connsiteY466" fmla="*/ 85345 h 85929"/>
                <a:gd name="connsiteX467" fmla="*/ 2189245 w 2232801"/>
                <a:gd name="connsiteY467" fmla="*/ 80669 h 85929"/>
                <a:gd name="connsiteX468" fmla="*/ 2193922 w 2232801"/>
                <a:gd name="connsiteY468" fmla="*/ 80669 h 85929"/>
                <a:gd name="connsiteX469" fmla="*/ 2200938 w 2232801"/>
                <a:gd name="connsiteY469" fmla="*/ 76285 h 85929"/>
                <a:gd name="connsiteX470" fmla="*/ 2200354 w 2232801"/>
                <a:gd name="connsiteY470" fmla="*/ 72485 h 85929"/>
                <a:gd name="connsiteX471" fmla="*/ 2199769 w 2232801"/>
                <a:gd name="connsiteY471" fmla="*/ 71608 h 85929"/>
                <a:gd name="connsiteX472" fmla="*/ 2193630 w 2232801"/>
                <a:gd name="connsiteY472" fmla="*/ 57871 h 85929"/>
                <a:gd name="connsiteX473" fmla="*/ 2167028 w 2232801"/>
                <a:gd name="connsiteY473" fmla="*/ 57871 h 85929"/>
                <a:gd name="connsiteX474" fmla="*/ 2163228 w 2232801"/>
                <a:gd name="connsiteY474" fmla="*/ 67224 h 85929"/>
                <a:gd name="connsiteX475" fmla="*/ 2161474 w 2232801"/>
                <a:gd name="connsiteY475" fmla="*/ 74823 h 85929"/>
                <a:gd name="connsiteX476" fmla="*/ 2168490 w 2232801"/>
                <a:gd name="connsiteY476" fmla="*/ 80376 h 85929"/>
                <a:gd name="connsiteX477" fmla="*/ 2174629 w 2232801"/>
                <a:gd name="connsiteY477" fmla="*/ 80376 h 85929"/>
                <a:gd name="connsiteX478" fmla="*/ 2174921 w 2232801"/>
                <a:gd name="connsiteY478" fmla="*/ 85053 h 85929"/>
                <a:gd name="connsiteX479" fmla="*/ 2190999 w 2232801"/>
                <a:gd name="connsiteY479" fmla="*/ 50856 h 85929"/>
                <a:gd name="connsiteX480" fmla="*/ 2180183 w 2232801"/>
                <a:gd name="connsiteY480" fmla="*/ 25136 h 85929"/>
                <a:gd name="connsiteX481" fmla="*/ 2169659 w 2232801"/>
                <a:gd name="connsiteY481" fmla="*/ 50856 h 85929"/>
                <a:gd name="connsiteX482" fmla="*/ 2190999 w 2232801"/>
                <a:gd name="connsiteY482" fmla="*/ 50856 h 859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</a:cxnLst>
              <a:rect l="l" t="t" r="r" b="b"/>
              <a:pathLst>
                <a:path w="2232801" h="85929">
                  <a:moveTo>
                    <a:pt x="33033" y="85053"/>
                  </a:moveTo>
                  <a:lnTo>
                    <a:pt x="0" y="85053"/>
                  </a:lnTo>
                  <a:lnTo>
                    <a:pt x="0" y="80376"/>
                  </a:lnTo>
                  <a:cubicBezTo>
                    <a:pt x="6724" y="79500"/>
                    <a:pt x="11693" y="74239"/>
                    <a:pt x="15201" y="64886"/>
                  </a:cubicBezTo>
                  <a:lnTo>
                    <a:pt x="42095" y="585"/>
                  </a:lnTo>
                  <a:lnTo>
                    <a:pt x="48234" y="585"/>
                  </a:lnTo>
                  <a:lnTo>
                    <a:pt x="79513" y="72485"/>
                  </a:lnTo>
                  <a:cubicBezTo>
                    <a:pt x="81267" y="77746"/>
                    <a:pt x="85067" y="80669"/>
                    <a:pt x="90914" y="80669"/>
                  </a:cubicBezTo>
                  <a:lnTo>
                    <a:pt x="90914" y="85345"/>
                  </a:lnTo>
                  <a:lnTo>
                    <a:pt x="47357" y="85345"/>
                  </a:lnTo>
                  <a:lnTo>
                    <a:pt x="47357" y="80669"/>
                  </a:lnTo>
                  <a:lnTo>
                    <a:pt x="52034" y="80669"/>
                  </a:lnTo>
                  <a:cubicBezTo>
                    <a:pt x="57004" y="80961"/>
                    <a:pt x="59343" y="79500"/>
                    <a:pt x="59050" y="76285"/>
                  </a:cubicBezTo>
                  <a:cubicBezTo>
                    <a:pt x="59050" y="75700"/>
                    <a:pt x="58758" y="74531"/>
                    <a:pt x="58466" y="72485"/>
                  </a:cubicBezTo>
                  <a:cubicBezTo>
                    <a:pt x="58758" y="73654"/>
                    <a:pt x="58758" y="73362"/>
                    <a:pt x="57881" y="71608"/>
                  </a:cubicBezTo>
                  <a:lnTo>
                    <a:pt x="51742" y="57871"/>
                  </a:lnTo>
                  <a:lnTo>
                    <a:pt x="25140" y="57871"/>
                  </a:lnTo>
                  <a:lnTo>
                    <a:pt x="21340" y="67224"/>
                  </a:lnTo>
                  <a:cubicBezTo>
                    <a:pt x="20463" y="68685"/>
                    <a:pt x="19878" y="71316"/>
                    <a:pt x="19586" y="74823"/>
                  </a:cubicBezTo>
                  <a:cubicBezTo>
                    <a:pt x="19878" y="78623"/>
                    <a:pt x="22217" y="80376"/>
                    <a:pt x="26602" y="80376"/>
                  </a:cubicBezTo>
                  <a:lnTo>
                    <a:pt x="32741" y="80376"/>
                  </a:lnTo>
                  <a:lnTo>
                    <a:pt x="33033" y="85053"/>
                  </a:lnTo>
                  <a:close/>
                  <a:moveTo>
                    <a:pt x="49111" y="50856"/>
                  </a:moveTo>
                  <a:lnTo>
                    <a:pt x="38295" y="25136"/>
                  </a:lnTo>
                  <a:lnTo>
                    <a:pt x="27771" y="50856"/>
                  </a:lnTo>
                  <a:lnTo>
                    <a:pt x="49111" y="50856"/>
                  </a:lnTo>
                  <a:close/>
                  <a:moveTo>
                    <a:pt x="141195" y="50564"/>
                  </a:moveTo>
                  <a:lnTo>
                    <a:pt x="141195" y="45011"/>
                  </a:lnTo>
                  <a:lnTo>
                    <a:pt x="187967" y="45011"/>
                  </a:lnTo>
                  <a:lnTo>
                    <a:pt x="187967" y="50564"/>
                  </a:lnTo>
                  <a:cubicBezTo>
                    <a:pt x="178612" y="49980"/>
                    <a:pt x="174520" y="52902"/>
                    <a:pt x="175689" y="59625"/>
                  </a:cubicBezTo>
                  <a:lnTo>
                    <a:pt x="175689" y="85345"/>
                  </a:lnTo>
                  <a:lnTo>
                    <a:pt x="171012" y="85345"/>
                  </a:lnTo>
                  <a:lnTo>
                    <a:pt x="165750" y="79792"/>
                  </a:lnTo>
                  <a:cubicBezTo>
                    <a:pt x="158734" y="83884"/>
                    <a:pt x="150841" y="85930"/>
                    <a:pt x="141487" y="85930"/>
                  </a:cubicBezTo>
                  <a:cubicBezTo>
                    <a:pt x="117516" y="83299"/>
                    <a:pt x="104069" y="70147"/>
                    <a:pt x="101730" y="46180"/>
                  </a:cubicBezTo>
                  <a:cubicBezTo>
                    <a:pt x="104069" y="18414"/>
                    <a:pt x="118101" y="3215"/>
                    <a:pt x="144410" y="585"/>
                  </a:cubicBezTo>
                  <a:cubicBezTo>
                    <a:pt x="149380" y="585"/>
                    <a:pt x="155226" y="2046"/>
                    <a:pt x="161365" y="5261"/>
                  </a:cubicBezTo>
                  <a:cubicBezTo>
                    <a:pt x="163704" y="6138"/>
                    <a:pt x="164873" y="6722"/>
                    <a:pt x="165750" y="6722"/>
                  </a:cubicBezTo>
                  <a:cubicBezTo>
                    <a:pt x="166335" y="6722"/>
                    <a:pt x="167212" y="5846"/>
                    <a:pt x="168673" y="4384"/>
                  </a:cubicBezTo>
                  <a:lnTo>
                    <a:pt x="170135" y="2923"/>
                  </a:lnTo>
                  <a:lnTo>
                    <a:pt x="174812" y="2923"/>
                  </a:lnTo>
                  <a:lnTo>
                    <a:pt x="174812" y="31858"/>
                  </a:lnTo>
                  <a:lnTo>
                    <a:pt x="170135" y="31858"/>
                  </a:lnTo>
                  <a:cubicBezTo>
                    <a:pt x="165165" y="14614"/>
                    <a:pt x="156980" y="5846"/>
                    <a:pt x="145579" y="6138"/>
                  </a:cubicBezTo>
                  <a:cubicBezTo>
                    <a:pt x="131255" y="6138"/>
                    <a:pt x="124239" y="18706"/>
                    <a:pt x="124239" y="43549"/>
                  </a:cubicBezTo>
                  <a:cubicBezTo>
                    <a:pt x="124532" y="67224"/>
                    <a:pt x="130671" y="79792"/>
                    <a:pt x="142656" y="80961"/>
                  </a:cubicBezTo>
                  <a:cubicBezTo>
                    <a:pt x="152011" y="81253"/>
                    <a:pt x="156688" y="75700"/>
                    <a:pt x="156396" y="64009"/>
                  </a:cubicBezTo>
                  <a:cubicBezTo>
                    <a:pt x="157273" y="54071"/>
                    <a:pt x="152303" y="49687"/>
                    <a:pt x="141195" y="50564"/>
                  </a:cubicBezTo>
                  <a:close/>
                  <a:moveTo>
                    <a:pt x="276835" y="66639"/>
                  </a:moveTo>
                  <a:lnTo>
                    <a:pt x="281512" y="66639"/>
                  </a:lnTo>
                  <a:cubicBezTo>
                    <a:pt x="281512" y="79207"/>
                    <a:pt x="275665" y="85637"/>
                    <a:pt x="263972" y="85637"/>
                  </a:cubicBezTo>
                  <a:cubicBezTo>
                    <a:pt x="251987" y="85930"/>
                    <a:pt x="245848" y="79207"/>
                    <a:pt x="245848" y="65763"/>
                  </a:cubicBezTo>
                  <a:cubicBezTo>
                    <a:pt x="246725" y="51441"/>
                    <a:pt x="241755" y="44718"/>
                    <a:pt x="231232" y="45303"/>
                  </a:cubicBezTo>
                  <a:lnTo>
                    <a:pt x="231232" y="70439"/>
                  </a:lnTo>
                  <a:cubicBezTo>
                    <a:pt x="230355" y="77746"/>
                    <a:pt x="234155" y="80961"/>
                    <a:pt x="243217" y="80376"/>
                  </a:cubicBezTo>
                  <a:lnTo>
                    <a:pt x="243217" y="85053"/>
                  </a:lnTo>
                  <a:lnTo>
                    <a:pt x="199952" y="85053"/>
                  </a:lnTo>
                  <a:lnTo>
                    <a:pt x="199952" y="80376"/>
                  </a:lnTo>
                  <a:cubicBezTo>
                    <a:pt x="208430" y="80669"/>
                    <a:pt x="212523" y="78038"/>
                    <a:pt x="211938" y="72193"/>
                  </a:cubicBezTo>
                  <a:lnTo>
                    <a:pt x="211938" y="14322"/>
                  </a:lnTo>
                  <a:cubicBezTo>
                    <a:pt x="212523" y="8768"/>
                    <a:pt x="208722" y="5846"/>
                    <a:pt x="199952" y="6138"/>
                  </a:cubicBezTo>
                  <a:lnTo>
                    <a:pt x="199952" y="1461"/>
                  </a:lnTo>
                  <a:lnTo>
                    <a:pt x="242632" y="1461"/>
                  </a:lnTo>
                  <a:cubicBezTo>
                    <a:pt x="262803" y="1754"/>
                    <a:pt x="273035" y="9061"/>
                    <a:pt x="273327" y="23675"/>
                  </a:cubicBezTo>
                  <a:cubicBezTo>
                    <a:pt x="273035" y="36535"/>
                    <a:pt x="263095" y="43257"/>
                    <a:pt x="243802" y="43549"/>
                  </a:cubicBezTo>
                  <a:lnTo>
                    <a:pt x="243802" y="44134"/>
                  </a:lnTo>
                  <a:cubicBezTo>
                    <a:pt x="255202" y="45011"/>
                    <a:pt x="262218" y="51149"/>
                    <a:pt x="265142" y="62255"/>
                  </a:cubicBezTo>
                  <a:cubicBezTo>
                    <a:pt x="268065" y="72777"/>
                    <a:pt x="270404" y="77161"/>
                    <a:pt x="272157" y="75408"/>
                  </a:cubicBezTo>
                  <a:cubicBezTo>
                    <a:pt x="275081" y="75992"/>
                    <a:pt x="276542" y="73070"/>
                    <a:pt x="276835" y="66639"/>
                  </a:cubicBezTo>
                  <a:close/>
                  <a:moveTo>
                    <a:pt x="231524" y="14614"/>
                  </a:moveTo>
                  <a:lnTo>
                    <a:pt x="231524" y="40627"/>
                  </a:lnTo>
                  <a:cubicBezTo>
                    <a:pt x="246433" y="40919"/>
                    <a:pt x="253449" y="35366"/>
                    <a:pt x="252864" y="23967"/>
                  </a:cubicBezTo>
                  <a:cubicBezTo>
                    <a:pt x="252571" y="13445"/>
                    <a:pt x="248187" y="7892"/>
                    <a:pt x="239709" y="7307"/>
                  </a:cubicBezTo>
                  <a:cubicBezTo>
                    <a:pt x="234155" y="7307"/>
                    <a:pt x="231524" y="9645"/>
                    <a:pt x="231524" y="14614"/>
                  </a:cubicBezTo>
                  <a:close/>
                  <a:moveTo>
                    <a:pt x="338808" y="85053"/>
                  </a:moveTo>
                  <a:lnTo>
                    <a:pt x="294667" y="85053"/>
                  </a:lnTo>
                  <a:lnTo>
                    <a:pt x="294667" y="80376"/>
                  </a:lnTo>
                  <a:cubicBezTo>
                    <a:pt x="303144" y="80669"/>
                    <a:pt x="307237" y="78038"/>
                    <a:pt x="306652" y="72193"/>
                  </a:cubicBezTo>
                  <a:lnTo>
                    <a:pt x="306652" y="14322"/>
                  </a:lnTo>
                  <a:cubicBezTo>
                    <a:pt x="307237" y="8768"/>
                    <a:pt x="303437" y="5846"/>
                    <a:pt x="294667" y="6138"/>
                  </a:cubicBezTo>
                  <a:lnTo>
                    <a:pt x="294667" y="1461"/>
                  </a:lnTo>
                  <a:lnTo>
                    <a:pt x="338808" y="1461"/>
                  </a:lnTo>
                  <a:lnTo>
                    <a:pt x="338808" y="6138"/>
                  </a:lnTo>
                  <a:cubicBezTo>
                    <a:pt x="330331" y="5846"/>
                    <a:pt x="326238" y="8476"/>
                    <a:pt x="326823" y="14322"/>
                  </a:cubicBezTo>
                  <a:lnTo>
                    <a:pt x="326823" y="72193"/>
                  </a:lnTo>
                  <a:cubicBezTo>
                    <a:pt x="326238" y="77746"/>
                    <a:pt x="330038" y="80669"/>
                    <a:pt x="338808" y="80376"/>
                  </a:cubicBezTo>
                  <a:lnTo>
                    <a:pt x="338808" y="85053"/>
                  </a:lnTo>
                  <a:close/>
                  <a:moveTo>
                    <a:pt x="430892" y="2046"/>
                  </a:moveTo>
                  <a:lnTo>
                    <a:pt x="430892" y="31858"/>
                  </a:lnTo>
                  <a:lnTo>
                    <a:pt x="426214" y="31858"/>
                  </a:lnTo>
                  <a:cubicBezTo>
                    <a:pt x="419783" y="13737"/>
                    <a:pt x="410721" y="5261"/>
                    <a:pt x="398736" y="5846"/>
                  </a:cubicBezTo>
                  <a:cubicBezTo>
                    <a:pt x="384411" y="5846"/>
                    <a:pt x="377396" y="18414"/>
                    <a:pt x="377396" y="43257"/>
                  </a:cubicBezTo>
                  <a:cubicBezTo>
                    <a:pt x="377396" y="67808"/>
                    <a:pt x="385581" y="80376"/>
                    <a:pt x="401951" y="80669"/>
                  </a:cubicBezTo>
                  <a:cubicBezTo>
                    <a:pt x="418029" y="80376"/>
                    <a:pt x="426799" y="71024"/>
                    <a:pt x="427968" y="52318"/>
                  </a:cubicBezTo>
                  <a:lnTo>
                    <a:pt x="433523" y="52318"/>
                  </a:lnTo>
                  <a:cubicBezTo>
                    <a:pt x="432938" y="74239"/>
                    <a:pt x="421245" y="85053"/>
                    <a:pt x="399028" y="85345"/>
                  </a:cubicBezTo>
                  <a:cubicBezTo>
                    <a:pt x="371549" y="84468"/>
                    <a:pt x="356933" y="70439"/>
                    <a:pt x="354886" y="43257"/>
                  </a:cubicBezTo>
                  <a:cubicBezTo>
                    <a:pt x="357810" y="16952"/>
                    <a:pt x="371841" y="2631"/>
                    <a:pt x="397566" y="0"/>
                  </a:cubicBezTo>
                  <a:cubicBezTo>
                    <a:pt x="404582" y="0"/>
                    <a:pt x="412475" y="2338"/>
                    <a:pt x="421245" y="7015"/>
                  </a:cubicBezTo>
                  <a:lnTo>
                    <a:pt x="425922" y="1754"/>
                  </a:lnTo>
                  <a:lnTo>
                    <a:pt x="430892" y="1754"/>
                  </a:lnTo>
                  <a:lnTo>
                    <a:pt x="430892" y="2046"/>
                  </a:lnTo>
                  <a:close/>
                  <a:moveTo>
                    <a:pt x="447554" y="1754"/>
                  </a:moveTo>
                  <a:lnTo>
                    <a:pt x="490234" y="1754"/>
                  </a:lnTo>
                  <a:lnTo>
                    <a:pt x="490234" y="6430"/>
                  </a:lnTo>
                  <a:cubicBezTo>
                    <a:pt x="481464" y="6138"/>
                    <a:pt x="477372" y="8768"/>
                    <a:pt x="477956" y="14614"/>
                  </a:cubicBezTo>
                  <a:lnTo>
                    <a:pt x="477956" y="64301"/>
                  </a:lnTo>
                  <a:cubicBezTo>
                    <a:pt x="478541" y="74531"/>
                    <a:pt x="484388" y="79792"/>
                    <a:pt x="494912" y="80961"/>
                  </a:cubicBezTo>
                  <a:cubicBezTo>
                    <a:pt x="508943" y="80961"/>
                    <a:pt x="515667" y="73946"/>
                    <a:pt x="515667" y="60209"/>
                  </a:cubicBezTo>
                  <a:lnTo>
                    <a:pt x="515667" y="16075"/>
                  </a:lnTo>
                  <a:cubicBezTo>
                    <a:pt x="516544" y="10814"/>
                    <a:pt x="512159" y="7599"/>
                    <a:pt x="502512" y="6722"/>
                  </a:cubicBezTo>
                  <a:lnTo>
                    <a:pt x="502512" y="2046"/>
                  </a:lnTo>
                  <a:lnTo>
                    <a:pt x="533206" y="2046"/>
                  </a:lnTo>
                  <a:lnTo>
                    <a:pt x="533206" y="6722"/>
                  </a:lnTo>
                  <a:cubicBezTo>
                    <a:pt x="525021" y="7599"/>
                    <a:pt x="521221" y="10814"/>
                    <a:pt x="521806" y="16075"/>
                  </a:cubicBezTo>
                  <a:lnTo>
                    <a:pt x="521806" y="59040"/>
                  </a:lnTo>
                  <a:cubicBezTo>
                    <a:pt x="521806" y="76869"/>
                    <a:pt x="511282" y="85637"/>
                    <a:pt x="489942" y="85637"/>
                  </a:cubicBezTo>
                  <a:cubicBezTo>
                    <a:pt x="469479" y="85345"/>
                    <a:pt x="458955" y="77454"/>
                    <a:pt x="458663" y="62548"/>
                  </a:cubicBezTo>
                  <a:lnTo>
                    <a:pt x="458663" y="14614"/>
                  </a:lnTo>
                  <a:cubicBezTo>
                    <a:pt x="459247" y="9061"/>
                    <a:pt x="455447" y="6138"/>
                    <a:pt x="447262" y="6430"/>
                  </a:cubicBezTo>
                  <a:lnTo>
                    <a:pt x="447554" y="1754"/>
                  </a:lnTo>
                  <a:close/>
                  <a:moveTo>
                    <a:pt x="613012" y="85053"/>
                  </a:moveTo>
                  <a:lnTo>
                    <a:pt x="543438" y="85053"/>
                  </a:lnTo>
                  <a:lnTo>
                    <a:pt x="543438" y="80376"/>
                  </a:lnTo>
                  <a:cubicBezTo>
                    <a:pt x="551915" y="80669"/>
                    <a:pt x="556008" y="78038"/>
                    <a:pt x="555423" y="72193"/>
                  </a:cubicBezTo>
                  <a:lnTo>
                    <a:pt x="555423" y="14322"/>
                  </a:lnTo>
                  <a:cubicBezTo>
                    <a:pt x="556008" y="8768"/>
                    <a:pt x="552208" y="5846"/>
                    <a:pt x="543438" y="6138"/>
                  </a:cubicBezTo>
                  <a:lnTo>
                    <a:pt x="543438" y="1461"/>
                  </a:lnTo>
                  <a:lnTo>
                    <a:pt x="587579" y="1461"/>
                  </a:lnTo>
                  <a:lnTo>
                    <a:pt x="587579" y="6138"/>
                  </a:lnTo>
                  <a:cubicBezTo>
                    <a:pt x="579102" y="5846"/>
                    <a:pt x="575009" y="8476"/>
                    <a:pt x="575594" y="14322"/>
                  </a:cubicBezTo>
                  <a:lnTo>
                    <a:pt x="575594" y="71608"/>
                  </a:lnTo>
                  <a:cubicBezTo>
                    <a:pt x="575302" y="77161"/>
                    <a:pt x="577933" y="79792"/>
                    <a:pt x="583779" y="79207"/>
                  </a:cubicBezTo>
                  <a:cubicBezTo>
                    <a:pt x="595765" y="78331"/>
                    <a:pt x="604242" y="69562"/>
                    <a:pt x="608919" y="52610"/>
                  </a:cubicBezTo>
                  <a:lnTo>
                    <a:pt x="614181" y="52610"/>
                  </a:lnTo>
                  <a:lnTo>
                    <a:pt x="613012" y="85053"/>
                  </a:lnTo>
                  <a:close/>
                  <a:moveTo>
                    <a:pt x="627044" y="1754"/>
                  </a:moveTo>
                  <a:lnTo>
                    <a:pt x="705095" y="1754"/>
                  </a:lnTo>
                  <a:lnTo>
                    <a:pt x="705680" y="31274"/>
                  </a:lnTo>
                  <a:lnTo>
                    <a:pt x="700126" y="31274"/>
                  </a:lnTo>
                  <a:cubicBezTo>
                    <a:pt x="696326" y="15491"/>
                    <a:pt x="688433" y="7599"/>
                    <a:pt x="676447" y="7599"/>
                  </a:cubicBezTo>
                  <a:lnTo>
                    <a:pt x="676447" y="72485"/>
                  </a:lnTo>
                  <a:cubicBezTo>
                    <a:pt x="675863" y="78038"/>
                    <a:pt x="680247" y="80961"/>
                    <a:pt x="689602" y="80669"/>
                  </a:cubicBezTo>
                  <a:lnTo>
                    <a:pt x="689602" y="85345"/>
                  </a:lnTo>
                  <a:lnTo>
                    <a:pt x="642245" y="85345"/>
                  </a:lnTo>
                  <a:lnTo>
                    <a:pt x="642245" y="80669"/>
                  </a:lnTo>
                  <a:cubicBezTo>
                    <a:pt x="652476" y="80961"/>
                    <a:pt x="656861" y="78331"/>
                    <a:pt x="655984" y="72485"/>
                  </a:cubicBezTo>
                  <a:lnTo>
                    <a:pt x="655984" y="7599"/>
                  </a:lnTo>
                  <a:cubicBezTo>
                    <a:pt x="643999" y="7599"/>
                    <a:pt x="636106" y="15491"/>
                    <a:pt x="632306" y="31274"/>
                  </a:cubicBezTo>
                  <a:lnTo>
                    <a:pt x="626751" y="31274"/>
                  </a:lnTo>
                  <a:lnTo>
                    <a:pt x="627044" y="1754"/>
                  </a:lnTo>
                  <a:close/>
                  <a:moveTo>
                    <a:pt x="715911" y="1754"/>
                  </a:moveTo>
                  <a:lnTo>
                    <a:pt x="758591" y="1754"/>
                  </a:lnTo>
                  <a:lnTo>
                    <a:pt x="758591" y="6430"/>
                  </a:lnTo>
                  <a:cubicBezTo>
                    <a:pt x="749822" y="6138"/>
                    <a:pt x="745729" y="8768"/>
                    <a:pt x="746314" y="14614"/>
                  </a:cubicBezTo>
                  <a:lnTo>
                    <a:pt x="746314" y="64301"/>
                  </a:lnTo>
                  <a:cubicBezTo>
                    <a:pt x="746898" y="74531"/>
                    <a:pt x="752745" y="79792"/>
                    <a:pt x="763269" y="80961"/>
                  </a:cubicBezTo>
                  <a:cubicBezTo>
                    <a:pt x="777300" y="80961"/>
                    <a:pt x="784024" y="73946"/>
                    <a:pt x="784024" y="60209"/>
                  </a:cubicBezTo>
                  <a:lnTo>
                    <a:pt x="784024" y="16075"/>
                  </a:lnTo>
                  <a:cubicBezTo>
                    <a:pt x="784901" y="10814"/>
                    <a:pt x="780516" y="7599"/>
                    <a:pt x="770869" y="6722"/>
                  </a:cubicBezTo>
                  <a:lnTo>
                    <a:pt x="770869" y="2046"/>
                  </a:lnTo>
                  <a:lnTo>
                    <a:pt x="801564" y="2046"/>
                  </a:lnTo>
                  <a:lnTo>
                    <a:pt x="801564" y="6722"/>
                  </a:lnTo>
                  <a:cubicBezTo>
                    <a:pt x="793378" y="7599"/>
                    <a:pt x="789578" y="10814"/>
                    <a:pt x="790163" y="16075"/>
                  </a:cubicBezTo>
                  <a:lnTo>
                    <a:pt x="790163" y="59040"/>
                  </a:lnTo>
                  <a:cubicBezTo>
                    <a:pt x="790163" y="76869"/>
                    <a:pt x="779639" y="85637"/>
                    <a:pt x="758299" y="85637"/>
                  </a:cubicBezTo>
                  <a:cubicBezTo>
                    <a:pt x="737836" y="85345"/>
                    <a:pt x="727312" y="77454"/>
                    <a:pt x="727020" y="62548"/>
                  </a:cubicBezTo>
                  <a:lnTo>
                    <a:pt x="727020" y="14614"/>
                  </a:lnTo>
                  <a:cubicBezTo>
                    <a:pt x="727605" y="9061"/>
                    <a:pt x="723804" y="6138"/>
                    <a:pt x="715619" y="6430"/>
                  </a:cubicBezTo>
                  <a:lnTo>
                    <a:pt x="715911" y="1754"/>
                  </a:lnTo>
                  <a:close/>
                  <a:moveTo>
                    <a:pt x="888093" y="66639"/>
                  </a:moveTo>
                  <a:lnTo>
                    <a:pt x="892770" y="66639"/>
                  </a:lnTo>
                  <a:cubicBezTo>
                    <a:pt x="892770" y="79207"/>
                    <a:pt x="886924" y="85637"/>
                    <a:pt x="875230" y="85637"/>
                  </a:cubicBezTo>
                  <a:cubicBezTo>
                    <a:pt x="863245" y="85930"/>
                    <a:pt x="857106" y="79207"/>
                    <a:pt x="857106" y="65763"/>
                  </a:cubicBezTo>
                  <a:cubicBezTo>
                    <a:pt x="857983" y="51441"/>
                    <a:pt x="853013" y="44718"/>
                    <a:pt x="842490" y="45303"/>
                  </a:cubicBezTo>
                  <a:lnTo>
                    <a:pt x="842490" y="70439"/>
                  </a:lnTo>
                  <a:cubicBezTo>
                    <a:pt x="841613" y="77746"/>
                    <a:pt x="845413" y="80961"/>
                    <a:pt x="854475" y="80376"/>
                  </a:cubicBezTo>
                  <a:lnTo>
                    <a:pt x="854475" y="85053"/>
                  </a:lnTo>
                  <a:lnTo>
                    <a:pt x="811211" y="85053"/>
                  </a:lnTo>
                  <a:lnTo>
                    <a:pt x="811211" y="80376"/>
                  </a:lnTo>
                  <a:cubicBezTo>
                    <a:pt x="819688" y="80669"/>
                    <a:pt x="823781" y="78038"/>
                    <a:pt x="823196" y="72193"/>
                  </a:cubicBezTo>
                  <a:lnTo>
                    <a:pt x="823196" y="14322"/>
                  </a:lnTo>
                  <a:cubicBezTo>
                    <a:pt x="823781" y="8768"/>
                    <a:pt x="819980" y="5846"/>
                    <a:pt x="811211" y="6138"/>
                  </a:cubicBezTo>
                  <a:lnTo>
                    <a:pt x="811211" y="1461"/>
                  </a:lnTo>
                  <a:lnTo>
                    <a:pt x="853890" y="1461"/>
                  </a:lnTo>
                  <a:cubicBezTo>
                    <a:pt x="874061" y="1754"/>
                    <a:pt x="884293" y="9061"/>
                    <a:pt x="884585" y="23675"/>
                  </a:cubicBezTo>
                  <a:cubicBezTo>
                    <a:pt x="884293" y="36535"/>
                    <a:pt x="874353" y="43257"/>
                    <a:pt x="855060" y="43549"/>
                  </a:cubicBezTo>
                  <a:lnTo>
                    <a:pt x="855060" y="44134"/>
                  </a:lnTo>
                  <a:cubicBezTo>
                    <a:pt x="866460" y="45011"/>
                    <a:pt x="873476" y="51149"/>
                    <a:pt x="876400" y="62255"/>
                  </a:cubicBezTo>
                  <a:cubicBezTo>
                    <a:pt x="879323" y="72777"/>
                    <a:pt x="881662" y="77161"/>
                    <a:pt x="883416" y="75408"/>
                  </a:cubicBezTo>
                  <a:cubicBezTo>
                    <a:pt x="886339" y="75992"/>
                    <a:pt x="887800" y="73070"/>
                    <a:pt x="888093" y="66639"/>
                  </a:cubicBezTo>
                  <a:close/>
                  <a:moveTo>
                    <a:pt x="842490" y="14614"/>
                  </a:moveTo>
                  <a:lnTo>
                    <a:pt x="842490" y="40627"/>
                  </a:lnTo>
                  <a:cubicBezTo>
                    <a:pt x="857398" y="40919"/>
                    <a:pt x="864414" y="35366"/>
                    <a:pt x="863830" y="23967"/>
                  </a:cubicBezTo>
                  <a:cubicBezTo>
                    <a:pt x="863537" y="13445"/>
                    <a:pt x="859152" y="7892"/>
                    <a:pt x="850675" y="7307"/>
                  </a:cubicBezTo>
                  <a:cubicBezTo>
                    <a:pt x="845121" y="7307"/>
                    <a:pt x="842490" y="9645"/>
                    <a:pt x="842490" y="14614"/>
                  </a:cubicBezTo>
                  <a:close/>
                  <a:moveTo>
                    <a:pt x="935158" y="85053"/>
                  </a:moveTo>
                  <a:lnTo>
                    <a:pt x="902125" y="85053"/>
                  </a:lnTo>
                  <a:lnTo>
                    <a:pt x="902125" y="80376"/>
                  </a:lnTo>
                  <a:cubicBezTo>
                    <a:pt x="908848" y="79500"/>
                    <a:pt x="913818" y="74239"/>
                    <a:pt x="917326" y="64886"/>
                  </a:cubicBezTo>
                  <a:lnTo>
                    <a:pt x="944220" y="585"/>
                  </a:lnTo>
                  <a:lnTo>
                    <a:pt x="950359" y="585"/>
                  </a:lnTo>
                  <a:lnTo>
                    <a:pt x="981638" y="72485"/>
                  </a:lnTo>
                  <a:cubicBezTo>
                    <a:pt x="983392" y="77746"/>
                    <a:pt x="987192" y="80669"/>
                    <a:pt x="993039" y="80669"/>
                  </a:cubicBezTo>
                  <a:lnTo>
                    <a:pt x="993039" y="85345"/>
                  </a:lnTo>
                  <a:lnTo>
                    <a:pt x="949482" y="85345"/>
                  </a:lnTo>
                  <a:lnTo>
                    <a:pt x="949482" y="80669"/>
                  </a:lnTo>
                  <a:lnTo>
                    <a:pt x="954159" y="80669"/>
                  </a:lnTo>
                  <a:cubicBezTo>
                    <a:pt x="959129" y="80961"/>
                    <a:pt x="961467" y="79500"/>
                    <a:pt x="961175" y="76285"/>
                  </a:cubicBezTo>
                  <a:cubicBezTo>
                    <a:pt x="961175" y="75700"/>
                    <a:pt x="960882" y="74531"/>
                    <a:pt x="960590" y="72485"/>
                  </a:cubicBezTo>
                  <a:cubicBezTo>
                    <a:pt x="960882" y="73654"/>
                    <a:pt x="960882" y="73362"/>
                    <a:pt x="960005" y="71608"/>
                  </a:cubicBezTo>
                  <a:lnTo>
                    <a:pt x="953867" y="57871"/>
                  </a:lnTo>
                  <a:lnTo>
                    <a:pt x="927265" y="57871"/>
                  </a:lnTo>
                  <a:lnTo>
                    <a:pt x="923464" y="67224"/>
                  </a:lnTo>
                  <a:cubicBezTo>
                    <a:pt x="922588" y="68685"/>
                    <a:pt x="922003" y="71316"/>
                    <a:pt x="921710" y="74823"/>
                  </a:cubicBezTo>
                  <a:cubicBezTo>
                    <a:pt x="922003" y="78623"/>
                    <a:pt x="924341" y="80376"/>
                    <a:pt x="928726" y="80376"/>
                  </a:cubicBezTo>
                  <a:lnTo>
                    <a:pt x="934865" y="80376"/>
                  </a:lnTo>
                  <a:lnTo>
                    <a:pt x="934865" y="85053"/>
                  </a:lnTo>
                  <a:lnTo>
                    <a:pt x="935158" y="85053"/>
                  </a:lnTo>
                  <a:close/>
                  <a:moveTo>
                    <a:pt x="951236" y="50856"/>
                  </a:moveTo>
                  <a:lnTo>
                    <a:pt x="940419" y="25136"/>
                  </a:lnTo>
                  <a:lnTo>
                    <a:pt x="929896" y="50856"/>
                  </a:lnTo>
                  <a:lnTo>
                    <a:pt x="951236" y="50856"/>
                  </a:lnTo>
                  <a:close/>
                  <a:moveTo>
                    <a:pt x="1070798" y="85053"/>
                  </a:moveTo>
                  <a:lnTo>
                    <a:pt x="1001224" y="85053"/>
                  </a:lnTo>
                  <a:lnTo>
                    <a:pt x="1001224" y="80376"/>
                  </a:lnTo>
                  <a:cubicBezTo>
                    <a:pt x="1009701" y="80669"/>
                    <a:pt x="1013794" y="78038"/>
                    <a:pt x="1013209" y="72193"/>
                  </a:cubicBezTo>
                  <a:lnTo>
                    <a:pt x="1013209" y="14322"/>
                  </a:lnTo>
                  <a:cubicBezTo>
                    <a:pt x="1013794" y="8768"/>
                    <a:pt x="1009994" y="5846"/>
                    <a:pt x="1001224" y="6138"/>
                  </a:cubicBezTo>
                  <a:lnTo>
                    <a:pt x="1001224" y="1461"/>
                  </a:lnTo>
                  <a:lnTo>
                    <a:pt x="1045073" y="1461"/>
                  </a:lnTo>
                  <a:lnTo>
                    <a:pt x="1045073" y="6138"/>
                  </a:lnTo>
                  <a:cubicBezTo>
                    <a:pt x="1036595" y="5846"/>
                    <a:pt x="1032503" y="8476"/>
                    <a:pt x="1033088" y="14322"/>
                  </a:cubicBezTo>
                  <a:lnTo>
                    <a:pt x="1033088" y="71608"/>
                  </a:lnTo>
                  <a:cubicBezTo>
                    <a:pt x="1032795" y="77161"/>
                    <a:pt x="1035426" y="79792"/>
                    <a:pt x="1041273" y="79207"/>
                  </a:cubicBezTo>
                  <a:cubicBezTo>
                    <a:pt x="1053258" y="78331"/>
                    <a:pt x="1061736" y="69562"/>
                    <a:pt x="1066413" y="52610"/>
                  </a:cubicBezTo>
                  <a:lnTo>
                    <a:pt x="1071675" y="52610"/>
                  </a:lnTo>
                  <a:lnTo>
                    <a:pt x="1070798" y="85053"/>
                  </a:lnTo>
                  <a:close/>
                  <a:moveTo>
                    <a:pt x="1137449" y="72193"/>
                  </a:moveTo>
                  <a:lnTo>
                    <a:pt x="1137449" y="14322"/>
                  </a:lnTo>
                  <a:cubicBezTo>
                    <a:pt x="1138033" y="8768"/>
                    <a:pt x="1134233" y="5846"/>
                    <a:pt x="1126048" y="6138"/>
                  </a:cubicBezTo>
                  <a:lnTo>
                    <a:pt x="1126048" y="1461"/>
                  </a:lnTo>
                  <a:lnTo>
                    <a:pt x="1169312" y="1461"/>
                  </a:lnTo>
                  <a:cubicBezTo>
                    <a:pt x="1188898" y="1754"/>
                    <a:pt x="1199130" y="8768"/>
                    <a:pt x="1199715" y="22213"/>
                  </a:cubicBezTo>
                  <a:cubicBezTo>
                    <a:pt x="1199715" y="32443"/>
                    <a:pt x="1193283" y="38288"/>
                    <a:pt x="1180713" y="40334"/>
                  </a:cubicBezTo>
                  <a:cubicBezTo>
                    <a:pt x="1196499" y="42965"/>
                    <a:pt x="1204392" y="49687"/>
                    <a:pt x="1204392" y="61086"/>
                  </a:cubicBezTo>
                  <a:cubicBezTo>
                    <a:pt x="1203515" y="76577"/>
                    <a:pt x="1193283" y="84468"/>
                    <a:pt x="1173697" y="84761"/>
                  </a:cubicBezTo>
                  <a:lnTo>
                    <a:pt x="1126048" y="84761"/>
                  </a:lnTo>
                  <a:lnTo>
                    <a:pt x="1126048" y="80084"/>
                  </a:lnTo>
                  <a:cubicBezTo>
                    <a:pt x="1134233" y="80669"/>
                    <a:pt x="1138033" y="78038"/>
                    <a:pt x="1137449" y="72193"/>
                  </a:cubicBezTo>
                  <a:close/>
                  <a:moveTo>
                    <a:pt x="1156742" y="43842"/>
                  </a:moveTo>
                  <a:lnTo>
                    <a:pt x="1156742" y="70439"/>
                  </a:lnTo>
                  <a:cubicBezTo>
                    <a:pt x="1156450" y="76869"/>
                    <a:pt x="1159373" y="79792"/>
                    <a:pt x="1165220" y="79500"/>
                  </a:cubicBezTo>
                  <a:cubicBezTo>
                    <a:pt x="1177205" y="79207"/>
                    <a:pt x="1183344" y="73946"/>
                    <a:pt x="1183344" y="63424"/>
                  </a:cubicBezTo>
                  <a:cubicBezTo>
                    <a:pt x="1183052" y="50564"/>
                    <a:pt x="1176913" y="44134"/>
                    <a:pt x="1165220" y="44134"/>
                  </a:cubicBezTo>
                  <a:lnTo>
                    <a:pt x="1156742" y="44134"/>
                  </a:lnTo>
                  <a:lnTo>
                    <a:pt x="1156742" y="43842"/>
                  </a:lnTo>
                  <a:close/>
                  <a:moveTo>
                    <a:pt x="1156742" y="15491"/>
                  </a:moveTo>
                  <a:lnTo>
                    <a:pt x="1156742" y="38581"/>
                  </a:lnTo>
                  <a:lnTo>
                    <a:pt x="1160543" y="38581"/>
                  </a:lnTo>
                  <a:cubicBezTo>
                    <a:pt x="1172820" y="38581"/>
                    <a:pt x="1178959" y="33612"/>
                    <a:pt x="1178667" y="23382"/>
                  </a:cubicBezTo>
                  <a:cubicBezTo>
                    <a:pt x="1178375" y="12860"/>
                    <a:pt x="1173697" y="7599"/>
                    <a:pt x="1164927" y="7307"/>
                  </a:cubicBezTo>
                  <a:cubicBezTo>
                    <a:pt x="1159666" y="7307"/>
                    <a:pt x="1156742" y="9938"/>
                    <a:pt x="1156742" y="15491"/>
                  </a:cubicBezTo>
                  <a:close/>
                  <a:moveTo>
                    <a:pt x="1249995" y="85053"/>
                  </a:moveTo>
                  <a:lnTo>
                    <a:pt x="1216670" y="85053"/>
                  </a:lnTo>
                  <a:lnTo>
                    <a:pt x="1216670" y="80376"/>
                  </a:lnTo>
                  <a:cubicBezTo>
                    <a:pt x="1223393" y="79500"/>
                    <a:pt x="1228363" y="74239"/>
                    <a:pt x="1231871" y="64886"/>
                  </a:cubicBezTo>
                  <a:lnTo>
                    <a:pt x="1258765" y="585"/>
                  </a:lnTo>
                  <a:lnTo>
                    <a:pt x="1264904" y="585"/>
                  </a:lnTo>
                  <a:lnTo>
                    <a:pt x="1296183" y="72485"/>
                  </a:lnTo>
                  <a:cubicBezTo>
                    <a:pt x="1297937" y="77746"/>
                    <a:pt x="1301737" y="80669"/>
                    <a:pt x="1307584" y="80669"/>
                  </a:cubicBezTo>
                  <a:lnTo>
                    <a:pt x="1307584" y="85345"/>
                  </a:lnTo>
                  <a:lnTo>
                    <a:pt x="1264027" y="85345"/>
                  </a:lnTo>
                  <a:lnTo>
                    <a:pt x="1264027" y="80669"/>
                  </a:lnTo>
                  <a:lnTo>
                    <a:pt x="1268704" y="80669"/>
                  </a:lnTo>
                  <a:cubicBezTo>
                    <a:pt x="1273674" y="80961"/>
                    <a:pt x="1276012" y="79500"/>
                    <a:pt x="1275720" y="76285"/>
                  </a:cubicBezTo>
                  <a:cubicBezTo>
                    <a:pt x="1275720" y="75700"/>
                    <a:pt x="1275427" y="74531"/>
                    <a:pt x="1275135" y="72485"/>
                  </a:cubicBezTo>
                  <a:cubicBezTo>
                    <a:pt x="1275427" y="73654"/>
                    <a:pt x="1275427" y="73362"/>
                    <a:pt x="1274550" y="71608"/>
                  </a:cubicBezTo>
                  <a:lnTo>
                    <a:pt x="1268412" y="57871"/>
                  </a:lnTo>
                  <a:lnTo>
                    <a:pt x="1241810" y="57871"/>
                  </a:lnTo>
                  <a:lnTo>
                    <a:pt x="1238010" y="67224"/>
                  </a:lnTo>
                  <a:cubicBezTo>
                    <a:pt x="1237133" y="68685"/>
                    <a:pt x="1236548" y="71316"/>
                    <a:pt x="1236255" y="74823"/>
                  </a:cubicBezTo>
                  <a:cubicBezTo>
                    <a:pt x="1236548" y="78623"/>
                    <a:pt x="1238887" y="80376"/>
                    <a:pt x="1243271" y="80376"/>
                  </a:cubicBezTo>
                  <a:lnTo>
                    <a:pt x="1249410" y="80376"/>
                  </a:lnTo>
                  <a:lnTo>
                    <a:pt x="1249410" y="85053"/>
                  </a:lnTo>
                  <a:lnTo>
                    <a:pt x="1249995" y="85053"/>
                  </a:lnTo>
                  <a:close/>
                  <a:moveTo>
                    <a:pt x="1266073" y="50856"/>
                  </a:moveTo>
                  <a:lnTo>
                    <a:pt x="1255257" y="25136"/>
                  </a:lnTo>
                  <a:lnTo>
                    <a:pt x="1244733" y="50856"/>
                  </a:lnTo>
                  <a:lnTo>
                    <a:pt x="1266073" y="50856"/>
                  </a:lnTo>
                  <a:close/>
                  <a:moveTo>
                    <a:pt x="1315476" y="6430"/>
                  </a:moveTo>
                  <a:lnTo>
                    <a:pt x="1315476" y="1754"/>
                  </a:lnTo>
                  <a:lnTo>
                    <a:pt x="1345002" y="1754"/>
                  </a:lnTo>
                  <a:lnTo>
                    <a:pt x="1385635" y="58748"/>
                  </a:lnTo>
                  <a:lnTo>
                    <a:pt x="1386220" y="58748"/>
                  </a:lnTo>
                  <a:lnTo>
                    <a:pt x="1386220" y="16075"/>
                  </a:lnTo>
                  <a:cubicBezTo>
                    <a:pt x="1386804" y="10814"/>
                    <a:pt x="1382712" y="7599"/>
                    <a:pt x="1373357" y="6722"/>
                  </a:cubicBezTo>
                  <a:lnTo>
                    <a:pt x="1373357" y="2046"/>
                  </a:lnTo>
                  <a:lnTo>
                    <a:pt x="1403760" y="2046"/>
                  </a:lnTo>
                  <a:lnTo>
                    <a:pt x="1403760" y="6722"/>
                  </a:lnTo>
                  <a:cubicBezTo>
                    <a:pt x="1395867" y="7599"/>
                    <a:pt x="1392359" y="10814"/>
                    <a:pt x="1392943" y="16075"/>
                  </a:cubicBezTo>
                  <a:lnTo>
                    <a:pt x="1392943" y="85345"/>
                  </a:lnTo>
                  <a:lnTo>
                    <a:pt x="1381543" y="85345"/>
                  </a:lnTo>
                  <a:lnTo>
                    <a:pt x="1335062" y="21044"/>
                  </a:lnTo>
                  <a:lnTo>
                    <a:pt x="1334478" y="21044"/>
                  </a:lnTo>
                  <a:lnTo>
                    <a:pt x="1334478" y="72777"/>
                  </a:lnTo>
                  <a:cubicBezTo>
                    <a:pt x="1333601" y="78331"/>
                    <a:pt x="1338278" y="81253"/>
                    <a:pt x="1348802" y="80961"/>
                  </a:cubicBezTo>
                  <a:lnTo>
                    <a:pt x="1348802" y="85637"/>
                  </a:lnTo>
                  <a:lnTo>
                    <a:pt x="1316061" y="85637"/>
                  </a:lnTo>
                  <a:lnTo>
                    <a:pt x="1316061" y="80961"/>
                  </a:lnTo>
                  <a:cubicBezTo>
                    <a:pt x="1324539" y="81253"/>
                    <a:pt x="1328631" y="78623"/>
                    <a:pt x="1328047" y="72777"/>
                  </a:cubicBezTo>
                  <a:lnTo>
                    <a:pt x="1328047" y="14906"/>
                  </a:lnTo>
                  <a:cubicBezTo>
                    <a:pt x="1328339" y="8768"/>
                    <a:pt x="1324246" y="6138"/>
                    <a:pt x="1315476" y="6430"/>
                  </a:cubicBezTo>
                  <a:close/>
                  <a:moveTo>
                    <a:pt x="1415745" y="6430"/>
                  </a:moveTo>
                  <a:lnTo>
                    <a:pt x="1415745" y="1754"/>
                  </a:lnTo>
                  <a:lnTo>
                    <a:pt x="1457840" y="1754"/>
                  </a:lnTo>
                  <a:lnTo>
                    <a:pt x="1457840" y="6430"/>
                  </a:lnTo>
                  <a:cubicBezTo>
                    <a:pt x="1450824" y="6138"/>
                    <a:pt x="1447609" y="8768"/>
                    <a:pt x="1447901" y="14614"/>
                  </a:cubicBezTo>
                  <a:lnTo>
                    <a:pt x="1447901" y="40627"/>
                  </a:lnTo>
                  <a:lnTo>
                    <a:pt x="1473041" y="15491"/>
                  </a:lnTo>
                  <a:cubicBezTo>
                    <a:pt x="1474795" y="14029"/>
                    <a:pt x="1475965" y="12276"/>
                    <a:pt x="1475965" y="10230"/>
                  </a:cubicBezTo>
                  <a:cubicBezTo>
                    <a:pt x="1475965" y="7599"/>
                    <a:pt x="1473918" y="6430"/>
                    <a:pt x="1469826" y="6430"/>
                  </a:cubicBezTo>
                  <a:lnTo>
                    <a:pt x="1465441" y="6430"/>
                  </a:lnTo>
                  <a:lnTo>
                    <a:pt x="1465441" y="1754"/>
                  </a:lnTo>
                  <a:lnTo>
                    <a:pt x="1501397" y="1754"/>
                  </a:lnTo>
                  <a:lnTo>
                    <a:pt x="1501397" y="6430"/>
                  </a:lnTo>
                  <a:cubicBezTo>
                    <a:pt x="1493797" y="7015"/>
                    <a:pt x="1488535" y="9353"/>
                    <a:pt x="1485319" y="13152"/>
                  </a:cubicBezTo>
                  <a:lnTo>
                    <a:pt x="1466318" y="31274"/>
                  </a:lnTo>
                  <a:lnTo>
                    <a:pt x="1493212" y="75408"/>
                  </a:lnTo>
                  <a:cubicBezTo>
                    <a:pt x="1494966" y="78915"/>
                    <a:pt x="1499059" y="80669"/>
                    <a:pt x="1505197" y="80669"/>
                  </a:cubicBezTo>
                  <a:lnTo>
                    <a:pt x="1505197" y="85345"/>
                  </a:lnTo>
                  <a:lnTo>
                    <a:pt x="1463394" y="85345"/>
                  </a:lnTo>
                  <a:lnTo>
                    <a:pt x="1463394" y="80669"/>
                  </a:lnTo>
                  <a:cubicBezTo>
                    <a:pt x="1467779" y="80084"/>
                    <a:pt x="1470118" y="79207"/>
                    <a:pt x="1470118" y="77746"/>
                  </a:cubicBezTo>
                  <a:cubicBezTo>
                    <a:pt x="1472457" y="80376"/>
                    <a:pt x="1466318" y="69270"/>
                    <a:pt x="1451994" y="45011"/>
                  </a:cubicBezTo>
                  <a:lnTo>
                    <a:pt x="1447609" y="48810"/>
                  </a:lnTo>
                  <a:lnTo>
                    <a:pt x="1447609" y="72485"/>
                  </a:lnTo>
                  <a:cubicBezTo>
                    <a:pt x="1447316" y="78038"/>
                    <a:pt x="1450240" y="80961"/>
                    <a:pt x="1456086" y="80669"/>
                  </a:cubicBezTo>
                  <a:lnTo>
                    <a:pt x="1456086" y="85345"/>
                  </a:lnTo>
                  <a:lnTo>
                    <a:pt x="1415453" y="85345"/>
                  </a:lnTo>
                  <a:lnTo>
                    <a:pt x="1415453" y="80669"/>
                  </a:lnTo>
                  <a:cubicBezTo>
                    <a:pt x="1423930" y="80961"/>
                    <a:pt x="1428023" y="78331"/>
                    <a:pt x="1427438" y="72485"/>
                  </a:cubicBezTo>
                  <a:lnTo>
                    <a:pt x="1427438" y="14614"/>
                  </a:lnTo>
                  <a:cubicBezTo>
                    <a:pt x="1428023" y="8768"/>
                    <a:pt x="1424222" y="6138"/>
                    <a:pt x="1415745" y="6430"/>
                  </a:cubicBezTo>
                  <a:close/>
                  <a:moveTo>
                    <a:pt x="1558693" y="43257"/>
                  </a:moveTo>
                  <a:cubicBezTo>
                    <a:pt x="1561617" y="16952"/>
                    <a:pt x="1575648" y="2631"/>
                    <a:pt x="1601373" y="0"/>
                  </a:cubicBezTo>
                  <a:cubicBezTo>
                    <a:pt x="1626514" y="2923"/>
                    <a:pt x="1640838" y="17244"/>
                    <a:pt x="1643469" y="43257"/>
                  </a:cubicBezTo>
                  <a:cubicBezTo>
                    <a:pt x="1640838" y="69270"/>
                    <a:pt x="1626806" y="83299"/>
                    <a:pt x="1601373" y="85345"/>
                  </a:cubicBezTo>
                  <a:cubicBezTo>
                    <a:pt x="1575356" y="83299"/>
                    <a:pt x="1561032" y="69270"/>
                    <a:pt x="1558693" y="43257"/>
                  </a:cubicBezTo>
                  <a:close/>
                  <a:moveTo>
                    <a:pt x="1581495" y="43257"/>
                  </a:moveTo>
                  <a:cubicBezTo>
                    <a:pt x="1581495" y="68101"/>
                    <a:pt x="1588219" y="80669"/>
                    <a:pt x="1601373" y="80669"/>
                  </a:cubicBezTo>
                  <a:cubicBezTo>
                    <a:pt x="1614236" y="80961"/>
                    <a:pt x="1620667" y="68393"/>
                    <a:pt x="1620667" y="43257"/>
                  </a:cubicBezTo>
                  <a:cubicBezTo>
                    <a:pt x="1620667" y="18121"/>
                    <a:pt x="1614236" y="5553"/>
                    <a:pt x="1601373" y="5846"/>
                  </a:cubicBezTo>
                  <a:cubicBezTo>
                    <a:pt x="1587926" y="5846"/>
                    <a:pt x="1581495" y="18414"/>
                    <a:pt x="1581495" y="43257"/>
                  </a:cubicBezTo>
                  <a:close/>
                  <a:moveTo>
                    <a:pt x="1702519" y="85053"/>
                  </a:moveTo>
                  <a:lnTo>
                    <a:pt x="1656916" y="85053"/>
                  </a:lnTo>
                  <a:lnTo>
                    <a:pt x="1656916" y="80376"/>
                  </a:lnTo>
                  <a:cubicBezTo>
                    <a:pt x="1665393" y="80669"/>
                    <a:pt x="1669486" y="78038"/>
                    <a:pt x="1668901" y="72193"/>
                  </a:cubicBezTo>
                  <a:lnTo>
                    <a:pt x="1668901" y="14322"/>
                  </a:lnTo>
                  <a:cubicBezTo>
                    <a:pt x="1669486" y="8768"/>
                    <a:pt x="1665686" y="5846"/>
                    <a:pt x="1656916" y="6138"/>
                  </a:cubicBezTo>
                  <a:lnTo>
                    <a:pt x="1656916" y="1461"/>
                  </a:lnTo>
                  <a:lnTo>
                    <a:pt x="1731752" y="1461"/>
                  </a:lnTo>
                  <a:lnTo>
                    <a:pt x="1732629" y="31274"/>
                  </a:lnTo>
                  <a:lnTo>
                    <a:pt x="1727367" y="31274"/>
                  </a:lnTo>
                  <a:cubicBezTo>
                    <a:pt x="1722982" y="15198"/>
                    <a:pt x="1713335" y="7015"/>
                    <a:pt x="1699011" y="7015"/>
                  </a:cubicBezTo>
                  <a:cubicBezTo>
                    <a:pt x="1691703" y="6430"/>
                    <a:pt x="1688487" y="8768"/>
                    <a:pt x="1689072" y="14614"/>
                  </a:cubicBezTo>
                  <a:lnTo>
                    <a:pt x="1689072" y="38288"/>
                  </a:lnTo>
                  <a:cubicBezTo>
                    <a:pt x="1699596" y="39165"/>
                    <a:pt x="1705735" y="34489"/>
                    <a:pt x="1708073" y="23967"/>
                  </a:cubicBezTo>
                  <a:lnTo>
                    <a:pt x="1712750" y="23967"/>
                  </a:lnTo>
                  <a:lnTo>
                    <a:pt x="1712750" y="57579"/>
                  </a:lnTo>
                  <a:lnTo>
                    <a:pt x="1708073" y="57579"/>
                  </a:lnTo>
                  <a:cubicBezTo>
                    <a:pt x="1705735" y="47057"/>
                    <a:pt x="1699596" y="42380"/>
                    <a:pt x="1689072" y="43257"/>
                  </a:cubicBezTo>
                  <a:lnTo>
                    <a:pt x="1689072" y="71608"/>
                  </a:lnTo>
                  <a:cubicBezTo>
                    <a:pt x="1688487" y="77161"/>
                    <a:pt x="1692872" y="80084"/>
                    <a:pt x="1702226" y="79792"/>
                  </a:cubicBezTo>
                  <a:lnTo>
                    <a:pt x="1702226" y="85053"/>
                  </a:lnTo>
                  <a:lnTo>
                    <a:pt x="1702519" y="85053"/>
                  </a:lnTo>
                  <a:close/>
                  <a:moveTo>
                    <a:pt x="1866223" y="2046"/>
                  </a:moveTo>
                  <a:lnTo>
                    <a:pt x="1866223" y="31858"/>
                  </a:lnTo>
                  <a:lnTo>
                    <a:pt x="1861545" y="31858"/>
                  </a:lnTo>
                  <a:cubicBezTo>
                    <a:pt x="1855114" y="13737"/>
                    <a:pt x="1846052" y="5261"/>
                    <a:pt x="1834067" y="5846"/>
                  </a:cubicBezTo>
                  <a:cubicBezTo>
                    <a:pt x="1819742" y="5846"/>
                    <a:pt x="1812726" y="18414"/>
                    <a:pt x="1812726" y="43257"/>
                  </a:cubicBezTo>
                  <a:cubicBezTo>
                    <a:pt x="1812726" y="67808"/>
                    <a:pt x="1820912" y="80376"/>
                    <a:pt x="1837282" y="80669"/>
                  </a:cubicBezTo>
                  <a:cubicBezTo>
                    <a:pt x="1853360" y="80376"/>
                    <a:pt x="1862130" y="71024"/>
                    <a:pt x="1863299" y="52318"/>
                  </a:cubicBezTo>
                  <a:lnTo>
                    <a:pt x="1868853" y="52318"/>
                  </a:lnTo>
                  <a:cubicBezTo>
                    <a:pt x="1868269" y="74239"/>
                    <a:pt x="1856576" y="85053"/>
                    <a:pt x="1834359" y="85345"/>
                  </a:cubicBezTo>
                  <a:cubicBezTo>
                    <a:pt x="1806880" y="84468"/>
                    <a:pt x="1792264" y="70439"/>
                    <a:pt x="1790217" y="43257"/>
                  </a:cubicBezTo>
                  <a:cubicBezTo>
                    <a:pt x="1793141" y="16952"/>
                    <a:pt x="1807172" y="2631"/>
                    <a:pt x="1832897" y="0"/>
                  </a:cubicBezTo>
                  <a:cubicBezTo>
                    <a:pt x="1839913" y="0"/>
                    <a:pt x="1847806" y="2338"/>
                    <a:pt x="1856576" y="7015"/>
                  </a:cubicBezTo>
                  <a:lnTo>
                    <a:pt x="1861253" y="1754"/>
                  </a:lnTo>
                  <a:lnTo>
                    <a:pt x="1866223" y="1754"/>
                  </a:lnTo>
                  <a:lnTo>
                    <a:pt x="1866223" y="2046"/>
                  </a:lnTo>
                  <a:close/>
                  <a:moveTo>
                    <a:pt x="1915626" y="38581"/>
                  </a:moveTo>
                  <a:lnTo>
                    <a:pt x="1942520" y="38581"/>
                  </a:lnTo>
                  <a:lnTo>
                    <a:pt x="1942520" y="14322"/>
                  </a:lnTo>
                  <a:cubicBezTo>
                    <a:pt x="1942813" y="8768"/>
                    <a:pt x="1939305" y="5846"/>
                    <a:pt x="1931996" y="6138"/>
                  </a:cubicBezTo>
                  <a:lnTo>
                    <a:pt x="1931996" y="1461"/>
                  </a:lnTo>
                  <a:lnTo>
                    <a:pt x="1974676" y="1461"/>
                  </a:lnTo>
                  <a:lnTo>
                    <a:pt x="1974676" y="6138"/>
                  </a:lnTo>
                  <a:cubicBezTo>
                    <a:pt x="1966199" y="5846"/>
                    <a:pt x="1962106" y="8476"/>
                    <a:pt x="1962691" y="14322"/>
                  </a:cubicBezTo>
                  <a:lnTo>
                    <a:pt x="1962691" y="72193"/>
                  </a:lnTo>
                  <a:cubicBezTo>
                    <a:pt x="1962106" y="77746"/>
                    <a:pt x="1965907" y="80669"/>
                    <a:pt x="1974676" y="80376"/>
                  </a:cubicBezTo>
                  <a:lnTo>
                    <a:pt x="1974676" y="85053"/>
                  </a:lnTo>
                  <a:lnTo>
                    <a:pt x="1931996" y="85053"/>
                  </a:lnTo>
                  <a:lnTo>
                    <a:pt x="1931996" y="80376"/>
                  </a:lnTo>
                  <a:cubicBezTo>
                    <a:pt x="1939305" y="80669"/>
                    <a:pt x="1942813" y="78038"/>
                    <a:pt x="1942520" y="72193"/>
                  </a:cubicBezTo>
                  <a:lnTo>
                    <a:pt x="1942520" y="43842"/>
                  </a:lnTo>
                  <a:lnTo>
                    <a:pt x="1915626" y="43842"/>
                  </a:lnTo>
                  <a:lnTo>
                    <a:pt x="1915626" y="72193"/>
                  </a:lnTo>
                  <a:cubicBezTo>
                    <a:pt x="1915334" y="77746"/>
                    <a:pt x="1918842" y="80669"/>
                    <a:pt x="1926150" y="80376"/>
                  </a:cubicBezTo>
                  <a:lnTo>
                    <a:pt x="1926150" y="85053"/>
                  </a:lnTo>
                  <a:lnTo>
                    <a:pt x="1884055" y="85053"/>
                  </a:lnTo>
                  <a:lnTo>
                    <a:pt x="1884055" y="80376"/>
                  </a:lnTo>
                  <a:cubicBezTo>
                    <a:pt x="1892240" y="80669"/>
                    <a:pt x="1896040" y="78038"/>
                    <a:pt x="1895455" y="72193"/>
                  </a:cubicBezTo>
                  <a:lnTo>
                    <a:pt x="1895455" y="14322"/>
                  </a:lnTo>
                  <a:cubicBezTo>
                    <a:pt x="1896040" y="8768"/>
                    <a:pt x="1892240" y="5846"/>
                    <a:pt x="1884055" y="6138"/>
                  </a:cubicBezTo>
                  <a:lnTo>
                    <a:pt x="1884055" y="1461"/>
                  </a:lnTo>
                  <a:lnTo>
                    <a:pt x="1926150" y="1461"/>
                  </a:lnTo>
                  <a:lnTo>
                    <a:pt x="1926150" y="6138"/>
                  </a:lnTo>
                  <a:cubicBezTo>
                    <a:pt x="1918842" y="5846"/>
                    <a:pt x="1915334" y="8476"/>
                    <a:pt x="1915626" y="14322"/>
                  </a:cubicBezTo>
                  <a:lnTo>
                    <a:pt x="1915626" y="38581"/>
                  </a:lnTo>
                  <a:close/>
                  <a:moveTo>
                    <a:pt x="2031388" y="85053"/>
                  </a:moveTo>
                  <a:lnTo>
                    <a:pt x="1987246" y="85053"/>
                  </a:lnTo>
                  <a:lnTo>
                    <a:pt x="1987246" y="80376"/>
                  </a:lnTo>
                  <a:cubicBezTo>
                    <a:pt x="1995724" y="80669"/>
                    <a:pt x="1999817" y="78038"/>
                    <a:pt x="1999232" y="72193"/>
                  </a:cubicBezTo>
                  <a:lnTo>
                    <a:pt x="1999232" y="14322"/>
                  </a:lnTo>
                  <a:cubicBezTo>
                    <a:pt x="1999817" y="8768"/>
                    <a:pt x="1996016" y="5846"/>
                    <a:pt x="1987246" y="6138"/>
                  </a:cubicBezTo>
                  <a:lnTo>
                    <a:pt x="1987246" y="1461"/>
                  </a:lnTo>
                  <a:lnTo>
                    <a:pt x="2031388" y="1461"/>
                  </a:lnTo>
                  <a:lnTo>
                    <a:pt x="2031388" y="6138"/>
                  </a:lnTo>
                  <a:cubicBezTo>
                    <a:pt x="2022910" y="5846"/>
                    <a:pt x="2018818" y="8476"/>
                    <a:pt x="2019402" y="14322"/>
                  </a:cubicBezTo>
                  <a:lnTo>
                    <a:pt x="2019402" y="72193"/>
                  </a:lnTo>
                  <a:cubicBezTo>
                    <a:pt x="2018818" y="77746"/>
                    <a:pt x="2022618" y="80669"/>
                    <a:pt x="2031388" y="80376"/>
                  </a:cubicBezTo>
                  <a:lnTo>
                    <a:pt x="2031388" y="85053"/>
                  </a:lnTo>
                  <a:close/>
                  <a:moveTo>
                    <a:pt x="2044543" y="6430"/>
                  </a:moveTo>
                  <a:lnTo>
                    <a:pt x="2044543" y="1754"/>
                  </a:lnTo>
                  <a:lnTo>
                    <a:pt x="2074068" y="1754"/>
                  </a:lnTo>
                  <a:lnTo>
                    <a:pt x="2114701" y="58748"/>
                  </a:lnTo>
                  <a:lnTo>
                    <a:pt x="2115286" y="58748"/>
                  </a:lnTo>
                  <a:lnTo>
                    <a:pt x="2115286" y="16075"/>
                  </a:lnTo>
                  <a:cubicBezTo>
                    <a:pt x="2115871" y="10814"/>
                    <a:pt x="2111778" y="7599"/>
                    <a:pt x="2102424" y="6722"/>
                  </a:cubicBezTo>
                  <a:lnTo>
                    <a:pt x="2102424" y="2046"/>
                  </a:lnTo>
                  <a:lnTo>
                    <a:pt x="2132826" y="2046"/>
                  </a:lnTo>
                  <a:lnTo>
                    <a:pt x="2132826" y="6722"/>
                  </a:lnTo>
                  <a:cubicBezTo>
                    <a:pt x="2124933" y="7599"/>
                    <a:pt x="2121425" y="10814"/>
                    <a:pt x="2122010" y="16075"/>
                  </a:cubicBezTo>
                  <a:lnTo>
                    <a:pt x="2122010" y="85345"/>
                  </a:lnTo>
                  <a:lnTo>
                    <a:pt x="2110609" y="85345"/>
                  </a:lnTo>
                  <a:lnTo>
                    <a:pt x="2064129" y="21044"/>
                  </a:lnTo>
                  <a:lnTo>
                    <a:pt x="2063544" y="21044"/>
                  </a:lnTo>
                  <a:lnTo>
                    <a:pt x="2063544" y="72777"/>
                  </a:lnTo>
                  <a:cubicBezTo>
                    <a:pt x="2062667" y="78331"/>
                    <a:pt x="2067344" y="81253"/>
                    <a:pt x="2077868" y="80961"/>
                  </a:cubicBezTo>
                  <a:lnTo>
                    <a:pt x="2077868" y="85637"/>
                  </a:lnTo>
                  <a:lnTo>
                    <a:pt x="2045127" y="85637"/>
                  </a:lnTo>
                  <a:lnTo>
                    <a:pt x="2045127" y="80961"/>
                  </a:lnTo>
                  <a:cubicBezTo>
                    <a:pt x="2053605" y="81253"/>
                    <a:pt x="2057697" y="78623"/>
                    <a:pt x="2057113" y="72777"/>
                  </a:cubicBezTo>
                  <a:lnTo>
                    <a:pt x="2057113" y="14906"/>
                  </a:lnTo>
                  <a:cubicBezTo>
                    <a:pt x="2057405" y="8768"/>
                    <a:pt x="2053313" y="6138"/>
                    <a:pt x="2044543" y="6430"/>
                  </a:cubicBezTo>
                  <a:close/>
                  <a:moveTo>
                    <a:pt x="2174921" y="85053"/>
                  </a:moveTo>
                  <a:lnTo>
                    <a:pt x="2141888" y="85053"/>
                  </a:lnTo>
                  <a:lnTo>
                    <a:pt x="2141888" y="80376"/>
                  </a:lnTo>
                  <a:cubicBezTo>
                    <a:pt x="2148612" y="79500"/>
                    <a:pt x="2153581" y="74239"/>
                    <a:pt x="2157089" y="64886"/>
                  </a:cubicBezTo>
                  <a:lnTo>
                    <a:pt x="2183983" y="585"/>
                  </a:lnTo>
                  <a:lnTo>
                    <a:pt x="2190122" y="585"/>
                  </a:lnTo>
                  <a:lnTo>
                    <a:pt x="2221401" y="72485"/>
                  </a:lnTo>
                  <a:cubicBezTo>
                    <a:pt x="2223155" y="77746"/>
                    <a:pt x="2226956" y="80669"/>
                    <a:pt x="2232802" y="80669"/>
                  </a:cubicBezTo>
                  <a:lnTo>
                    <a:pt x="2232802" y="85345"/>
                  </a:lnTo>
                  <a:lnTo>
                    <a:pt x="2189245" y="85345"/>
                  </a:lnTo>
                  <a:lnTo>
                    <a:pt x="2189245" y="80669"/>
                  </a:lnTo>
                  <a:lnTo>
                    <a:pt x="2193922" y="80669"/>
                  </a:lnTo>
                  <a:cubicBezTo>
                    <a:pt x="2198892" y="80961"/>
                    <a:pt x="2201231" y="79500"/>
                    <a:pt x="2200938" y="76285"/>
                  </a:cubicBezTo>
                  <a:cubicBezTo>
                    <a:pt x="2200938" y="75700"/>
                    <a:pt x="2200646" y="74531"/>
                    <a:pt x="2200354" y="72485"/>
                  </a:cubicBezTo>
                  <a:cubicBezTo>
                    <a:pt x="2200646" y="73654"/>
                    <a:pt x="2200646" y="73362"/>
                    <a:pt x="2199769" y="71608"/>
                  </a:cubicBezTo>
                  <a:lnTo>
                    <a:pt x="2193630" y="57871"/>
                  </a:lnTo>
                  <a:lnTo>
                    <a:pt x="2167028" y="57871"/>
                  </a:lnTo>
                  <a:lnTo>
                    <a:pt x="2163228" y="67224"/>
                  </a:lnTo>
                  <a:cubicBezTo>
                    <a:pt x="2162351" y="68685"/>
                    <a:pt x="2161766" y="71316"/>
                    <a:pt x="2161474" y="74823"/>
                  </a:cubicBezTo>
                  <a:cubicBezTo>
                    <a:pt x="2161766" y="78623"/>
                    <a:pt x="2164105" y="80376"/>
                    <a:pt x="2168490" y="80376"/>
                  </a:cubicBezTo>
                  <a:lnTo>
                    <a:pt x="2174629" y="80376"/>
                  </a:lnTo>
                  <a:lnTo>
                    <a:pt x="2174921" y="85053"/>
                  </a:lnTo>
                  <a:close/>
                  <a:moveTo>
                    <a:pt x="2190999" y="50856"/>
                  </a:moveTo>
                  <a:lnTo>
                    <a:pt x="2180183" y="25136"/>
                  </a:lnTo>
                  <a:lnTo>
                    <a:pt x="2169659" y="50856"/>
                  </a:lnTo>
                  <a:lnTo>
                    <a:pt x="2190999" y="50856"/>
                  </a:lnTo>
                  <a:close/>
                </a:path>
              </a:pathLst>
            </a:custGeom>
            <a:grpFill/>
            <a:ln w="186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</a:endParaRPr>
            </a:p>
          </p:txBody>
        </p:sp>
      </p:grpSp>
      <p:grpSp>
        <p:nvGrpSpPr>
          <p:cNvPr id="106" name="组合 105"/>
          <p:cNvGrpSpPr/>
          <p:nvPr/>
        </p:nvGrpSpPr>
        <p:grpSpPr>
          <a:xfrm>
            <a:off x="9095192" y="5128383"/>
            <a:ext cx="2003974" cy="396022"/>
            <a:chOff x="3252201" y="2557943"/>
            <a:chExt cx="1451576" cy="286857"/>
          </a:xfrm>
          <a:solidFill>
            <a:sysClr val="window" lastClr="FFFFFF"/>
          </a:solidFill>
        </p:grpSpPr>
        <p:sp>
          <p:nvSpPr>
            <p:cNvPr id="107" name="任意多边形: 形状 106"/>
            <p:cNvSpPr/>
            <p:nvPr/>
          </p:nvSpPr>
          <p:spPr>
            <a:xfrm>
              <a:off x="3380102" y="2557943"/>
              <a:ext cx="32858" cy="88685"/>
            </a:xfrm>
            <a:custGeom>
              <a:avLst/>
              <a:gdLst>
                <a:gd name="connsiteX0" fmla="*/ 12473 w 67495"/>
                <a:gd name="connsiteY0" fmla="*/ 182089 h 182172"/>
                <a:gd name="connsiteX1" fmla="*/ 45213 w 67495"/>
                <a:gd name="connsiteY1" fmla="*/ 182089 h 182172"/>
                <a:gd name="connsiteX2" fmla="*/ 64507 w 67495"/>
                <a:gd name="connsiteY2" fmla="*/ 176828 h 182172"/>
                <a:gd name="connsiteX3" fmla="*/ 66846 w 67495"/>
                <a:gd name="connsiteY3" fmla="*/ 169521 h 182172"/>
                <a:gd name="connsiteX4" fmla="*/ 66846 w 67495"/>
                <a:gd name="connsiteY4" fmla="*/ 153446 h 182172"/>
                <a:gd name="connsiteX5" fmla="*/ 66846 w 67495"/>
                <a:gd name="connsiteY5" fmla="*/ 130941 h 182172"/>
                <a:gd name="connsiteX6" fmla="*/ 66846 w 67495"/>
                <a:gd name="connsiteY6" fmla="*/ 42380 h 182172"/>
                <a:gd name="connsiteX7" fmla="*/ 65676 w 67495"/>
                <a:gd name="connsiteY7" fmla="*/ 0 h 182172"/>
                <a:gd name="connsiteX8" fmla="*/ 1949 w 67495"/>
                <a:gd name="connsiteY8" fmla="*/ 0 h 182172"/>
                <a:gd name="connsiteX9" fmla="*/ 780 w 67495"/>
                <a:gd name="connsiteY9" fmla="*/ 21044 h 182172"/>
                <a:gd name="connsiteX10" fmla="*/ 780 w 67495"/>
                <a:gd name="connsiteY10" fmla="*/ 109604 h 182172"/>
                <a:gd name="connsiteX11" fmla="*/ 780 w 67495"/>
                <a:gd name="connsiteY11" fmla="*/ 171859 h 182172"/>
                <a:gd name="connsiteX12" fmla="*/ 12473 w 67495"/>
                <a:gd name="connsiteY12" fmla="*/ 182089 h 182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7495" h="182172">
                  <a:moveTo>
                    <a:pt x="12473" y="182089"/>
                  </a:moveTo>
                  <a:lnTo>
                    <a:pt x="45213" y="182089"/>
                  </a:lnTo>
                  <a:cubicBezTo>
                    <a:pt x="50768" y="182089"/>
                    <a:pt x="61291" y="183258"/>
                    <a:pt x="64507" y="176828"/>
                  </a:cubicBezTo>
                  <a:cubicBezTo>
                    <a:pt x="65676" y="175075"/>
                    <a:pt x="66846" y="171567"/>
                    <a:pt x="66846" y="169521"/>
                  </a:cubicBezTo>
                  <a:cubicBezTo>
                    <a:pt x="68307" y="165722"/>
                    <a:pt x="66846" y="157538"/>
                    <a:pt x="66846" y="153446"/>
                  </a:cubicBezTo>
                  <a:lnTo>
                    <a:pt x="66846" y="130941"/>
                  </a:lnTo>
                  <a:lnTo>
                    <a:pt x="66846" y="42380"/>
                  </a:lnTo>
                  <a:cubicBezTo>
                    <a:pt x="66846" y="37704"/>
                    <a:pt x="67723" y="0"/>
                    <a:pt x="65676" y="0"/>
                  </a:cubicBezTo>
                  <a:lnTo>
                    <a:pt x="1949" y="0"/>
                  </a:lnTo>
                  <a:cubicBezTo>
                    <a:pt x="195" y="0"/>
                    <a:pt x="780" y="18121"/>
                    <a:pt x="780" y="21044"/>
                  </a:cubicBezTo>
                  <a:lnTo>
                    <a:pt x="780" y="109604"/>
                  </a:lnTo>
                  <a:cubicBezTo>
                    <a:pt x="780" y="130064"/>
                    <a:pt x="-974" y="151400"/>
                    <a:pt x="780" y="171859"/>
                  </a:cubicBezTo>
                  <a:cubicBezTo>
                    <a:pt x="1657" y="177705"/>
                    <a:pt x="6626" y="181505"/>
                    <a:pt x="12473" y="182089"/>
                  </a:cubicBezTo>
                  <a:close/>
                </a:path>
              </a:pathLst>
            </a:custGeom>
            <a:grpFill/>
            <a:ln w="186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</a:endParaRPr>
            </a:p>
          </p:txBody>
        </p:sp>
        <p:sp>
          <p:nvSpPr>
            <p:cNvPr id="108" name="任意多边形: 形状 107"/>
            <p:cNvSpPr/>
            <p:nvPr/>
          </p:nvSpPr>
          <p:spPr>
            <a:xfrm>
              <a:off x="3252201" y="2560362"/>
              <a:ext cx="288756" cy="284438"/>
            </a:xfrm>
            <a:custGeom>
              <a:avLst/>
              <a:gdLst>
                <a:gd name="connsiteX0" fmla="*/ 369038 w 593146"/>
                <a:gd name="connsiteY0" fmla="*/ 877 h 584277"/>
                <a:gd name="connsiteX1" fmla="*/ 368746 w 593146"/>
                <a:gd name="connsiteY1" fmla="*/ 93237 h 584277"/>
                <a:gd name="connsiteX2" fmla="*/ 368454 w 593146"/>
                <a:gd name="connsiteY2" fmla="*/ 180920 h 584277"/>
                <a:gd name="connsiteX3" fmla="*/ 310865 w 593146"/>
                <a:gd name="connsiteY3" fmla="*/ 191150 h 584277"/>
                <a:gd name="connsiteX4" fmla="*/ 303265 w 593146"/>
                <a:gd name="connsiteY4" fmla="*/ 229438 h 584277"/>
                <a:gd name="connsiteX5" fmla="*/ 303265 w 593146"/>
                <a:gd name="connsiteY5" fmla="*/ 289063 h 584277"/>
                <a:gd name="connsiteX6" fmla="*/ 333667 w 593146"/>
                <a:gd name="connsiteY6" fmla="*/ 281756 h 584277"/>
                <a:gd name="connsiteX7" fmla="*/ 385701 w 593146"/>
                <a:gd name="connsiteY7" fmla="*/ 281464 h 584277"/>
                <a:gd name="connsiteX8" fmla="*/ 395348 w 593146"/>
                <a:gd name="connsiteY8" fmla="*/ 268019 h 584277"/>
                <a:gd name="connsiteX9" fmla="*/ 395348 w 593146"/>
                <a:gd name="connsiteY9" fmla="*/ 244344 h 584277"/>
                <a:gd name="connsiteX10" fmla="*/ 395348 w 593146"/>
                <a:gd name="connsiteY10" fmla="*/ 207517 h 584277"/>
                <a:gd name="connsiteX11" fmla="*/ 395348 w 593146"/>
                <a:gd name="connsiteY11" fmla="*/ 75408 h 584277"/>
                <a:gd name="connsiteX12" fmla="*/ 531573 w 593146"/>
                <a:gd name="connsiteY12" fmla="*/ 289355 h 584277"/>
                <a:gd name="connsiteX13" fmla="*/ 328697 w 593146"/>
                <a:gd name="connsiteY13" fmla="*/ 522301 h 584277"/>
                <a:gd name="connsiteX14" fmla="*/ 328697 w 593146"/>
                <a:gd name="connsiteY14" fmla="*/ 451570 h 584277"/>
                <a:gd name="connsiteX15" fmla="*/ 328697 w 593146"/>
                <a:gd name="connsiteY15" fmla="*/ 416788 h 584277"/>
                <a:gd name="connsiteX16" fmla="*/ 328697 w 593146"/>
                <a:gd name="connsiteY16" fmla="*/ 399836 h 584277"/>
                <a:gd name="connsiteX17" fmla="*/ 328697 w 593146"/>
                <a:gd name="connsiteY17" fmla="*/ 391360 h 584277"/>
                <a:gd name="connsiteX18" fmla="*/ 332205 w 593146"/>
                <a:gd name="connsiteY18" fmla="*/ 387268 h 584277"/>
                <a:gd name="connsiteX19" fmla="*/ 395640 w 593146"/>
                <a:gd name="connsiteY19" fmla="*/ 374116 h 584277"/>
                <a:gd name="connsiteX20" fmla="*/ 395640 w 593146"/>
                <a:gd name="connsiteY20" fmla="*/ 344888 h 584277"/>
                <a:gd name="connsiteX21" fmla="*/ 395640 w 593146"/>
                <a:gd name="connsiteY21" fmla="*/ 282925 h 584277"/>
                <a:gd name="connsiteX22" fmla="*/ 366115 w 593146"/>
                <a:gd name="connsiteY22" fmla="*/ 295493 h 584277"/>
                <a:gd name="connsiteX23" fmla="*/ 316127 w 593146"/>
                <a:gd name="connsiteY23" fmla="*/ 295493 h 584277"/>
                <a:gd name="connsiteX24" fmla="*/ 303557 w 593146"/>
                <a:gd name="connsiteY24" fmla="*/ 327351 h 584277"/>
                <a:gd name="connsiteX25" fmla="*/ 303557 w 593146"/>
                <a:gd name="connsiteY25" fmla="*/ 386684 h 584277"/>
                <a:gd name="connsiteX26" fmla="*/ 293033 w 593146"/>
                <a:gd name="connsiteY26" fmla="*/ 386391 h 584277"/>
                <a:gd name="connsiteX27" fmla="*/ 290110 w 593146"/>
                <a:gd name="connsiteY27" fmla="*/ 380254 h 584277"/>
                <a:gd name="connsiteX28" fmla="*/ 290110 w 593146"/>
                <a:gd name="connsiteY28" fmla="*/ 364178 h 584277"/>
                <a:gd name="connsiteX29" fmla="*/ 290110 w 593146"/>
                <a:gd name="connsiteY29" fmla="*/ 333489 h 584277"/>
                <a:gd name="connsiteX30" fmla="*/ 289817 w 593146"/>
                <a:gd name="connsiteY30" fmla="*/ 305138 h 584277"/>
                <a:gd name="connsiteX31" fmla="*/ 254738 w 593146"/>
                <a:gd name="connsiteY31" fmla="*/ 295493 h 584277"/>
                <a:gd name="connsiteX32" fmla="*/ 205919 w 593146"/>
                <a:gd name="connsiteY32" fmla="*/ 295201 h 584277"/>
                <a:gd name="connsiteX33" fmla="*/ 198026 w 593146"/>
                <a:gd name="connsiteY33" fmla="*/ 283510 h 584277"/>
                <a:gd name="connsiteX34" fmla="*/ 198026 w 593146"/>
                <a:gd name="connsiteY34" fmla="*/ 353072 h 584277"/>
                <a:gd name="connsiteX35" fmla="*/ 198319 w 593146"/>
                <a:gd name="connsiteY35" fmla="*/ 376746 h 584277"/>
                <a:gd name="connsiteX36" fmla="*/ 228721 w 593146"/>
                <a:gd name="connsiteY36" fmla="*/ 386684 h 584277"/>
                <a:gd name="connsiteX37" fmla="*/ 259708 w 593146"/>
                <a:gd name="connsiteY37" fmla="*/ 386684 h 584277"/>
                <a:gd name="connsiteX38" fmla="*/ 263800 w 593146"/>
                <a:gd name="connsiteY38" fmla="*/ 398375 h 584277"/>
                <a:gd name="connsiteX39" fmla="*/ 263800 w 593146"/>
                <a:gd name="connsiteY39" fmla="*/ 521716 h 584277"/>
                <a:gd name="connsiteX40" fmla="*/ 60925 w 593146"/>
                <a:gd name="connsiteY40" fmla="*/ 288771 h 584277"/>
                <a:gd name="connsiteX41" fmla="*/ 197734 w 593146"/>
                <a:gd name="connsiteY41" fmla="*/ 74823 h 584277"/>
                <a:gd name="connsiteX42" fmla="*/ 197734 w 593146"/>
                <a:gd name="connsiteY42" fmla="*/ 267727 h 584277"/>
                <a:gd name="connsiteX43" fmla="*/ 210304 w 593146"/>
                <a:gd name="connsiteY43" fmla="*/ 280879 h 584277"/>
                <a:gd name="connsiteX44" fmla="*/ 249184 w 593146"/>
                <a:gd name="connsiteY44" fmla="*/ 280879 h 584277"/>
                <a:gd name="connsiteX45" fmla="*/ 290110 w 593146"/>
                <a:gd name="connsiteY45" fmla="*/ 288186 h 584277"/>
                <a:gd name="connsiteX46" fmla="*/ 290110 w 593146"/>
                <a:gd name="connsiteY46" fmla="*/ 220670 h 584277"/>
                <a:gd name="connsiteX47" fmla="*/ 275201 w 593146"/>
                <a:gd name="connsiteY47" fmla="*/ 189688 h 584277"/>
                <a:gd name="connsiteX48" fmla="*/ 243922 w 593146"/>
                <a:gd name="connsiteY48" fmla="*/ 189688 h 584277"/>
                <a:gd name="connsiteX49" fmla="*/ 224628 w 593146"/>
                <a:gd name="connsiteY49" fmla="*/ 161922 h 584277"/>
                <a:gd name="connsiteX50" fmla="*/ 224628 w 593146"/>
                <a:gd name="connsiteY50" fmla="*/ 0 h 584277"/>
                <a:gd name="connsiteX51" fmla="*/ 705 w 593146"/>
                <a:gd name="connsiteY51" fmla="*/ 308061 h 584277"/>
                <a:gd name="connsiteX52" fmla="*/ 336882 w 593146"/>
                <a:gd name="connsiteY52" fmla="*/ 581633 h 584277"/>
                <a:gd name="connsiteX53" fmla="*/ 592669 w 593146"/>
                <a:gd name="connsiteY53" fmla="*/ 270649 h 584277"/>
                <a:gd name="connsiteX54" fmla="*/ 369038 w 593146"/>
                <a:gd name="connsiteY54" fmla="*/ 877 h 584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93146" h="584277">
                  <a:moveTo>
                    <a:pt x="369038" y="877"/>
                  </a:moveTo>
                  <a:cubicBezTo>
                    <a:pt x="369038" y="31858"/>
                    <a:pt x="368746" y="62547"/>
                    <a:pt x="368746" y="93237"/>
                  </a:cubicBezTo>
                  <a:cubicBezTo>
                    <a:pt x="368746" y="121588"/>
                    <a:pt x="372254" y="152861"/>
                    <a:pt x="368454" y="180920"/>
                  </a:cubicBezTo>
                  <a:cubicBezTo>
                    <a:pt x="366115" y="199041"/>
                    <a:pt x="323143" y="187350"/>
                    <a:pt x="310865" y="191150"/>
                  </a:cubicBezTo>
                  <a:cubicBezTo>
                    <a:pt x="298003" y="195242"/>
                    <a:pt x="303265" y="219793"/>
                    <a:pt x="303265" y="229438"/>
                  </a:cubicBezTo>
                  <a:lnTo>
                    <a:pt x="303265" y="289063"/>
                  </a:lnTo>
                  <a:cubicBezTo>
                    <a:pt x="308526" y="278249"/>
                    <a:pt x="324020" y="281756"/>
                    <a:pt x="333667" y="281756"/>
                  </a:cubicBezTo>
                  <a:cubicBezTo>
                    <a:pt x="350037" y="281756"/>
                    <a:pt x="369623" y="284679"/>
                    <a:pt x="385701" y="281464"/>
                  </a:cubicBezTo>
                  <a:cubicBezTo>
                    <a:pt x="392425" y="280002"/>
                    <a:pt x="395348" y="274449"/>
                    <a:pt x="395348" y="268019"/>
                  </a:cubicBezTo>
                  <a:cubicBezTo>
                    <a:pt x="393302" y="266265"/>
                    <a:pt x="395348" y="247559"/>
                    <a:pt x="395348" y="244344"/>
                  </a:cubicBezTo>
                  <a:lnTo>
                    <a:pt x="395348" y="207517"/>
                  </a:lnTo>
                  <a:lnTo>
                    <a:pt x="395348" y="75408"/>
                  </a:lnTo>
                  <a:cubicBezTo>
                    <a:pt x="477784" y="113696"/>
                    <a:pt x="531573" y="198749"/>
                    <a:pt x="531573" y="289355"/>
                  </a:cubicBezTo>
                  <a:cubicBezTo>
                    <a:pt x="531573" y="404805"/>
                    <a:pt x="443582" y="506810"/>
                    <a:pt x="328697" y="522301"/>
                  </a:cubicBezTo>
                  <a:lnTo>
                    <a:pt x="328697" y="451570"/>
                  </a:lnTo>
                  <a:lnTo>
                    <a:pt x="328697" y="416788"/>
                  </a:lnTo>
                  <a:lnTo>
                    <a:pt x="328697" y="399836"/>
                  </a:lnTo>
                  <a:cubicBezTo>
                    <a:pt x="328697" y="397498"/>
                    <a:pt x="328112" y="393698"/>
                    <a:pt x="328697" y="391360"/>
                  </a:cubicBezTo>
                  <a:cubicBezTo>
                    <a:pt x="330159" y="386099"/>
                    <a:pt x="327820" y="388730"/>
                    <a:pt x="332205" y="387268"/>
                  </a:cubicBezTo>
                  <a:cubicBezTo>
                    <a:pt x="339513" y="384638"/>
                    <a:pt x="403825" y="395160"/>
                    <a:pt x="395640" y="374116"/>
                  </a:cubicBezTo>
                  <a:cubicBezTo>
                    <a:pt x="392132" y="368563"/>
                    <a:pt x="395640" y="351610"/>
                    <a:pt x="395640" y="344888"/>
                  </a:cubicBezTo>
                  <a:lnTo>
                    <a:pt x="395640" y="282925"/>
                  </a:lnTo>
                  <a:cubicBezTo>
                    <a:pt x="396517" y="299293"/>
                    <a:pt x="376639" y="295493"/>
                    <a:pt x="366115" y="295493"/>
                  </a:cubicBezTo>
                  <a:cubicBezTo>
                    <a:pt x="350037" y="295493"/>
                    <a:pt x="332205" y="293155"/>
                    <a:pt x="316127" y="295493"/>
                  </a:cubicBezTo>
                  <a:cubicBezTo>
                    <a:pt x="299464" y="295493"/>
                    <a:pt x="303557" y="316829"/>
                    <a:pt x="303557" y="327351"/>
                  </a:cubicBezTo>
                  <a:lnTo>
                    <a:pt x="303557" y="386684"/>
                  </a:lnTo>
                  <a:cubicBezTo>
                    <a:pt x="300926" y="386684"/>
                    <a:pt x="295664" y="387268"/>
                    <a:pt x="293033" y="386391"/>
                  </a:cubicBezTo>
                  <a:cubicBezTo>
                    <a:pt x="289525" y="384638"/>
                    <a:pt x="290110" y="385515"/>
                    <a:pt x="290110" y="380254"/>
                  </a:cubicBezTo>
                  <a:lnTo>
                    <a:pt x="290110" y="364178"/>
                  </a:lnTo>
                  <a:lnTo>
                    <a:pt x="290110" y="333489"/>
                  </a:lnTo>
                  <a:cubicBezTo>
                    <a:pt x="290110" y="324721"/>
                    <a:pt x="291864" y="313907"/>
                    <a:pt x="289817" y="305138"/>
                  </a:cubicBezTo>
                  <a:cubicBezTo>
                    <a:pt x="287187" y="290817"/>
                    <a:pt x="264385" y="295493"/>
                    <a:pt x="254738" y="295493"/>
                  </a:cubicBezTo>
                  <a:cubicBezTo>
                    <a:pt x="239537" y="295493"/>
                    <a:pt x="220828" y="298708"/>
                    <a:pt x="205919" y="295201"/>
                  </a:cubicBezTo>
                  <a:cubicBezTo>
                    <a:pt x="200365" y="293739"/>
                    <a:pt x="197734" y="289355"/>
                    <a:pt x="198026" y="283510"/>
                  </a:cubicBezTo>
                  <a:lnTo>
                    <a:pt x="198026" y="353072"/>
                  </a:lnTo>
                  <a:cubicBezTo>
                    <a:pt x="198026" y="360671"/>
                    <a:pt x="196565" y="369439"/>
                    <a:pt x="198319" y="376746"/>
                  </a:cubicBezTo>
                  <a:cubicBezTo>
                    <a:pt x="200657" y="390191"/>
                    <a:pt x="219074" y="386684"/>
                    <a:pt x="228721" y="386684"/>
                  </a:cubicBezTo>
                  <a:lnTo>
                    <a:pt x="259708" y="386684"/>
                  </a:lnTo>
                  <a:cubicBezTo>
                    <a:pt x="266139" y="386684"/>
                    <a:pt x="263800" y="392529"/>
                    <a:pt x="263800" y="398375"/>
                  </a:cubicBezTo>
                  <a:lnTo>
                    <a:pt x="263800" y="521716"/>
                  </a:lnTo>
                  <a:cubicBezTo>
                    <a:pt x="148915" y="506225"/>
                    <a:pt x="60925" y="404513"/>
                    <a:pt x="60925" y="288771"/>
                  </a:cubicBezTo>
                  <a:cubicBezTo>
                    <a:pt x="60925" y="197872"/>
                    <a:pt x="115298" y="112819"/>
                    <a:pt x="197734" y="74823"/>
                  </a:cubicBezTo>
                  <a:lnTo>
                    <a:pt x="197734" y="267727"/>
                  </a:lnTo>
                  <a:cubicBezTo>
                    <a:pt x="198611" y="275618"/>
                    <a:pt x="202119" y="279710"/>
                    <a:pt x="210304" y="280879"/>
                  </a:cubicBezTo>
                  <a:lnTo>
                    <a:pt x="249184" y="280879"/>
                  </a:lnTo>
                  <a:cubicBezTo>
                    <a:pt x="260292" y="280879"/>
                    <a:pt x="283971" y="275326"/>
                    <a:pt x="290110" y="288186"/>
                  </a:cubicBezTo>
                  <a:lnTo>
                    <a:pt x="290110" y="220670"/>
                  </a:lnTo>
                  <a:cubicBezTo>
                    <a:pt x="290110" y="206056"/>
                    <a:pt x="293325" y="190857"/>
                    <a:pt x="275201" y="189688"/>
                  </a:cubicBezTo>
                  <a:cubicBezTo>
                    <a:pt x="264970" y="189104"/>
                    <a:pt x="254446" y="189688"/>
                    <a:pt x="243922" y="189688"/>
                  </a:cubicBezTo>
                  <a:cubicBezTo>
                    <a:pt x="223751" y="189688"/>
                    <a:pt x="224628" y="180628"/>
                    <a:pt x="224628" y="161922"/>
                  </a:cubicBezTo>
                  <a:lnTo>
                    <a:pt x="224628" y="0"/>
                  </a:lnTo>
                  <a:cubicBezTo>
                    <a:pt x="86942" y="34489"/>
                    <a:pt x="-9234" y="166306"/>
                    <a:pt x="705" y="308061"/>
                  </a:cubicBezTo>
                  <a:cubicBezTo>
                    <a:pt x="12398" y="476998"/>
                    <a:pt x="169086" y="604431"/>
                    <a:pt x="336882" y="581633"/>
                  </a:cubicBezTo>
                  <a:cubicBezTo>
                    <a:pt x="488308" y="561174"/>
                    <a:pt x="601439" y="422926"/>
                    <a:pt x="592669" y="270649"/>
                  </a:cubicBezTo>
                  <a:cubicBezTo>
                    <a:pt x="584777" y="143801"/>
                    <a:pt x="492986" y="32443"/>
                    <a:pt x="369038" y="877"/>
                  </a:cubicBezTo>
                  <a:close/>
                </a:path>
              </a:pathLst>
            </a:custGeom>
            <a:grpFill/>
            <a:ln w="186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</a:endParaRPr>
            </a:p>
          </p:txBody>
        </p:sp>
        <p:sp>
          <p:nvSpPr>
            <p:cNvPr id="109" name="任意多边形: 形状 108"/>
            <p:cNvSpPr/>
            <p:nvPr/>
          </p:nvSpPr>
          <p:spPr>
            <a:xfrm>
              <a:off x="3615295" y="2572420"/>
              <a:ext cx="298853" cy="152590"/>
            </a:xfrm>
            <a:custGeom>
              <a:avLst/>
              <a:gdLst>
                <a:gd name="connsiteX0" fmla="*/ 275373 w 613888"/>
                <a:gd name="connsiteY0" fmla="*/ 72852 h 313442"/>
                <a:gd name="connsiteX1" fmla="*/ 261049 w 613888"/>
                <a:gd name="connsiteY1" fmla="*/ 64083 h 313442"/>
                <a:gd name="connsiteX2" fmla="*/ 248186 w 613888"/>
                <a:gd name="connsiteY2" fmla="*/ 58822 h 313442"/>
                <a:gd name="connsiteX3" fmla="*/ 238832 w 613888"/>
                <a:gd name="connsiteY3" fmla="*/ 66714 h 313442"/>
                <a:gd name="connsiteX4" fmla="*/ 225970 w 613888"/>
                <a:gd name="connsiteY4" fmla="*/ 83666 h 313442"/>
                <a:gd name="connsiteX5" fmla="*/ 166042 w 613888"/>
                <a:gd name="connsiteY5" fmla="*/ 83666 h 313442"/>
                <a:gd name="connsiteX6" fmla="*/ 165750 w 613888"/>
                <a:gd name="connsiteY6" fmla="*/ 33686 h 313442"/>
                <a:gd name="connsiteX7" fmla="*/ 173351 w 613888"/>
                <a:gd name="connsiteY7" fmla="*/ 28425 h 313442"/>
                <a:gd name="connsiteX8" fmla="*/ 178320 w 613888"/>
                <a:gd name="connsiteY8" fmla="*/ 22288 h 313442"/>
                <a:gd name="connsiteX9" fmla="*/ 177151 w 613888"/>
                <a:gd name="connsiteY9" fmla="*/ 15273 h 313442"/>
                <a:gd name="connsiteX10" fmla="*/ 149964 w 613888"/>
                <a:gd name="connsiteY10" fmla="*/ 5920 h 313442"/>
                <a:gd name="connsiteX11" fmla="*/ 121608 w 613888"/>
                <a:gd name="connsiteY11" fmla="*/ 74 h 313442"/>
                <a:gd name="connsiteX12" fmla="*/ 112839 w 613888"/>
                <a:gd name="connsiteY12" fmla="*/ 1536 h 313442"/>
                <a:gd name="connsiteX13" fmla="*/ 111085 w 613888"/>
                <a:gd name="connsiteY13" fmla="*/ 10012 h 313442"/>
                <a:gd name="connsiteX14" fmla="*/ 113716 w 613888"/>
                <a:gd name="connsiteY14" fmla="*/ 48885 h 313442"/>
                <a:gd name="connsiteX15" fmla="*/ 113716 w 613888"/>
                <a:gd name="connsiteY15" fmla="*/ 83374 h 313442"/>
                <a:gd name="connsiteX16" fmla="*/ 59927 w 613888"/>
                <a:gd name="connsiteY16" fmla="*/ 83374 h 313442"/>
                <a:gd name="connsiteX17" fmla="*/ 14909 w 613888"/>
                <a:gd name="connsiteY17" fmla="*/ 59992 h 313442"/>
                <a:gd name="connsiteX18" fmla="*/ 4093 w 613888"/>
                <a:gd name="connsiteY18" fmla="*/ 56484 h 313442"/>
                <a:gd name="connsiteX19" fmla="*/ 292 w 613888"/>
                <a:gd name="connsiteY19" fmla="*/ 59115 h 313442"/>
                <a:gd name="connsiteX20" fmla="*/ 2046 w 613888"/>
                <a:gd name="connsiteY20" fmla="*/ 86881 h 313442"/>
                <a:gd name="connsiteX21" fmla="*/ 2046 w 613888"/>
                <a:gd name="connsiteY21" fmla="*/ 173688 h 313442"/>
                <a:gd name="connsiteX22" fmla="*/ 0 w 613888"/>
                <a:gd name="connsiteY22" fmla="*/ 209638 h 313442"/>
                <a:gd name="connsiteX23" fmla="*/ 1754 w 613888"/>
                <a:gd name="connsiteY23" fmla="*/ 217529 h 313442"/>
                <a:gd name="connsiteX24" fmla="*/ 21340 w 613888"/>
                <a:gd name="connsiteY24" fmla="*/ 219868 h 313442"/>
                <a:gd name="connsiteX25" fmla="*/ 45603 w 613888"/>
                <a:gd name="connsiteY25" fmla="*/ 212853 h 313442"/>
                <a:gd name="connsiteX26" fmla="*/ 52327 w 613888"/>
                <a:gd name="connsiteY26" fmla="*/ 201162 h 313442"/>
                <a:gd name="connsiteX27" fmla="*/ 52327 w 613888"/>
                <a:gd name="connsiteY27" fmla="*/ 183625 h 313442"/>
                <a:gd name="connsiteX28" fmla="*/ 113716 w 613888"/>
                <a:gd name="connsiteY28" fmla="*/ 183625 h 313442"/>
                <a:gd name="connsiteX29" fmla="*/ 114008 w 613888"/>
                <a:gd name="connsiteY29" fmla="*/ 246173 h 313442"/>
                <a:gd name="connsiteX30" fmla="*/ 110792 w 613888"/>
                <a:gd name="connsiteY30" fmla="*/ 301121 h 313442"/>
                <a:gd name="connsiteX31" fmla="*/ 114008 w 613888"/>
                <a:gd name="connsiteY31" fmla="*/ 309012 h 313442"/>
                <a:gd name="connsiteX32" fmla="*/ 127455 w 613888"/>
                <a:gd name="connsiteY32" fmla="*/ 313104 h 313442"/>
                <a:gd name="connsiteX33" fmla="*/ 149087 w 613888"/>
                <a:gd name="connsiteY33" fmla="*/ 311058 h 313442"/>
                <a:gd name="connsiteX34" fmla="*/ 162534 w 613888"/>
                <a:gd name="connsiteY34" fmla="*/ 304044 h 313442"/>
                <a:gd name="connsiteX35" fmla="*/ 167796 w 613888"/>
                <a:gd name="connsiteY35" fmla="*/ 295568 h 313442"/>
                <a:gd name="connsiteX36" fmla="*/ 165458 w 613888"/>
                <a:gd name="connsiteY36" fmla="*/ 248511 h 313442"/>
                <a:gd name="connsiteX37" fmla="*/ 165458 w 613888"/>
                <a:gd name="connsiteY37" fmla="*/ 183917 h 313442"/>
                <a:gd name="connsiteX38" fmla="*/ 230939 w 613888"/>
                <a:gd name="connsiteY38" fmla="*/ 183917 h 313442"/>
                <a:gd name="connsiteX39" fmla="*/ 230939 w 613888"/>
                <a:gd name="connsiteY39" fmla="*/ 199993 h 313442"/>
                <a:gd name="connsiteX40" fmla="*/ 232986 w 613888"/>
                <a:gd name="connsiteY40" fmla="*/ 213730 h 313442"/>
                <a:gd name="connsiteX41" fmla="*/ 243802 w 613888"/>
                <a:gd name="connsiteY41" fmla="*/ 218114 h 313442"/>
                <a:gd name="connsiteX42" fmla="*/ 262218 w 613888"/>
                <a:gd name="connsiteY42" fmla="*/ 216360 h 313442"/>
                <a:gd name="connsiteX43" fmla="*/ 278296 w 613888"/>
                <a:gd name="connsiteY43" fmla="*/ 210515 h 313442"/>
                <a:gd name="connsiteX44" fmla="*/ 283851 w 613888"/>
                <a:gd name="connsiteY44" fmla="*/ 202915 h 313442"/>
                <a:gd name="connsiteX45" fmla="*/ 281804 w 613888"/>
                <a:gd name="connsiteY45" fmla="*/ 169596 h 313442"/>
                <a:gd name="connsiteX46" fmla="*/ 281804 w 613888"/>
                <a:gd name="connsiteY46" fmla="*/ 109386 h 313442"/>
                <a:gd name="connsiteX47" fmla="*/ 290282 w 613888"/>
                <a:gd name="connsiteY47" fmla="*/ 101203 h 313442"/>
                <a:gd name="connsiteX48" fmla="*/ 296421 w 613888"/>
                <a:gd name="connsiteY48" fmla="*/ 92142 h 313442"/>
                <a:gd name="connsiteX49" fmla="*/ 275373 w 613888"/>
                <a:gd name="connsiteY49" fmla="*/ 72852 h 313442"/>
                <a:gd name="connsiteX50" fmla="*/ 113423 w 613888"/>
                <a:gd name="connsiteY50" fmla="*/ 175149 h 313442"/>
                <a:gd name="connsiteX51" fmla="*/ 52327 w 613888"/>
                <a:gd name="connsiteY51" fmla="*/ 175149 h 313442"/>
                <a:gd name="connsiteX52" fmla="*/ 52327 w 613888"/>
                <a:gd name="connsiteY52" fmla="*/ 92727 h 313442"/>
                <a:gd name="connsiteX53" fmla="*/ 113423 w 613888"/>
                <a:gd name="connsiteY53" fmla="*/ 92434 h 313442"/>
                <a:gd name="connsiteX54" fmla="*/ 113423 w 613888"/>
                <a:gd name="connsiteY54" fmla="*/ 175149 h 313442"/>
                <a:gd name="connsiteX55" fmla="*/ 230647 w 613888"/>
                <a:gd name="connsiteY55" fmla="*/ 175149 h 313442"/>
                <a:gd name="connsiteX56" fmla="*/ 165458 w 613888"/>
                <a:gd name="connsiteY56" fmla="*/ 175149 h 313442"/>
                <a:gd name="connsiteX57" fmla="*/ 165458 w 613888"/>
                <a:gd name="connsiteY57" fmla="*/ 92434 h 313442"/>
                <a:gd name="connsiteX58" fmla="*/ 230647 w 613888"/>
                <a:gd name="connsiteY58" fmla="*/ 92434 h 313442"/>
                <a:gd name="connsiteX59" fmla="*/ 230647 w 613888"/>
                <a:gd name="connsiteY59" fmla="*/ 175149 h 313442"/>
                <a:gd name="connsiteX60" fmla="*/ 495788 w 613888"/>
                <a:gd name="connsiteY60" fmla="*/ 223375 h 313442"/>
                <a:gd name="connsiteX61" fmla="*/ 495496 w 613888"/>
                <a:gd name="connsiteY61" fmla="*/ 145337 h 313442"/>
                <a:gd name="connsiteX62" fmla="*/ 471525 w 613888"/>
                <a:gd name="connsiteY62" fmla="*/ 145337 h 313442"/>
                <a:gd name="connsiteX63" fmla="*/ 451647 w 613888"/>
                <a:gd name="connsiteY63" fmla="*/ 146213 h 313442"/>
                <a:gd name="connsiteX64" fmla="*/ 442292 w 613888"/>
                <a:gd name="connsiteY64" fmla="*/ 134522 h 313442"/>
                <a:gd name="connsiteX65" fmla="*/ 466263 w 613888"/>
                <a:gd name="connsiteY65" fmla="*/ 136568 h 313442"/>
                <a:gd name="connsiteX66" fmla="*/ 495204 w 613888"/>
                <a:gd name="connsiteY66" fmla="*/ 136861 h 313442"/>
                <a:gd name="connsiteX67" fmla="*/ 495204 w 613888"/>
                <a:gd name="connsiteY67" fmla="*/ 80743 h 313442"/>
                <a:gd name="connsiteX68" fmla="*/ 468017 w 613888"/>
                <a:gd name="connsiteY68" fmla="*/ 80743 h 313442"/>
                <a:gd name="connsiteX69" fmla="*/ 448139 w 613888"/>
                <a:gd name="connsiteY69" fmla="*/ 82497 h 313442"/>
                <a:gd name="connsiteX70" fmla="*/ 438784 w 613888"/>
                <a:gd name="connsiteY70" fmla="*/ 70513 h 313442"/>
                <a:gd name="connsiteX71" fmla="*/ 464509 w 613888"/>
                <a:gd name="connsiteY71" fmla="*/ 72267 h 313442"/>
                <a:gd name="connsiteX72" fmla="*/ 555131 w 613888"/>
                <a:gd name="connsiteY72" fmla="*/ 72267 h 313442"/>
                <a:gd name="connsiteX73" fmla="*/ 568286 w 613888"/>
                <a:gd name="connsiteY73" fmla="*/ 53854 h 313442"/>
                <a:gd name="connsiteX74" fmla="*/ 575009 w 613888"/>
                <a:gd name="connsiteY74" fmla="*/ 48300 h 313442"/>
                <a:gd name="connsiteX75" fmla="*/ 582902 w 613888"/>
                <a:gd name="connsiteY75" fmla="*/ 51515 h 313442"/>
                <a:gd name="connsiteX76" fmla="*/ 604827 w 613888"/>
                <a:gd name="connsiteY76" fmla="*/ 69637 h 313442"/>
                <a:gd name="connsiteX77" fmla="*/ 609796 w 613888"/>
                <a:gd name="connsiteY77" fmla="*/ 78405 h 313442"/>
                <a:gd name="connsiteX78" fmla="*/ 603365 w 613888"/>
                <a:gd name="connsiteY78" fmla="*/ 80743 h 313442"/>
                <a:gd name="connsiteX79" fmla="*/ 543146 w 613888"/>
                <a:gd name="connsiteY79" fmla="*/ 80451 h 313442"/>
                <a:gd name="connsiteX80" fmla="*/ 537007 w 613888"/>
                <a:gd name="connsiteY80" fmla="*/ 88050 h 313442"/>
                <a:gd name="connsiteX81" fmla="*/ 536714 w 613888"/>
                <a:gd name="connsiteY81" fmla="*/ 136568 h 313442"/>
                <a:gd name="connsiteX82" fmla="*/ 553962 w 613888"/>
                <a:gd name="connsiteY82" fmla="*/ 136568 h 313442"/>
                <a:gd name="connsiteX83" fmla="*/ 572378 w 613888"/>
                <a:gd name="connsiteY83" fmla="*/ 117570 h 313442"/>
                <a:gd name="connsiteX84" fmla="*/ 583195 w 613888"/>
                <a:gd name="connsiteY84" fmla="*/ 121662 h 313442"/>
                <a:gd name="connsiteX85" fmla="*/ 603365 w 613888"/>
                <a:gd name="connsiteY85" fmla="*/ 138614 h 313442"/>
                <a:gd name="connsiteX86" fmla="*/ 604827 w 613888"/>
                <a:gd name="connsiteY86" fmla="*/ 143583 h 313442"/>
                <a:gd name="connsiteX87" fmla="*/ 600442 w 613888"/>
                <a:gd name="connsiteY87" fmla="*/ 145629 h 313442"/>
                <a:gd name="connsiteX88" fmla="*/ 537007 w 613888"/>
                <a:gd name="connsiteY88" fmla="*/ 145921 h 313442"/>
                <a:gd name="connsiteX89" fmla="*/ 537007 w 613888"/>
                <a:gd name="connsiteY89" fmla="*/ 223083 h 313442"/>
                <a:gd name="connsiteX90" fmla="*/ 563316 w 613888"/>
                <a:gd name="connsiteY90" fmla="*/ 223083 h 313442"/>
                <a:gd name="connsiteX91" fmla="*/ 572671 w 613888"/>
                <a:gd name="connsiteY91" fmla="*/ 211099 h 313442"/>
                <a:gd name="connsiteX92" fmla="*/ 579979 w 613888"/>
                <a:gd name="connsiteY92" fmla="*/ 202039 h 313442"/>
                <a:gd name="connsiteX93" fmla="*/ 584071 w 613888"/>
                <a:gd name="connsiteY93" fmla="*/ 199408 h 313442"/>
                <a:gd name="connsiteX94" fmla="*/ 590795 w 613888"/>
                <a:gd name="connsiteY94" fmla="*/ 202331 h 313442"/>
                <a:gd name="connsiteX95" fmla="*/ 606581 w 613888"/>
                <a:gd name="connsiteY95" fmla="*/ 216360 h 313442"/>
                <a:gd name="connsiteX96" fmla="*/ 613889 w 613888"/>
                <a:gd name="connsiteY96" fmla="*/ 226298 h 313442"/>
                <a:gd name="connsiteX97" fmla="*/ 611843 w 613888"/>
                <a:gd name="connsiteY97" fmla="*/ 230390 h 313442"/>
                <a:gd name="connsiteX98" fmla="*/ 603657 w 613888"/>
                <a:gd name="connsiteY98" fmla="*/ 231559 h 313442"/>
                <a:gd name="connsiteX99" fmla="*/ 464802 w 613888"/>
                <a:gd name="connsiteY99" fmla="*/ 231559 h 313442"/>
                <a:gd name="connsiteX100" fmla="*/ 445216 w 613888"/>
                <a:gd name="connsiteY100" fmla="*/ 232436 h 313442"/>
                <a:gd name="connsiteX101" fmla="*/ 435861 w 613888"/>
                <a:gd name="connsiteY101" fmla="*/ 220744 h 313442"/>
                <a:gd name="connsiteX102" fmla="*/ 459832 w 613888"/>
                <a:gd name="connsiteY102" fmla="*/ 222790 h 313442"/>
                <a:gd name="connsiteX103" fmla="*/ 495788 w 613888"/>
                <a:gd name="connsiteY103" fmla="*/ 223375 h 313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</a:cxnLst>
              <a:rect l="l" t="t" r="r" b="b"/>
              <a:pathLst>
                <a:path w="613888" h="313442">
                  <a:moveTo>
                    <a:pt x="275373" y="72852"/>
                  </a:moveTo>
                  <a:lnTo>
                    <a:pt x="261049" y="64083"/>
                  </a:lnTo>
                  <a:cubicBezTo>
                    <a:pt x="254910" y="60284"/>
                    <a:pt x="250817" y="58530"/>
                    <a:pt x="248186" y="58822"/>
                  </a:cubicBezTo>
                  <a:cubicBezTo>
                    <a:pt x="245556" y="59115"/>
                    <a:pt x="242632" y="61745"/>
                    <a:pt x="238832" y="66714"/>
                  </a:cubicBezTo>
                  <a:cubicBezTo>
                    <a:pt x="235324" y="71683"/>
                    <a:pt x="230939" y="77236"/>
                    <a:pt x="225970" y="83666"/>
                  </a:cubicBezTo>
                  <a:lnTo>
                    <a:pt x="166042" y="83666"/>
                  </a:lnTo>
                  <a:lnTo>
                    <a:pt x="165750" y="33686"/>
                  </a:lnTo>
                  <a:lnTo>
                    <a:pt x="173351" y="28425"/>
                  </a:lnTo>
                  <a:cubicBezTo>
                    <a:pt x="175982" y="26380"/>
                    <a:pt x="177735" y="24334"/>
                    <a:pt x="178320" y="22288"/>
                  </a:cubicBezTo>
                  <a:cubicBezTo>
                    <a:pt x="179197" y="20242"/>
                    <a:pt x="178612" y="17903"/>
                    <a:pt x="177151" y="15273"/>
                  </a:cubicBezTo>
                  <a:cubicBezTo>
                    <a:pt x="175689" y="12642"/>
                    <a:pt x="166627" y="9720"/>
                    <a:pt x="149964" y="5920"/>
                  </a:cubicBezTo>
                  <a:cubicBezTo>
                    <a:pt x="133302" y="2120"/>
                    <a:pt x="123947" y="367"/>
                    <a:pt x="121608" y="74"/>
                  </a:cubicBezTo>
                  <a:cubicBezTo>
                    <a:pt x="116931" y="-218"/>
                    <a:pt x="114300" y="367"/>
                    <a:pt x="112839" y="1536"/>
                  </a:cubicBezTo>
                  <a:cubicBezTo>
                    <a:pt x="111377" y="2705"/>
                    <a:pt x="110792" y="5628"/>
                    <a:pt x="111085" y="10012"/>
                  </a:cubicBezTo>
                  <a:lnTo>
                    <a:pt x="113716" y="48885"/>
                  </a:lnTo>
                  <a:lnTo>
                    <a:pt x="113716" y="83374"/>
                  </a:lnTo>
                  <a:lnTo>
                    <a:pt x="59927" y="83374"/>
                  </a:lnTo>
                  <a:lnTo>
                    <a:pt x="14909" y="59992"/>
                  </a:lnTo>
                  <a:cubicBezTo>
                    <a:pt x="9354" y="57069"/>
                    <a:pt x="5554" y="55900"/>
                    <a:pt x="4093" y="56484"/>
                  </a:cubicBezTo>
                  <a:cubicBezTo>
                    <a:pt x="2339" y="57069"/>
                    <a:pt x="1169" y="57946"/>
                    <a:pt x="292" y="59115"/>
                  </a:cubicBezTo>
                  <a:lnTo>
                    <a:pt x="2046" y="86881"/>
                  </a:lnTo>
                  <a:lnTo>
                    <a:pt x="2046" y="173688"/>
                  </a:lnTo>
                  <a:lnTo>
                    <a:pt x="0" y="209638"/>
                  </a:lnTo>
                  <a:cubicBezTo>
                    <a:pt x="0" y="212853"/>
                    <a:pt x="585" y="215483"/>
                    <a:pt x="1754" y="217529"/>
                  </a:cubicBezTo>
                  <a:cubicBezTo>
                    <a:pt x="3216" y="219575"/>
                    <a:pt x="9647" y="220452"/>
                    <a:pt x="21340" y="219868"/>
                  </a:cubicBezTo>
                  <a:cubicBezTo>
                    <a:pt x="33033" y="219283"/>
                    <a:pt x="41218" y="216945"/>
                    <a:pt x="45603" y="212853"/>
                  </a:cubicBezTo>
                  <a:cubicBezTo>
                    <a:pt x="49988" y="208761"/>
                    <a:pt x="52327" y="204669"/>
                    <a:pt x="52327" y="201162"/>
                  </a:cubicBezTo>
                  <a:lnTo>
                    <a:pt x="52327" y="183625"/>
                  </a:lnTo>
                  <a:lnTo>
                    <a:pt x="113716" y="183625"/>
                  </a:lnTo>
                  <a:lnTo>
                    <a:pt x="114008" y="246173"/>
                  </a:lnTo>
                  <a:lnTo>
                    <a:pt x="110792" y="301121"/>
                  </a:lnTo>
                  <a:cubicBezTo>
                    <a:pt x="111377" y="304336"/>
                    <a:pt x="112254" y="306966"/>
                    <a:pt x="114008" y="309012"/>
                  </a:cubicBezTo>
                  <a:cubicBezTo>
                    <a:pt x="115762" y="311351"/>
                    <a:pt x="120147" y="312520"/>
                    <a:pt x="127455" y="313104"/>
                  </a:cubicBezTo>
                  <a:cubicBezTo>
                    <a:pt x="135348" y="313981"/>
                    <a:pt x="142656" y="313104"/>
                    <a:pt x="149087" y="311058"/>
                  </a:cubicBezTo>
                  <a:cubicBezTo>
                    <a:pt x="155811" y="309012"/>
                    <a:pt x="160196" y="306674"/>
                    <a:pt x="162534" y="304044"/>
                  </a:cubicBezTo>
                  <a:cubicBezTo>
                    <a:pt x="164873" y="301413"/>
                    <a:pt x="166627" y="298783"/>
                    <a:pt x="167796" y="295568"/>
                  </a:cubicBezTo>
                  <a:lnTo>
                    <a:pt x="165458" y="248511"/>
                  </a:lnTo>
                  <a:lnTo>
                    <a:pt x="165458" y="183917"/>
                  </a:lnTo>
                  <a:lnTo>
                    <a:pt x="230939" y="183917"/>
                  </a:lnTo>
                  <a:lnTo>
                    <a:pt x="230939" y="199993"/>
                  </a:lnTo>
                  <a:cubicBezTo>
                    <a:pt x="230939" y="207007"/>
                    <a:pt x="231524" y="211391"/>
                    <a:pt x="232986" y="213730"/>
                  </a:cubicBezTo>
                  <a:cubicBezTo>
                    <a:pt x="234447" y="216068"/>
                    <a:pt x="237955" y="217529"/>
                    <a:pt x="243802" y="218114"/>
                  </a:cubicBezTo>
                  <a:cubicBezTo>
                    <a:pt x="247894" y="218698"/>
                    <a:pt x="254033" y="218114"/>
                    <a:pt x="262218" y="216360"/>
                  </a:cubicBezTo>
                  <a:cubicBezTo>
                    <a:pt x="270403" y="214607"/>
                    <a:pt x="275958" y="212561"/>
                    <a:pt x="278296" y="210515"/>
                  </a:cubicBezTo>
                  <a:cubicBezTo>
                    <a:pt x="280635" y="208469"/>
                    <a:pt x="282681" y="205838"/>
                    <a:pt x="283851" y="202915"/>
                  </a:cubicBezTo>
                  <a:lnTo>
                    <a:pt x="281804" y="169596"/>
                  </a:lnTo>
                  <a:lnTo>
                    <a:pt x="281804" y="109386"/>
                  </a:lnTo>
                  <a:lnTo>
                    <a:pt x="290282" y="101203"/>
                  </a:lnTo>
                  <a:cubicBezTo>
                    <a:pt x="294374" y="97403"/>
                    <a:pt x="296421" y="94480"/>
                    <a:pt x="296421" y="92142"/>
                  </a:cubicBezTo>
                  <a:cubicBezTo>
                    <a:pt x="296713" y="88050"/>
                    <a:pt x="289697" y="81620"/>
                    <a:pt x="275373" y="72852"/>
                  </a:cubicBezTo>
                  <a:close/>
                  <a:moveTo>
                    <a:pt x="113423" y="175149"/>
                  </a:moveTo>
                  <a:lnTo>
                    <a:pt x="52327" y="175149"/>
                  </a:lnTo>
                  <a:lnTo>
                    <a:pt x="52327" y="92727"/>
                  </a:lnTo>
                  <a:lnTo>
                    <a:pt x="113423" y="92434"/>
                  </a:lnTo>
                  <a:lnTo>
                    <a:pt x="113423" y="175149"/>
                  </a:lnTo>
                  <a:close/>
                  <a:moveTo>
                    <a:pt x="230647" y="175149"/>
                  </a:moveTo>
                  <a:lnTo>
                    <a:pt x="165458" y="175149"/>
                  </a:lnTo>
                  <a:lnTo>
                    <a:pt x="165458" y="92434"/>
                  </a:lnTo>
                  <a:lnTo>
                    <a:pt x="230647" y="92434"/>
                  </a:lnTo>
                  <a:lnTo>
                    <a:pt x="230647" y="175149"/>
                  </a:lnTo>
                  <a:close/>
                  <a:moveTo>
                    <a:pt x="495788" y="223375"/>
                  </a:moveTo>
                  <a:lnTo>
                    <a:pt x="495496" y="145337"/>
                  </a:lnTo>
                  <a:lnTo>
                    <a:pt x="471525" y="145337"/>
                  </a:lnTo>
                  <a:lnTo>
                    <a:pt x="451647" y="146213"/>
                  </a:lnTo>
                  <a:lnTo>
                    <a:pt x="442292" y="134522"/>
                  </a:lnTo>
                  <a:lnTo>
                    <a:pt x="466263" y="136568"/>
                  </a:lnTo>
                  <a:lnTo>
                    <a:pt x="495204" y="136861"/>
                  </a:lnTo>
                  <a:lnTo>
                    <a:pt x="495204" y="80743"/>
                  </a:lnTo>
                  <a:lnTo>
                    <a:pt x="468017" y="80743"/>
                  </a:lnTo>
                  <a:lnTo>
                    <a:pt x="448139" y="82497"/>
                  </a:lnTo>
                  <a:lnTo>
                    <a:pt x="438784" y="70513"/>
                  </a:lnTo>
                  <a:lnTo>
                    <a:pt x="464509" y="72267"/>
                  </a:lnTo>
                  <a:lnTo>
                    <a:pt x="555131" y="72267"/>
                  </a:lnTo>
                  <a:cubicBezTo>
                    <a:pt x="560978" y="63207"/>
                    <a:pt x="565363" y="57069"/>
                    <a:pt x="568286" y="53854"/>
                  </a:cubicBezTo>
                  <a:cubicBezTo>
                    <a:pt x="570917" y="50346"/>
                    <a:pt x="573255" y="48593"/>
                    <a:pt x="575009" y="48300"/>
                  </a:cubicBezTo>
                  <a:cubicBezTo>
                    <a:pt x="576763" y="48008"/>
                    <a:pt x="579394" y="49177"/>
                    <a:pt x="582902" y="51515"/>
                  </a:cubicBezTo>
                  <a:cubicBezTo>
                    <a:pt x="593426" y="59115"/>
                    <a:pt x="600734" y="65252"/>
                    <a:pt x="604827" y="69637"/>
                  </a:cubicBezTo>
                  <a:cubicBezTo>
                    <a:pt x="608919" y="74021"/>
                    <a:pt x="610381" y="76944"/>
                    <a:pt x="609796" y="78405"/>
                  </a:cubicBezTo>
                  <a:cubicBezTo>
                    <a:pt x="608919" y="80159"/>
                    <a:pt x="606873" y="80743"/>
                    <a:pt x="603365" y="80743"/>
                  </a:cubicBezTo>
                  <a:lnTo>
                    <a:pt x="543146" y="80451"/>
                  </a:lnTo>
                  <a:cubicBezTo>
                    <a:pt x="541392" y="83666"/>
                    <a:pt x="539345" y="86004"/>
                    <a:pt x="537007" y="88050"/>
                  </a:cubicBezTo>
                  <a:lnTo>
                    <a:pt x="536714" y="136568"/>
                  </a:lnTo>
                  <a:lnTo>
                    <a:pt x="553962" y="136568"/>
                  </a:lnTo>
                  <a:cubicBezTo>
                    <a:pt x="563609" y="124585"/>
                    <a:pt x="569747" y="118155"/>
                    <a:pt x="572378" y="117570"/>
                  </a:cubicBezTo>
                  <a:cubicBezTo>
                    <a:pt x="575009" y="116986"/>
                    <a:pt x="578810" y="118447"/>
                    <a:pt x="583195" y="121662"/>
                  </a:cubicBezTo>
                  <a:cubicBezTo>
                    <a:pt x="595180" y="131015"/>
                    <a:pt x="601904" y="136568"/>
                    <a:pt x="603365" y="138614"/>
                  </a:cubicBezTo>
                  <a:cubicBezTo>
                    <a:pt x="604827" y="140660"/>
                    <a:pt x="605412" y="142122"/>
                    <a:pt x="604827" y="143583"/>
                  </a:cubicBezTo>
                  <a:cubicBezTo>
                    <a:pt x="604242" y="145044"/>
                    <a:pt x="602781" y="145629"/>
                    <a:pt x="600442" y="145629"/>
                  </a:cubicBezTo>
                  <a:lnTo>
                    <a:pt x="537007" y="145921"/>
                  </a:lnTo>
                  <a:lnTo>
                    <a:pt x="537007" y="223083"/>
                  </a:lnTo>
                  <a:lnTo>
                    <a:pt x="563316" y="223083"/>
                  </a:lnTo>
                  <a:cubicBezTo>
                    <a:pt x="566240" y="219575"/>
                    <a:pt x="569455" y="215776"/>
                    <a:pt x="572671" y="211099"/>
                  </a:cubicBezTo>
                  <a:cubicBezTo>
                    <a:pt x="576179" y="206715"/>
                    <a:pt x="578517" y="203792"/>
                    <a:pt x="579979" y="202039"/>
                  </a:cubicBezTo>
                  <a:cubicBezTo>
                    <a:pt x="581441" y="200577"/>
                    <a:pt x="582902" y="199700"/>
                    <a:pt x="584071" y="199408"/>
                  </a:cubicBezTo>
                  <a:cubicBezTo>
                    <a:pt x="585533" y="199116"/>
                    <a:pt x="587579" y="200285"/>
                    <a:pt x="590795" y="202331"/>
                  </a:cubicBezTo>
                  <a:cubicBezTo>
                    <a:pt x="596349" y="206715"/>
                    <a:pt x="601611" y="211391"/>
                    <a:pt x="606581" y="216360"/>
                  </a:cubicBezTo>
                  <a:cubicBezTo>
                    <a:pt x="611550" y="221329"/>
                    <a:pt x="613889" y="224836"/>
                    <a:pt x="613889" y="226298"/>
                  </a:cubicBezTo>
                  <a:cubicBezTo>
                    <a:pt x="613889" y="228344"/>
                    <a:pt x="613012" y="229513"/>
                    <a:pt x="611843" y="230390"/>
                  </a:cubicBezTo>
                  <a:cubicBezTo>
                    <a:pt x="610381" y="231266"/>
                    <a:pt x="607750" y="231559"/>
                    <a:pt x="603657" y="231559"/>
                  </a:cubicBezTo>
                  <a:lnTo>
                    <a:pt x="464802" y="231559"/>
                  </a:lnTo>
                  <a:lnTo>
                    <a:pt x="445216" y="232436"/>
                  </a:lnTo>
                  <a:lnTo>
                    <a:pt x="435861" y="220744"/>
                  </a:lnTo>
                  <a:lnTo>
                    <a:pt x="459832" y="222790"/>
                  </a:lnTo>
                  <a:lnTo>
                    <a:pt x="495788" y="223375"/>
                  </a:lnTo>
                  <a:close/>
                </a:path>
              </a:pathLst>
            </a:custGeom>
            <a:grpFill/>
            <a:ln w="186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</a:endParaRPr>
            </a:p>
          </p:txBody>
        </p:sp>
        <p:sp>
          <p:nvSpPr>
            <p:cNvPr id="110" name="任意多边形: 形状 109"/>
            <p:cNvSpPr/>
            <p:nvPr/>
          </p:nvSpPr>
          <p:spPr>
            <a:xfrm>
              <a:off x="3877690" y="2645138"/>
              <a:ext cx="27297" cy="23931"/>
            </a:xfrm>
            <a:custGeom>
              <a:avLst/>
              <a:gdLst>
                <a:gd name="connsiteX0" fmla="*/ 6487 w 56071"/>
                <a:gd name="connsiteY0" fmla="*/ 55 h 49158"/>
                <a:gd name="connsiteX1" fmla="*/ 56 w 56071"/>
                <a:gd name="connsiteY1" fmla="*/ 2394 h 49158"/>
                <a:gd name="connsiteX2" fmla="*/ 2102 w 56071"/>
                <a:gd name="connsiteY2" fmla="*/ 7362 h 49158"/>
                <a:gd name="connsiteX3" fmla="*/ 7949 w 56071"/>
                <a:gd name="connsiteY3" fmla="*/ 12331 h 49158"/>
                <a:gd name="connsiteX4" fmla="*/ 14965 w 56071"/>
                <a:gd name="connsiteY4" fmla="*/ 26945 h 49158"/>
                <a:gd name="connsiteX5" fmla="*/ 17596 w 56071"/>
                <a:gd name="connsiteY5" fmla="*/ 39513 h 49158"/>
                <a:gd name="connsiteX6" fmla="*/ 22858 w 56071"/>
                <a:gd name="connsiteY6" fmla="*/ 45943 h 49158"/>
                <a:gd name="connsiteX7" fmla="*/ 37766 w 56071"/>
                <a:gd name="connsiteY7" fmla="*/ 49158 h 49158"/>
                <a:gd name="connsiteX8" fmla="*/ 53844 w 56071"/>
                <a:gd name="connsiteY8" fmla="*/ 39221 h 49158"/>
                <a:gd name="connsiteX9" fmla="*/ 55891 w 56071"/>
                <a:gd name="connsiteY9" fmla="*/ 26945 h 49158"/>
                <a:gd name="connsiteX10" fmla="*/ 46536 w 56071"/>
                <a:gd name="connsiteY10" fmla="*/ 11162 h 49158"/>
                <a:gd name="connsiteX11" fmla="*/ 12626 w 56071"/>
                <a:gd name="connsiteY11" fmla="*/ 640 h 49158"/>
                <a:gd name="connsiteX12" fmla="*/ 6487 w 56071"/>
                <a:gd name="connsiteY12" fmla="*/ 55 h 49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6071" h="49158">
                  <a:moveTo>
                    <a:pt x="6487" y="55"/>
                  </a:moveTo>
                  <a:cubicBezTo>
                    <a:pt x="2395" y="-237"/>
                    <a:pt x="56" y="640"/>
                    <a:pt x="56" y="2394"/>
                  </a:cubicBezTo>
                  <a:cubicBezTo>
                    <a:pt x="-236" y="4147"/>
                    <a:pt x="641" y="5901"/>
                    <a:pt x="2102" y="7362"/>
                  </a:cubicBezTo>
                  <a:lnTo>
                    <a:pt x="7949" y="12331"/>
                  </a:lnTo>
                  <a:cubicBezTo>
                    <a:pt x="11457" y="15838"/>
                    <a:pt x="13795" y="20807"/>
                    <a:pt x="14965" y="26945"/>
                  </a:cubicBezTo>
                  <a:cubicBezTo>
                    <a:pt x="16134" y="33083"/>
                    <a:pt x="17011" y="37467"/>
                    <a:pt x="17596" y="39513"/>
                  </a:cubicBezTo>
                  <a:cubicBezTo>
                    <a:pt x="18180" y="41559"/>
                    <a:pt x="19934" y="43897"/>
                    <a:pt x="22858" y="45943"/>
                  </a:cubicBezTo>
                  <a:cubicBezTo>
                    <a:pt x="25781" y="48281"/>
                    <a:pt x="30750" y="49158"/>
                    <a:pt x="37766" y="49158"/>
                  </a:cubicBezTo>
                  <a:cubicBezTo>
                    <a:pt x="44490" y="48866"/>
                    <a:pt x="50044" y="45651"/>
                    <a:pt x="53844" y="39221"/>
                  </a:cubicBezTo>
                  <a:cubicBezTo>
                    <a:pt x="55598" y="36006"/>
                    <a:pt x="56475" y="31914"/>
                    <a:pt x="55891" y="26945"/>
                  </a:cubicBezTo>
                  <a:cubicBezTo>
                    <a:pt x="55306" y="21976"/>
                    <a:pt x="52383" y="16715"/>
                    <a:pt x="46536" y="11162"/>
                  </a:cubicBezTo>
                  <a:cubicBezTo>
                    <a:pt x="40982" y="5609"/>
                    <a:pt x="29581" y="1809"/>
                    <a:pt x="12626" y="640"/>
                  </a:cubicBezTo>
                  <a:lnTo>
                    <a:pt x="6487" y="55"/>
                  </a:lnTo>
                  <a:close/>
                </a:path>
              </a:pathLst>
            </a:custGeom>
            <a:grpFill/>
            <a:ln w="186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</a:endParaRPr>
            </a:p>
          </p:txBody>
        </p:sp>
        <p:sp>
          <p:nvSpPr>
            <p:cNvPr id="111" name="任意多边形: 形状 110"/>
            <p:cNvSpPr/>
            <p:nvPr/>
          </p:nvSpPr>
          <p:spPr>
            <a:xfrm>
              <a:off x="3803716" y="2572461"/>
              <a:ext cx="524424" cy="151615"/>
            </a:xfrm>
            <a:custGeom>
              <a:avLst/>
              <a:gdLst>
                <a:gd name="connsiteX0" fmla="*/ 288528 w 1077243"/>
                <a:gd name="connsiteY0" fmla="*/ 35063 h 311439"/>
                <a:gd name="connsiteX1" fmla="*/ 278004 w 1077243"/>
                <a:gd name="connsiteY1" fmla="*/ 23664 h 311439"/>
                <a:gd name="connsiteX2" fmla="*/ 251402 w 1077243"/>
                <a:gd name="connsiteY2" fmla="*/ 7881 h 311439"/>
                <a:gd name="connsiteX3" fmla="*/ 242632 w 1077243"/>
                <a:gd name="connsiteY3" fmla="*/ 6128 h 311439"/>
                <a:gd name="connsiteX4" fmla="*/ 235324 w 1077243"/>
                <a:gd name="connsiteY4" fmla="*/ 12266 h 311439"/>
                <a:gd name="connsiteX5" fmla="*/ 224216 w 1077243"/>
                <a:gd name="connsiteY5" fmla="*/ 26587 h 311439"/>
                <a:gd name="connsiteX6" fmla="*/ 51742 w 1077243"/>
                <a:gd name="connsiteY6" fmla="*/ 26587 h 311439"/>
                <a:gd name="connsiteX7" fmla="*/ 13155 w 1077243"/>
                <a:gd name="connsiteY7" fmla="*/ 7589 h 311439"/>
                <a:gd name="connsiteX8" fmla="*/ 2923 w 1077243"/>
                <a:gd name="connsiteY8" fmla="*/ 4374 h 311439"/>
                <a:gd name="connsiteX9" fmla="*/ 0 w 1077243"/>
                <a:gd name="connsiteY9" fmla="*/ 7005 h 311439"/>
                <a:gd name="connsiteX10" fmla="*/ 2046 w 1077243"/>
                <a:gd name="connsiteY10" fmla="*/ 54646 h 311439"/>
                <a:gd name="connsiteX11" fmla="*/ 2339 w 1077243"/>
                <a:gd name="connsiteY11" fmla="*/ 246965 h 311439"/>
                <a:gd name="connsiteX12" fmla="*/ 292 w 1077243"/>
                <a:gd name="connsiteY12" fmla="*/ 296652 h 311439"/>
                <a:gd name="connsiteX13" fmla="*/ 3508 w 1077243"/>
                <a:gd name="connsiteY13" fmla="*/ 301913 h 311439"/>
                <a:gd name="connsiteX14" fmla="*/ 11693 w 1077243"/>
                <a:gd name="connsiteY14" fmla="*/ 303959 h 311439"/>
                <a:gd name="connsiteX15" fmla="*/ 41511 w 1077243"/>
                <a:gd name="connsiteY15" fmla="*/ 300452 h 311439"/>
                <a:gd name="connsiteX16" fmla="*/ 47942 w 1077243"/>
                <a:gd name="connsiteY16" fmla="*/ 290514 h 311439"/>
                <a:gd name="connsiteX17" fmla="*/ 47942 w 1077243"/>
                <a:gd name="connsiteY17" fmla="*/ 271809 h 311439"/>
                <a:gd name="connsiteX18" fmla="*/ 228600 w 1077243"/>
                <a:gd name="connsiteY18" fmla="*/ 271809 h 311439"/>
                <a:gd name="connsiteX19" fmla="*/ 228308 w 1077243"/>
                <a:gd name="connsiteY19" fmla="*/ 289930 h 311439"/>
                <a:gd name="connsiteX20" fmla="*/ 231231 w 1077243"/>
                <a:gd name="connsiteY20" fmla="*/ 301329 h 311439"/>
                <a:gd name="connsiteX21" fmla="*/ 244386 w 1077243"/>
                <a:gd name="connsiteY21" fmla="*/ 305713 h 311439"/>
                <a:gd name="connsiteX22" fmla="*/ 264265 w 1077243"/>
                <a:gd name="connsiteY22" fmla="*/ 303375 h 311439"/>
                <a:gd name="connsiteX23" fmla="*/ 276542 w 1077243"/>
                <a:gd name="connsiteY23" fmla="*/ 296944 h 311439"/>
                <a:gd name="connsiteX24" fmla="*/ 280343 w 1077243"/>
                <a:gd name="connsiteY24" fmla="*/ 287007 h 311439"/>
                <a:gd name="connsiteX25" fmla="*/ 278589 w 1077243"/>
                <a:gd name="connsiteY25" fmla="*/ 245211 h 311439"/>
                <a:gd name="connsiteX26" fmla="*/ 278881 w 1077243"/>
                <a:gd name="connsiteY26" fmla="*/ 47339 h 311439"/>
                <a:gd name="connsiteX27" fmla="*/ 288528 w 1077243"/>
                <a:gd name="connsiteY27" fmla="*/ 35063 h 311439"/>
                <a:gd name="connsiteX28" fmla="*/ 228893 w 1077243"/>
                <a:gd name="connsiteY28" fmla="*/ 263332 h 311439"/>
                <a:gd name="connsiteX29" fmla="*/ 47942 w 1077243"/>
                <a:gd name="connsiteY29" fmla="*/ 263040 h 311439"/>
                <a:gd name="connsiteX30" fmla="*/ 48234 w 1077243"/>
                <a:gd name="connsiteY30" fmla="*/ 35648 h 311439"/>
                <a:gd name="connsiteX31" fmla="*/ 228893 w 1077243"/>
                <a:gd name="connsiteY31" fmla="*/ 35648 h 311439"/>
                <a:gd name="connsiteX32" fmla="*/ 228893 w 1077243"/>
                <a:gd name="connsiteY32" fmla="*/ 263332 h 311439"/>
                <a:gd name="connsiteX33" fmla="*/ 546069 w 1077243"/>
                <a:gd name="connsiteY33" fmla="*/ 71890 h 311439"/>
                <a:gd name="connsiteX34" fmla="*/ 550161 w 1077243"/>
                <a:gd name="connsiteY34" fmla="*/ 91473 h 311439"/>
                <a:gd name="connsiteX35" fmla="*/ 558347 w 1077243"/>
                <a:gd name="connsiteY35" fmla="*/ 120116 h 311439"/>
                <a:gd name="connsiteX36" fmla="*/ 577933 w 1077243"/>
                <a:gd name="connsiteY36" fmla="*/ 162497 h 311439"/>
                <a:gd name="connsiteX37" fmla="*/ 605996 w 1077243"/>
                <a:gd name="connsiteY37" fmla="*/ 124208 h 311439"/>
                <a:gd name="connsiteX38" fmla="*/ 609796 w 1077243"/>
                <a:gd name="connsiteY38" fmla="*/ 117193 h 311439"/>
                <a:gd name="connsiteX39" fmla="*/ 617397 w 1077243"/>
                <a:gd name="connsiteY39" fmla="*/ 107548 h 311439"/>
                <a:gd name="connsiteX40" fmla="*/ 624120 w 1077243"/>
                <a:gd name="connsiteY40" fmla="*/ 108717 h 311439"/>
                <a:gd name="connsiteX41" fmla="*/ 632890 w 1077243"/>
                <a:gd name="connsiteY41" fmla="*/ 115440 h 311439"/>
                <a:gd name="connsiteX42" fmla="*/ 647799 w 1077243"/>
                <a:gd name="connsiteY42" fmla="*/ 126546 h 311439"/>
                <a:gd name="connsiteX43" fmla="*/ 661538 w 1077243"/>
                <a:gd name="connsiteY43" fmla="*/ 137945 h 311439"/>
                <a:gd name="connsiteX44" fmla="*/ 664754 w 1077243"/>
                <a:gd name="connsiteY44" fmla="*/ 146129 h 311439"/>
                <a:gd name="connsiteX45" fmla="*/ 646045 w 1077243"/>
                <a:gd name="connsiteY45" fmla="*/ 149344 h 311439"/>
                <a:gd name="connsiteX46" fmla="*/ 585826 w 1077243"/>
                <a:gd name="connsiteY46" fmla="*/ 172142 h 311439"/>
                <a:gd name="connsiteX47" fmla="*/ 600150 w 1077243"/>
                <a:gd name="connsiteY47" fmla="*/ 192309 h 311439"/>
                <a:gd name="connsiteX48" fmla="*/ 629382 w 1077243"/>
                <a:gd name="connsiteY48" fmla="*/ 218906 h 311439"/>
                <a:gd name="connsiteX49" fmla="*/ 667970 w 1077243"/>
                <a:gd name="connsiteY49" fmla="*/ 240535 h 311439"/>
                <a:gd name="connsiteX50" fmla="*/ 677324 w 1077243"/>
                <a:gd name="connsiteY50" fmla="*/ 244042 h 311439"/>
                <a:gd name="connsiteX51" fmla="*/ 687848 w 1077243"/>
                <a:gd name="connsiteY51" fmla="*/ 246088 h 311439"/>
                <a:gd name="connsiteX52" fmla="*/ 690771 w 1077243"/>
                <a:gd name="connsiteY52" fmla="*/ 250472 h 311439"/>
                <a:gd name="connsiteX53" fmla="*/ 689017 w 1077243"/>
                <a:gd name="connsiteY53" fmla="*/ 254272 h 311439"/>
                <a:gd name="connsiteX54" fmla="*/ 680247 w 1077243"/>
                <a:gd name="connsiteY54" fmla="*/ 257487 h 311439"/>
                <a:gd name="connsiteX55" fmla="*/ 672939 w 1077243"/>
                <a:gd name="connsiteY55" fmla="*/ 259825 h 311439"/>
                <a:gd name="connsiteX56" fmla="*/ 664754 w 1077243"/>
                <a:gd name="connsiteY56" fmla="*/ 263332 h 311439"/>
                <a:gd name="connsiteX57" fmla="*/ 657154 w 1077243"/>
                <a:gd name="connsiteY57" fmla="*/ 269178 h 311439"/>
                <a:gd name="connsiteX58" fmla="*/ 649845 w 1077243"/>
                <a:gd name="connsiteY58" fmla="*/ 276777 h 311439"/>
                <a:gd name="connsiteX59" fmla="*/ 644876 w 1077243"/>
                <a:gd name="connsiteY59" fmla="*/ 286715 h 311439"/>
                <a:gd name="connsiteX60" fmla="*/ 640491 w 1077243"/>
                <a:gd name="connsiteY60" fmla="*/ 294022 h 311439"/>
                <a:gd name="connsiteX61" fmla="*/ 632890 w 1077243"/>
                <a:gd name="connsiteY61" fmla="*/ 290514 h 311439"/>
                <a:gd name="connsiteX62" fmla="*/ 624120 w 1077243"/>
                <a:gd name="connsiteY62" fmla="*/ 284669 h 311439"/>
                <a:gd name="connsiteX63" fmla="*/ 608919 w 1077243"/>
                <a:gd name="connsiteY63" fmla="*/ 272393 h 311439"/>
                <a:gd name="connsiteX64" fmla="*/ 592549 w 1077243"/>
                <a:gd name="connsiteY64" fmla="*/ 256026 h 311439"/>
                <a:gd name="connsiteX65" fmla="*/ 574132 w 1077243"/>
                <a:gd name="connsiteY65" fmla="*/ 229721 h 311439"/>
                <a:gd name="connsiteX66" fmla="*/ 554254 w 1077243"/>
                <a:gd name="connsiteY66" fmla="*/ 186171 h 311439"/>
                <a:gd name="connsiteX67" fmla="*/ 542269 w 1077243"/>
                <a:gd name="connsiteY67" fmla="*/ 138822 h 311439"/>
                <a:gd name="connsiteX68" fmla="*/ 537884 w 1077243"/>
                <a:gd name="connsiteY68" fmla="*/ 103749 h 311439"/>
                <a:gd name="connsiteX69" fmla="*/ 536130 w 1077243"/>
                <a:gd name="connsiteY69" fmla="*/ 81243 h 311439"/>
                <a:gd name="connsiteX70" fmla="*/ 530576 w 1077243"/>
                <a:gd name="connsiteY70" fmla="*/ 95857 h 311439"/>
                <a:gd name="connsiteX71" fmla="*/ 508359 w 1077243"/>
                <a:gd name="connsiteY71" fmla="*/ 135899 h 311439"/>
                <a:gd name="connsiteX72" fmla="*/ 518882 w 1077243"/>
                <a:gd name="connsiteY72" fmla="*/ 145252 h 311439"/>
                <a:gd name="connsiteX73" fmla="*/ 507189 w 1077243"/>
                <a:gd name="connsiteY73" fmla="*/ 155774 h 311439"/>
                <a:gd name="connsiteX74" fmla="*/ 507189 w 1077243"/>
                <a:gd name="connsiteY74" fmla="*/ 244627 h 311439"/>
                <a:gd name="connsiteX75" fmla="*/ 551038 w 1077243"/>
                <a:gd name="connsiteY75" fmla="*/ 222998 h 311439"/>
                <a:gd name="connsiteX76" fmla="*/ 556593 w 1077243"/>
                <a:gd name="connsiteY76" fmla="*/ 220075 h 311439"/>
                <a:gd name="connsiteX77" fmla="*/ 565655 w 1077243"/>
                <a:gd name="connsiteY77" fmla="*/ 219198 h 311439"/>
                <a:gd name="connsiteX78" fmla="*/ 567701 w 1077243"/>
                <a:gd name="connsiteY78" fmla="*/ 224459 h 311439"/>
                <a:gd name="connsiteX79" fmla="*/ 564778 w 1077243"/>
                <a:gd name="connsiteY79" fmla="*/ 229428 h 311439"/>
                <a:gd name="connsiteX80" fmla="*/ 561562 w 1077243"/>
                <a:gd name="connsiteY80" fmla="*/ 232351 h 311439"/>
                <a:gd name="connsiteX81" fmla="*/ 499881 w 1077243"/>
                <a:gd name="connsiteY81" fmla="*/ 292268 h 311439"/>
                <a:gd name="connsiteX82" fmla="*/ 483511 w 1077243"/>
                <a:gd name="connsiteY82" fmla="*/ 308343 h 311439"/>
                <a:gd name="connsiteX83" fmla="*/ 475618 w 1077243"/>
                <a:gd name="connsiteY83" fmla="*/ 311266 h 311439"/>
                <a:gd name="connsiteX84" fmla="*/ 470063 w 1077243"/>
                <a:gd name="connsiteY84" fmla="*/ 304836 h 311439"/>
                <a:gd name="connsiteX85" fmla="*/ 461294 w 1077243"/>
                <a:gd name="connsiteY85" fmla="*/ 290222 h 311439"/>
                <a:gd name="connsiteX86" fmla="*/ 454863 w 1077243"/>
                <a:gd name="connsiteY86" fmla="*/ 276777 h 311439"/>
                <a:gd name="connsiteX87" fmla="*/ 452232 w 1077243"/>
                <a:gd name="connsiteY87" fmla="*/ 267424 h 311439"/>
                <a:gd name="connsiteX88" fmla="*/ 456616 w 1077243"/>
                <a:gd name="connsiteY88" fmla="*/ 261579 h 311439"/>
                <a:gd name="connsiteX89" fmla="*/ 460709 w 1077243"/>
                <a:gd name="connsiteY89" fmla="*/ 257779 h 311439"/>
                <a:gd name="connsiteX90" fmla="*/ 460709 w 1077243"/>
                <a:gd name="connsiteY90" fmla="*/ 193186 h 311439"/>
                <a:gd name="connsiteX91" fmla="*/ 413060 w 1077243"/>
                <a:gd name="connsiteY91" fmla="*/ 227090 h 311439"/>
                <a:gd name="connsiteX92" fmla="*/ 385581 w 1077243"/>
                <a:gd name="connsiteY92" fmla="*/ 243458 h 311439"/>
                <a:gd name="connsiteX93" fmla="*/ 379149 w 1077243"/>
                <a:gd name="connsiteY93" fmla="*/ 246965 h 311439"/>
                <a:gd name="connsiteX94" fmla="*/ 372718 w 1077243"/>
                <a:gd name="connsiteY94" fmla="*/ 248426 h 311439"/>
                <a:gd name="connsiteX95" fmla="*/ 366287 w 1077243"/>
                <a:gd name="connsiteY95" fmla="*/ 245796 h 311439"/>
                <a:gd name="connsiteX96" fmla="*/ 373595 w 1077243"/>
                <a:gd name="connsiteY96" fmla="*/ 234981 h 311439"/>
                <a:gd name="connsiteX97" fmla="*/ 378857 w 1077243"/>
                <a:gd name="connsiteY97" fmla="*/ 230890 h 311439"/>
                <a:gd name="connsiteX98" fmla="*/ 391720 w 1077243"/>
                <a:gd name="connsiteY98" fmla="*/ 220660 h 311439"/>
                <a:gd name="connsiteX99" fmla="*/ 417737 w 1077243"/>
                <a:gd name="connsiteY99" fmla="*/ 192893 h 311439"/>
                <a:gd name="connsiteX100" fmla="*/ 447554 w 1077243"/>
                <a:gd name="connsiteY100" fmla="*/ 156359 h 311439"/>
                <a:gd name="connsiteX101" fmla="*/ 468602 w 1077243"/>
                <a:gd name="connsiteY101" fmla="*/ 121285 h 311439"/>
                <a:gd name="connsiteX102" fmla="*/ 483218 w 1077243"/>
                <a:gd name="connsiteY102" fmla="*/ 90012 h 311439"/>
                <a:gd name="connsiteX103" fmla="*/ 489942 w 1077243"/>
                <a:gd name="connsiteY103" fmla="*/ 71598 h 311439"/>
                <a:gd name="connsiteX104" fmla="*/ 441415 w 1077243"/>
                <a:gd name="connsiteY104" fmla="*/ 71306 h 311439"/>
                <a:gd name="connsiteX105" fmla="*/ 443462 w 1077243"/>
                <a:gd name="connsiteY105" fmla="*/ 87966 h 311439"/>
                <a:gd name="connsiteX106" fmla="*/ 438492 w 1077243"/>
                <a:gd name="connsiteY106" fmla="*/ 107256 h 311439"/>
                <a:gd name="connsiteX107" fmla="*/ 417737 w 1077243"/>
                <a:gd name="connsiteY107" fmla="*/ 122162 h 311439"/>
                <a:gd name="connsiteX108" fmla="*/ 394351 w 1077243"/>
                <a:gd name="connsiteY108" fmla="*/ 117193 h 311439"/>
                <a:gd name="connsiteX109" fmla="*/ 386165 w 1077243"/>
                <a:gd name="connsiteY109" fmla="*/ 99072 h 311439"/>
                <a:gd name="connsiteX110" fmla="*/ 394351 w 1077243"/>
                <a:gd name="connsiteY110" fmla="*/ 81536 h 311439"/>
                <a:gd name="connsiteX111" fmla="*/ 408382 w 1077243"/>
                <a:gd name="connsiteY111" fmla="*/ 69552 h 311439"/>
                <a:gd name="connsiteX112" fmla="*/ 415106 w 1077243"/>
                <a:gd name="connsiteY112" fmla="*/ 56692 h 311439"/>
                <a:gd name="connsiteX113" fmla="*/ 416568 w 1077243"/>
                <a:gd name="connsiteY113" fmla="*/ 52308 h 311439"/>
                <a:gd name="connsiteX114" fmla="*/ 417152 w 1077243"/>
                <a:gd name="connsiteY114" fmla="*/ 42370 h 311439"/>
                <a:gd name="connsiteX115" fmla="*/ 420368 w 1077243"/>
                <a:gd name="connsiteY115" fmla="*/ 38571 h 311439"/>
                <a:gd name="connsiteX116" fmla="*/ 426507 w 1077243"/>
                <a:gd name="connsiteY116" fmla="*/ 40324 h 311439"/>
                <a:gd name="connsiteX117" fmla="*/ 429722 w 1077243"/>
                <a:gd name="connsiteY117" fmla="*/ 44709 h 311439"/>
                <a:gd name="connsiteX118" fmla="*/ 434107 w 1077243"/>
                <a:gd name="connsiteY118" fmla="*/ 51723 h 311439"/>
                <a:gd name="connsiteX119" fmla="*/ 437615 w 1077243"/>
                <a:gd name="connsiteY119" fmla="*/ 59615 h 311439"/>
                <a:gd name="connsiteX120" fmla="*/ 439077 w 1077243"/>
                <a:gd name="connsiteY120" fmla="*/ 62537 h 311439"/>
                <a:gd name="connsiteX121" fmla="*/ 493157 w 1077243"/>
                <a:gd name="connsiteY121" fmla="*/ 62537 h 311439"/>
                <a:gd name="connsiteX122" fmla="*/ 496665 w 1077243"/>
                <a:gd name="connsiteY122" fmla="*/ 49677 h 311439"/>
                <a:gd name="connsiteX123" fmla="*/ 501343 w 1077243"/>
                <a:gd name="connsiteY123" fmla="*/ 21911 h 311439"/>
                <a:gd name="connsiteX124" fmla="*/ 502804 w 1077243"/>
                <a:gd name="connsiteY124" fmla="*/ 10220 h 311439"/>
                <a:gd name="connsiteX125" fmla="*/ 505143 w 1077243"/>
                <a:gd name="connsiteY125" fmla="*/ 282 h 311439"/>
                <a:gd name="connsiteX126" fmla="*/ 515667 w 1077243"/>
                <a:gd name="connsiteY126" fmla="*/ 1451 h 311439"/>
                <a:gd name="connsiteX127" fmla="*/ 534960 w 1077243"/>
                <a:gd name="connsiteY127" fmla="*/ 5251 h 311439"/>
                <a:gd name="connsiteX128" fmla="*/ 560978 w 1077243"/>
                <a:gd name="connsiteY128" fmla="*/ 12850 h 311439"/>
                <a:gd name="connsiteX129" fmla="*/ 569163 w 1077243"/>
                <a:gd name="connsiteY129" fmla="*/ 21034 h 311439"/>
                <a:gd name="connsiteX130" fmla="*/ 557762 w 1077243"/>
                <a:gd name="connsiteY130" fmla="*/ 32433 h 311439"/>
                <a:gd name="connsiteX131" fmla="*/ 544315 w 1077243"/>
                <a:gd name="connsiteY131" fmla="*/ 62830 h 311439"/>
                <a:gd name="connsiteX132" fmla="*/ 601319 w 1077243"/>
                <a:gd name="connsiteY132" fmla="*/ 62830 h 311439"/>
                <a:gd name="connsiteX133" fmla="*/ 615643 w 1077243"/>
                <a:gd name="connsiteY133" fmla="*/ 46462 h 311439"/>
                <a:gd name="connsiteX134" fmla="*/ 622659 w 1077243"/>
                <a:gd name="connsiteY134" fmla="*/ 42663 h 311439"/>
                <a:gd name="connsiteX135" fmla="*/ 633183 w 1077243"/>
                <a:gd name="connsiteY135" fmla="*/ 47047 h 311439"/>
                <a:gd name="connsiteX136" fmla="*/ 663585 w 1077243"/>
                <a:gd name="connsiteY136" fmla="*/ 70429 h 311439"/>
                <a:gd name="connsiteX137" fmla="*/ 669139 w 1077243"/>
                <a:gd name="connsiteY137" fmla="*/ 81243 h 311439"/>
                <a:gd name="connsiteX138" fmla="*/ 655984 w 1077243"/>
                <a:gd name="connsiteY138" fmla="*/ 92058 h 311439"/>
                <a:gd name="connsiteX139" fmla="*/ 641076 w 1077243"/>
                <a:gd name="connsiteY139" fmla="*/ 91473 h 311439"/>
                <a:gd name="connsiteX140" fmla="*/ 607165 w 1077243"/>
                <a:gd name="connsiteY140" fmla="*/ 104333 h 311439"/>
                <a:gd name="connsiteX141" fmla="*/ 598396 w 1077243"/>
                <a:gd name="connsiteY141" fmla="*/ 111640 h 311439"/>
                <a:gd name="connsiteX142" fmla="*/ 588749 w 1077243"/>
                <a:gd name="connsiteY142" fmla="*/ 115440 h 311439"/>
                <a:gd name="connsiteX143" fmla="*/ 588456 w 1077243"/>
                <a:gd name="connsiteY143" fmla="*/ 107841 h 311439"/>
                <a:gd name="connsiteX144" fmla="*/ 592549 w 1077243"/>
                <a:gd name="connsiteY144" fmla="*/ 98195 h 311439"/>
                <a:gd name="connsiteX145" fmla="*/ 602781 w 1077243"/>
                <a:gd name="connsiteY145" fmla="*/ 71890 h 311439"/>
                <a:gd name="connsiteX146" fmla="*/ 546069 w 1077243"/>
                <a:gd name="connsiteY146" fmla="*/ 71890 h 311439"/>
                <a:gd name="connsiteX147" fmla="*/ 750406 w 1077243"/>
                <a:gd name="connsiteY147" fmla="*/ 287592 h 311439"/>
                <a:gd name="connsiteX148" fmla="*/ 774377 w 1077243"/>
                <a:gd name="connsiteY148" fmla="*/ 289637 h 311439"/>
                <a:gd name="connsiteX149" fmla="*/ 853306 w 1077243"/>
                <a:gd name="connsiteY149" fmla="*/ 289637 h 311439"/>
                <a:gd name="connsiteX150" fmla="*/ 853306 w 1077243"/>
                <a:gd name="connsiteY150" fmla="*/ 55523 h 311439"/>
                <a:gd name="connsiteX151" fmla="*/ 850675 w 1077243"/>
                <a:gd name="connsiteY151" fmla="*/ 9343 h 311439"/>
                <a:gd name="connsiteX152" fmla="*/ 852429 w 1077243"/>
                <a:gd name="connsiteY152" fmla="*/ 7005 h 311439"/>
                <a:gd name="connsiteX153" fmla="*/ 859737 w 1077243"/>
                <a:gd name="connsiteY153" fmla="*/ 7881 h 311439"/>
                <a:gd name="connsiteX154" fmla="*/ 875230 w 1077243"/>
                <a:gd name="connsiteY154" fmla="*/ 10804 h 311439"/>
                <a:gd name="connsiteX155" fmla="*/ 891308 w 1077243"/>
                <a:gd name="connsiteY155" fmla="*/ 14896 h 311439"/>
                <a:gd name="connsiteX156" fmla="*/ 911187 w 1077243"/>
                <a:gd name="connsiteY156" fmla="*/ 25418 h 311439"/>
                <a:gd name="connsiteX157" fmla="*/ 899786 w 1077243"/>
                <a:gd name="connsiteY157" fmla="*/ 39740 h 311439"/>
                <a:gd name="connsiteX158" fmla="*/ 900078 w 1077243"/>
                <a:gd name="connsiteY158" fmla="*/ 289930 h 311439"/>
                <a:gd name="connsiteX159" fmla="*/ 920541 w 1077243"/>
                <a:gd name="connsiteY159" fmla="*/ 289930 h 311439"/>
                <a:gd name="connsiteX160" fmla="*/ 920541 w 1077243"/>
                <a:gd name="connsiteY160" fmla="*/ 54646 h 311439"/>
                <a:gd name="connsiteX161" fmla="*/ 917910 w 1077243"/>
                <a:gd name="connsiteY161" fmla="*/ 9051 h 311439"/>
                <a:gd name="connsiteX162" fmla="*/ 926680 w 1077243"/>
                <a:gd name="connsiteY162" fmla="*/ 6420 h 311439"/>
                <a:gd name="connsiteX163" fmla="*/ 960006 w 1077243"/>
                <a:gd name="connsiteY163" fmla="*/ 13435 h 311439"/>
                <a:gd name="connsiteX164" fmla="*/ 980468 w 1077243"/>
                <a:gd name="connsiteY164" fmla="*/ 24541 h 311439"/>
                <a:gd name="connsiteX165" fmla="*/ 967021 w 1077243"/>
                <a:gd name="connsiteY165" fmla="*/ 38863 h 311439"/>
                <a:gd name="connsiteX166" fmla="*/ 967314 w 1077243"/>
                <a:gd name="connsiteY166" fmla="*/ 224752 h 311439"/>
                <a:gd name="connsiteX167" fmla="*/ 980761 w 1077243"/>
                <a:gd name="connsiteY167" fmla="*/ 187632 h 311439"/>
                <a:gd name="connsiteX168" fmla="*/ 991577 w 1077243"/>
                <a:gd name="connsiteY168" fmla="*/ 153144 h 311439"/>
                <a:gd name="connsiteX169" fmla="*/ 999470 w 1077243"/>
                <a:gd name="connsiteY169" fmla="*/ 122454 h 311439"/>
                <a:gd name="connsiteX170" fmla="*/ 1005316 w 1077243"/>
                <a:gd name="connsiteY170" fmla="*/ 96442 h 311439"/>
                <a:gd name="connsiteX171" fmla="*/ 1007655 w 1077243"/>
                <a:gd name="connsiteY171" fmla="*/ 84166 h 311439"/>
                <a:gd name="connsiteX172" fmla="*/ 1009117 w 1077243"/>
                <a:gd name="connsiteY172" fmla="*/ 74813 h 311439"/>
                <a:gd name="connsiteX173" fmla="*/ 1022271 w 1077243"/>
                <a:gd name="connsiteY173" fmla="*/ 76567 h 311439"/>
                <a:gd name="connsiteX174" fmla="*/ 1039519 w 1077243"/>
                <a:gd name="connsiteY174" fmla="*/ 84458 h 311439"/>
                <a:gd name="connsiteX175" fmla="*/ 1058812 w 1077243"/>
                <a:gd name="connsiteY175" fmla="*/ 95273 h 311439"/>
                <a:gd name="connsiteX176" fmla="*/ 1073136 w 1077243"/>
                <a:gd name="connsiteY176" fmla="*/ 111932 h 311439"/>
                <a:gd name="connsiteX177" fmla="*/ 1060274 w 1077243"/>
                <a:gd name="connsiteY177" fmla="*/ 120116 h 311439"/>
                <a:gd name="connsiteX178" fmla="*/ 1043611 w 1077243"/>
                <a:gd name="connsiteY178" fmla="*/ 149344 h 311439"/>
                <a:gd name="connsiteX179" fmla="*/ 1020225 w 1077243"/>
                <a:gd name="connsiteY179" fmla="*/ 184417 h 311439"/>
                <a:gd name="connsiteX180" fmla="*/ 967606 w 1077243"/>
                <a:gd name="connsiteY180" fmla="*/ 255441 h 311439"/>
                <a:gd name="connsiteX181" fmla="*/ 967606 w 1077243"/>
                <a:gd name="connsiteY181" fmla="*/ 289930 h 311439"/>
                <a:gd name="connsiteX182" fmla="*/ 998008 w 1077243"/>
                <a:gd name="connsiteY182" fmla="*/ 289930 h 311439"/>
                <a:gd name="connsiteX183" fmla="*/ 1018763 w 1077243"/>
                <a:gd name="connsiteY183" fmla="*/ 263917 h 311439"/>
                <a:gd name="connsiteX184" fmla="*/ 1031041 w 1077243"/>
                <a:gd name="connsiteY184" fmla="*/ 253103 h 311439"/>
                <a:gd name="connsiteX185" fmla="*/ 1044488 w 1077243"/>
                <a:gd name="connsiteY185" fmla="*/ 258364 h 311439"/>
                <a:gd name="connsiteX186" fmla="*/ 1058228 w 1077243"/>
                <a:gd name="connsiteY186" fmla="*/ 269470 h 311439"/>
                <a:gd name="connsiteX187" fmla="*/ 1070213 w 1077243"/>
                <a:gd name="connsiteY187" fmla="*/ 280577 h 311439"/>
                <a:gd name="connsiteX188" fmla="*/ 1077229 w 1077243"/>
                <a:gd name="connsiteY188" fmla="*/ 292853 h 311439"/>
                <a:gd name="connsiteX189" fmla="*/ 1064951 w 1077243"/>
                <a:gd name="connsiteY189" fmla="*/ 298990 h 311439"/>
                <a:gd name="connsiteX190" fmla="*/ 782270 w 1077243"/>
                <a:gd name="connsiteY190" fmla="*/ 298990 h 311439"/>
                <a:gd name="connsiteX191" fmla="*/ 760930 w 1077243"/>
                <a:gd name="connsiteY191" fmla="*/ 299867 h 311439"/>
                <a:gd name="connsiteX192" fmla="*/ 750406 w 1077243"/>
                <a:gd name="connsiteY192" fmla="*/ 287592 h 311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</a:cxnLst>
              <a:rect l="l" t="t" r="r" b="b"/>
              <a:pathLst>
                <a:path w="1077243" h="311439">
                  <a:moveTo>
                    <a:pt x="288528" y="35063"/>
                  </a:moveTo>
                  <a:cubicBezTo>
                    <a:pt x="288528" y="33017"/>
                    <a:pt x="285020" y="29218"/>
                    <a:pt x="278004" y="23664"/>
                  </a:cubicBezTo>
                  <a:cubicBezTo>
                    <a:pt x="270988" y="18111"/>
                    <a:pt x="262218" y="12558"/>
                    <a:pt x="251402" y="7881"/>
                  </a:cubicBezTo>
                  <a:cubicBezTo>
                    <a:pt x="247602" y="6128"/>
                    <a:pt x="244679" y="5543"/>
                    <a:pt x="242632" y="6128"/>
                  </a:cubicBezTo>
                  <a:cubicBezTo>
                    <a:pt x="240586" y="6712"/>
                    <a:pt x="238247" y="8466"/>
                    <a:pt x="235324" y="12266"/>
                  </a:cubicBezTo>
                  <a:cubicBezTo>
                    <a:pt x="232401" y="15773"/>
                    <a:pt x="228893" y="20742"/>
                    <a:pt x="224216" y="26587"/>
                  </a:cubicBezTo>
                  <a:lnTo>
                    <a:pt x="51742" y="26587"/>
                  </a:lnTo>
                  <a:lnTo>
                    <a:pt x="13155" y="7589"/>
                  </a:lnTo>
                  <a:cubicBezTo>
                    <a:pt x="7601" y="4959"/>
                    <a:pt x="4093" y="3790"/>
                    <a:pt x="2923" y="4374"/>
                  </a:cubicBezTo>
                  <a:cubicBezTo>
                    <a:pt x="1754" y="4959"/>
                    <a:pt x="877" y="5836"/>
                    <a:pt x="0" y="7005"/>
                  </a:cubicBezTo>
                  <a:lnTo>
                    <a:pt x="2046" y="54646"/>
                  </a:lnTo>
                  <a:lnTo>
                    <a:pt x="2339" y="246965"/>
                  </a:lnTo>
                  <a:lnTo>
                    <a:pt x="292" y="296652"/>
                  </a:lnTo>
                  <a:cubicBezTo>
                    <a:pt x="1169" y="298990"/>
                    <a:pt x="2046" y="300744"/>
                    <a:pt x="3508" y="301913"/>
                  </a:cubicBezTo>
                  <a:cubicBezTo>
                    <a:pt x="4677" y="303082"/>
                    <a:pt x="7601" y="303667"/>
                    <a:pt x="11693" y="303959"/>
                  </a:cubicBezTo>
                  <a:cubicBezTo>
                    <a:pt x="27186" y="305421"/>
                    <a:pt x="37126" y="304251"/>
                    <a:pt x="41511" y="300452"/>
                  </a:cubicBezTo>
                  <a:cubicBezTo>
                    <a:pt x="45603" y="296944"/>
                    <a:pt x="47942" y="293437"/>
                    <a:pt x="47942" y="290514"/>
                  </a:cubicBezTo>
                  <a:lnTo>
                    <a:pt x="47942" y="271809"/>
                  </a:lnTo>
                  <a:lnTo>
                    <a:pt x="228600" y="271809"/>
                  </a:lnTo>
                  <a:lnTo>
                    <a:pt x="228308" y="289930"/>
                  </a:lnTo>
                  <a:cubicBezTo>
                    <a:pt x="228308" y="295191"/>
                    <a:pt x="229185" y="298990"/>
                    <a:pt x="231231" y="301329"/>
                  </a:cubicBezTo>
                  <a:cubicBezTo>
                    <a:pt x="233278" y="303667"/>
                    <a:pt x="237663" y="304836"/>
                    <a:pt x="244386" y="305713"/>
                  </a:cubicBezTo>
                  <a:cubicBezTo>
                    <a:pt x="251110" y="306297"/>
                    <a:pt x="257541" y="305713"/>
                    <a:pt x="264265" y="303375"/>
                  </a:cubicBezTo>
                  <a:cubicBezTo>
                    <a:pt x="270696" y="301329"/>
                    <a:pt x="274788" y="298990"/>
                    <a:pt x="276542" y="296944"/>
                  </a:cubicBezTo>
                  <a:cubicBezTo>
                    <a:pt x="278296" y="294898"/>
                    <a:pt x="279466" y="291391"/>
                    <a:pt x="280343" y="287007"/>
                  </a:cubicBezTo>
                  <a:lnTo>
                    <a:pt x="278589" y="245211"/>
                  </a:lnTo>
                  <a:lnTo>
                    <a:pt x="278881" y="47339"/>
                  </a:lnTo>
                  <a:cubicBezTo>
                    <a:pt x="285312" y="41493"/>
                    <a:pt x="288528" y="37402"/>
                    <a:pt x="288528" y="35063"/>
                  </a:cubicBezTo>
                  <a:close/>
                  <a:moveTo>
                    <a:pt x="228893" y="263332"/>
                  </a:moveTo>
                  <a:lnTo>
                    <a:pt x="47942" y="263040"/>
                  </a:lnTo>
                  <a:lnTo>
                    <a:pt x="48234" y="35648"/>
                  </a:lnTo>
                  <a:lnTo>
                    <a:pt x="228893" y="35648"/>
                  </a:lnTo>
                  <a:lnTo>
                    <a:pt x="228893" y="263332"/>
                  </a:lnTo>
                  <a:close/>
                  <a:moveTo>
                    <a:pt x="546069" y="71890"/>
                  </a:moveTo>
                  <a:cubicBezTo>
                    <a:pt x="546654" y="76275"/>
                    <a:pt x="548115" y="82705"/>
                    <a:pt x="550161" y="91473"/>
                  </a:cubicBezTo>
                  <a:cubicBezTo>
                    <a:pt x="552208" y="100241"/>
                    <a:pt x="555131" y="109594"/>
                    <a:pt x="558347" y="120116"/>
                  </a:cubicBezTo>
                  <a:cubicBezTo>
                    <a:pt x="561562" y="130638"/>
                    <a:pt x="568286" y="144668"/>
                    <a:pt x="577933" y="162497"/>
                  </a:cubicBezTo>
                  <a:cubicBezTo>
                    <a:pt x="592257" y="145252"/>
                    <a:pt x="601611" y="132684"/>
                    <a:pt x="605996" y="124208"/>
                  </a:cubicBezTo>
                  <a:lnTo>
                    <a:pt x="609796" y="117193"/>
                  </a:lnTo>
                  <a:cubicBezTo>
                    <a:pt x="613012" y="111056"/>
                    <a:pt x="615643" y="107841"/>
                    <a:pt x="617397" y="107548"/>
                  </a:cubicBezTo>
                  <a:cubicBezTo>
                    <a:pt x="619151" y="107256"/>
                    <a:pt x="621490" y="107548"/>
                    <a:pt x="624120" y="108717"/>
                  </a:cubicBezTo>
                  <a:cubicBezTo>
                    <a:pt x="625874" y="109594"/>
                    <a:pt x="628798" y="111932"/>
                    <a:pt x="632890" y="115440"/>
                  </a:cubicBezTo>
                  <a:cubicBezTo>
                    <a:pt x="636691" y="118947"/>
                    <a:pt x="641660" y="122747"/>
                    <a:pt x="647799" y="126546"/>
                  </a:cubicBezTo>
                  <a:cubicBezTo>
                    <a:pt x="653938" y="130346"/>
                    <a:pt x="658323" y="134146"/>
                    <a:pt x="661538" y="137945"/>
                  </a:cubicBezTo>
                  <a:cubicBezTo>
                    <a:pt x="664754" y="141745"/>
                    <a:pt x="665631" y="144375"/>
                    <a:pt x="664754" y="146129"/>
                  </a:cubicBezTo>
                  <a:cubicBezTo>
                    <a:pt x="663292" y="148467"/>
                    <a:pt x="657154" y="149636"/>
                    <a:pt x="646045" y="149344"/>
                  </a:cubicBezTo>
                  <a:cubicBezTo>
                    <a:pt x="622367" y="158697"/>
                    <a:pt x="602488" y="166296"/>
                    <a:pt x="585826" y="172142"/>
                  </a:cubicBezTo>
                  <a:cubicBezTo>
                    <a:pt x="589626" y="177987"/>
                    <a:pt x="594303" y="184710"/>
                    <a:pt x="600150" y="192309"/>
                  </a:cubicBezTo>
                  <a:cubicBezTo>
                    <a:pt x="605996" y="199908"/>
                    <a:pt x="615643" y="208676"/>
                    <a:pt x="629382" y="218906"/>
                  </a:cubicBezTo>
                  <a:cubicBezTo>
                    <a:pt x="643122" y="228844"/>
                    <a:pt x="655984" y="236151"/>
                    <a:pt x="667970" y="240535"/>
                  </a:cubicBezTo>
                  <a:lnTo>
                    <a:pt x="677324" y="244042"/>
                  </a:lnTo>
                  <a:lnTo>
                    <a:pt x="687848" y="246088"/>
                  </a:lnTo>
                  <a:cubicBezTo>
                    <a:pt x="689602" y="247257"/>
                    <a:pt x="690479" y="248719"/>
                    <a:pt x="690771" y="250472"/>
                  </a:cubicBezTo>
                  <a:cubicBezTo>
                    <a:pt x="691064" y="252226"/>
                    <a:pt x="690479" y="253687"/>
                    <a:pt x="689017" y="254272"/>
                  </a:cubicBezTo>
                  <a:cubicBezTo>
                    <a:pt x="687556" y="255149"/>
                    <a:pt x="684925" y="256318"/>
                    <a:pt x="680247" y="257487"/>
                  </a:cubicBezTo>
                  <a:lnTo>
                    <a:pt x="672939" y="259825"/>
                  </a:lnTo>
                  <a:cubicBezTo>
                    <a:pt x="669139" y="261287"/>
                    <a:pt x="666508" y="262456"/>
                    <a:pt x="664754" y="263332"/>
                  </a:cubicBezTo>
                  <a:cubicBezTo>
                    <a:pt x="662708" y="264502"/>
                    <a:pt x="660369" y="266255"/>
                    <a:pt x="657154" y="269178"/>
                  </a:cubicBezTo>
                  <a:cubicBezTo>
                    <a:pt x="653938" y="272101"/>
                    <a:pt x="651307" y="274439"/>
                    <a:pt x="649845" y="276777"/>
                  </a:cubicBezTo>
                  <a:cubicBezTo>
                    <a:pt x="648091" y="278823"/>
                    <a:pt x="646630" y="282331"/>
                    <a:pt x="644876" y="286715"/>
                  </a:cubicBezTo>
                  <a:cubicBezTo>
                    <a:pt x="643122" y="291099"/>
                    <a:pt x="641660" y="293729"/>
                    <a:pt x="640491" y="294022"/>
                  </a:cubicBezTo>
                  <a:cubicBezTo>
                    <a:pt x="639029" y="294314"/>
                    <a:pt x="636691" y="293145"/>
                    <a:pt x="632890" y="290514"/>
                  </a:cubicBezTo>
                  <a:lnTo>
                    <a:pt x="624120" y="284669"/>
                  </a:lnTo>
                  <a:cubicBezTo>
                    <a:pt x="620320" y="282038"/>
                    <a:pt x="615351" y="277946"/>
                    <a:pt x="608919" y="272393"/>
                  </a:cubicBezTo>
                  <a:cubicBezTo>
                    <a:pt x="602781" y="266840"/>
                    <a:pt x="597226" y="261579"/>
                    <a:pt x="592549" y="256026"/>
                  </a:cubicBezTo>
                  <a:cubicBezTo>
                    <a:pt x="587872" y="250472"/>
                    <a:pt x="581440" y="241704"/>
                    <a:pt x="574132" y="229721"/>
                  </a:cubicBezTo>
                  <a:cubicBezTo>
                    <a:pt x="566824" y="217737"/>
                    <a:pt x="560101" y="203123"/>
                    <a:pt x="554254" y="186171"/>
                  </a:cubicBezTo>
                  <a:cubicBezTo>
                    <a:pt x="548700" y="169511"/>
                    <a:pt x="544607" y="153728"/>
                    <a:pt x="542269" y="138822"/>
                  </a:cubicBezTo>
                  <a:cubicBezTo>
                    <a:pt x="539930" y="123916"/>
                    <a:pt x="538468" y="112225"/>
                    <a:pt x="537884" y="103749"/>
                  </a:cubicBezTo>
                  <a:cubicBezTo>
                    <a:pt x="537299" y="95273"/>
                    <a:pt x="536714" y="87673"/>
                    <a:pt x="536130" y="81243"/>
                  </a:cubicBezTo>
                  <a:cubicBezTo>
                    <a:pt x="534668" y="85627"/>
                    <a:pt x="532914" y="90304"/>
                    <a:pt x="530576" y="95857"/>
                  </a:cubicBezTo>
                  <a:cubicBezTo>
                    <a:pt x="528237" y="101410"/>
                    <a:pt x="520929" y="114855"/>
                    <a:pt x="508359" y="135899"/>
                  </a:cubicBezTo>
                  <a:cubicBezTo>
                    <a:pt x="515082" y="139407"/>
                    <a:pt x="518882" y="142329"/>
                    <a:pt x="518882" y="145252"/>
                  </a:cubicBezTo>
                  <a:cubicBezTo>
                    <a:pt x="519175" y="148175"/>
                    <a:pt x="515082" y="151390"/>
                    <a:pt x="507189" y="155774"/>
                  </a:cubicBezTo>
                  <a:lnTo>
                    <a:pt x="507189" y="244627"/>
                  </a:lnTo>
                  <a:cubicBezTo>
                    <a:pt x="515082" y="240535"/>
                    <a:pt x="529698" y="233520"/>
                    <a:pt x="551038" y="222998"/>
                  </a:cubicBezTo>
                  <a:lnTo>
                    <a:pt x="556593" y="220075"/>
                  </a:lnTo>
                  <a:cubicBezTo>
                    <a:pt x="560685" y="218029"/>
                    <a:pt x="563609" y="217737"/>
                    <a:pt x="565655" y="219198"/>
                  </a:cubicBezTo>
                  <a:cubicBezTo>
                    <a:pt x="567701" y="220660"/>
                    <a:pt x="568286" y="222414"/>
                    <a:pt x="567701" y="224459"/>
                  </a:cubicBezTo>
                  <a:cubicBezTo>
                    <a:pt x="567116" y="226505"/>
                    <a:pt x="566240" y="228259"/>
                    <a:pt x="564778" y="229428"/>
                  </a:cubicBezTo>
                  <a:lnTo>
                    <a:pt x="561562" y="232351"/>
                  </a:lnTo>
                  <a:lnTo>
                    <a:pt x="499881" y="292268"/>
                  </a:lnTo>
                  <a:lnTo>
                    <a:pt x="483511" y="308343"/>
                  </a:lnTo>
                  <a:cubicBezTo>
                    <a:pt x="480003" y="310974"/>
                    <a:pt x="477372" y="311851"/>
                    <a:pt x="475618" y="311266"/>
                  </a:cubicBezTo>
                  <a:cubicBezTo>
                    <a:pt x="474156" y="310974"/>
                    <a:pt x="472402" y="308928"/>
                    <a:pt x="470063" y="304836"/>
                  </a:cubicBezTo>
                  <a:lnTo>
                    <a:pt x="461294" y="290222"/>
                  </a:lnTo>
                  <a:cubicBezTo>
                    <a:pt x="458955" y="286130"/>
                    <a:pt x="456909" y="281746"/>
                    <a:pt x="454863" y="276777"/>
                  </a:cubicBezTo>
                  <a:cubicBezTo>
                    <a:pt x="452816" y="271809"/>
                    <a:pt x="451939" y="268593"/>
                    <a:pt x="452232" y="267424"/>
                  </a:cubicBezTo>
                  <a:cubicBezTo>
                    <a:pt x="452524" y="265378"/>
                    <a:pt x="453985" y="263332"/>
                    <a:pt x="456616" y="261579"/>
                  </a:cubicBezTo>
                  <a:cubicBezTo>
                    <a:pt x="459247" y="259825"/>
                    <a:pt x="460709" y="258656"/>
                    <a:pt x="460709" y="257779"/>
                  </a:cubicBezTo>
                  <a:lnTo>
                    <a:pt x="460709" y="193186"/>
                  </a:lnTo>
                  <a:cubicBezTo>
                    <a:pt x="443169" y="206923"/>
                    <a:pt x="427384" y="218322"/>
                    <a:pt x="413060" y="227090"/>
                  </a:cubicBezTo>
                  <a:cubicBezTo>
                    <a:pt x="398735" y="235858"/>
                    <a:pt x="389673" y="241412"/>
                    <a:pt x="385581" y="243458"/>
                  </a:cubicBezTo>
                  <a:lnTo>
                    <a:pt x="379149" y="246965"/>
                  </a:lnTo>
                  <a:cubicBezTo>
                    <a:pt x="377103" y="248134"/>
                    <a:pt x="375057" y="248719"/>
                    <a:pt x="372718" y="248426"/>
                  </a:cubicBezTo>
                  <a:cubicBezTo>
                    <a:pt x="370380" y="248426"/>
                    <a:pt x="368333" y="247549"/>
                    <a:pt x="366287" y="245796"/>
                  </a:cubicBezTo>
                  <a:cubicBezTo>
                    <a:pt x="364241" y="244042"/>
                    <a:pt x="366872" y="240535"/>
                    <a:pt x="373595" y="234981"/>
                  </a:cubicBezTo>
                  <a:lnTo>
                    <a:pt x="378857" y="230890"/>
                  </a:lnTo>
                  <a:cubicBezTo>
                    <a:pt x="383534" y="227382"/>
                    <a:pt x="387919" y="223875"/>
                    <a:pt x="391720" y="220660"/>
                  </a:cubicBezTo>
                  <a:cubicBezTo>
                    <a:pt x="395812" y="217445"/>
                    <a:pt x="404290" y="208092"/>
                    <a:pt x="417737" y="192893"/>
                  </a:cubicBezTo>
                  <a:cubicBezTo>
                    <a:pt x="431184" y="177695"/>
                    <a:pt x="441123" y="165419"/>
                    <a:pt x="447554" y="156359"/>
                  </a:cubicBezTo>
                  <a:cubicBezTo>
                    <a:pt x="453985" y="147298"/>
                    <a:pt x="461001" y="135607"/>
                    <a:pt x="468602" y="121285"/>
                  </a:cubicBezTo>
                  <a:cubicBezTo>
                    <a:pt x="476202" y="106964"/>
                    <a:pt x="481172" y="96442"/>
                    <a:pt x="483218" y="90012"/>
                  </a:cubicBezTo>
                  <a:lnTo>
                    <a:pt x="489942" y="71598"/>
                  </a:lnTo>
                  <a:lnTo>
                    <a:pt x="441415" y="71306"/>
                  </a:lnTo>
                  <a:cubicBezTo>
                    <a:pt x="442292" y="76859"/>
                    <a:pt x="442877" y="82412"/>
                    <a:pt x="443462" y="87966"/>
                  </a:cubicBezTo>
                  <a:cubicBezTo>
                    <a:pt x="443754" y="93811"/>
                    <a:pt x="442292" y="100241"/>
                    <a:pt x="438492" y="107256"/>
                  </a:cubicBezTo>
                  <a:cubicBezTo>
                    <a:pt x="434692" y="114271"/>
                    <a:pt x="427968" y="119239"/>
                    <a:pt x="417737" y="122162"/>
                  </a:cubicBezTo>
                  <a:cubicBezTo>
                    <a:pt x="407798" y="125085"/>
                    <a:pt x="399905" y="123331"/>
                    <a:pt x="394351" y="117193"/>
                  </a:cubicBezTo>
                  <a:cubicBezTo>
                    <a:pt x="388796" y="111348"/>
                    <a:pt x="386165" y="105210"/>
                    <a:pt x="386165" y="99072"/>
                  </a:cubicBezTo>
                  <a:cubicBezTo>
                    <a:pt x="386165" y="92642"/>
                    <a:pt x="389089" y="86797"/>
                    <a:pt x="394351" y="81536"/>
                  </a:cubicBezTo>
                  <a:lnTo>
                    <a:pt x="408382" y="69552"/>
                  </a:lnTo>
                  <a:cubicBezTo>
                    <a:pt x="411013" y="66337"/>
                    <a:pt x="413352" y="62245"/>
                    <a:pt x="415106" y="56692"/>
                  </a:cubicBezTo>
                  <a:lnTo>
                    <a:pt x="416568" y="52308"/>
                  </a:lnTo>
                  <a:lnTo>
                    <a:pt x="417152" y="42370"/>
                  </a:lnTo>
                  <a:cubicBezTo>
                    <a:pt x="417737" y="40617"/>
                    <a:pt x="418614" y="39448"/>
                    <a:pt x="420368" y="38571"/>
                  </a:cubicBezTo>
                  <a:cubicBezTo>
                    <a:pt x="422122" y="37694"/>
                    <a:pt x="424168" y="38278"/>
                    <a:pt x="426507" y="40324"/>
                  </a:cubicBezTo>
                  <a:cubicBezTo>
                    <a:pt x="427091" y="40909"/>
                    <a:pt x="428261" y="42370"/>
                    <a:pt x="429722" y="44709"/>
                  </a:cubicBezTo>
                  <a:lnTo>
                    <a:pt x="434107" y="51723"/>
                  </a:lnTo>
                  <a:lnTo>
                    <a:pt x="437615" y="59615"/>
                  </a:lnTo>
                  <a:lnTo>
                    <a:pt x="439077" y="62537"/>
                  </a:lnTo>
                  <a:lnTo>
                    <a:pt x="493157" y="62537"/>
                  </a:lnTo>
                  <a:cubicBezTo>
                    <a:pt x="494327" y="58738"/>
                    <a:pt x="495496" y="54354"/>
                    <a:pt x="496665" y="49677"/>
                  </a:cubicBezTo>
                  <a:cubicBezTo>
                    <a:pt x="497835" y="45001"/>
                    <a:pt x="499589" y="35648"/>
                    <a:pt x="501343" y="21911"/>
                  </a:cubicBezTo>
                  <a:lnTo>
                    <a:pt x="502804" y="10220"/>
                  </a:lnTo>
                  <a:cubicBezTo>
                    <a:pt x="503389" y="4374"/>
                    <a:pt x="504266" y="867"/>
                    <a:pt x="505143" y="282"/>
                  </a:cubicBezTo>
                  <a:cubicBezTo>
                    <a:pt x="506020" y="-302"/>
                    <a:pt x="509528" y="-10"/>
                    <a:pt x="515667" y="1451"/>
                  </a:cubicBezTo>
                  <a:cubicBezTo>
                    <a:pt x="516836" y="2036"/>
                    <a:pt x="523267" y="3205"/>
                    <a:pt x="534960" y="5251"/>
                  </a:cubicBezTo>
                  <a:cubicBezTo>
                    <a:pt x="546654" y="7297"/>
                    <a:pt x="555423" y="9927"/>
                    <a:pt x="560978" y="12850"/>
                  </a:cubicBezTo>
                  <a:cubicBezTo>
                    <a:pt x="566824" y="15481"/>
                    <a:pt x="569455" y="18404"/>
                    <a:pt x="569163" y="21034"/>
                  </a:cubicBezTo>
                  <a:cubicBezTo>
                    <a:pt x="568870" y="23080"/>
                    <a:pt x="565070" y="26880"/>
                    <a:pt x="557762" y="32433"/>
                  </a:cubicBezTo>
                  <a:cubicBezTo>
                    <a:pt x="552500" y="44709"/>
                    <a:pt x="548115" y="54646"/>
                    <a:pt x="544315" y="62830"/>
                  </a:cubicBezTo>
                  <a:lnTo>
                    <a:pt x="601319" y="62830"/>
                  </a:lnTo>
                  <a:cubicBezTo>
                    <a:pt x="608335" y="54061"/>
                    <a:pt x="613304" y="48508"/>
                    <a:pt x="615643" y="46462"/>
                  </a:cubicBezTo>
                  <a:cubicBezTo>
                    <a:pt x="617982" y="44416"/>
                    <a:pt x="620320" y="42955"/>
                    <a:pt x="622659" y="42663"/>
                  </a:cubicBezTo>
                  <a:cubicBezTo>
                    <a:pt x="624705" y="42370"/>
                    <a:pt x="628213" y="43832"/>
                    <a:pt x="633183" y="47047"/>
                  </a:cubicBezTo>
                  <a:cubicBezTo>
                    <a:pt x="649553" y="58738"/>
                    <a:pt x="659784" y="66629"/>
                    <a:pt x="663585" y="70429"/>
                  </a:cubicBezTo>
                  <a:cubicBezTo>
                    <a:pt x="667385" y="74229"/>
                    <a:pt x="669139" y="78028"/>
                    <a:pt x="669139" y="81243"/>
                  </a:cubicBezTo>
                  <a:cubicBezTo>
                    <a:pt x="668847" y="87673"/>
                    <a:pt x="664462" y="91473"/>
                    <a:pt x="655984" y="92058"/>
                  </a:cubicBezTo>
                  <a:lnTo>
                    <a:pt x="641076" y="91473"/>
                  </a:lnTo>
                  <a:cubicBezTo>
                    <a:pt x="628798" y="91473"/>
                    <a:pt x="617397" y="95565"/>
                    <a:pt x="607165" y="104333"/>
                  </a:cubicBezTo>
                  <a:lnTo>
                    <a:pt x="598396" y="111640"/>
                  </a:lnTo>
                  <a:cubicBezTo>
                    <a:pt x="593718" y="115732"/>
                    <a:pt x="590503" y="116901"/>
                    <a:pt x="588749" y="115440"/>
                  </a:cubicBezTo>
                  <a:cubicBezTo>
                    <a:pt x="586995" y="113978"/>
                    <a:pt x="586995" y="111348"/>
                    <a:pt x="588456" y="107841"/>
                  </a:cubicBezTo>
                  <a:lnTo>
                    <a:pt x="592549" y="98195"/>
                  </a:lnTo>
                  <a:cubicBezTo>
                    <a:pt x="594303" y="93811"/>
                    <a:pt x="597811" y="85043"/>
                    <a:pt x="602781" y="71890"/>
                  </a:cubicBezTo>
                  <a:lnTo>
                    <a:pt x="546069" y="71890"/>
                  </a:lnTo>
                  <a:close/>
                  <a:moveTo>
                    <a:pt x="750406" y="287592"/>
                  </a:moveTo>
                  <a:lnTo>
                    <a:pt x="774377" y="289637"/>
                  </a:lnTo>
                  <a:lnTo>
                    <a:pt x="853306" y="289637"/>
                  </a:lnTo>
                  <a:lnTo>
                    <a:pt x="853306" y="55523"/>
                  </a:lnTo>
                  <a:lnTo>
                    <a:pt x="850675" y="9343"/>
                  </a:lnTo>
                  <a:cubicBezTo>
                    <a:pt x="851259" y="8466"/>
                    <a:pt x="851844" y="7589"/>
                    <a:pt x="852429" y="7005"/>
                  </a:cubicBezTo>
                  <a:cubicBezTo>
                    <a:pt x="853306" y="6420"/>
                    <a:pt x="855644" y="6712"/>
                    <a:pt x="859737" y="7881"/>
                  </a:cubicBezTo>
                  <a:lnTo>
                    <a:pt x="875230" y="10804"/>
                  </a:lnTo>
                  <a:lnTo>
                    <a:pt x="891308" y="14896"/>
                  </a:lnTo>
                  <a:cubicBezTo>
                    <a:pt x="903878" y="17819"/>
                    <a:pt x="910310" y="21326"/>
                    <a:pt x="911187" y="25418"/>
                  </a:cubicBezTo>
                  <a:cubicBezTo>
                    <a:pt x="911771" y="28926"/>
                    <a:pt x="907971" y="33894"/>
                    <a:pt x="899786" y="39740"/>
                  </a:cubicBezTo>
                  <a:lnTo>
                    <a:pt x="900078" y="289930"/>
                  </a:lnTo>
                  <a:lnTo>
                    <a:pt x="920541" y="289930"/>
                  </a:lnTo>
                  <a:lnTo>
                    <a:pt x="920541" y="54646"/>
                  </a:lnTo>
                  <a:lnTo>
                    <a:pt x="917910" y="9051"/>
                  </a:lnTo>
                  <a:cubicBezTo>
                    <a:pt x="919079" y="7005"/>
                    <a:pt x="922003" y="5836"/>
                    <a:pt x="926680" y="6420"/>
                  </a:cubicBezTo>
                  <a:cubicBezTo>
                    <a:pt x="936035" y="7589"/>
                    <a:pt x="947143" y="9927"/>
                    <a:pt x="960006" y="13435"/>
                  </a:cubicBezTo>
                  <a:cubicBezTo>
                    <a:pt x="972868" y="16942"/>
                    <a:pt x="979591" y="20742"/>
                    <a:pt x="980468" y="24541"/>
                  </a:cubicBezTo>
                  <a:cubicBezTo>
                    <a:pt x="981053" y="28926"/>
                    <a:pt x="976668" y="33602"/>
                    <a:pt x="967021" y="38863"/>
                  </a:cubicBezTo>
                  <a:lnTo>
                    <a:pt x="967314" y="224752"/>
                  </a:lnTo>
                  <a:cubicBezTo>
                    <a:pt x="971699" y="213938"/>
                    <a:pt x="976084" y="201662"/>
                    <a:pt x="980761" y="187632"/>
                  </a:cubicBezTo>
                  <a:cubicBezTo>
                    <a:pt x="985438" y="173895"/>
                    <a:pt x="988946" y="162497"/>
                    <a:pt x="991577" y="153144"/>
                  </a:cubicBezTo>
                  <a:cubicBezTo>
                    <a:pt x="994208" y="143791"/>
                    <a:pt x="996839" y="133561"/>
                    <a:pt x="999470" y="122454"/>
                  </a:cubicBezTo>
                  <a:cubicBezTo>
                    <a:pt x="1002101" y="111056"/>
                    <a:pt x="1004147" y="102287"/>
                    <a:pt x="1005316" y="96442"/>
                  </a:cubicBezTo>
                  <a:lnTo>
                    <a:pt x="1007655" y="84166"/>
                  </a:lnTo>
                  <a:lnTo>
                    <a:pt x="1009117" y="74813"/>
                  </a:lnTo>
                  <a:cubicBezTo>
                    <a:pt x="1011163" y="72183"/>
                    <a:pt x="1015548" y="72767"/>
                    <a:pt x="1022271" y="76567"/>
                  </a:cubicBezTo>
                  <a:lnTo>
                    <a:pt x="1039519" y="84458"/>
                  </a:lnTo>
                  <a:lnTo>
                    <a:pt x="1058812" y="95273"/>
                  </a:lnTo>
                  <a:cubicBezTo>
                    <a:pt x="1070213" y="101703"/>
                    <a:pt x="1074890" y="107256"/>
                    <a:pt x="1073136" y="111932"/>
                  </a:cubicBezTo>
                  <a:cubicBezTo>
                    <a:pt x="1072260" y="114271"/>
                    <a:pt x="1067874" y="117193"/>
                    <a:pt x="1060274" y="120116"/>
                  </a:cubicBezTo>
                  <a:cubicBezTo>
                    <a:pt x="1055012" y="129761"/>
                    <a:pt x="1049166" y="139407"/>
                    <a:pt x="1043611" y="149344"/>
                  </a:cubicBezTo>
                  <a:cubicBezTo>
                    <a:pt x="1037765" y="158989"/>
                    <a:pt x="1030164" y="170680"/>
                    <a:pt x="1020225" y="184417"/>
                  </a:cubicBezTo>
                  <a:cubicBezTo>
                    <a:pt x="1010578" y="198154"/>
                    <a:pt x="993039" y="221829"/>
                    <a:pt x="967606" y="255441"/>
                  </a:cubicBezTo>
                  <a:lnTo>
                    <a:pt x="967606" y="289930"/>
                  </a:lnTo>
                  <a:lnTo>
                    <a:pt x="998008" y="289930"/>
                  </a:lnTo>
                  <a:cubicBezTo>
                    <a:pt x="1006778" y="279408"/>
                    <a:pt x="1013794" y="270639"/>
                    <a:pt x="1018763" y="263917"/>
                  </a:cubicBezTo>
                  <a:cubicBezTo>
                    <a:pt x="1023733" y="257195"/>
                    <a:pt x="1027826" y="253395"/>
                    <a:pt x="1031041" y="253103"/>
                  </a:cubicBezTo>
                  <a:cubicBezTo>
                    <a:pt x="1034257" y="252810"/>
                    <a:pt x="1038642" y="254564"/>
                    <a:pt x="1044488" y="258364"/>
                  </a:cubicBezTo>
                  <a:cubicBezTo>
                    <a:pt x="1048581" y="261579"/>
                    <a:pt x="1053258" y="265086"/>
                    <a:pt x="1058228" y="269470"/>
                  </a:cubicBezTo>
                  <a:lnTo>
                    <a:pt x="1070213" y="280577"/>
                  </a:lnTo>
                  <a:cubicBezTo>
                    <a:pt x="1074598" y="284669"/>
                    <a:pt x="1076937" y="288761"/>
                    <a:pt x="1077229" y="292853"/>
                  </a:cubicBezTo>
                  <a:cubicBezTo>
                    <a:pt x="1077521" y="296944"/>
                    <a:pt x="1073429" y="298990"/>
                    <a:pt x="1064951" y="298990"/>
                  </a:cubicBezTo>
                  <a:lnTo>
                    <a:pt x="782270" y="298990"/>
                  </a:lnTo>
                  <a:lnTo>
                    <a:pt x="760930" y="299867"/>
                  </a:lnTo>
                  <a:lnTo>
                    <a:pt x="750406" y="287592"/>
                  </a:lnTo>
                  <a:close/>
                </a:path>
              </a:pathLst>
            </a:custGeom>
            <a:grpFill/>
            <a:ln w="186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</a:endParaRPr>
            </a:p>
          </p:txBody>
        </p:sp>
        <p:sp>
          <p:nvSpPr>
            <p:cNvPr id="112" name="任意多边形: 形状 111"/>
            <p:cNvSpPr/>
            <p:nvPr/>
          </p:nvSpPr>
          <p:spPr>
            <a:xfrm>
              <a:off x="4179106" y="2573570"/>
              <a:ext cx="524671" cy="149705"/>
            </a:xfrm>
            <a:custGeom>
              <a:avLst/>
              <a:gdLst>
                <a:gd name="connsiteX0" fmla="*/ 6194 w 1077751"/>
                <a:gd name="connsiteY0" fmla="*/ 95332 h 307515"/>
                <a:gd name="connsiteX1" fmla="*/ 11163 w 1077751"/>
                <a:gd name="connsiteY1" fmla="*/ 108485 h 307515"/>
                <a:gd name="connsiteX2" fmla="*/ 16425 w 1077751"/>
                <a:gd name="connsiteY2" fmla="*/ 123975 h 307515"/>
                <a:gd name="connsiteX3" fmla="*/ 19641 w 1077751"/>
                <a:gd name="connsiteY3" fmla="*/ 139758 h 307515"/>
                <a:gd name="connsiteX4" fmla="*/ 21979 w 1077751"/>
                <a:gd name="connsiteY4" fmla="*/ 166356 h 307515"/>
                <a:gd name="connsiteX5" fmla="*/ 19348 w 1077751"/>
                <a:gd name="connsiteY5" fmla="*/ 192953 h 307515"/>
                <a:gd name="connsiteX6" fmla="*/ 18179 w 1077751"/>
                <a:gd name="connsiteY6" fmla="*/ 217797 h 307515"/>
                <a:gd name="connsiteX7" fmla="*/ 27241 w 1077751"/>
                <a:gd name="connsiteY7" fmla="*/ 234164 h 307515"/>
                <a:gd name="connsiteX8" fmla="*/ 47412 w 1077751"/>
                <a:gd name="connsiteY8" fmla="*/ 240302 h 307515"/>
                <a:gd name="connsiteX9" fmla="*/ 68167 w 1077751"/>
                <a:gd name="connsiteY9" fmla="*/ 228319 h 307515"/>
                <a:gd name="connsiteX10" fmla="*/ 78106 w 1077751"/>
                <a:gd name="connsiteY10" fmla="*/ 202306 h 307515"/>
                <a:gd name="connsiteX11" fmla="*/ 66998 w 1077751"/>
                <a:gd name="connsiteY11" fmla="*/ 154372 h 307515"/>
                <a:gd name="connsiteX12" fmla="*/ 45073 w 1077751"/>
                <a:gd name="connsiteY12" fmla="*/ 118714 h 307515"/>
                <a:gd name="connsiteX13" fmla="*/ 20810 w 1077751"/>
                <a:gd name="connsiteY13" fmla="*/ 89487 h 307515"/>
                <a:gd name="connsiteX14" fmla="*/ 14086 w 1077751"/>
                <a:gd name="connsiteY14" fmla="*/ 82180 h 307515"/>
                <a:gd name="connsiteX15" fmla="*/ 7948 w 1077751"/>
                <a:gd name="connsiteY15" fmla="*/ 76919 h 307515"/>
                <a:gd name="connsiteX16" fmla="*/ 2686 w 1077751"/>
                <a:gd name="connsiteY16" fmla="*/ 76626 h 307515"/>
                <a:gd name="connsiteX17" fmla="*/ 55 w 1077751"/>
                <a:gd name="connsiteY17" fmla="*/ 81011 h 307515"/>
                <a:gd name="connsiteX18" fmla="*/ 1809 w 1077751"/>
                <a:gd name="connsiteY18" fmla="*/ 86856 h 307515"/>
                <a:gd name="connsiteX19" fmla="*/ 6194 w 1077751"/>
                <a:gd name="connsiteY19" fmla="*/ 95332 h 307515"/>
                <a:gd name="connsiteX20" fmla="*/ 695796 w 1077751"/>
                <a:gd name="connsiteY20" fmla="*/ 266022 h 307515"/>
                <a:gd name="connsiteX21" fmla="*/ 691118 w 1077751"/>
                <a:gd name="connsiteY21" fmla="*/ 260761 h 307515"/>
                <a:gd name="connsiteX22" fmla="*/ 681764 w 1077751"/>
                <a:gd name="connsiteY22" fmla="*/ 256962 h 307515"/>
                <a:gd name="connsiteX23" fmla="*/ 643177 w 1077751"/>
                <a:gd name="connsiteY23" fmla="*/ 233872 h 307515"/>
                <a:gd name="connsiteX24" fmla="*/ 624175 w 1077751"/>
                <a:gd name="connsiteY24" fmla="*/ 212243 h 307515"/>
                <a:gd name="connsiteX25" fmla="*/ 655162 w 1077751"/>
                <a:gd name="connsiteY25" fmla="*/ 197045 h 307515"/>
                <a:gd name="connsiteX26" fmla="*/ 668609 w 1077751"/>
                <a:gd name="connsiteY26" fmla="*/ 186815 h 307515"/>
                <a:gd name="connsiteX27" fmla="*/ 686149 w 1077751"/>
                <a:gd name="connsiteY27" fmla="*/ 179508 h 307515"/>
                <a:gd name="connsiteX28" fmla="*/ 682349 w 1077751"/>
                <a:gd name="connsiteY28" fmla="*/ 173078 h 307515"/>
                <a:gd name="connsiteX29" fmla="*/ 669194 w 1077751"/>
                <a:gd name="connsiteY29" fmla="*/ 165479 h 307515"/>
                <a:gd name="connsiteX30" fmla="*/ 653116 w 1077751"/>
                <a:gd name="connsiteY30" fmla="*/ 158464 h 307515"/>
                <a:gd name="connsiteX31" fmla="*/ 642300 w 1077751"/>
                <a:gd name="connsiteY31" fmla="*/ 155541 h 307515"/>
                <a:gd name="connsiteX32" fmla="*/ 638792 w 1077751"/>
                <a:gd name="connsiteY32" fmla="*/ 157003 h 307515"/>
                <a:gd name="connsiteX33" fmla="*/ 637330 w 1077751"/>
                <a:gd name="connsiteY33" fmla="*/ 161387 h 307515"/>
                <a:gd name="connsiteX34" fmla="*/ 635284 w 1077751"/>
                <a:gd name="connsiteY34" fmla="*/ 167233 h 307515"/>
                <a:gd name="connsiteX35" fmla="*/ 629437 w 1077751"/>
                <a:gd name="connsiteY35" fmla="*/ 178339 h 307515"/>
                <a:gd name="connsiteX36" fmla="*/ 621837 w 1077751"/>
                <a:gd name="connsiteY36" fmla="*/ 190030 h 307515"/>
                <a:gd name="connsiteX37" fmla="*/ 615405 w 1077751"/>
                <a:gd name="connsiteY37" fmla="*/ 197045 h 307515"/>
                <a:gd name="connsiteX38" fmla="*/ 606635 w 1077751"/>
                <a:gd name="connsiteY38" fmla="*/ 178924 h 307515"/>
                <a:gd name="connsiteX39" fmla="*/ 597281 w 1077751"/>
                <a:gd name="connsiteY39" fmla="*/ 143558 h 307515"/>
                <a:gd name="connsiteX40" fmla="*/ 597281 w 1077751"/>
                <a:gd name="connsiteY40" fmla="*/ 143266 h 307515"/>
                <a:gd name="connsiteX41" fmla="*/ 617744 w 1077751"/>
                <a:gd name="connsiteY41" fmla="*/ 143266 h 307515"/>
                <a:gd name="connsiteX42" fmla="*/ 617744 w 1077751"/>
                <a:gd name="connsiteY42" fmla="*/ 146481 h 307515"/>
                <a:gd name="connsiteX43" fmla="*/ 628560 w 1077751"/>
                <a:gd name="connsiteY43" fmla="*/ 154080 h 307515"/>
                <a:gd name="connsiteX44" fmla="*/ 642300 w 1077751"/>
                <a:gd name="connsiteY44" fmla="*/ 154080 h 307515"/>
                <a:gd name="connsiteX45" fmla="*/ 655454 w 1077751"/>
                <a:gd name="connsiteY45" fmla="*/ 150865 h 307515"/>
                <a:gd name="connsiteX46" fmla="*/ 662470 w 1077751"/>
                <a:gd name="connsiteY46" fmla="*/ 142681 h 307515"/>
                <a:gd name="connsiteX47" fmla="*/ 661009 w 1077751"/>
                <a:gd name="connsiteY47" fmla="*/ 107900 h 307515"/>
                <a:gd name="connsiteX48" fmla="*/ 661009 w 1077751"/>
                <a:gd name="connsiteY48" fmla="*/ 44768 h 307515"/>
                <a:gd name="connsiteX49" fmla="*/ 670948 w 1077751"/>
                <a:gd name="connsiteY49" fmla="*/ 31908 h 307515"/>
                <a:gd name="connsiteX50" fmla="*/ 665686 w 1077751"/>
                <a:gd name="connsiteY50" fmla="*/ 25770 h 307515"/>
                <a:gd name="connsiteX51" fmla="*/ 642884 w 1077751"/>
                <a:gd name="connsiteY51" fmla="*/ 10864 h 307515"/>
                <a:gd name="connsiteX52" fmla="*/ 630899 w 1077751"/>
                <a:gd name="connsiteY52" fmla="*/ 6480 h 307515"/>
                <a:gd name="connsiteX53" fmla="*/ 622421 w 1077751"/>
                <a:gd name="connsiteY53" fmla="*/ 13494 h 307515"/>
                <a:gd name="connsiteX54" fmla="*/ 613359 w 1077751"/>
                <a:gd name="connsiteY54" fmla="*/ 25478 h 307515"/>
                <a:gd name="connsiteX55" fmla="*/ 558986 w 1077751"/>
                <a:gd name="connsiteY55" fmla="*/ 25478 h 307515"/>
                <a:gd name="connsiteX56" fmla="*/ 529461 w 1077751"/>
                <a:gd name="connsiteY56" fmla="*/ 10864 h 307515"/>
                <a:gd name="connsiteX57" fmla="*/ 514845 w 1077751"/>
                <a:gd name="connsiteY57" fmla="*/ 5603 h 307515"/>
                <a:gd name="connsiteX58" fmla="*/ 511921 w 1077751"/>
                <a:gd name="connsiteY58" fmla="*/ 7941 h 307515"/>
                <a:gd name="connsiteX59" fmla="*/ 513383 w 1077751"/>
                <a:gd name="connsiteY59" fmla="*/ 43307 h 307515"/>
                <a:gd name="connsiteX60" fmla="*/ 513383 w 1077751"/>
                <a:gd name="connsiteY60" fmla="*/ 161095 h 307515"/>
                <a:gd name="connsiteX61" fmla="*/ 499936 w 1077751"/>
                <a:gd name="connsiteY61" fmla="*/ 146481 h 307515"/>
                <a:gd name="connsiteX62" fmla="*/ 487366 w 1077751"/>
                <a:gd name="connsiteY62" fmla="*/ 138297 h 307515"/>
                <a:gd name="connsiteX63" fmla="*/ 481519 w 1077751"/>
                <a:gd name="connsiteY63" fmla="*/ 141512 h 307515"/>
                <a:gd name="connsiteX64" fmla="*/ 475380 w 1077751"/>
                <a:gd name="connsiteY64" fmla="*/ 148527 h 307515"/>
                <a:gd name="connsiteX65" fmla="*/ 465441 w 1077751"/>
                <a:gd name="connsiteY65" fmla="*/ 159633 h 307515"/>
                <a:gd name="connsiteX66" fmla="*/ 460179 w 1077751"/>
                <a:gd name="connsiteY66" fmla="*/ 159633 h 307515"/>
                <a:gd name="connsiteX67" fmla="*/ 460179 w 1077751"/>
                <a:gd name="connsiteY67" fmla="*/ 124852 h 307515"/>
                <a:gd name="connsiteX68" fmla="*/ 466610 w 1077751"/>
                <a:gd name="connsiteY68" fmla="*/ 118422 h 307515"/>
                <a:gd name="connsiteX69" fmla="*/ 498767 w 1077751"/>
                <a:gd name="connsiteY69" fmla="*/ 118422 h 307515"/>
                <a:gd name="connsiteX70" fmla="*/ 504905 w 1077751"/>
                <a:gd name="connsiteY70" fmla="*/ 115792 h 307515"/>
                <a:gd name="connsiteX71" fmla="*/ 503444 w 1077751"/>
                <a:gd name="connsiteY71" fmla="*/ 109069 h 307515"/>
                <a:gd name="connsiteX72" fmla="*/ 492335 w 1077751"/>
                <a:gd name="connsiteY72" fmla="*/ 97086 h 307515"/>
                <a:gd name="connsiteX73" fmla="*/ 480934 w 1077751"/>
                <a:gd name="connsiteY73" fmla="*/ 88902 h 307515"/>
                <a:gd name="connsiteX74" fmla="*/ 473919 w 1077751"/>
                <a:gd name="connsiteY74" fmla="*/ 91825 h 307515"/>
                <a:gd name="connsiteX75" fmla="*/ 466903 w 1077751"/>
                <a:gd name="connsiteY75" fmla="*/ 99424 h 307515"/>
                <a:gd name="connsiteX76" fmla="*/ 458425 w 1077751"/>
                <a:gd name="connsiteY76" fmla="*/ 109361 h 307515"/>
                <a:gd name="connsiteX77" fmla="*/ 416622 w 1077751"/>
                <a:gd name="connsiteY77" fmla="*/ 109361 h 307515"/>
                <a:gd name="connsiteX78" fmla="*/ 401713 w 1077751"/>
                <a:gd name="connsiteY78" fmla="*/ 108777 h 307515"/>
                <a:gd name="connsiteX79" fmla="*/ 430069 w 1077751"/>
                <a:gd name="connsiteY79" fmla="*/ 71073 h 307515"/>
                <a:gd name="connsiteX80" fmla="*/ 501397 w 1077751"/>
                <a:gd name="connsiteY80" fmla="*/ 71073 h 307515"/>
                <a:gd name="connsiteX81" fmla="*/ 508121 w 1077751"/>
                <a:gd name="connsiteY81" fmla="*/ 69027 h 307515"/>
                <a:gd name="connsiteX82" fmla="*/ 507536 w 1077751"/>
                <a:gd name="connsiteY82" fmla="*/ 62889 h 307515"/>
                <a:gd name="connsiteX83" fmla="*/ 491751 w 1077751"/>
                <a:gd name="connsiteY83" fmla="*/ 45645 h 307515"/>
                <a:gd name="connsiteX84" fmla="*/ 482689 w 1077751"/>
                <a:gd name="connsiteY84" fmla="*/ 40384 h 307515"/>
                <a:gd name="connsiteX85" fmla="*/ 475088 w 1077751"/>
                <a:gd name="connsiteY85" fmla="*/ 45937 h 307515"/>
                <a:gd name="connsiteX86" fmla="*/ 461348 w 1077751"/>
                <a:gd name="connsiteY86" fmla="*/ 62305 h 307515"/>
                <a:gd name="connsiteX87" fmla="*/ 436501 w 1077751"/>
                <a:gd name="connsiteY87" fmla="*/ 62305 h 307515"/>
                <a:gd name="connsiteX88" fmla="*/ 455210 w 1077751"/>
                <a:gd name="connsiteY88" fmla="*/ 29862 h 307515"/>
                <a:gd name="connsiteX89" fmla="*/ 467780 w 1077751"/>
                <a:gd name="connsiteY89" fmla="*/ 21678 h 307515"/>
                <a:gd name="connsiteX90" fmla="*/ 439132 w 1077751"/>
                <a:gd name="connsiteY90" fmla="*/ 6187 h 307515"/>
                <a:gd name="connsiteX91" fmla="*/ 425392 w 1077751"/>
                <a:gd name="connsiteY91" fmla="*/ 1803 h 307515"/>
                <a:gd name="connsiteX92" fmla="*/ 412530 w 1077751"/>
                <a:gd name="connsiteY92" fmla="*/ 2388 h 307515"/>
                <a:gd name="connsiteX93" fmla="*/ 411653 w 1077751"/>
                <a:gd name="connsiteY93" fmla="*/ 9402 h 307515"/>
                <a:gd name="connsiteX94" fmla="*/ 409899 w 1077751"/>
                <a:gd name="connsiteY94" fmla="*/ 18755 h 307515"/>
                <a:gd name="connsiteX95" fmla="*/ 402883 w 1077751"/>
                <a:gd name="connsiteY95" fmla="*/ 45060 h 307515"/>
                <a:gd name="connsiteX96" fmla="*/ 390897 w 1077751"/>
                <a:gd name="connsiteY96" fmla="*/ 83349 h 307515"/>
                <a:gd name="connsiteX97" fmla="*/ 375989 w 1077751"/>
                <a:gd name="connsiteY97" fmla="*/ 119007 h 307515"/>
                <a:gd name="connsiteX98" fmla="*/ 371312 w 1077751"/>
                <a:gd name="connsiteY98" fmla="*/ 127775 h 307515"/>
                <a:gd name="connsiteX99" fmla="*/ 371604 w 1077751"/>
                <a:gd name="connsiteY99" fmla="*/ 132451 h 307515"/>
                <a:gd name="connsiteX100" fmla="*/ 375404 w 1077751"/>
                <a:gd name="connsiteY100" fmla="*/ 134497 h 307515"/>
                <a:gd name="connsiteX101" fmla="*/ 379497 w 1077751"/>
                <a:gd name="connsiteY101" fmla="*/ 132159 h 307515"/>
                <a:gd name="connsiteX102" fmla="*/ 385343 w 1077751"/>
                <a:gd name="connsiteY102" fmla="*/ 126021 h 307515"/>
                <a:gd name="connsiteX103" fmla="*/ 396744 w 1077751"/>
                <a:gd name="connsiteY103" fmla="*/ 114330 h 307515"/>
                <a:gd name="connsiteX104" fmla="*/ 399083 w 1077751"/>
                <a:gd name="connsiteY104" fmla="*/ 111992 h 307515"/>
                <a:gd name="connsiteX105" fmla="*/ 404929 w 1077751"/>
                <a:gd name="connsiteY105" fmla="*/ 119591 h 307515"/>
                <a:gd name="connsiteX106" fmla="*/ 419838 w 1077751"/>
                <a:gd name="connsiteY106" fmla="*/ 118130 h 307515"/>
                <a:gd name="connsiteX107" fmla="*/ 419838 w 1077751"/>
                <a:gd name="connsiteY107" fmla="*/ 159341 h 307515"/>
                <a:gd name="connsiteX108" fmla="*/ 394698 w 1077751"/>
                <a:gd name="connsiteY108" fmla="*/ 159341 h 307515"/>
                <a:gd name="connsiteX109" fmla="*/ 373650 w 1077751"/>
                <a:gd name="connsiteY109" fmla="*/ 158172 h 307515"/>
                <a:gd name="connsiteX110" fmla="*/ 379789 w 1077751"/>
                <a:gd name="connsiteY110" fmla="*/ 168986 h 307515"/>
                <a:gd name="connsiteX111" fmla="*/ 399083 w 1077751"/>
                <a:gd name="connsiteY111" fmla="*/ 168109 h 307515"/>
                <a:gd name="connsiteX112" fmla="*/ 419838 w 1077751"/>
                <a:gd name="connsiteY112" fmla="*/ 168109 h 307515"/>
                <a:gd name="connsiteX113" fmla="*/ 419546 w 1077751"/>
                <a:gd name="connsiteY113" fmla="*/ 242056 h 307515"/>
                <a:gd name="connsiteX114" fmla="*/ 415745 w 1077751"/>
                <a:gd name="connsiteY114" fmla="*/ 252870 h 307515"/>
                <a:gd name="connsiteX115" fmla="*/ 412237 w 1077751"/>
                <a:gd name="connsiteY115" fmla="*/ 256670 h 307515"/>
                <a:gd name="connsiteX116" fmla="*/ 412237 w 1077751"/>
                <a:gd name="connsiteY116" fmla="*/ 263684 h 307515"/>
                <a:gd name="connsiteX117" fmla="*/ 419838 w 1077751"/>
                <a:gd name="connsiteY117" fmla="*/ 279760 h 307515"/>
                <a:gd name="connsiteX118" fmla="*/ 430069 w 1077751"/>
                <a:gd name="connsiteY118" fmla="*/ 296712 h 307515"/>
                <a:gd name="connsiteX119" fmla="*/ 436793 w 1077751"/>
                <a:gd name="connsiteY119" fmla="*/ 302557 h 307515"/>
                <a:gd name="connsiteX120" fmla="*/ 440301 w 1077751"/>
                <a:gd name="connsiteY120" fmla="*/ 302557 h 307515"/>
                <a:gd name="connsiteX121" fmla="*/ 444393 w 1077751"/>
                <a:gd name="connsiteY121" fmla="*/ 297588 h 307515"/>
                <a:gd name="connsiteX122" fmla="*/ 449948 w 1077751"/>
                <a:gd name="connsiteY122" fmla="*/ 289697 h 307515"/>
                <a:gd name="connsiteX123" fmla="*/ 468949 w 1077751"/>
                <a:gd name="connsiteY123" fmla="*/ 263684 h 307515"/>
                <a:gd name="connsiteX124" fmla="*/ 502859 w 1077751"/>
                <a:gd name="connsiteY124" fmla="*/ 225688 h 307515"/>
                <a:gd name="connsiteX125" fmla="*/ 510167 w 1077751"/>
                <a:gd name="connsiteY125" fmla="*/ 218089 h 307515"/>
                <a:gd name="connsiteX126" fmla="*/ 512213 w 1077751"/>
                <a:gd name="connsiteY126" fmla="*/ 213120 h 307515"/>
                <a:gd name="connsiteX127" fmla="*/ 509290 w 1077751"/>
                <a:gd name="connsiteY127" fmla="*/ 209905 h 307515"/>
                <a:gd name="connsiteX128" fmla="*/ 505198 w 1077751"/>
                <a:gd name="connsiteY128" fmla="*/ 210197 h 307515"/>
                <a:gd name="connsiteX129" fmla="*/ 493797 w 1077751"/>
                <a:gd name="connsiteY129" fmla="*/ 216043 h 307515"/>
                <a:gd name="connsiteX130" fmla="*/ 474796 w 1077751"/>
                <a:gd name="connsiteY130" fmla="*/ 225396 h 307515"/>
                <a:gd name="connsiteX131" fmla="*/ 460472 w 1077751"/>
                <a:gd name="connsiteY131" fmla="*/ 232995 h 307515"/>
                <a:gd name="connsiteX132" fmla="*/ 460472 w 1077751"/>
                <a:gd name="connsiteY132" fmla="*/ 167817 h 307515"/>
                <a:gd name="connsiteX133" fmla="*/ 503444 w 1077751"/>
                <a:gd name="connsiteY133" fmla="*/ 167817 h 307515"/>
                <a:gd name="connsiteX134" fmla="*/ 513091 w 1077751"/>
                <a:gd name="connsiteY134" fmla="*/ 165771 h 307515"/>
                <a:gd name="connsiteX135" fmla="*/ 512798 w 1077751"/>
                <a:gd name="connsiteY135" fmla="*/ 243225 h 307515"/>
                <a:gd name="connsiteX136" fmla="*/ 511337 w 1077751"/>
                <a:gd name="connsiteY136" fmla="*/ 252285 h 307515"/>
                <a:gd name="connsiteX137" fmla="*/ 507829 w 1077751"/>
                <a:gd name="connsiteY137" fmla="*/ 257254 h 307515"/>
                <a:gd name="connsiteX138" fmla="*/ 505198 w 1077751"/>
                <a:gd name="connsiteY138" fmla="*/ 261346 h 307515"/>
                <a:gd name="connsiteX139" fmla="*/ 513383 w 1077751"/>
                <a:gd name="connsiteY139" fmla="*/ 281805 h 307515"/>
                <a:gd name="connsiteX140" fmla="*/ 525661 w 1077751"/>
                <a:gd name="connsiteY140" fmla="*/ 301388 h 307515"/>
                <a:gd name="connsiteX141" fmla="*/ 531800 w 1077751"/>
                <a:gd name="connsiteY141" fmla="*/ 307234 h 307515"/>
                <a:gd name="connsiteX142" fmla="*/ 534723 w 1077751"/>
                <a:gd name="connsiteY142" fmla="*/ 306941 h 307515"/>
                <a:gd name="connsiteX143" fmla="*/ 538815 w 1077751"/>
                <a:gd name="connsiteY143" fmla="*/ 302850 h 307515"/>
                <a:gd name="connsiteX144" fmla="*/ 545247 w 1077751"/>
                <a:gd name="connsiteY144" fmla="*/ 295543 h 307515"/>
                <a:gd name="connsiteX145" fmla="*/ 557232 w 1077751"/>
                <a:gd name="connsiteY145" fmla="*/ 282682 h 307515"/>
                <a:gd name="connsiteX146" fmla="*/ 572141 w 1077751"/>
                <a:gd name="connsiteY146" fmla="*/ 266315 h 307515"/>
                <a:gd name="connsiteX147" fmla="*/ 586173 w 1077751"/>
                <a:gd name="connsiteY147" fmla="*/ 251701 h 307515"/>
                <a:gd name="connsiteX148" fmla="*/ 596404 w 1077751"/>
                <a:gd name="connsiteY148" fmla="*/ 240010 h 307515"/>
                <a:gd name="connsiteX149" fmla="*/ 599035 w 1077751"/>
                <a:gd name="connsiteY149" fmla="*/ 246440 h 307515"/>
                <a:gd name="connsiteX150" fmla="*/ 611897 w 1077751"/>
                <a:gd name="connsiteY150" fmla="*/ 267776 h 307515"/>
                <a:gd name="connsiteX151" fmla="*/ 636453 w 1077751"/>
                <a:gd name="connsiteY151" fmla="*/ 294666 h 307515"/>
                <a:gd name="connsiteX152" fmla="*/ 642300 w 1077751"/>
                <a:gd name="connsiteY152" fmla="*/ 299050 h 307515"/>
                <a:gd name="connsiteX153" fmla="*/ 646977 w 1077751"/>
                <a:gd name="connsiteY153" fmla="*/ 301973 h 307515"/>
                <a:gd name="connsiteX154" fmla="*/ 652531 w 1077751"/>
                <a:gd name="connsiteY154" fmla="*/ 302850 h 307515"/>
                <a:gd name="connsiteX155" fmla="*/ 658962 w 1077751"/>
                <a:gd name="connsiteY155" fmla="*/ 292620 h 307515"/>
                <a:gd name="connsiteX156" fmla="*/ 670655 w 1077751"/>
                <a:gd name="connsiteY156" fmla="*/ 278590 h 307515"/>
                <a:gd name="connsiteX157" fmla="*/ 681472 w 1077751"/>
                <a:gd name="connsiteY157" fmla="*/ 272745 h 307515"/>
                <a:gd name="connsiteX158" fmla="*/ 690826 w 1077751"/>
                <a:gd name="connsiteY158" fmla="*/ 270407 h 307515"/>
                <a:gd name="connsiteX159" fmla="*/ 695796 w 1077751"/>
                <a:gd name="connsiteY159" fmla="*/ 266022 h 307515"/>
                <a:gd name="connsiteX160" fmla="*/ 554309 w 1077751"/>
                <a:gd name="connsiteY160" fmla="*/ 33954 h 307515"/>
                <a:gd name="connsiteX161" fmla="*/ 617744 w 1077751"/>
                <a:gd name="connsiteY161" fmla="*/ 33954 h 307515"/>
                <a:gd name="connsiteX162" fmla="*/ 617744 w 1077751"/>
                <a:gd name="connsiteY162" fmla="*/ 78380 h 307515"/>
                <a:gd name="connsiteX163" fmla="*/ 554309 w 1077751"/>
                <a:gd name="connsiteY163" fmla="*/ 78380 h 307515"/>
                <a:gd name="connsiteX164" fmla="*/ 554309 w 1077751"/>
                <a:gd name="connsiteY164" fmla="*/ 33954 h 307515"/>
                <a:gd name="connsiteX165" fmla="*/ 554601 w 1077751"/>
                <a:gd name="connsiteY165" fmla="*/ 243225 h 307515"/>
                <a:gd name="connsiteX166" fmla="*/ 554309 w 1077751"/>
                <a:gd name="connsiteY166" fmla="*/ 143558 h 307515"/>
                <a:gd name="connsiteX167" fmla="*/ 577987 w 1077751"/>
                <a:gd name="connsiteY167" fmla="*/ 143558 h 307515"/>
                <a:gd name="connsiteX168" fmla="*/ 579449 w 1077751"/>
                <a:gd name="connsiteY168" fmla="*/ 155834 h 307515"/>
                <a:gd name="connsiteX169" fmla="*/ 582372 w 1077751"/>
                <a:gd name="connsiteY169" fmla="*/ 186231 h 307515"/>
                <a:gd name="connsiteX170" fmla="*/ 586465 w 1077751"/>
                <a:gd name="connsiteY170" fmla="*/ 206982 h 307515"/>
                <a:gd name="connsiteX171" fmla="*/ 592604 w 1077751"/>
                <a:gd name="connsiteY171" fmla="*/ 231534 h 307515"/>
                <a:gd name="connsiteX172" fmla="*/ 554601 w 1077751"/>
                <a:gd name="connsiteY172" fmla="*/ 243225 h 307515"/>
                <a:gd name="connsiteX173" fmla="*/ 554309 w 1077751"/>
                <a:gd name="connsiteY173" fmla="*/ 134790 h 307515"/>
                <a:gd name="connsiteX174" fmla="*/ 554309 w 1077751"/>
                <a:gd name="connsiteY174" fmla="*/ 87441 h 307515"/>
                <a:gd name="connsiteX175" fmla="*/ 617744 w 1077751"/>
                <a:gd name="connsiteY175" fmla="*/ 87441 h 307515"/>
                <a:gd name="connsiteX176" fmla="*/ 617744 w 1077751"/>
                <a:gd name="connsiteY176" fmla="*/ 134790 h 307515"/>
                <a:gd name="connsiteX177" fmla="*/ 554309 w 1077751"/>
                <a:gd name="connsiteY177" fmla="*/ 134790 h 307515"/>
                <a:gd name="connsiteX178" fmla="*/ 876162 w 1077751"/>
                <a:gd name="connsiteY178" fmla="*/ 112576 h 307515"/>
                <a:gd name="connsiteX179" fmla="*/ 895456 w 1077751"/>
                <a:gd name="connsiteY179" fmla="*/ 114330 h 307515"/>
                <a:gd name="connsiteX180" fmla="*/ 1012679 w 1077751"/>
                <a:gd name="connsiteY180" fmla="*/ 114330 h 307515"/>
                <a:gd name="connsiteX181" fmla="*/ 1027588 w 1077751"/>
                <a:gd name="connsiteY181" fmla="*/ 94455 h 307515"/>
                <a:gd name="connsiteX182" fmla="*/ 1042497 w 1077751"/>
                <a:gd name="connsiteY182" fmla="*/ 83056 h 307515"/>
                <a:gd name="connsiteX183" fmla="*/ 1063544 w 1077751"/>
                <a:gd name="connsiteY183" fmla="*/ 99132 h 307515"/>
                <a:gd name="connsiteX184" fmla="*/ 1077576 w 1077751"/>
                <a:gd name="connsiteY184" fmla="*/ 119007 h 307515"/>
                <a:gd name="connsiteX185" fmla="*/ 1071437 w 1077751"/>
                <a:gd name="connsiteY185" fmla="*/ 123099 h 307515"/>
                <a:gd name="connsiteX186" fmla="*/ 1025834 w 1077751"/>
                <a:gd name="connsiteY186" fmla="*/ 122806 h 307515"/>
                <a:gd name="connsiteX187" fmla="*/ 1019110 w 1077751"/>
                <a:gd name="connsiteY187" fmla="*/ 130406 h 307515"/>
                <a:gd name="connsiteX188" fmla="*/ 1019110 w 1077751"/>
                <a:gd name="connsiteY188" fmla="*/ 273622 h 307515"/>
                <a:gd name="connsiteX189" fmla="*/ 1015018 w 1077751"/>
                <a:gd name="connsiteY189" fmla="*/ 290866 h 307515"/>
                <a:gd name="connsiteX190" fmla="*/ 989293 w 1077751"/>
                <a:gd name="connsiteY190" fmla="*/ 302265 h 307515"/>
                <a:gd name="connsiteX191" fmla="*/ 960353 w 1077751"/>
                <a:gd name="connsiteY191" fmla="*/ 305480 h 307515"/>
                <a:gd name="connsiteX192" fmla="*/ 954798 w 1077751"/>
                <a:gd name="connsiteY192" fmla="*/ 303434 h 307515"/>
                <a:gd name="connsiteX193" fmla="*/ 953044 w 1077751"/>
                <a:gd name="connsiteY193" fmla="*/ 297296 h 307515"/>
                <a:gd name="connsiteX194" fmla="*/ 952460 w 1077751"/>
                <a:gd name="connsiteY194" fmla="*/ 287359 h 307515"/>
                <a:gd name="connsiteX195" fmla="*/ 948075 w 1077751"/>
                <a:gd name="connsiteY195" fmla="*/ 278006 h 307515"/>
                <a:gd name="connsiteX196" fmla="*/ 940474 w 1077751"/>
                <a:gd name="connsiteY196" fmla="*/ 273037 h 307515"/>
                <a:gd name="connsiteX197" fmla="*/ 931120 w 1077751"/>
                <a:gd name="connsiteY197" fmla="*/ 270991 h 307515"/>
                <a:gd name="connsiteX198" fmla="*/ 920888 w 1077751"/>
                <a:gd name="connsiteY198" fmla="*/ 268068 h 307515"/>
                <a:gd name="connsiteX199" fmla="*/ 918550 w 1077751"/>
                <a:gd name="connsiteY199" fmla="*/ 263392 h 307515"/>
                <a:gd name="connsiteX200" fmla="*/ 922058 w 1077751"/>
                <a:gd name="connsiteY200" fmla="*/ 258715 h 307515"/>
                <a:gd name="connsiteX201" fmla="*/ 932581 w 1077751"/>
                <a:gd name="connsiteY201" fmla="*/ 258131 h 307515"/>
                <a:gd name="connsiteX202" fmla="*/ 938720 w 1077751"/>
                <a:gd name="connsiteY202" fmla="*/ 258715 h 307515"/>
                <a:gd name="connsiteX203" fmla="*/ 954798 w 1077751"/>
                <a:gd name="connsiteY203" fmla="*/ 260469 h 307515"/>
                <a:gd name="connsiteX204" fmla="*/ 970876 w 1077751"/>
                <a:gd name="connsiteY204" fmla="*/ 257254 h 307515"/>
                <a:gd name="connsiteX205" fmla="*/ 973215 w 1077751"/>
                <a:gd name="connsiteY205" fmla="*/ 246440 h 307515"/>
                <a:gd name="connsiteX206" fmla="*/ 973507 w 1077751"/>
                <a:gd name="connsiteY206" fmla="*/ 122806 h 307515"/>
                <a:gd name="connsiteX207" fmla="*/ 900425 w 1077751"/>
                <a:gd name="connsiteY207" fmla="*/ 122806 h 307515"/>
                <a:gd name="connsiteX208" fmla="*/ 880839 w 1077751"/>
                <a:gd name="connsiteY208" fmla="*/ 123683 h 307515"/>
                <a:gd name="connsiteX209" fmla="*/ 871777 w 1077751"/>
                <a:gd name="connsiteY209" fmla="*/ 112576 h 307515"/>
                <a:gd name="connsiteX210" fmla="*/ 868269 w 1077751"/>
                <a:gd name="connsiteY210" fmla="*/ 115499 h 307515"/>
                <a:gd name="connsiteX211" fmla="*/ 852191 w 1077751"/>
                <a:gd name="connsiteY211" fmla="*/ 131282 h 307515"/>
                <a:gd name="connsiteX212" fmla="*/ 850729 w 1077751"/>
                <a:gd name="connsiteY212" fmla="*/ 132744 h 307515"/>
                <a:gd name="connsiteX213" fmla="*/ 859207 w 1077751"/>
                <a:gd name="connsiteY213" fmla="*/ 137712 h 307515"/>
                <a:gd name="connsiteX214" fmla="*/ 864177 w 1077751"/>
                <a:gd name="connsiteY214" fmla="*/ 143266 h 307515"/>
                <a:gd name="connsiteX215" fmla="*/ 856576 w 1077751"/>
                <a:gd name="connsiteY215" fmla="*/ 153788 h 307515"/>
                <a:gd name="connsiteX216" fmla="*/ 856576 w 1077751"/>
                <a:gd name="connsiteY216" fmla="*/ 261346 h 307515"/>
                <a:gd name="connsiteX217" fmla="*/ 858330 w 1077751"/>
                <a:gd name="connsiteY217" fmla="*/ 292620 h 307515"/>
                <a:gd name="connsiteX218" fmla="*/ 852483 w 1077751"/>
                <a:gd name="connsiteY218" fmla="*/ 301973 h 307515"/>
                <a:gd name="connsiteX219" fmla="*/ 833190 w 1077751"/>
                <a:gd name="connsiteY219" fmla="*/ 307234 h 307515"/>
                <a:gd name="connsiteX220" fmla="*/ 815650 w 1077751"/>
                <a:gd name="connsiteY220" fmla="*/ 306065 h 307515"/>
                <a:gd name="connsiteX221" fmla="*/ 811265 w 1077751"/>
                <a:gd name="connsiteY221" fmla="*/ 301096 h 307515"/>
                <a:gd name="connsiteX222" fmla="*/ 813019 w 1077751"/>
                <a:gd name="connsiteY222" fmla="*/ 263684 h 307515"/>
                <a:gd name="connsiteX223" fmla="*/ 813019 w 1077751"/>
                <a:gd name="connsiteY223" fmla="*/ 167233 h 307515"/>
                <a:gd name="connsiteX224" fmla="*/ 781155 w 1077751"/>
                <a:gd name="connsiteY224" fmla="*/ 189153 h 307515"/>
                <a:gd name="connsiteX225" fmla="*/ 771216 w 1077751"/>
                <a:gd name="connsiteY225" fmla="*/ 195583 h 307515"/>
                <a:gd name="connsiteX226" fmla="*/ 761569 w 1077751"/>
                <a:gd name="connsiteY226" fmla="*/ 198506 h 307515"/>
                <a:gd name="connsiteX227" fmla="*/ 759523 w 1077751"/>
                <a:gd name="connsiteY227" fmla="*/ 194122 h 307515"/>
                <a:gd name="connsiteX228" fmla="*/ 762154 w 1077751"/>
                <a:gd name="connsiteY228" fmla="*/ 189153 h 307515"/>
                <a:gd name="connsiteX229" fmla="*/ 768585 w 1077751"/>
                <a:gd name="connsiteY229" fmla="*/ 182139 h 307515"/>
                <a:gd name="connsiteX230" fmla="*/ 797233 w 1077751"/>
                <a:gd name="connsiteY230" fmla="*/ 145604 h 307515"/>
                <a:gd name="connsiteX231" fmla="*/ 817404 w 1077751"/>
                <a:gd name="connsiteY231" fmla="*/ 113746 h 307515"/>
                <a:gd name="connsiteX232" fmla="*/ 827636 w 1077751"/>
                <a:gd name="connsiteY232" fmla="*/ 94455 h 307515"/>
                <a:gd name="connsiteX233" fmla="*/ 833774 w 1077751"/>
                <a:gd name="connsiteY233" fmla="*/ 82472 h 307515"/>
                <a:gd name="connsiteX234" fmla="*/ 836405 w 1077751"/>
                <a:gd name="connsiteY234" fmla="*/ 76919 h 307515"/>
                <a:gd name="connsiteX235" fmla="*/ 839621 w 1077751"/>
                <a:gd name="connsiteY235" fmla="*/ 73119 h 307515"/>
                <a:gd name="connsiteX236" fmla="*/ 847806 w 1077751"/>
                <a:gd name="connsiteY236" fmla="*/ 74873 h 307515"/>
                <a:gd name="connsiteX237" fmla="*/ 869731 w 1077751"/>
                <a:gd name="connsiteY237" fmla="*/ 88317 h 307515"/>
                <a:gd name="connsiteX238" fmla="*/ 886978 w 1077751"/>
                <a:gd name="connsiteY238" fmla="*/ 106146 h 307515"/>
                <a:gd name="connsiteX239" fmla="*/ 876162 w 1077751"/>
                <a:gd name="connsiteY239" fmla="*/ 111115 h 307515"/>
                <a:gd name="connsiteX240" fmla="*/ 876162 w 1077751"/>
                <a:gd name="connsiteY240" fmla="*/ 112576 h 307515"/>
                <a:gd name="connsiteX241" fmla="*/ 871193 w 1077751"/>
                <a:gd name="connsiteY241" fmla="*/ 45645 h 307515"/>
                <a:gd name="connsiteX242" fmla="*/ 885517 w 1077751"/>
                <a:gd name="connsiteY242" fmla="*/ 42722 h 307515"/>
                <a:gd name="connsiteX243" fmla="*/ 884347 w 1077751"/>
                <a:gd name="connsiteY243" fmla="*/ 35707 h 307515"/>
                <a:gd name="connsiteX244" fmla="*/ 867684 w 1077751"/>
                <a:gd name="connsiteY244" fmla="*/ 17878 h 307515"/>
                <a:gd name="connsiteX245" fmla="*/ 855114 w 1077751"/>
                <a:gd name="connsiteY245" fmla="*/ 7064 h 307515"/>
                <a:gd name="connsiteX246" fmla="*/ 844591 w 1077751"/>
                <a:gd name="connsiteY246" fmla="*/ 926 h 307515"/>
                <a:gd name="connsiteX247" fmla="*/ 839329 w 1077751"/>
                <a:gd name="connsiteY247" fmla="*/ 5895 h 307515"/>
                <a:gd name="connsiteX248" fmla="*/ 836698 w 1077751"/>
                <a:gd name="connsiteY248" fmla="*/ 10572 h 307515"/>
                <a:gd name="connsiteX249" fmla="*/ 830559 w 1077751"/>
                <a:gd name="connsiteY249" fmla="*/ 20217 h 307515"/>
                <a:gd name="connsiteX250" fmla="*/ 820912 w 1077751"/>
                <a:gd name="connsiteY250" fmla="*/ 36000 h 307515"/>
                <a:gd name="connsiteX251" fmla="*/ 803665 w 1077751"/>
                <a:gd name="connsiteY251" fmla="*/ 60843 h 307515"/>
                <a:gd name="connsiteX252" fmla="*/ 782909 w 1077751"/>
                <a:gd name="connsiteY252" fmla="*/ 85395 h 307515"/>
                <a:gd name="connsiteX253" fmla="*/ 775601 w 1077751"/>
                <a:gd name="connsiteY253" fmla="*/ 92409 h 307515"/>
                <a:gd name="connsiteX254" fmla="*/ 768878 w 1077751"/>
                <a:gd name="connsiteY254" fmla="*/ 100301 h 307515"/>
                <a:gd name="connsiteX255" fmla="*/ 769462 w 1077751"/>
                <a:gd name="connsiteY255" fmla="*/ 104100 h 307515"/>
                <a:gd name="connsiteX256" fmla="*/ 774140 w 1077751"/>
                <a:gd name="connsiteY256" fmla="*/ 105270 h 307515"/>
                <a:gd name="connsiteX257" fmla="*/ 784663 w 1077751"/>
                <a:gd name="connsiteY257" fmla="*/ 100885 h 307515"/>
                <a:gd name="connsiteX258" fmla="*/ 791972 w 1077751"/>
                <a:gd name="connsiteY258" fmla="*/ 96794 h 307515"/>
                <a:gd name="connsiteX259" fmla="*/ 805126 w 1077751"/>
                <a:gd name="connsiteY259" fmla="*/ 88610 h 307515"/>
                <a:gd name="connsiteX260" fmla="*/ 827051 w 1077751"/>
                <a:gd name="connsiteY260" fmla="*/ 75750 h 307515"/>
                <a:gd name="connsiteX261" fmla="*/ 855114 w 1077751"/>
                <a:gd name="connsiteY261" fmla="*/ 56459 h 307515"/>
                <a:gd name="connsiteX262" fmla="*/ 871193 w 1077751"/>
                <a:gd name="connsiteY262" fmla="*/ 45645 h 307515"/>
                <a:gd name="connsiteX263" fmla="*/ 987247 w 1077751"/>
                <a:gd name="connsiteY263" fmla="*/ 37461 h 307515"/>
                <a:gd name="connsiteX264" fmla="*/ 1005079 w 1077751"/>
                <a:gd name="connsiteY264" fmla="*/ 14371 h 307515"/>
                <a:gd name="connsiteX265" fmla="*/ 1015018 w 1077751"/>
                <a:gd name="connsiteY265" fmla="*/ 7356 h 307515"/>
                <a:gd name="connsiteX266" fmla="*/ 1024957 w 1077751"/>
                <a:gd name="connsiteY266" fmla="*/ 12617 h 307515"/>
                <a:gd name="connsiteX267" fmla="*/ 1038696 w 1077751"/>
                <a:gd name="connsiteY267" fmla="*/ 25185 h 307515"/>
                <a:gd name="connsiteX268" fmla="*/ 1052436 w 1077751"/>
                <a:gd name="connsiteY268" fmla="*/ 42722 h 307515"/>
                <a:gd name="connsiteX269" fmla="*/ 1046297 w 1077751"/>
                <a:gd name="connsiteY269" fmla="*/ 45937 h 307515"/>
                <a:gd name="connsiteX270" fmla="*/ 917673 w 1077751"/>
                <a:gd name="connsiteY270" fmla="*/ 45937 h 307515"/>
                <a:gd name="connsiteX271" fmla="*/ 898087 w 1077751"/>
                <a:gd name="connsiteY271" fmla="*/ 46814 h 307515"/>
                <a:gd name="connsiteX272" fmla="*/ 888732 w 1077751"/>
                <a:gd name="connsiteY272" fmla="*/ 35123 h 307515"/>
                <a:gd name="connsiteX273" fmla="*/ 912703 w 1077751"/>
                <a:gd name="connsiteY273" fmla="*/ 37169 h 307515"/>
                <a:gd name="connsiteX274" fmla="*/ 987247 w 1077751"/>
                <a:gd name="connsiteY274" fmla="*/ 37461 h 307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</a:cxnLst>
              <a:rect l="l" t="t" r="r" b="b"/>
              <a:pathLst>
                <a:path w="1077751" h="307515">
                  <a:moveTo>
                    <a:pt x="6194" y="95332"/>
                  </a:moveTo>
                  <a:cubicBezTo>
                    <a:pt x="7071" y="97086"/>
                    <a:pt x="8825" y="101470"/>
                    <a:pt x="11163" y="108485"/>
                  </a:cubicBezTo>
                  <a:cubicBezTo>
                    <a:pt x="13794" y="115499"/>
                    <a:pt x="15548" y="120760"/>
                    <a:pt x="16425" y="123975"/>
                  </a:cubicBezTo>
                  <a:cubicBezTo>
                    <a:pt x="17302" y="127190"/>
                    <a:pt x="18471" y="132451"/>
                    <a:pt x="19641" y="139758"/>
                  </a:cubicBezTo>
                  <a:cubicBezTo>
                    <a:pt x="21395" y="150280"/>
                    <a:pt x="22272" y="159049"/>
                    <a:pt x="21979" y="166356"/>
                  </a:cubicBezTo>
                  <a:cubicBezTo>
                    <a:pt x="21979" y="173663"/>
                    <a:pt x="21102" y="182431"/>
                    <a:pt x="19348" y="192953"/>
                  </a:cubicBezTo>
                  <a:cubicBezTo>
                    <a:pt x="17594" y="203475"/>
                    <a:pt x="17302" y="211951"/>
                    <a:pt x="18179" y="217797"/>
                  </a:cubicBezTo>
                  <a:cubicBezTo>
                    <a:pt x="19056" y="223934"/>
                    <a:pt x="21979" y="229488"/>
                    <a:pt x="27241" y="234164"/>
                  </a:cubicBezTo>
                  <a:cubicBezTo>
                    <a:pt x="32503" y="238841"/>
                    <a:pt x="39227" y="241179"/>
                    <a:pt x="47412" y="240302"/>
                  </a:cubicBezTo>
                  <a:cubicBezTo>
                    <a:pt x="55305" y="239717"/>
                    <a:pt x="62321" y="235626"/>
                    <a:pt x="68167" y="228319"/>
                  </a:cubicBezTo>
                  <a:cubicBezTo>
                    <a:pt x="74014" y="221012"/>
                    <a:pt x="77229" y="212536"/>
                    <a:pt x="78106" y="202306"/>
                  </a:cubicBezTo>
                  <a:cubicBezTo>
                    <a:pt x="79276" y="185938"/>
                    <a:pt x="75475" y="170155"/>
                    <a:pt x="66998" y="154372"/>
                  </a:cubicBezTo>
                  <a:cubicBezTo>
                    <a:pt x="58520" y="138589"/>
                    <a:pt x="51212" y="126606"/>
                    <a:pt x="45073" y="118714"/>
                  </a:cubicBezTo>
                  <a:cubicBezTo>
                    <a:pt x="38934" y="110531"/>
                    <a:pt x="31042" y="100885"/>
                    <a:pt x="20810" y="89487"/>
                  </a:cubicBezTo>
                  <a:lnTo>
                    <a:pt x="14086" y="82180"/>
                  </a:lnTo>
                  <a:cubicBezTo>
                    <a:pt x="11456" y="79549"/>
                    <a:pt x="9409" y="77795"/>
                    <a:pt x="7948" y="76919"/>
                  </a:cubicBezTo>
                  <a:cubicBezTo>
                    <a:pt x="6486" y="76042"/>
                    <a:pt x="4732" y="76042"/>
                    <a:pt x="2686" y="76626"/>
                  </a:cubicBezTo>
                  <a:cubicBezTo>
                    <a:pt x="639" y="77503"/>
                    <a:pt x="-238" y="78965"/>
                    <a:pt x="55" y="81011"/>
                  </a:cubicBezTo>
                  <a:cubicBezTo>
                    <a:pt x="55" y="83349"/>
                    <a:pt x="639" y="85395"/>
                    <a:pt x="1809" y="86856"/>
                  </a:cubicBezTo>
                  <a:lnTo>
                    <a:pt x="6194" y="95332"/>
                  </a:lnTo>
                  <a:close/>
                  <a:moveTo>
                    <a:pt x="695796" y="266022"/>
                  </a:moveTo>
                  <a:cubicBezTo>
                    <a:pt x="695503" y="263684"/>
                    <a:pt x="694042" y="261931"/>
                    <a:pt x="691118" y="260761"/>
                  </a:cubicBezTo>
                  <a:lnTo>
                    <a:pt x="681764" y="256962"/>
                  </a:lnTo>
                  <a:cubicBezTo>
                    <a:pt x="663640" y="249655"/>
                    <a:pt x="650777" y="241763"/>
                    <a:pt x="643177" y="233872"/>
                  </a:cubicBezTo>
                  <a:cubicBezTo>
                    <a:pt x="635576" y="225980"/>
                    <a:pt x="629437" y="218673"/>
                    <a:pt x="624175" y="212243"/>
                  </a:cubicBezTo>
                  <a:cubicBezTo>
                    <a:pt x="639669" y="205813"/>
                    <a:pt x="650192" y="200552"/>
                    <a:pt x="655162" y="197045"/>
                  </a:cubicBezTo>
                  <a:cubicBezTo>
                    <a:pt x="660132" y="193245"/>
                    <a:pt x="664809" y="190030"/>
                    <a:pt x="668609" y="186815"/>
                  </a:cubicBezTo>
                  <a:cubicBezTo>
                    <a:pt x="680010" y="185061"/>
                    <a:pt x="685856" y="182723"/>
                    <a:pt x="686149" y="179508"/>
                  </a:cubicBezTo>
                  <a:cubicBezTo>
                    <a:pt x="686441" y="177754"/>
                    <a:pt x="684979" y="175709"/>
                    <a:pt x="682349" y="173078"/>
                  </a:cubicBezTo>
                  <a:cubicBezTo>
                    <a:pt x="679425" y="170740"/>
                    <a:pt x="675040" y="168109"/>
                    <a:pt x="669194" y="165479"/>
                  </a:cubicBezTo>
                  <a:cubicBezTo>
                    <a:pt x="663347" y="162848"/>
                    <a:pt x="657793" y="160510"/>
                    <a:pt x="653116" y="158464"/>
                  </a:cubicBezTo>
                  <a:cubicBezTo>
                    <a:pt x="648439" y="156126"/>
                    <a:pt x="644638" y="155249"/>
                    <a:pt x="642300" y="155541"/>
                  </a:cubicBezTo>
                  <a:cubicBezTo>
                    <a:pt x="640546" y="155834"/>
                    <a:pt x="639376" y="156126"/>
                    <a:pt x="638792" y="157003"/>
                  </a:cubicBezTo>
                  <a:lnTo>
                    <a:pt x="637330" y="161387"/>
                  </a:lnTo>
                  <a:lnTo>
                    <a:pt x="635284" y="167233"/>
                  </a:lnTo>
                  <a:cubicBezTo>
                    <a:pt x="634407" y="169278"/>
                    <a:pt x="632361" y="173078"/>
                    <a:pt x="629437" y="178339"/>
                  </a:cubicBezTo>
                  <a:cubicBezTo>
                    <a:pt x="626514" y="183892"/>
                    <a:pt x="623883" y="187692"/>
                    <a:pt x="621837" y="190030"/>
                  </a:cubicBezTo>
                  <a:cubicBezTo>
                    <a:pt x="619790" y="192368"/>
                    <a:pt x="617744" y="194707"/>
                    <a:pt x="615405" y="197045"/>
                  </a:cubicBezTo>
                  <a:lnTo>
                    <a:pt x="606635" y="178924"/>
                  </a:lnTo>
                  <a:cubicBezTo>
                    <a:pt x="605174" y="176293"/>
                    <a:pt x="601958" y="164602"/>
                    <a:pt x="597281" y="143558"/>
                  </a:cubicBezTo>
                  <a:lnTo>
                    <a:pt x="597281" y="143266"/>
                  </a:lnTo>
                  <a:lnTo>
                    <a:pt x="617744" y="143266"/>
                  </a:lnTo>
                  <a:lnTo>
                    <a:pt x="617744" y="146481"/>
                  </a:lnTo>
                  <a:cubicBezTo>
                    <a:pt x="617744" y="150573"/>
                    <a:pt x="621544" y="153203"/>
                    <a:pt x="628560" y="154080"/>
                  </a:cubicBezTo>
                  <a:cubicBezTo>
                    <a:pt x="632068" y="154665"/>
                    <a:pt x="636453" y="154665"/>
                    <a:pt x="642300" y="154080"/>
                  </a:cubicBezTo>
                  <a:cubicBezTo>
                    <a:pt x="648146" y="153788"/>
                    <a:pt x="652531" y="152619"/>
                    <a:pt x="655454" y="150865"/>
                  </a:cubicBezTo>
                  <a:cubicBezTo>
                    <a:pt x="658378" y="149111"/>
                    <a:pt x="660716" y="146481"/>
                    <a:pt x="662470" y="142681"/>
                  </a:cubicBezTo>
                  <a:lnTo>
                    <a:pt x="661009" y="107900"/>
                  </a:lnTo>
                  <a:lnTo>
                    <a:pt x="661009" y="44768"/>
                  </a:lnTo>
                  <a:cubicBezTo>
                    <a:pt x="668024" y="38630"/>
                    <a:pt x="671240" y="34246"/>
                    <a:pt x="670948" y="31908"/>
                  </a:cubicBezTo>
                  <a:cubicBezTo>
                    <a:pt x="670655" y="30446"/>
                    <a:pt x="668901" y="28400"/>
                    <a:pt x="665686" y="25770"/>
                  </a:cubicBezTo>
                  <a:cubicBezTo>
                    <a:pt x="662470" y="23139"/>
                    <a:pt x="654870" y="18171"/>
                    <a:pt x="642884" y="10864"/>
                  </a:cubicBezTo>
                  <a:cubicBezTo>
                    <a:pt x="637330" y="7649"/>
                    <a:pt x="633530" y="6187"/>
                    <a:pt x="630899" y="6480"/>
                  </a:cubicBezTo>
                  <a:cubicBezTo>
                    <a:pt x="628268" y="6772"/>
                    <a:pt x="625637" y="9110"/>
                    <a:pt x="622421" y="13494"/>
                  </a:cubicBezTo>
                  <a:cubicBezTo>
                    <a:pt x="619206" y="17586"/>
                    <a:pt x="616282" y="21678"/>
                    <a:pt x="613359" y="25478"/>
                  </a:cubicBezTo>
                  <a:lnTo>
                    <a:pt x="558986" y="25478"/>
                  </a:lnTo>
                  <a:lnTo>
                    <a:pt x="529461" y="10864"/>
                  </a:lnTo>
                  <a:cubicBezTo>
                    <a:pt x="520984" y="6772"/>
                    <a:pt x="516014" y="5018"/>
                    <a:pt x="514845" y="5603"/>
                  </a:cubicBezTo>
                  <a:cubicBezTo>
                    <a:pt x="513675" y="6187"/>
                    <a:pt x="512506" y="7064"/>
                    <a:pt x="511921" y="7941"/>
                  </a:cubicBezTo>
                  <a:lnTo>
                    <a:pt x="513383" y="43307"/>
                  </a:lnTo>
                  <a:lnTo>
                    <a:pt x="513383" y="161095"/>
                  </a:lnTo>
                  <a:cubicBezTo>
                    <a:pt x="510752" y="157003"/>
                    <a:pt x="506075" y="152034"/>
                    <a:pt x="499936" y="146481"/>
                  </a:cubicBezTo>
                  <a:cubicBezTo>
                    <a:pt x="493797" y="140635"/>
                    <a:pt x="489412" y="138005"/>
                    <a:pt x="487366" y="138297"/>
                  </a:cubicBezTo>
                  <a:cubicBezTo>
                    <a:pt x="485027" y="138589"/>
                    <a:pt x="483273" y="139758"/>
                    <a:pt x="481519" y="141512"/>
                  </a:cubicBezTo>
                  <a:cubicBezTo>
                    <a:pt x="479765" y="143266"/>
                    <a:pt x="477719" y="145604"/>
                    <a:pt x="475380" y="148527"/>
                  </a:cubicBezTo>
                  <a:cubicBezTo>
                    <a:pt x="473042" y="151449"/>
                    <a:pt x="469534" y="154957"/>
                    <a:pt x="465441" y="159633"/>
                  </a:cubicBezTo>
                  <a:lnTo>
                    <a:pt x="460179" y="159633"/>
                  </a:lnTo>
                  <a:lnTo>
                    <a:pt x="460179" y="124852"/>
                  </a:lnTo>
                  <a:cubicBezTo>
                    <a:pt x="462518" y="123099"/>
                    <a:pt x="464856" y="121053"/>
                    <a:pt x="466610" y="118422"/>
                  </a:cubicBezTo>
                  <a:lnTo>
                    <a:pt x="498767" y="118422"/>
                  </a:lnTo>
                  <a:cubicBezTo>
                    <a:pt x="502274" y="118422"/>
                    <a:pt x="504321" y="117545"/>
                    <a:pt x="504905" y="115792"/>
                  </a:cubicBezTo>
                  <a:cubicBezTo>
                    <a:pt x="505782" y="114038"/>
                    <a:pt x="505198" y="111700"/>
                    <a:pt x="503444" y="109069"/>
                  </a:cubicBezTo>
                  <a:cubicBezTo>
                    <a:pt x="501690" y="106439"/>
                    <a:pt x="497890" y="102347"/>
                    <a:pt x="492335" y="97086"/>
                  </a:cubicBezTo>
                  <a:cubicBezTo>
                    <a:pt x="486781" y="91825"/>
                    <a:pt x="482981" y="89194"/>
                    <a:pt x="480934" y="88902"/>
                  </a:cubicBezTo>
                  <a:cubicBezTo>
                    <a:pt x="478303" y="88902"/>
                    <a:pt x="476257" y="89779"/>
                    <a:pt x="473919" y="91825"/>
                  </a:cubicBezTo>
                  <a:cubicBezTo>
                    <a:pt x="471580" y="93871"/>
                    <a:pt x="469241" y="96209"/>
                    <a:pt x="466903" y="99424"/>
                  </a:cubicBezTo>
                  <a:cubicBezTo>
                    <a:pt x="464272" y="102347"/>
                    <a:pt x="461641" y="105854"/>
                    <a:pt x="458425" y="109361"/>
                  </a:cubicBezTo>
                  <a:lnTo>
                    <a:pt x="416622" y="109361"/>
                  </a:lnTo>
                  <a:lnTo>
                    <a:pt x="401713" y="108777"/>
                  </a:lnTo>
                  <a:cubicBezTo>
                    <a:pt x="411068" y="97378"/>
                    <a:pt x="420423" y="84810"/>
                    <a:pt x="430069" y="71073"/>
                  </a:cubicBezTo>
                  <a:lnTo>
                    <a:pt x="501397" y="71073"/>
                  </a:lnTo>
                  <a:cubicBezTo>
                    <a:pt x="504905" y="71073"/>
                    <a:pt x="507244" y="70488"/>
                    <a:pt x="508121" y="69027"/>
                  </a:cubicBezTo>
                  <a:cubicBezTo>
                    <a:pt x="508998" y="67858"/>
                    <a:pt x="508706" y="65812"/>
                    <a:pt x="507536" y="62889"/>
                  </a:cubicBezTo>
                  <a:cubicBezTo>
                    <a:pt x="506075" y="60259"/>
                    <a:pt x="500813" y="54413"/>
                    <a:pt x="491751" y="45645"/>
                  </a:cubicBezTo>
                  <a:cubicBezTo>
                    <a:pt x="487658" y="41845"/>
                    <a:pt x="484735" y="40092"/>
                    <a:pt x="482689" y="40384"/>
                  </a:cubicBezTo>
                  <a:cubicBezTo>
                    <a:pt x="480642" y="40676"/>
                    <a:pt x="478303" y="42722"/>
                    <a:pt x="475088" y="45937"/>
                  </a:cubicBezTo>
                  <a:cubicBezTo>
                    <a:pt x="472165" y="49445"/>
                    <a:pt x="467487" y="54705"/>
                    <a:pt x="461348" y="62305"/>
                  </a:cubicBezTo>
                  <a:lnTo>
                    <a:pt x="436501" y="62305"/>
                  </a:lnTo>
                  <a:cubicBezTo>
                    <a:pt x="440593" y="56167"/>
                    <a:pt x="446732" y="45353"/>
                    <a:pt x="455210" y="29862"/>
                  </a:cubicBezTo>
                  <a:cubicBezTo>
                    <a:pt x="463395" y="27231"/>
                    <a:pt x="467780" y="24309"/>
                    <a:pt x="467780" y="21678"/>
                  </a:cubicBezTo>
                  <a:cubicBezTo>
                    <a:pt x="467780" y="17294"/>
                    <a:pt x="458133" y="12325"/>
                    <a:pt x="439132" y="6187"/>
                  </a:cubicBezTo>
                  <a:lnTo>
                    <a:pt x="425392" y="1803"/>
                  </a:lnTo>
                  <a:cubicBezTo>
                    <a:pt x="418084" y="-827"/>
                    <a:pt x="413991" y="-535"/>
                    <a:pt x="412530" y="2388"/>
                  </a:cubicBezTo>
                  <a:lnTo>
                    <a:pt x="411653" y="9402"/>
                  </a:lnTo>
                  <a:lnTo>
                    <a:pt x="409899" y="18755"/>
                  </a:lnTo>
                  <a:cubicBezTo>
                    <a:pt x="408729" y="23724"/>
                    <a:pt x="406391" y="32492"/>
                    <a:pt x="402883" y="45060"/>
                  </a:cubicBezTo>
                  <a:cubicBezTo>
                    <a:pt x="399375" y="57628"/>
                    <a:pt x="395282" y="70488"/>
                    <a:pt x="390897" y="83349"/>
                  </a:cubicBezTo>
                  <a:cubicBezTo>
                    <a:pt x="386513" y="96209"/>
                    <a:pt x="381543" y="108192"/>
                    <a:pt x="375989" y="119007"/>
                  </a:cubicBezTo>
                  <a:lnTo>
                    <a:pt x="371312" y="127775"/>
                  </a:lnTo>
                  <a:cubicBezTo>
                    <a:pt x="371019" y="129236"/>
                    <a:pt x="371019" y="130698"/>
                    <a:pt x="371604" y="132451"/>
                  </a:cubicBezTo>
                  <a:cubicBezTo>
                    <a:pt x="372481" y="134205"/>
                    <a:pt x="373650" y="135082"/>
                    <a:pt x="375404" y="134497"/>
                  </a:cubicBezTo>
                  <a:cubicBezTo>
                    <a:pt x="377158" y="133913"/>
                    <a:pt x="378620" y="133036"/>
                    <a:pt x="379497" y="132159"/>
                  </a:cubicBezTo>
                  <a:lnTo>
                    <a:pt x="385343" y="126021"/>
                  </a:lnTo>
                  <a:lnTo>
                    <a:pt x="396744" y="114330"/>
                  </a:lnTo>
                  <a:cubicBezTo>
                    <a:pt x="397329" y="113746"/>
                    <a:pt x="398206" y="113161"/>
                    <a:pt x="399083" y="111992"/>
                  </a:cubicBezTo>
                  <a:lnTo>
                    <a:pt x="404929" y="119591"/>
                  </a:lnTo>
                  <a:lnTo>
                    <a:pt x="419838" y="118130"/>
                  </a:lnTo>
                  <a:lnTo>
                    <a:pt x="419838" y="159341"/>
                  </a:lnTo>
                  <a:lnTo>
                    <a:pt x="394698" y="159341"/>
                  </a:lnTo>
                  <a:lnTo>
                    <a:pt x="373650" y="158172"/>
                  </a:lnTo>
                  <a:lnTo>
                    <a:pt x="379789" y="168986"/>
                  </a:lnTo>
                  <a:lnTo>
                    <a:pt x="399083" y="168109"/>
                  </a:lnTo>
                  <a:lnTo>
                    <a:pt x="419838" y="168109"/>
                  </a:lnTo>
                  <a:lnTo>
                    <a:pt x="419546" y="242056"/>
                  </a:lnTo>
                  <a:cubicBezTo>
                    <a:pt x="419253" y="246732"/>
                    <a:pt x="418084" y="250532"/>
                    <a:pt x="415745" y="252870"/>
                  </a:cubicBezTo>
                  <a:cubicBezTo>
                    <a:pt x="413407" y="255500"/>
                    <a:pt x="412237" y="256670"/>
                    <a:pt x="412237" y="256670"/>
                  </a:cubicBezTo>
                  <a:cubicBezTo>
                    <a:pt x="411360" y="258423"/>
                    <a:pt x="411360" y="260761"/>
                    <a:pt x="412237" y="263684"/>
                  </a:cubicBezTo>
                  <a:cubicBezTo>
                    <a:pt x="413114" y="266607"/>
                    <a:pt x="415453" y="271868"/>
                    <a:pt x="419838" y="279760"/>
                  </a:cubicBezTo>
                  <a:cubicBezTo>
                    <a:pt x="423930" y="287359"/>
                    <a:pt x="427438" y="293204"/>
                    <a:pt x="430069" y="296712"/>
                  </a:cubicBezTo>
                  <a:cubicBezTo>
                    <a:pt x="432700" y="300219"/>
                    <a:pt x="434747" y="302265"/>
                    <a:pt x="436793" y="302557"/>
                  </a:cubicBezTo>
                  <a:cubicBezTo>
                    <a:pt x="438255" y="303142"/>
                    <a:pt x="439424" y="303142"/>
                    <a:pt x="440301" y="302557"/>
                  </a:cubicBezTo>
                  <a:cubicBezTo>
                    <a:pt x="441178" y="301973"/>
                    <a:pt x="442347" y="300219"/>
                    <a:pt x="444393" y="297588"/>
                  </a:cubicBezTo>
                  <a:lnTo>
                    <a:pt x="449948" y="289697"/>
                  </a:lnTo>
                  <a:cubicBezTo>
                    <a:pt x="457548" y="278590"/>
                    <a:pt x="463979" y="270114"/>
                    <a:pt x="468949" y="263684"/>
                  </a:cubicBezTo>
                  <a:cubicBezTo>
                    <a:pt x="473919" y="257254"/>
                    <a:pt x="485027" y="244686"/>
                    <a:pt x="502859" y="225688"/>
                  </a:cubicBezTo>
                  <a:lnTo>
                    <a:pt x="510167" y="218089"/>
                  </a:lnTo>
                  <a:cubicBezTo>
                    <a:pt x="511629" y="216627"/>
                    <a:pt x="512213" y="214874"/>
                    <a:pt x="512213" y="213120"/>
                  </a:cubicBezTo>
                  <a:cubicBezTo>
                    <a:pt x="512213" y="211074"/>
                    <a:pt x="511044" y="210197"/>
                    <a:pt x="509290" y="209905"/>
                  </a:cubicBezTo>
                  <a:cubicBezTo>
                    <a:pt x="507536" y="209613"/>
                    <a:pt x="506075" y="209613"/>
                    <a:pt x="505198" y="210197"/>
                  </a:cubicBezTo>
                  <a:lnTo>
                    <a:pt x="493797" y="216043"/>
                  </a:lnTo>
                  <a:lnTo>
                    <a:pt x="474796" y="225396"/>
                  </a:lnTo>
                  <a:cubicBezTo>
                    <a:pt x="471580" y="227149"/>
                    <a:pt x="466610" y="229780"/>
                    <a:pt x="460472" y="232995"/>
                  </a:cubicBezTo>
                  <a:lnTo>
                    <a:pt x="460472" y="167817"/>
                  </a:lnTo>
                  <a:lnTo>
                    <a:pt x="503444" y="167817"/>
                  </a:lnTo>
                  <a:cubicBezTo>
                    <a:pt x="507244" y="167817"/>
                    <a:pt x="510460" y="167233"/>
                    <a:pt x="513091" y="165771"/>
                  </a:cubicBezTo>
                  <a:lnTo>
                    <a:pt x="512798" y="243225"/>
                  </a:lnTo>
                  <a:cubicBezTo>
                    <a:pt x="512506" y="247901"/>
                    <a:pt x="512213" y="250824"/>
                    <a:pt x="511337" y="252285"/>
                  </a:cubicBezTo>
                  <a:cubicBezTo>
                    <a:pt x="510752" y="253747"/>
                    <a:pt x="509583" y="255500"/>
                    <a:pt x="507829" y="257254"/>
                  </a:cubicBezTo>
                  <a:cubicBezTo>
                    <a:pt x="506367" y="259008"/>
                    <a:pt x="505490" y="260469"/>
                    <a:pt x="505198" y="261346"/>
                  </a:cubicBezTo>
                  <a:cubicBezTo>
                    <a:pt x="504321" y="264269"/>
                    <a:pt x="507244" y="270991"/>
                    <a:pt x="513383" y="281805"/>
                  </a:cubicBezTo>
                  <a:lnTo>
                    <a:pt x="525661" y="301388"/>
                  </a:lnTo>
                  <a:cubicBezTo>
                    <a:pt x="527999" y="305188"/>
                    <a:pt x="530046" y="306941"/>
                    <a:pt x="531800" y="307234"/>
                  </a:cubicBezTo>
                  <a:cubicBezTo>
                    <a:pt x="532969" y="307526"/>
                    <a:pt x="534138" y="307526"/>
                    <a:pt x="534723" y="306941"/>
                  </a:cubicBezTo>
                  <a:cubicBezTo>
                    <a:pt x="535600" y="306357"/>
                    <a:pt x="536769" y="304895"/>
                    <a:pt x="538815" y="302850"/>
                  </a:cubicBezTo>
                  <a:lnTo>
                    <a:pt x="545247" y="295543"/>
                  </a:lnTo>
                  <a:lnTo>
                    <a:pt x="557232" y="282682"/>
                  </a:lnTo>
                  <a:lnTo>
                    <a:pt x="572141" y="266315"/>
                  </a:lnTo>
                  <a:lnTo>
                    <a:pt x="586173" y="251701"/>
                  </a:lnTo>
                  <a:cubicBezTo>
                    <a:pt x="588511" y="249070"/>
                    <a:pt x="591727" y="245271"/>
                    <a:pt x="596404" y="240010"/>
                  </a:cubicBezTo>
                  <a:cubicBezTo>
                    <a:pt x="596696" y="240887"/>
                    <a:pt x="597573" y="243225"/>
                    <a:pt x="599035" y="246440"/>
                  </a:cubicBezTo>
                  <a:cubicBezTo>
                    <a:pt x="600204" y="249655"/>
                    <a:pt x="604589" y="256670"/>
                    <a:pt x="611897" y="267776"/>
                  </a:cubicBezTo>
                  <a:cubicBezTo>
                    <a:pt x="618913" y="278590"/>
                    <a:pt x="627391" y="287651"/>
                    <a:pt x="636453" y="294666"/>
                  </a:cubicBezTo>
                  <a:lnTo>
                    <a:pt x="642300" y="299050"/>
                  </a:lnTo>
                  <a:cubicBezTo>
                    <a:pt x="644346" y="300511"/>
                    <a:pt x="645807" y="301388"/>
                    <a:pt x="646977" y="301973"/>
                  </a:cubicBezTo>
                  <a:cubicBezTo>
                    <a:pt x="649316" y="303142"/>
                    <a:pt x="651362" y="303434"/>
                    <a:pt x="652531" y="302850"/>
                  </a:cubicBezTo>
                  <a:cubicBezTo>
                    <a:pt x="653700" y="302265"/>
                    <a:pt x="656039" y="298758"/>
                    <a:pt x="658962" y="292620"/>
                  </a:cubicBezTo>
                  <a:cubicBezTo>
                    <a:pt x="662178" y="286482"/>
                    <a:pt x="665978" y="281805"/>
                    <a:pt x="670655" y="278590"/>
                  </a:cubicBezTo>
                  <a:cubicBezTo>
                    <a:pt x="675625" y="275375"/>
                    <a:pt x="679133" y="273329"/>
                    <a:pt x="681472" y="272745"/>
                  </a:cubicBezTo>
                  <a:lnTo>
                    <a:pt x="690826" y="270407"/>
                  </a:lnTo>
                  <a:cubicBezTo>
                    <a:pt x="694334" y="269530"/>
                    <a:pt x="696088" y="268068"/>
                    <a:pt x="695796" y="266022"/>
                  </a:cubicBezTo>
                  <a:close/>
                  <a:moveTo>
                    <a:pt x="554309" y="33954"/>
                  </a:moveTo>
                  <a:lnTo>
                    <a:pt x="617744" y="33954"/>
                  </a:lnTo>
                  <a:lnTo>
                    <a:pt x="617744" y="78380"/>
                  </a:lnTo>
                  <a:lnTo>
                    <a:pt x="554309" y="78380"/>
                  </a:lnTo>
                  <a:lnTo>
                    <a:pt x="554309" y="33954"/>
                  </a:lnTo>
                  <a:close/>
                  <a:moveTo>
                    <a:pt x="554601" y="243225"/>
                  </a:moveTo>
                  <a:lnTo>
                    <a:pt x="554309" y="143558"/>
                  </a:lnTo>
                  <a:lnTo>
                    <a:pt x="577987" y="143558"/>
                  </a:lnTo>
                  <a:lnTo>
                    <a:pt x="579449" y="155834"/>
                  </a:lnTo>
                  <a:cubicBezTo>
                    <a:pt x="580618" y="170448"/>
                    <a:pt x="581495" y="180677"/>
                    <a:pt x="582372" y="186231"/>
                  </a:cubicBezTo>
                  <a:cubicBezTo>
                    <a:pt x="582957" y="191784"/>
                    <a:pt x="584419" y="198799"/>
                    <a:pt x="586465" y="206982"/>
                  </a:cubicBezTo>
                  <a:cubicBezTo>
                    <a:pt x="588219" y="215166"/>
                    <a:pt x="590557" y="223350"/>
                    <a:pt x="592604" y="231534"/>
                  </a:cubicBezTo>
                  <a:cubicBezTo>
                    <a:pt x="582372" y="234749"/>
                    <a:pt x="569802" y="238548"/>
                    <a:pt x="554601" y="243225"/>
                  </a:cubicBezTo>
                  <a:close/>
                  <a:moveTo>
                    <a:pt x="554309" y="134790"/>
                  </a:moveTo>
                  <a:lnTo>
                    <a:pt x="554309" y="87441"/>
                  </a:lnTo>
                  <a:lnTo>
                    <a:pt x="617744" y="87441"/>
                  </a:lnTo>
                  <a:lnTo>
                    <a:pt x="617744" y="134790"/>
                  </a:lnTo>
                  <a:lnTo>
                    <a:pt x="554309" y="134790"/>
                  </a:lnTo>
                  <a:close/>
                  <a:moveTo>
                    <a:pt x="876162" y="112576"/>
                  </a:moveTo>
                  <a:lnTo>
                    <a:pt x="895456" y="114330"/>
                  </a:lnTo>
                  <a:lnTo>
                    <a:pt x="1012679" y="114330"/>
                  </a:lnTo>
                  <a:cubicBezTo>
                    <a:pt x="1016480" y="108777"/>
                    <a:pt x="1021449" y="102347"/>
                    <a:pt x="1027588" y="94455"/>
                  </a:cubicBezTo>
                  <a:cubicBezTo>
                    <a:pt x="1033727" y="86564"/>
                    <a:pt x="1038696" y="82764"/>
                    <a:pt x="1042497" y="83056"/>
                  </a:cubicBezTo>
                  <a:cubicBezTo>
                    <a:pt x="1046005" y="83349"/>
                    <a:pt x="1053021" y="88902"/>
                    <a:pt x="1063544" y="99132"/>
                  </a:cubicBezTo>
                  <a:cubicBezTo>
                    <a:pt x="1074068" y="109654"/>
                    <a:pt x="1078745" y="116376"/>
                    <a:pt x="1077576" y="119007"/>
                  </a:cubicBezTo>
                  <a:cubicBezTo>
                    <a:pt x="1076407" y="121929"/>
                    <a:pt x="1074360" y="123099"/>
                    <a:pt x="1071437" y="123099"/>
                  </a:cubicBezTo>
                  <a:lnTo>
                    <a:pt x="1025834" y="122806"/>
                  </a:lnTo>
                  <a:cubicBezTo>
                    <a:pt x="1022326" y="126898"/>
                    <a:pt x="1019988" y="129529"/>
                    <a:pt x="1019110" y="130406"/>
                  </a:cubicBezTo>
                  <a:lnTo>
                    <a:pt x="1019110" y="273622"/>
                  </a:lnTo>
                  <a:cubicBezTo>
                    <a:pt x="1019110" y="280344"/>
                    <a:pt x="1017649" y="285897"/>
                    <a:pt x="1015018" y="290866"/>
                  </a:cubicBezTo>
                  <a:cubicBezTo>
                    <a:pt x="1012387" y="295543"/>
                    <a:pt x="1003910" y="299634"/>
                    <a:pt x="989293" y="302265"/>
                  </a:cubicBezTo>
                  <a:cubicBezTo>
                    <a:pt x="974969" y="305188"/>
                    <a:pt x="965322" y="306357"/>
                    <a:pt x="960353" y="305480"/>
                  </a:cubicBezTo>
                  <a:cubicBezTo>
                    <a:pt x="957722" y="305188"/>
                    <a:pt x="955968" y="304603"/>
                    <a:pt x="954798" y="303434"/>
                  </a:cubicBezTo>
                  <a:cubicBezTo>
                    <a:pt x="953921" y="302557"/>
                    <a:pt x="953337" y="300511"/>
                    <a:pt x="953044" y="297296"/>
                  </a:cubicBezTo>
                  <a:lnTo>
                    <a:pt x="952460" y="287359"/>
                  </a:lnTo>
                  <a:cubicBezTo>
                    <a:pt x="951875" y="283851"/>
                    <a:pt x="950413" y="280636"/>
                    <a:pt x="948075" y="278006"/>
                  </a:cubicBezTo>
                  <a:cubicBezTo>
                    <a:pt x="946028" y="275375"/>
                    <a:pt x="943398" y="273622"/>
                    <a:pt x="940474" y="273037"/>
                  </a:cubicBezTo>
                  <a:lnTo>
                    <a:pt x="931120" y="270991"/>
                  </a:lnTo>
                  <a:cubicBezTo>
                    <a:pt x="925858" y="270114"/>
                    <a:pt x="922642" y="268945"/>
                    <a:pt x="920888" y="268068"/>
                  </a:cubicBezTo>
                  <a:cubicBezTo>
                    <a:pt x="919134" y="267192"/>
                    <a:pt x="918550" y="265730"/>
                    <a:pt x="918550" y="263392"/>
                  </a:cubicBezTo>
                  <a:cubicBezTo>
                    <a:pt x="918550" y="261054"/>
                    <a:pt x="919719" y="259592"/>
                    <a:pt x="922058" y="258715"/>
                  </a:cubicBezTo>
                  <a:cubicBezTo>
                    <a:pt x="924396" y="258131"/>
                    <a:pt x="927904" y="257839"/>
                    <a:pt x="932581" y="258131"/>
                  </a:cubicBezTo>
                  <a:lnTo>
                    <a:pt x="938720" y="258715"/>
                  </a:lnTo>
                  <a:cubicBezTo>
                    <a:pt x="940182" y="259008"/>
                    <a:pt x="945444" y="259300"/>
                    <a:pt x="954798" y="260469"/>
                  </a:cubicBezTo>
                  <a:cubicBezTo>
                    <a:pt x="964153" y="261346"/>
                    <a:pt x="969415" y="260177"/>
                    <a:pt x="970876" y="257254"/>
                  </a:cubicBezTo>
                  <a:cubicBezTo>
                    <a:pt x="972338" y="254039"/>
                    <a:pt x="972923" y="250532"/>
                    <a:pt x="973215" y="246440"/>
                  </a:cubicBezTo>
                  <a:lnTo>
                    <a:pt x="973507" y="122806"/>
                  </a:lnTo>
                  <a:lnTo>
                    <a:pt x="900425" y="122806"/>
                  </a:lnTo>
                  <a:lnTo>
                    <a:pt x="880839" y="123683"/>
                  </a:lnTo>
                  <a:lnTo>
                    <a:pt x="871777" y="112576"/>
                  </a:lnTo>
                  <a:cubicBezTo>
                    <a:pt x="870023" y="114038"/>
                    <a:pt x="868854" y="114915"/>
                    <a:pt x="868269" y="115499"/>
                  </a:cubicBezTo>
                  <a:lnTo>
                    <a:pt x="852191" y="131282"/>
                  </a:lnTo>
                  <a:lnTo>
                    <a:pt x="850729" y="132744"/>
                  </a:lnTo>
                  <a:cubicBezTo>
                    <a:pt x="853361" y="134205"/>
                    <a:pt x="856284" y="135959"/>
                    <a:pt x="859207" y="137712"/>
                  </a:cubicBezTo>
                  <a:cubicBezTo>
                    <a:pt x="862423" y="139466"/>
                    <a:pt x="863884" y="141512"/>
                    <a:pt x="864177" y="143266"/>
                  </a:cubicBezTo>
                  <a:cubicBezTo>
                    <a:pt x="864469" y="145312"/>
                    <a:pt x="861838" y="148819"/>
                    <a:pt x="856576" y="153788"/>
                  </a:cubicBezTo>
                  <a:lnTo>
                    <a:pt x="856576" y="261346"/>
                  </a:lnTo>
                  <a:lnTo>
                    <a:pt x="858330" y="292620"/>
                  </a:lnTo>
                  <a:cubicBezTo>
                    <a:pt x="857453" y="296127"/>
                    <a:pt x="855407" y="299050"/>
                    <a:pt x="852483" y="301973"/>
                  </a:cubicBezTo>
                  <a:cubicBezTo>
                    <a:pt x="849268" y="304895"/>
                    <a:pt x="843129" y="306649"/>
                    <a:pt x="833190" y="307234"/>
                  </a:cubicBezTo>
                  <a:cubicBezTo>
                    <a:pt x="823543" y="307818"/>
                    <a:pt x="817696" y="307526"/>
                    <a:pt x="815650" y="306065"/>
                  </a:cubicBezTo>
                  <a:cubicBezTo>
                    <a:pt x="813604" y="304895"/>
                    <a:pt x="812142" y="303142"/>
                    <a:pt x="811265" y="301096"/>
                  </a:cubicBezTo>
                  <a:lnTo>
                    <a:pt x="813019" y="263684"/>
                  </a:lnTo>
                  <a:lnTo>
                    <a:pt x="813019" y="167233"/>
                  </a:lnTo>
                  <a:cubicBezTo>
                    <a:pt x="806588" y="172201"/>
                    <a:pt x="795772" y="179508"/>
                    <a:pt x="781155" y="189153"/>
                  </a:cubicBezTo>
                  <a:lnTo>
                    <a:pt x="771216" y="195583"/>
                  </a:lnTo>
                  <a:cubicBezTo>
                    <a:pt x="765954" y="198799"/>
                    <a:pt x="762739" y="199968"/>
                    <a:pt x="761569" y="198506"/>
                  </a:cubicBezTo>
                  <a:cubicBezTo>
                    <a:pt x="760108" y="197045"/>
                    <a:pt x="759523" y="195583"/>
                    <a:pt x="759523" y="194122"/>
                  </a:cubicBezTo>
                  <a:cubicBezTo>
                    <a:pt x="759523" y="192661"/>
                    <a:pt x="760400" y="190907"/>
                    <a:pt x="762154" y="189153"/>
                  </a:cubicBezTo>
                  <a:lnTo>
                    <a:pt x="768585" y="182139"/>
                  </a:lnTo>
                  <a:cubicBezTo>
                    <a:pt x="777648" y="172494"/>
                    <a:pt x="787294" y="160218"/>
                    <a:pt x="797233" y="145604"/>
                  </a:cubicBezTo>
                  <a:cubicBezTo>
                    <a:pt x="807173" y="130990"/>
                    <a:pt x="813896" y="120468"/>
                    <a:pt x="817404" y="113746"/>
                  </a:cubicBezTo>
                  <a:cubicBezTo>
                    <a:pt x="820912" y="107316"/>
                    <a:pt x="824420" y="100885"/>
                    <a:pt x="827636" y="94455"/>
                  </a:cubicBezTo>
                  <a:lnTo>
                    <a:pt x="833774" y="82472"/>
                  </a:lnTo>
                  <a:lnTo>
                    <a:pt x="836405" y="76919"/>
                  </a:lnTo>
                  <a:cubicBezTo>
                    <a:pt x="837282" y="75165"/>
                    <a:pt x="838160" y="73996"/>
                    <a:pt x="839621" y="73119"/>
                  </a:cubicBezTo>
                  <a:cubicBezTo>
                    <a:pt x="840790" y="72242"/>
                    <a:pt x="843714" y="72827"/>
                    <a:pt x="847806" y="74873"/>
                  </a:cubicBezTo>
                  <a:cubicBezTo>
                    <a:pt x="849853" y="76042"/>
                    <a:pt x="857161" y="80426"/>
                    <a:pt x="869731" y="88317"/>
                  </a:cubicBezTo>
                  <a:cubicBezTo>
                    <a:pt x="882593" y="96209"/>
                    <a:pt x="888148" y="102347"/>
                    <a:pt x="886978" y="106146"/>
                  </a:cubicBezTo>
                  <a:cubicBezTo>
                    <a:pt x="886101" y="109069"/>
                    <a:pt x="882301" y="110531"/>
                    <a:pt x="876162" y="111115"/>
                  </a:cubicBezTo>
                  <a:lnTo>
                    <a:pt x="876162" y="112576"/>
                  </a:lnTo>
                  <a:close/>
                  <a:moveTo>
                    <a:pt x="871193" y="45645"/>
                  </a:moveTo>
                  <a:cubicBezTo>
                    <a:pt x="879378" y="46229"/>
                    <a:pt x="884347" y="45060"/>
                    <a:pt x="885517" y="42722"/>
                  </a:cubicBezTo>
                  <a:cubicBezTo>
                    <a:pt x="886394" y="41261"/>
                    <a:pt x="885809" y="38922"/>
                    <a:pt x="884347" y="35707"/>
                  </a:cubicBezTo>
                  <a:cubicBezTo>
                    <a:pt x="882886" y="32492"/>
                    <a:pt x="877331" y="26355"/>
                    <a:pt x="867684" y="17878"/>
                  </a:cubicBezTo>
                  <a:lnTo>
                    <a:pt x="855114" y="7064"/>
                  </a:lnTo>
                  <a:cubicBezTo>
                    <a:pt x="849853" y="2388"/>
                    <a:pt x="846345" y="342"/>
                    <a:pt x="844591" y="926"/>
                  </a:cubicBezTo>
                  <a:cubicBezTo>
                    <a:pt x="842837" y="1511"/>
                    <a:pt x="841083" y="3265"/>
                    <a:pt x="839329" y="5895"/>
                  </a:cubicBezTo>
                  <a:lnTo>
                    <a:pt x="836698" y="10572"/>
                  </a:lnTo>
                  <a:lnTo>
                    <a:pt x="830559" y="20217"/>
                  </a:lnTo>
                  <a:lnTo>
                    <a:pt x="820912" y="36000"/>
                  </a:lnTo>
                  <a:cubicBezTo>
                    <a:pt x="816527" y="42722"/>
                    <a:pt x="810681" y="50906"/>
                    <a:pt x="803665" y="60843"/>
                  </a:cubicBezTo>
                  <a:cubicBezTo>
                    <a:pt x="796649" y="70488"/>
                    <a:pt x="789633" y="78672"/>
                    <a:pt x="782909" y="85395"/>
                  </a:cubicBezTo>
                  <a:lnTo>
                    <a:pt x="775601" y="92409"/>
                  </a:lnTo>
                  <a:cubicBezTo>
                    <a:pt x="771509" y="96501"/>
                    <a:pt x="769462" y="99132"/>
                    <a:pt x="768878" y="100301"/>
                  </a:cubicBezTo>
                  <a:cubicBezTo>
                    <a:pt x="768293" y="101762"/>
                    <a:pt x="768585" y="102931"/>
                    <a:pt x="769462" y="104100"/>
                  </a:cubicBezTo>
                  <a:cubicBezTo>
                    <a:pt x="770339" y="105270"/>
                    <a:pt x="772093" y="105562"/>
                    <a:pt x="774140" y="105270"/>
                  </a:cubicBezTo>
                  <a:cubicBezTo>
                    <a:pt x="776186" y="104977"/>
                    <a:pt x="779694" y="103516"/>
                    <a:pt x="784663" y="100885"/>
                  </a:cubicBezTo>
                  <a:lnTo>
                    <a:pt x="791972" y="96794"/>
                  </a:lnTo>
                  <a:cubicBezTo>
                    <a:pt x="792556" y="96501"/>
                    <a:pt x="796941" y="93578"/>
                    <a:pt x="805126" y="88610"/>
                  </a:cubicBezTo>
                  <a:lnTo>
                    <a:pt x="827051" y="75750"/>
                  </a:lnTo>
                  <a:lnTo>
                    <a:pt x="855114" y="56459"/>
                  </a:lnTo>
                  <a:cubicBezTo>
                    <a:pt x="858330" y="53829"/>
                    <a:pt x="863884" y="50321"/>
                    <a:pt x="871193" y="45645"/>
                  </a:cubicBezTo>
                  <a:close/>
                  <a:moveTo>
                    <a:pt x="987247" y="37461"/>
                  </a:moveTo>
                  <a:cubicBezTo>
                    <a:pt x="994847" y="26647"/>
                    <a:pt x="1000986" y="18755"/>
                    <a:pt x="1005079" y="14371"/>
                  </a:cubicBezTo>
                  <a:cubicBezTo>
                    <a:pt x="1009171" y="9987"/>
                    <a:pt x="1012387" y="7649"/>
                    <a:pt x="1015018" y="7356"/>
                  </a:cubicBezTo>
                  <a:cubicBezTo>
                    <a:pt x="1017649" y="7356"/>
                    <a:pt x="1020865" y="9110"/>
                    <a:pt x="1024957" y="12617"/>
                  </a:cubicBezTo>
                  <a:lnTo>
                    <a:pt x="1038696" y="25185"/>
                  </a:lnTo>
                  <a:cubicBezTo>
                    <a:pt x="1049513" y="34538"/>
                    <a:pt x="1053898" y="40676"/>
                    <a:pt x="1052436" y="42722"/>
                  </a:cubicBezTo>
                  <a:cubicBezTo>
                    <a:pt x="1050682" y="45060"/>
                    <a:pt x="1048636" y="45937"/>
                    <a:pt x="1046297" y="45937"/>
                  </a:cubicBezTo>
                  <a:lnTo>
                    <a:pt x="917673" y="45937"/>
                  </a:lnTo>
                  <a:lnTo>
                    <a:pt x="898087" y="46814"/>
                  </a:lnTo>
                  <a:lnTo>
                    <a:pt x="888732" y="35123"/>
                  </a:lnTo>
                  <a:lnTo>
                    <a:pt x="912703" y="37169"/>
                  </a:lnTo>
                  <a:lnTo>
                    <a:pt x="987247" y="37461"/>
                  </a:lnTo>
                  <a:close/>
                </a:path>
              </a:pathLst>
            </a:custGeom>
            <a:grpFill/>
            <a:ln w="186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</a:endParaRPr>
            </a:p>
          </p:txBody>
        </p:sp>
        <p:sp>
          <p:nvSpPr>
            <p:cNvPr id="113" name="任意多边形: 形状 112"/>
            <p:cNvSpPr/>
            <p:nvPr/>
          </p:nvSpPr>
          <p:spPr>
            <a:xfrm>
              <a:off x="3611026" y="2785175"/>
              <a:ext cx="1086973" cy="41832"/>
            </a:xfrm>
            <a:custGeom>
              <a:avLst/>
              <a:gdLst>
                <a:gd name="connsiteX0" fmla="*/ 33033 w 2232801"/>
                <a:gd name="connsiteY0" fmla="*/ 85053 h 85929"/>
                <a:gd name="connsiteX1" fmla="*/ 0 w 2232801"/>
                <a:gd name="connsiteY1" fmla="*/ 85053 h 85929"/>
                <a:gd name="connsiteX2" fmla="*/ 0 w 2232801"/>
                <a:gd name="connsiteY2" fmla="*/ 80376 h 85929"/>
                <a:gd name="connsiteX3" fmla="*/ 15201 w 2232801"/>
                <a:gd name="connsiteY3" fmla="*/ 64886 h 85929"/>
                <a:gd name="connsiteX4" fmla="*/ 42095 w 2232801"/>
                <a:gd name="connsiteY4" fmla="*/ 585 h 85929"/>
                <a:gd name="connsiteX5" fmla="*/ 48234 w 2232801"/>
                <a:gd name="connsiteY5" fmla="*/ 585 h 85929"/>
                <a:gd name="connsiteX6" fmla="*/ 79513 w 2232801"/>
                <a:gd name="connsiteY6" fmla="*/ 72485 h 85929"/>
                <a:gd name="connsiteX7" fmla="*/ 90914 w 2232801"/>
                <a:gd name="connsiteY7" fmla="*/ 80669 h 85929"/>
                <a:gd name="connsiteX8" fmla="*/ 90914 w 2232801"/>
                <a:gd name="connsiteY8" fmla="*/ 85345 h 85929"/>
                <a:gd name="connsiteX9" fmla="*/ 47357 w 2232801"/>
                <a:gd name="connsiteY9" fmla="*/ 85345 h 85929"/>
                <a:gd name="connsiteX10" fmla="*/ 47357 w 2232801"/>
                <a:gd name="connsiteY10" fmla="*/ 80669 h 85929"/>
                <a:gd name="connsiteX11" fmla="*/ 52034 w 2232801"/>
                <a:gd name="connsiteY11" fmla="*/ 80669 h 85929"/>
                <a:gd name="connsiteX12" fmla="*/ 59050 w 2232801"/>
                <a:gd name="connsiteY12" fmla="*/ 76285 h 85929"/>
                <a:gd name="connsiteX13" fmla="*/ 58466 w 2232801"/>
                <a:gd name="connsiteY13" fmla="*/ 72485 h 85929"/>
                <a:gd name="connsiteX14" fmla="*/ 57881 w 2232801"/>
                <a:gd name="connsiteY14" fmla="*/ 71608 h 85929"/>
                <a:gd name="connsiteX15" fmla="*/ 51742 w 2232801"/>
                <a:gd name="connsiteY15" fmla="*/ 57871 h 85929"/>
                <a:gd name="connsiteX16" fmla="*/ 25140 w 2232801"/>
                <a:gd name="connsiteY16" fmla="*/ 57871 h 85929"/>
                <a:gd name="connsiteX17" fmla="*/ 21340 w 2232801"/>
                <a:gd name="connsiteY17" fmla="*/ 67224 h 85929"/>
                <a:gd name="connsiteX18" fmla="*/ 19586 w 2232801"/>
                <a:gd name="connsiteY18" fmla="*/ 74823 h 85929"/>
                <a:gd name="connsiteX19" fmla="*/ 26602 w 2232801"/>
                <a:gd name="connsiteY19" fmla="*/ 80376 h 85929"/>
                <a:gd name="connsiteX20" fmla="*/ 32741 w 2232801"/>
                <a:gd name="connsiteY20" fmla="*/ 80376 h 85929"/>
                <a:gd name="connsiteX21" fmla="*/ 33033 w 2232801"/>
                <a:gd name="connsiteY21" fmla="*/ 85053 h 85929"/>
                <a:gd name="connsiteX22" fmla="*/ 49111 w 2232801"/>
                <a:gd name="connsiteY22" fmla="*/ 50856 h 85929"/>
                <a:gd name="connsiteX23" fmla="*/ 38295 w 2232801"/>
                <a:gd name="connsiteY23" fmla="*/ 25136 h 85929"/>
                <a:gd name="connsiteX24" fmla="*/ 27771 w 2232801"/>
                <a:gd name="connsiteY24" fmla="*/ 50856 h 85929"/>
                <a:gd name="connsiteX25" fmla="*/ 49111 w 2232801"/>
                <a:gd name="connsiteY25" fmla="*/ 50856 h 85929"/>
                <a:gd name="connsiteX26" fmla="*/ 141195 w 2232801"/>
                <a:gd name="connsiteY26" fmla="*/ 50564 h 85929"/>
                <a:gd name="connsiteX27" fmla="*/ 141195 w 2232801"/>
                <a:gd name="connsiteY27" fmla="*/ 45011 h 85929"/>
                <a:gd name="connsiteX28" fmla="*/ 187967 w 2232801"/>
                <a:gd name="connsiteY28" fmla="*/ 45011 h 85929"/>
                <a:gd name="connsiteX29" fmla="*/ 187967 w 2232801"/>
                <a:gd name="connsiteY29" fmla="*/ 50564 h 85929"/>
                <a:gd name="connsiteX30" fmla="*/ 175689 w 2232801"/>
                <a:gd name="connsiteY30" fmla="*/ 59625 h 85929"/>
                <a:gd name="connsiteX31" fmla="*/ 175689 w 2232801"/>
                <a:gd name="connsiteY31" fmla="*/ 85345 h 85929"/>
                <a:gd name="connsiteX32" fmla="*/ 171012 w 2232801"/>
                <a:gd name="connsiteY32" fmla="*/ 85345 h 85929"/>
                <a:gd name="connsiteX33" fmla="*/ 165750 w 2232801"/>
                <a:gd name="connsiteY33" fmla="*/ 79792 h 85929"/>
                <a:gd name="connsiteX34" fmla="*/ 141487 w 2232801"/>
                <a:gd name="connsiteY34" fmla="*/ 85930 h 85929"/>
                <a:gd name="connsiteX35" fmla="*/ 101730 w 2232801"/>
                <a:gd name="connsiteY35" fmla="*/ 46180 h 85929"/>
                <a:gd name="connsiteX36" fmla="*/ 144410 w 2232801"/>
                <a:gd name="connsiteY36" fmla="*/ 585 h 85929"/>
                <a:gd name="connsiteX37" fmla="*/ 161365 w 2232801"/>
                <a:gd name="connsiteY37" fmla="*/ 5261 h 85929"/>
                <a:gd name="connsiteX38" fmla="*/ 165750 w 2232801"/>
                <a:gd name="connsiteY38" fmla="*/ 6722 h 85929"/>
                <a:gd name="connsiteX39" fmla="*/ 168673 w 2232801"/>
                <a:gd name="connsiteY39" fmla="*/ 4384 h 85929"/>
                <a:gd name="connsiteX40" fmla="*/ 170135 w 2232801"/>
                <a:gd name="connsiteY40" fmla="*/ 2923 h 85929"/>
                <a:gd name="connsiteX41" fmla="*/ 174812 w 2232801"/>
                <a:gd name="connsiteY41" fmla="*/ 2923 h 85929"/>
                <a:gd name="connsiteX42" fmla="*/ 174812 w 2232801"/>
                <a:gd name="connsiteY42" fmla="*/ 31858 h 85929"/>
                <a:gd name="connsiteX43" fmla="*/ 170135 w 2232801"/>
                <a:gd name="connsiteY43" fmla="*/ 31858 h 85929"/>
                <a:gd name="connsiteX44" fmla="*/ 145579 w 2232801"/>
                <a:gd name="connsiteY44" fmla="*/ 6138 h 85929"/>
                <a:gd name="connsiteX45" fmla="*/ 124239 w 2232801"/>
                <a:gd name="connsiteY45" fmla="*/ 43549 h 85929"/>
                <a:gd name="connsiteX46" fmla="*/ 142656 w 2232801"/>
                <a:gd name="connsiteY46" fmla="*/ 80961 h 85929"/>
                <a:gd name="connsiteX47" fmla="*/ 156396 w 2232801"/>
                <a:gd name="connsiteY47" fmla="*/ 64009 h 85929"/>
                <a:gd name="connsiteX48" fmla="*/ 141195 w 2232801"/>
                <a:gd name="connsiteY48" fmla="*/ 50564 h 85929"/>
                <a:gd name="connsiteX49" fmla="*/ 276835 w 2232801"/>
                <a:gd name="connsiteY49" fmla="*/ 66639 h 85929"/>
                <a:gd name="connsiteX50" fmla="*/ 281512 w 2232801"/>
                <a:gd name="connsiteY50" fmla="*/ 66639 h 85929"/>
                <a:gd name="connsiteX51" fmla="*/ 263972 w 2232801"/>
                <a:gd name="connsiteY51" fmla="*/ 85637 h 85929"/>
                <a:gd name="connsiteX52" fmla="*/ 245848 w 2232801"/>
                <a:gd name="connsiteY52" fmla="*/ 65763 h 85929"/>
                <a:gd name="connsiteX53" fmla="*/ 231232 w 2232801"/>
                <a:gd name="connsiteY53" fmla="*/ 45303 h 85929"/>
                <a:gd name="connsiteX54" fmla="*/ 231232 w 2232801"/>
                <a:gd name="connsiteY54" fmla="*/ 70439 h 85929"/>
                <a:gd name="connsiteX55" fmla="*/ 243217 w 2232801"/>
                <a:gd name="connsiteY55" fmla="*/ 80376 h 85929"/>
                <a:gd name="connsiteX56" fmla="*/ 243217 w 2232801"/>
                <a:gd name="connsiteY56" fmla="*/ 85053 h 85929"/>
                <a:gd name="connsiteX57" fmla="*/ 199952 w 2232801"/>
                <a:gd name="connsiteY57" fmla="*/ 85053 h 85929"/>
                <a:gd name="connsiteX58" fmla="*/ 199952 w 2232801"/>
                <a:gd name="connsiteY58" fmla="*/ 80376 h 85929"/>
                <a:gd name="connsiteX59" fmla="*/ 211938 w 2232801"/>
                <a:gd name="connsiteY59" fmla="*/ 72193 h 85929"/>
                <a:gd name="connsiteX60" fmla="*/ 211938 w 2232801"/>
                <a:gd name="connsiteY60" fmla="*/ 14322 h 85929"/>
                <a:gd name="connsiteX61" fmla="*/ 199952 w 2232801"/>
                <a:gd name="connsiteY61" fmla="*/ 6138 h 85929"/>
                <a:gd name="connsiteX62" fmla="*/ 199952 w 2232801"/>
                <a:gd name="connsiteY62" fmla="*/ 1461 h 85929"/>
                <a:gd name="connsiteX63" fmla="*/ 242632 w 2232801"/>
                <a:gd name="connsiteY63" fmla="*/ 1461 h 85929"/>
                <a:gd name="connsiteX64" fmla="*/ 273327 w 2232801"/>
                <a:gd name="connsiteY64" fmla="*/ 23675 h 85929"/>
                <a:gd name="connsiteX65" fmla="*/ 243802 w 2232801"/>
                <a:gd name="connsiteY65" fmla="*/ 43549 h 85929"/>
                <a:gd name="connsiteX66" fmla="*/ 243802 w 2232801"/>
                <a:gd name="connsiteY66" fmla="*/ 44134 h 85929"/>
                <a:gd name="connsiteX67" fmla="*/ 265142 w 2232801"/>
                <a:gd name="connsiteY67" fmla="*/ 62255 h 85929"/>
                <a:gd name="connsiteX68" fmla="*/ 272157 w 2232801"/>
                <a:gd name="connsiteY68" fmla="*/ 75408 h 85929"/>
                <a:gd name="connsiteX69" fmla="*/ 276835 w 2232801"/>
                <a:gd name="connsiteY69" fmla="*/ 66639 h 85929"/>
                <a:gd name="connsiteX70" fmla="*/ 231524 w 2232801"/>
                <a:gd name="connsiteY70" fmla="*/ 14614 h 85929"/>
                <a:gd name="connsiteX71" fmla="*/ 231524 w 2232801"/>
                <a:gd name="connsiteY71" fmla="*/ 40627 h 85929"/>
                <a:gd name="connsiteX72" fmla="*/ 252864 w 2232801"/>
                <a:gd name="connsiteY72" fmla="*/ 23967 h 85929"/>
                <a:gd name="connsiteX73" fmla="*/ 239709 w 2232801"/>
                <a:gd name="connsiteY73" fmla="*/ 7307 h 85929"/>
                <a:gd name="connsiteX74" fmla="*/ 231524 w 2232801"/>
                <a:gd name="connsiteY74" fmla="*/ 14614 h 85929"/>
                <a:gd name="connsiteX75" fmla="*/ 338808 w 2232801"/>
                <a:gd name="connsiteY75" fmla="*/ 85053 h 85929"/>
                <a:gd name="connsiteX76" fmla="*/ 294667 w 2232801"/>
                <a:gd name="connsiteY76" fmla="*/ 85053 h 85929"/>
                <a:gd name="connsiteX77" fmla="*/ 294667 w 2232801"/>
                <a:gd name="connsiteY77" fmla="*/ 80376 h 85929"/>
                <a:gd name="connsiteX78" fmla="*/ 306652 w 2232801"/>
                <a:gd name="connsiteY78" fmla="*/ 72193 h 85929"/>
                <a:gd name="connsiteX79" fmla="*/ 306652 w 2232801"/>
                <a:gd name="connsiteY79" fmla="*/ 14322 h 85929"/>
                <a:gd name="connsiteX80" fmla="*/ 294667 w 2232801"/>
                <a:gd name="connsiteY80" fmla="*/ 6138 h 85929"/>
                <a:gd name="connsiteX81" fmla="*/ 294667 w 2232801"/>
                <a:gd name="connsiteY81" fmla="*/ 1461 h 85929"/>
                <a:gd name="connsiteX82" fmla="*/ 338808 w 2232801"/>
                <a:gd name="connsiteY82" fmla="*/ 1461 h 85929"/>
                <a:gd name="connsiteX83" fmla="*/ 338808 w 2232801"/>
                <a:gd name="connsiteY83" fmla="*/ 6138 h 85929"/>
                <a:gd name="connsiteX84" fmla="*/ 326823 w 2232801"/>
                <a:gd name="connsiteY84" fmla="*/ 14322 h 85929"/>
                <a:gd name="connsiteX85" fmla="*/ 326823 w 2232801"/>
                <a:gd name="connsiteY85" fmla="*/ 72193 h 85929"/>
                <a:gd name="connsiteX86" fmla="*/ 338808 w 2232801"/>
                <a:gd name="connsiteY86" fmla="*/ 80376 h 85929"/>
                <a:gd name="connsiteX87" fmla="*/ 338808 w 2232801"/>
                <a:gd name="connsiteY87" fmla="*/ 85053 h 85929"/>
                <a:gd name="connsiteX88" fmla="*/ 430892 w 2232801"/>
                <a:gd name="connsiteY88" fmla="*/ 2046 h 85929"/>
                <a:gd name="connsiteX89" fmla="*/ 430892 w 2232801"/>
                <a:gd name="connsiteY89" fmla="*/ 31858 h 85929"/>
                <a:gd name="connsiteX90" fmla="*/ 426214 w 2232801"/>
                <a:gd name="connsiteY90" fmla="*/ 31858 h 85929"/>
                <a:gd name="connsiteX91" fmla="*/ 398736 w 2232801"/>
                <a:gd name="connsiteY91" fmla="*/ 5846 h 85929"/>
                <a:gd name="connsiteX92" fmla="*/ 377396 w 2232801"/>
                <a:gd name="connsiteY92" fmla="*/ 43257 h 85929"/>
                <a:gd name="connsiteX93" fmla="*/ 401951 w 2232801"/>
                <a:gd name="connsiteY93" fmla="*/ 80669 h 85929"/>
                <a:gd name="connsiteX94" fmla="*/ 427968 w 2232801"/>
                <a:gd name="connsiteY94" fmla="*/ 52318 h 85929"/>
                <a:gd name="connsiteX95" fmla="*/ 433523 w 2232801"/>
                <a:gd name="connsiteY95" fmla="*/ 52318 h 85929"/>
                <a:gd name="connsiteX96" fmla="*/ 399028 w 2232801"/>
                <a:gd name="connsiteY96" fmla="*/ 85345 h 85929"/>
                <a:gd name="connsiteX97" fmla="*/ 354886 w 2232801"/>
                <a:gd name="connsiteY97" fmla="*/ 43257 h 85929"/>
                <a:gd name="connsiteX98" fmla="*/ 397566 w 2232801"/>
                <a:gd name="connsiteY98" fmla="*/ 0 h 85929"/>
                <a:gd name="connsiteX99" fmla="*/ 421245 w 2232801"/>
                <a:gd name="connsiteY99" fmla="*/ 7015 h 85929"/>
                <a:gd name="connsiteX100" fmla="*/ 425922 w 2232801"/>
                <a:gd name="connsiteY100" fmla="*/ 1754 h 85929"/>
                <a:gd name="connsiteX101" fmla="*/ 430892 w 2232801"/>
                <a:gd name="connsiteY101" fmla="*/ 1754 h 85929"/>
                <a:gd name="connsiteX102" fmla="*/ 430892 w 2232801"/>
                <a:gd name="connsiteY102" fmla="*/ 2046 h 85929"/>
                <a:gd name="connsiteX103" fmla="*/ 447554 w 2232801"/>
                <a:gd name="connsiteY103" fmla="*/ 1754 h 85929"/>
                <a:gd name="connsiteX104" fmla="*/ 490234 w 2232801"/>
                <a:gd name="connsiteY104" fmla="*/ 1754 h 85929"/>
                <a:gd name="connsiteX105" fmla="*/ 490234 w 2232801"/>
                <a:gd name="connsiteY105" fmla="*/ 6430 h 85929"/>
                <a:gd name="connsiteX106" fmla="*/ 477956 w 2232801"/>
                <a:gd name="connsiteY106" fmla="*/ 14614 h 85929"/>
                <a:gd name="connsiteX107" fmla="*/ 477956 w 2232801"/>
                <a:gd name="connsiteY107" fmla="*/ 64301 h 85929"/>
                <a:gd name="connsiteX108" fmla="*/ 494912 w 2232801"/>
                <a:gd name="connsiteY108" fmla="*/ 80961 h 85929"/>
                <a:gd name="connsiteX109" fmla="*/ 515667 w 2232801"/>
                <a:gd name="connsiteY109" fmla="*/ 60209 h 85929"/>
                <a:gd name="connsiteX110" fmla="*/ 515667 w 2232801"/>
                <a:gd name="connsiteY110" fmla="*/ 16075 h 85929"/>
                <a:gd name="connsiteX111" fmla="*/ 502512 w 2232801"/>
                <a:gd name="connsiteY111" fmla="*/ 6722 h 85929"/>
                <a:gd name="connsiteX112" fmla="*/ 502512 w 2232801"/>
                <a:gd name="connsiteY112" fmla="*/ 2046 h 85929"/>
                <a:gd name="connsiteX113" fmla="*/ 533206 w 2232801"/>
                <a:gd name="connsiteY113" fmla="*/ 2046 h 85929"/>
                <a:gd name="connsiteX114" fmla="*/ 533206 w 2232801"/>
                <a:gd name="connsiteY114" fmla="*/ 6722 h 85929"/>
                <a:gd name="connsiteX115" fmla="*/ 521806 w 2232801"/>
                <a:gd name="connsiteY115" fmla="*/ 16075 h 85929"/>
                <a:gd name="connsiteX116" fmla="*/ 521806 w 2232801"/>
                <a:gd name="connsiteY116" fmla="*/ 59040 h 85929"/>
                <a:gd name="connsiteX117" fmla="*/ 489942 w 2232801"/>
                <a:gd name="connsiteY117" fmla="*/ 85637 h 85929"/>
                <a:gd name="connsiteX118" fmla="*/ 458663 w 2232801"/>
                <a:gd name="connsiteY118" fmla="*/ 62548 h 85929"/>
                <a:gd name="connsiteX119" fmla="*/ 458663 w 2232801"/>
                <a:gd name="connsiteY119" fmla="*/ 14614 h 85929"/>
                <a:gd name="connsiteX120" fmla="*/ 447262 w 2232801"/>
                <a:gd name="connsiteY120" fmla="*/ 6430 h 85929"/>
                <a:gd name="connsiteX121" fmla="*/ 447554 w 2232801"/>
                <a:gd name="connsiteY121" fmla="*/ 1754 h 85929"/>
                <a:gd name="connsiteX122" fmla="*/ 613012 w 2232801"/>
                <a:gd name="connsiteY122" fmla="*/ 85053 h 85929"/>
                <a:gd name="connsiteX123" fmla="*/ 543438 w 2232801"/>
                <a:gd name="connsiteY123" fmla="*/ 85053 h 85929"/>
                <a:gd name="connsiteX124" fmla="*/ 543438 w 2232801"/>
                <a:gd name="connsiteY124" fmla="*/ 80376 h 85929"/>
                <a:gd name="connsiteX125" fmla="*/ 555423 w 2232801"/>
                <a:gd name="connsiteY125" fmla="*/ 72193 h 85929"/>
                <a:gd name="connsiteX126" fmla="*/ 555423 w 2232801"/>
                <a:gd name="connsiteY126" fmla="*/ 14322 h 85929"/>
                <a:gd name="connsiteX127" fmla="*/ 543438 w 2232801"/>
                <a:gd name="connsiteY127" fmla="*/ 6138 h 85929"/>
                <a:gd name="connsiteX128" fmla="*/ 543438 w 2232801"/>
                <a:gd name="connsiteY128" fmla="*/ 1461 h 85929"/>
                <a:gd name="connsiteX129" fmla="*/ 587579 w 2232801"/>
                <a:gd name="connsiteY129" fmla="*/ 1461 h 85929"/>
                <a:gd name="connsiteX130" fmla="*/ 587579 w 2232801"/>
                <a:gd name="connsiteY130" fmla="*/ 6138 h 85929"/>
                <a:gd name="connsiteX131" fmla="*/ 575594 w 2232801"/>
                <a:gd name="connsiteY131" fmla="*/ 14322 h 85929"/>
                <a:gd name="connsiteX132" fmla="*/ 575594 w 2232801"/>
                <a:gd name="connsiteY132" fmla="*/ 71608 h 85929"/>
                <a:gd name="connsiteX133" fmla="*/ 583779 w 2232801"/>
                <a:gd name="connsiteY133" fmla="*/ 79207 h 85929"/>
                <a:gd name="connsiteX134" fmla="*/ 608919 w 2232801"/>
                <a:gd name="connsiteY134" fmla="*/ 52610 h 85929"/>
                <a:gd name="connsiteX135" fmla="*/ 614181 w 2232801"/>
                <a:gd name="connsiteY135" fmla="*/ 52610 h 85929"/>
                <a:gd name="connsiteX136" fmla="*/ 613012 w 2232801"/>
                <a:gd name="connsiteY136" fmla="*/ 85053 h 85929"/>
                <a:gd name="connsiteX137" fmla="*/ 627044 w 2232801"/>
                <a:gd name="connsiteY137" fmla="*/ 1754 h 85929"/>
                <a:gd name="connsiteX138" fmla="*/ 705095 w 2232801"/>
                <a:gd name="connsiteY138" fmla="*/ 1754 h 85929"/>
                <a:gd name="connsiteX139" fmla="*/ 705680 w 2232801"/>
                <a:gd name="connsiteY139" fmla="*/ 31274 h 85929"/>
                <a:gd name="connsiteX140" fmla="*/ 700126 w 2232801"/>
                <a:gd name="connsiteY140" fmla="*/ 31274 h 85929"/>
                <a:gd name="connsiteX141" fmla="*/ 676447 w 2232801"/>
                <a:gd name="connsiteY141" fmla="*/ 7599 h 85929"/>
                <a:gd name="connsiteX142" fmla="*/ 676447 w 2232801"/>
                <a:gd name="connsiteY142" fmla="*/ 72485 h 85929"/>
                <a:gd name="connsiteX143" fmla="*/ 689602 w 2232801"/>
                <a:gd name="connsiteY143" fmla="*/ 80669 h 85929"/>
                <a:gd name="connsiteX144" fmla="*/ 689602 w 2232801"/>
                <a:gd name="connsiteY144" fmla="*/ 85345 h 85929"/>
                <a:gd name="connsiteX145" fmla="*/ 642245 w 2232801"/>
                <a:gd name="connsiteY145" fmla="*/ 85345 h 85929"/>
                <a:gd name="connsiteX146" fmla="*/ 642245 w 2232801"/>
                <a:gd name="connsiteY146" fmla="*/ 80669 h 85929"/>
                <a:gd name="connsiteX147" fmla="*/ 655984 w 2232801"/>
                <a:gd name="connsiteY147" fmla="*/ 72485 h 85929"/>
                <a:gd name="connsiteX148" fmla="*/ 655984 w 2232801"/>
                <a:gd name="connsiteY148" fmla="*/ 7599 h 85929"/>
                <a:gd name="connsiteX149" fmla="*/ 632306 w 2232801"/>
                <a:gd name="connsiteY149" fmla="*/ 31274 h 85929"/>
                <a:gd name="connsiteX150" fmla="*/ 626751 w 2232801"/>
                <a:gd name="connsiteY150" fmla="*/ 31274 h 85929"/>
                <a:gd name="connsiteX151" fmla="*/ 627044 w 2232801"/>
                <a:gd name="connsiteY151" fmla="*/ 1754 h 85929"/>
                <a:gd name="connsiteX152" fmla="*/ 715911 w 2232801"/>
                <a:gd name="connsiteY152" fmla="*/ 1754 h 85929"/>
                <a:gd name="connsiteX153" fmla="*/ 758591 w 2232801"/>
                <a:gd name="connsiteY153" fmla="*/ 1754 h 85929"/>
                <a:gd name="connsiteX154" fmla="*/ 758591 w 2232801"/>
                <a:gd name="connsiteY154" fmla="*/ 6430 h 85929"/>
                <a:gd name="connsiteX155" fmla="*/ 746314 w 2232801"/>
                <a:gd name="connsiteY155" fmla="*/ 14614 h 85929"/>
                <a:gd name="connsiteX156" fmla="*/ 746314 w 2232801"/>
                <a:gd name="connsiteY156" fmla="*/ 64301 h 85929"/>
                <a:gd name="connsiteX157" fmla="*/ 763269 w 2232801"/>
                <a:gd name="connsiteY157" fmla="*/ 80961 h 85929"/>
                <a:gd name="connsiteX158" fmla="*/ 784024 w 2232801"/>
                <a:gd name="connsiteY158" fmla="*/ 60209 h 85929"/>
                <a:gd name="connsiteX159" fmla="*/ 784024 w 2232801"/>
                <a:gd name="connsiteY159" fmla="*/ 16075 h 85929"/>
                <a:gd name="connsiteX160" fmla="*/ 770869 w 2232801"/>
                <a:gd name="connsiteY160" fmla="*/ 6722 h 85929"/>
                <a:gd name="connsiteX161" fmla="*/ 770869 w 2232801"/>
                <a:gd name="connsiteY161" fmla="*/ 2046 h 85929"/>
                <a:gd name="connsiteX162" fmla="*/ 801564 w 2232801"/>
                <a:gd name="connsiteY162" fmla="*/ 2046 h 85929"/>
                <a:gd name="connsiteX163" fmla="*/ 801564 w 2232801"/>
                <a:gd name="connsiteY163" fmla="*/ 6722 h 85929"/>
                <a:gd name="connsiteX164" fmla="*/ 790163 w 2232801"/>
                <a:gd name="connsiteY164" fmla="*/ 16075 h 85929"/>
                <a:gd name="connsiteX165" fmla="*/ 790163 w 2232801"/>
                <a:gd name="connsiteY165" fmla="*/ 59040 h 85929"/>
                <a:gd name="connsiteX166" fmla="*/ 758299 w 2232801"/>
                <a:gd name="connsiteY166" fmla="*/ 85637 h 85929"/>
                <a:gd name="connsiteX167" fmla="*/ 727020 w 2232801"/>
                <a:gd name="connsiteY167" fmla="*/ 62548 h 85929"/>
                <a:gd name="connsiteX168" fmla="*/ 727020 w 2232801"/>
                <a:gd name="connsiteY168" fmla="*/ 14614 h 85929"/>
                <a:gd name="connsiteX169" fmla="*/ 715619 w 2232801"/>
                <a:gd name="connsiteY169" fmla="*/ 6430 h 85929"/>
                <a:gd name="connsiteX170" fmla="*/ 715911 w 2232801"/>
                <a:gd name="connsiteY170" fmla="*/ 1754 h 85929"/>
                <a:gd name="connsiteX171" fmla="*/ 888093 w 2232801"/>
                <a:gd name="connsiteY171" fmla="*/ 66639 h 85929"/>
                <a:gd name="connsiteX172" fmla="*/ 892770 w 2232801"/>
                <a:gd name="connsiteY172" fmla="*/ 66639 h 85929"/>
                <a:gd name="connsiteX173" fmla="*/ 875230 w 2232801"/>
                <a:gd name="connsiteY173" fmla="*/ 85637 h 85929"/>
                <a:gd name="connsiteX174" fmla="*/ 857106 w 2232801"/>
                <a:gd name="connsiteY174" fmla="*/ 65763 h 85929"/>
                <a:gd name="connsiteX175" fmla="*/ 842490 w 2232801"/>
                <a:gd name="connsiteY175" fmla="*/ 45303 h 85929"/>
                <a:gd name="connsiteX176" fmla="*/ 842490 w 2232801"/>
                <a:gd name="connsiteY176" fmla="*/ 70439 h 85929"/>
                <a:gd name="connsiteX177" fmla="*/ 854475 w 2232801"/>
                <a:gd name="connsiteY177" fmla="*/ 80376 h 85929"/>
                <a:gd name="connsiteX178" fmla="*/ 854475 w 2232801"/>
                <a:gd name="connsiteY178" fmla="*/ 85053 h 85929"/>
                <a:gd name="connsiteX179" fmla="*/ 811211 w 2232801"/>
                <a:gd name="connsiteY179" fmla="*/ 85053 h 85929"/>
                <a:gd name="connsiteX180" fmla="*/ 811211 w 2232801"/>
                <a:gd name="connsiteY180" fmla="*/ 80376 h 85929"/>
                <a:gd name="connsiteX181" fmla="*/ 823196 w 2232801"/>
                <a:gd name="connsiteY181" fmla="*/ 72193 h 85929"/>
                <a:gd name="connsiteX182" fmla="*/ 823196 w 2232801"/>
                <a:gd name="connsiteY182" fmla="*/ 14322 h 85929"/>
                <a:gd name="connsiteX183" fmla="*/ 811211 w 2232801"/>
                <a:gd name="connsiteY183" fmla="*/ 6138 h 85929"/>
                <a:gd name="connsiteX184" fmla="*/ 811211 w 2232801"/>
                <a:gd name="connsiteY184" fmla="*/ 1461 h 85929"/>
                <a:gd name="connsiteX185" fmla="*/ 853890 w 2232801"/>
                <a:gd name="connsiteY185" fmla="*/ 1461 h 85929"/>
                <a:gd name="connsiteX186" fmla="*/ 884585 w 2232801"/>
                <a:gd name="connsiteY186" fmla="*/ 23675 h 85929"/>
                <a:gd name="connsiteX187" fmla="*/ 855060 w 2232801"/>
                <a:gd name="connsiteY187" fmla="*/ 43549 h 85929"/>
                <a:gd name="connsiteX188" fmla="*/ 855060 w 2232801"/>
                <a:gd name="connsiteY188" fmla="*/ 44134 h 85929"/>
                <a:gd name="connsiteX189" fmla="*/ 876400 w 2232801"/>
                <a:gd name="connsiteY189" fmla="*/ 62255 h 85929"/>
                <a:gd name="connsiteX190" fmla="*/ 883416 w 2232801"/>
                <a:gd name="connsiteY190" fmla="*/ 75408 h 85929"/>
                <a:gd name="connsiteX191" fmla="*/ 888093 w 2232801"/>
                <a:gd name="connsiteY191" fmla="*/ 66639 h 85929"/>
                <a:gd name="connsiteX192" fmla="*/ 842490 w 2232801"/>
                <a:gd name="connsiteY192" fmla="*/ 14614 h 85929"/>
                <a:gd name="connsiteX193" fmla="*/ 842490 w 2232801"/>
                <a:gd name="connsiteY193" fmla="*/ 40627 h 85929"/>
                <a:gd name="connsiteX194" fmla="*/ 863830 w 2232801"/>
                <a:gd name="connsiteY194" fmla="*/ 23967 h 85929"/>
                <a:gd name="connsiteX195" fmla="*/ 850675 w 2232801"/>
                <a:gd name="connsiteY195" fmla="*/ 7307 h 85929"/>
                <a:gd name="connsiteX196" fmla="*/ 842490 w 2232801"/>
                <a:gd name="connsiteY196" fmla="*/ 14614 h 85929"/>
                <a:gd name="connsiteX197" fmla="*/ 935158 w 2232801"/>
                <a:gd name="connsiteY197" fmla="*/ 85053 h 85929"/>
                <a:gd name="connsiteX198" fmla="*/ 902125 w 2232801"/>
                <a:gd name="connsiteY198" fmla="*/ 85053 h 85929"/>
                <a:gd name="connsiteX199" fmla="*/ 902125 w 2232801"/>
                <a:gd name="connsiteY199" fmla="*/ 80376 h 85929"/>
                <a:gd name="connsiteX200" fmla="*/ 917326 w 2232801"/>
                <a:gd name="connsiteY200" fmla="*/ 64886 h 85929"/>
                <a:gd name="connsiteX201" fmla="*/ 944220 w 2232801"/>
                <a:gd name="connsiteY201" fmla="*/ 585 h 85929"/>
                <a:gd name="connsiteX202" fmla="*/ 950359 w 2232801"/>
                <a:gd name="connsiteY202" fmla="*/ 585 h 85929"/>
                <a:gd name="connsiteX203" fmla="*/ 981638 w 2232801"/>
                <a:gd name="connsiteY203" fmla="*/ 72485 h 85929"/>
                <a:gd name="connsiteX204" fmla="*/ 993039 w 2232801"/>
                <a:gd name="connsiteY204" fmla="*/ 80669 h 85929"/>
                <a:gd name="connsiteX205" fmla="*/ 993039 w 2232801"/>
                <a:gd name="connsiteY205" fmla="*/ 85345 h 85929"/>
                <a:gd name="connsiteX206" fmla="*/ 949482 w 2232801"/>
                <a:gd name="connsiteY206" fmla="*/ 85345 h 85929"/>
                <a:gd name="connsiteX207" fmla="*/ 949482 w 2232801"/>
                <a:gd name="connsiteY207" fmla="*/ 80669 h 85929"/>
                <a:gd name="connsiteX208" fmla="*/ 954159 w 2232801"/>
                <a:gd name="connsiteY208" fmla="*/ 80669 h 85929"/>
                <a:gd name="connsiteX209" fmla="*/ 961175 w 2232801"/>
                <a:gd name="connsiteY209" fmla="*/ 76285 h 85929"/>
                <a:gd name="connsiteX210" fmla="*/ 960590 w 2232801"/>
                <a:gd name="connsiteY210" fmla="*/ 72485 h 85929"/>
                <a:gd name="connsiteX211" fmla="*/ 960005 w 2232801"/>
                <a:gd name="connsiteY211" fmla="*/ 71608 h 85929"/>
                <a:gd name="connsiteX212" fmla="*/ 953867 w 2232801"/>
                <a:gd name="connsiteY212" fmla="*/ 57871 h 85929"/>
                <a:gd name="connsiteX213" fmla="*/ 927265 w 2232801"/>
                <a:gd name="connsiteY213" fmla="*/ 57871 h 85929"/>
                <a:gd name="connsiteX214" fmla="*/ 923464 w 2232801"/>
                <a:gd name="connsiteY214" fmla="*/ 67224 h 85929"/>
                <a:gd name="connsiteX215" fmla="*/ 921710 w 2232801"/>
                <a:gd name="connsiteY215" fmla="*/ 74823 h 85929"/>
                <a:gd name="connsiteX216" fmla="*/ 928726 w 2232801"/>
                <a:gd name="connsiteY216" fmla="*/ 80376 h 85929"/>
                <a:gd name="connsiteX217" fmla="*/ 934865 w 2232801"/>
                <a:gd name="connsiteY217" fmla="*/ 80376 h 85929"/>
                <a:gd name="connsiteX218" fmla="*/ 934865 w 2232801"/>
                <a:gd name="connsiteY218" fmla="*/ 85053 h 85929"/>
                <a:gd name="connsiteX219" fmla="*/ 935158 w 2232801"/>
                <a:gd name="connsiteY219" fmla="*/ 85053 h 85929"/>
                <a:gd name="connsiteX220" fmla="*/ 951236 w 2232801"/>
                <a:gd name="connsiteY220" fmla="*/ 50856 h 85929"/>
                <a:gd name="connsiteX221" fmla="*/ 940419 w 2232801"/>
                <a:gd name="connsiteY221" fmla="*/ 25136 h 85929"/>
                <a:gd name="connsiteX222" fmla="*/ 929896 w 2232801"/>
                <a:gd name="connsiteY222" fmla="*/ 50856 h 85929"/>
                <a:gd name="connsiteX223" fmla="*/ 951236 w 2232801"/>
                <a:gd name="connsiteY223" fmla="*/ 50856 h 85929"/>
                <a:gd name="connsiteX224" fmla="*/ 1070798 w 2232801"/>
                <a:gd name="connsiteY224" fmla="*/ 85053 h 85929"/>
                <a:gd name="connsiteX225" fmla="*/ 1001224 w 2232801"/>
                <a:gd name="connsiteY225" fmla="*/ 85053 h 85929"/>
                <a:gd name="connsiteX226" fmla="*/ 1001224 w 2232801"/>
                <a:gd name="connsiteY226" fmla="*/ 80376 h 85929"/>
                <a:gd name="connsiteX227" fmla="*/ 1013209 w 2232801"/>
                <a:gd name="connsiteY227" fmla="*/ 72193 h 85929"/>
                <a:gd name="connsiteX228" fmla="*/ 1013209 w 2232801"/>
                <a:gd name="connsiteY228" fmla="*/ 14322 h 85929"/>
                <a:gd name="connsiteX229" fmla="*/ 1001224 w 2232801"/>
                <a:gd name="connsiteY229" fmla="*/ 6138 h 85929"/>
                <a:gd name="connsiteX230" fmla="*/ 1001224 w 2232801"/>
                <a:gd name="connsiteY230" fmla="*/ 1461 h 85929"/>
                <a:gd name="connsiteX231" fmla="*/ 1045073 w 2232801"/>
                <a:gd name="connsiteY231" fmla="*/ 1461 h 85929"/>
                <a:gd name="connsiteX232" fmla="*/ 1045073 w 2232801"/>
                <a:gd name="connsiteY232" fmla="*/ 6138 h 85929"/>
                <a:gd name="connsiteX233" fmla="*/ 1033088 w 2232801"/>
                <a:gd name="connsiteY233" fmla="*/ 14322 h 85929"/>
                <a:gd name="connsiteX234" fmla="*/ 1033088 w 2232801"/>
                <a:gd name="connsiteY234" fmla="*/ 71608 h 85929"/>
                <a:gd name="connsiteX235" fmla="*/ 1041273 w 2232801"/>
                <a:gd name="connsiteY235" fmla="*/ 79207 h 85929"/>
                <a:gd name="connsiteX236" fmla="*/ 1066413 w 2232801"/>
                <a:gd name="connsiteY236" fmla="*/ 52610 h 85929"/>
                <a:gd name="connsiteX237" fmla="*/ 1071675 w 2232801"/>
                <a:gd name="connsiteY237" fmla="*/ 52610 h 85929"/>
                <a:gd name="connsiteX238" fmla="*/ 1070798 w 2232801"/>
                <a:gd name="connsiteY238" fmla="*/ 85053 h 85929"/>
                <a:gd name="connsiteX239" fmla="*/ 1137449 w 2232801"/>
                <a:gd name="connsiteY239" fmla="*/ 72193 h 85929"/>
                <a:gd name="connsiteX240" fmla="*/ 1137449 w 2232801"/>
                <a:gd name="connsiteY240" fmla="*/ 14322 h 85929"/>
                <a:gd name="connsiteX241" fmla="*/ 1126048 w 2232801"/>
                <a:gd name="connsiteY241" fmla="*/ 6138 h 85929"/>
                <a:gd name="connsiteX242" fmla="*/ 1126048 w 2232801"/>
                <a:gd name="connsiteY242" fmla="*/ 1461 h 85929"/>
                <a:gd name="connsiteX243" fmla="*/ 1169312 w 2232801"/>
                <a:gd name="connsiteY243" fmla="*/ 1461 h 85929"/>
                <a:gd name="connsiteX244" fmla="*/ 1199715 w 2232801"/>
                <a:gd name="connsiteY244" fmla="*/ 22213 h 85929"/>
                <a:gd name="connsiteX245" fmla="*/ 1180713 w 2232801"/>
                <a:gd name="connsiteY245" fmla="*/ 40334 h 85929"/>
                <a:gd name="connsiteX246" fmla="*/ 1204392 w 2232801"/>
                <a:gd name="connsiteY246" fmla="*/ 61086 h 85929"/>
                <a:gd name="connsiteX247" fmla="*/ 1173697 w 2232801"/>
                <a:gd name="connsiteY247" fmla="*/ 84761 h 85929"/>
                <a:gd name="connsiteX248" fmla="*/ 1126048 w 2232801"/>
                <a:gd name="connsiteY248" fmla="*/ 84761 h 85929"/>
                <a:gd name="connsiteX249" fmla="*/ 1126048 w 2232801"/>
                <a:gd name="connsiteY249" fmla="*/ 80084 h 85929"/>
                <a:gd name="connsiteX250" fmla="*/ 1137449 w 2232801"/>
                <a:gd name="connsiteY250" fmla="*/ 72193 h 85929"/>
                <a:gd name="connsiteX251" fmla="*/ 1156742 w 2232801"/>
                <a:gd name="connsiteY251" fmla="*/ 43842 h 85929"/>
                <a:gd name="connsiteX252" fmla="*/ 1156742 w 2232801"/>
                <a:gd name="connsiteY252" fmla="*/ 70439 h 85929"/>
                <a:gd name="connsiteX253" fmla="*/ 1165220 w 2232801"/>
                <a:gd name="connsiteY253" fmla="*/ 79500 h 85929"/>
                <a:gd name="connsiteX254" fmla="*/ 1183344 w 2232801"/>
                <a:gd name="connsiteY254" fmla="*/ 63424 h 85929"/>
                <a:gd name="connsiteX255" fmla="*/ 1165220 w 2232801"/>
                <a:gd name="connsiteY255" fmla="*/ 44134 h 85929"/>
                <a:gd name="connsiteX256" fmla="*/ 1156742 w 2232801"/>
                <a:gd name="connsiteY256" fmla="*/ 44134 h 85929"/>
                <a:gd name="connsiteX257" fmla="*/ 1156742 w 2232801"/>
                <a:gd name="connsiteY257" fmla="*/ 43842 h 85929"/>
                <a:gd name="connsiteX258" fmla="*/ 1156742 w 2232801"/>
                <a:gd name="connsiteY258" fmla="*/ 15491 h 85929"/>
                <a:gd name="connsiteX259" fmla="*/ 1156742 w 2232801"/>
                <a:gd name="connsiteY259" fmla="*/ 38581 h 85929"/>
                <a:gd name="connsiteX260" fmla="*/ 1160543 w 2232801"/>
                <a:gd name="connsiteY260" fmla="*/ 38581 h 85929"/>
                <a:gd name="connsiteX261" fmla="*/ 1178667 w 2232801"/>
                <a:gd name="connsiteY261" fmla="*/ 23382 h 85929"/>
                <a:gd name="connsiteX262" fmla="*/ 1164927 w 2232801"/>
                <a:gd name="connsiteY262" fmla="*/ 7307 h 85929"/>
                <a:gd name="connsiteX263" fmla="*/ 1156742 w 2232801"/>
                <a:gd name="connsiteY263" fmla="*/ 15491 h 85929"/>
                <a:gd name="connsiteX264" fmla="*/ 1249995 w 2232801"/>
                <a:gd name="connsiteY264" fmla="*/ 85053 h 85929"/>
                <a:gd name="connsiteX265" fmla="*/ 1216670 w 2232801"/>
                <a:gd name="connsiteY265" fmla="*/ 85053 h 85929"/>
                <a:gd name="connsiteX266" fmla="*/ 1216670 w 2232801"/>
                <a:gd name="connsiteY266" fmla="*/ 80376 h 85929"/>
                <a:gd name="connsiteX267" fmla="*/ 1231871 w 2232801"/>
                <a:gd name="connsiteY267" fmla="*/ 64886 h 85929"/>
                <a:gd name="connsiteX268" fmla="*/ 1258765 w 2232801"/>
                <a:gd name="connsiteY268" fmla="*/ 585 h 85929"/>
                <a:gd name="connsiteX269" fmla="*/ 1264904 w 2232801"/>
                <a:gd name="connsiteY269" fmla="*/ 585 h 85929"/>
                <a:gd name="connsiteX270" fmla="*/ 1296183 w 2232801"/>
                <a:gd name="connsiteY270" fmla="*/ 72485 h 85929"/>
                <a:gd name="connsiteX271" fmla="*/ 1307584 w 2232801"/>
                <a:gd name="connsiteY271" fmla="*/ 80669 h 85929"/>
                <a:gd name="connsiteX272" fmla="*/ 1307584 w 2232801"/>
                <a:gd name="connsiteY272" fmla="*/ 85345 h 85929"/>
                <a:gd name="connsiteX273" fmla="*/ 1264027 w 2232801"/>
                <a:gd name="connsiteY273" fmla="*/ 85345 h 85929"/>
                <a:gd name="connsiteX274" fmla="*/ 1264027 w 2232801"/>
                <a:gd name="connsiteY274" fmla="*/ 80669 h 85929"/>
                <a:gd name="connsiteX275" fmla="*/ 1268704 w 2232801"/>
                <a:gd name="connsiteY275" fmla="*/ 80669 h 85929"/>
                <a:gd name="connsiteX276" fmla="*/ 1275720 w 2232801"/>
                <a:gd name="connsiteY276" fmla="*/ 76285 h 85929"/>
                <a:gd name="connsiteX277" fmla="*/ 1275135 w 2232801"/>
                <a:gd name="connsiteY277" fmla="*/ 72485 h 85929"/>
                <a:gd name="connsiteX278" fmla="*/ 1274550 w 2232801"/>
                <a:gd name="connsiteY278" fmla="*/ 71608 h 85929"/>
                <a:gd name="connsiteX279" fmla="*/ 1268412 w 2232801"/>
                <a:gd name="connsiteY279" fmla="*/ 57871 h 85929"/>
                <a:gd name="connsiteX280" fmla="*/ 1241810 w 2232801"/>
                <a:gd name="connsiteY280" fmla="*/ 57871 h 85929"/>
                <a:gd name="connsiteX281" fmla="*/ 1238010 w 2232801"/>
                <a:gd name="connsiteY281" fmla="*/ 67224 h 85929"/>
                <a:gd name="connsiteX282" fmla="*/ 1236255 w 2232801"/>
                <a:gd name="connsiteY282" fmla="*/ 74823 h 85929"/>
                <a:gd name="connsiteX283" fmla="*/ 1243271 w 2232801"/>
                <a:gd name="connsiteY283" fmla="*/ 80376 h 85929"/>
                <a:gd name="connsiteX284" fmla="*/ 1249410 w 2232801"/>
                <a:gd name="connsiteY284" fmla="*/ 80376 h 85929"/>
                <a:gd name="connsiteX285" fmla="*/ 1249410 w 2232801"/>
                <a:gd name="connsiteY285" fmla="*/ 85053 h 85929"/>
                <a:gd name="connsiteX286" fmla="*/ 1249995 w 2232801"/>
                <a:gd name="connsiteY286" fmla="*/ 85053 h 85929"/>
                <a:gd name="connsiteX287" fmla="*/ 1266073 w 2232801"/>
                <a:gd name="connsiteY287" fmla="*/ 50856 h 85929"/>
                <a:gd name="connsiteX288" fmla="*/ 1255257 w 2232801"/>
                <a:gd name="connsiteY288" fmla="*/ 25136 h 85929"/>
                <a:gd name="connsiteX289" fmla="*/ 1244733 w 2232801"/>
                <a:gd name="connsiteY289" fmla="*/ 50856 h 85929"/>
                <a:gd name="connsiteX290" fmla="*/ 1266073 w 2232801"/>
                <a:gd name="connsiteY290" fmla="*/ 50856 h 85929"/>
                <a:gd name="connsiteX291" fmla="*/ 1315476 w 2232801"/>
                <a:gd name="connsiteY291" fmla="*/ 6430 h 85929"/>
                <a:gd name="connsiteX292" fmla="*/ 1315476 w 2232801"/>
                <a:gd name="connsiteY292" fmla="*/ 1754 h 85929"/>
                <a:gd name="connsiteX293" fmla="*/ 1345002 w 2232801"/>
                <a:gd name="connsiteY293" fmla="*/ 1754 h 85929"/>
                <a:gd name="connsiteX294" fmla="*/ 1385635 w 2232801"/>
                <a:gd name="connsiteY294" fmla="*/ 58748 h 85929"/>
                <a:gd name="connsiteX295" fmla="*/ 1386220 w 2232801"/>
                <a:gd name="connsiteY295" fmla="*/ 58748 h 85929"/>
                <a:gd name="connsiteX296" fmla="*/ 1386220 w 2232801"/>
                <a:gd name="connsiteY296" fmla="*/ 16075 h 85929"/>
                <a:gd name="connsiteX297" fmla="*/ 1373357 w 2232801"/>
                <a:gd name="connsiteY297" fmla="*/ 6722 h 85929"/>
                <a:gd name="connsiteX298" fmla="*/ 1373357 w 2232801"/>
                <a:gd name="connsiteY298" fmla="*/ 2046 h 85929"/>
                <a:gd name="connsiteX299" fmla="*/ 1403760 w 2232801"/>
                <a:gd name="connsiteY299" fmla="*/ 2046 h 85929"/>
                <a:gd name="connsiteX300" fmla="*/ 1403760 w 2232801"/>
                <a:gd name="connsiteY300" fmla="*/ 6722 h 85929"/>
                <a:gd name="connsiteX301" fmla="*/ 1392943 w 2232801"/>
                <a:gd name="connsiteY301" fmla="*/ 16075 h 85929"/>
                <a:gd name="connsiteX302" fmla="*/ 1392943 w 2232801"/>
                <a:gd name="connsiteY302" fmla="*/ 85345 h 85929"/>
                <a:gd name="connsiteX303" fmla="*/ 1381543 w 2232801"/>
                <a:gd name="connsiteY303" fmla="*/ 85345 h 85929"/>
                <a:gd name="connsiteX304" fmla="*/ 1335062 w 2232801"/>
                <a:gd name="connsiteY304" fmla="*/ 21044 h 85929"/>
                <a:gd name="connsiteX305" fmla="*/ 1334478 w 2232801"/>
                <a:gd name="connsiteY305" fmla="*/ 21044 h 85929"/>
                <a:gd name="connsiteX306" fmla="*/ 1334478 w 2232801"/>
                <a:gd name="connsiteY306" fmla="*/ 72777 h 85929"/>
                <a:gd name="connsiteX307" fmla="*/ 1348802 w 2232801"/>
                <a:gd name="connsiteY307" fmla="*/ 80961 h 85929"/>
                <a:gd name="connsiteX308" fmla="*/ 1348802 w 2232801"/>
                <a:gd name="connsiteY308" fmla="*/ 85637 h 85929"/>
                <a:gd name="connsiteX309" fmla="*/ 1316061 w 2232801"/>
                <a:gd name="connsiteY309" fmla="*/ 85637 h 85929"/>
                <a:gd name="connsiteX310" fmla="*/ 1316061 w 2232801"/>
                <a:gd name="connsiteY310" fmla="*/ 80961 h 85929"/>
                <a:gd name="connsiteX311" fmla="*/ 1328047 w 2232801"/>
                <a:gd name="connsiteY311" fmla="*/ 72777 h 85929"/>
                <a:gd name="connsiteX312" fmla="*/ 1328047 w 2232801"/>
                <a:gd name="connsiteY312" fmla="*/ 14906 h 85929"/>
                <a:gd name="connsiteX313" fmla="*/ 1315476 w 2232801"/>
                <a:gd name="connsiteY313" fmla="*/ 6430 h 85929"/>
                <a:gd name="connsiteX314" fmla="*/ 1415745 w 2232801"/>
                <a:gd name="connsiteY314" fmla="*/ 6430 h 85929"/>
                <a:gd name="connsiteX315" fmla="*/ 1415745 w 2232801"/>
                <a:gd name="connsiteY315" fmla="*/ 1754 h 85929"/>
                <a:gd name="connsiteX316" fmla="*/ 1457840 w 2232801"/>
                <a:gd name="connsiteY316" fmla="*/ 1754 h 85929"/>
                <a:gd name="connsiteX317" fmla="*/ 1457840 w 2232801"/>
                <a:gd name="connsiteY317" fmla="*/ 6430 h 85929"/>
                <a:gd name="connsiteX318" fmla="*/ 1447901 w 2232801"/>
                <a:gd name="connsiteY318" fmla="*/ 14614 h 85929"/>
                <a:gd name="connsiteX319" fmla="*/ 1447901 w 2232801"/>
                <a:gd name="connsiteY319" fmla="*/ 40627 h 85929"/>
                <a:gd name="connsiteX320" fmla="*/ 1473041 w 2232801"/>
                <a:gd name="connsiteY320" fmla="*/ 15491 h 85929"/>
                <a:gd name="connsiteX321" fmla="*/ 1475965 w 2232801"/>
                <a:gd name="connsiteY321" fmla="*/ 10230 h 85929"/>
                <a:gd name="connsiteX322" fmla="*/ 1469826 w 2232801"/>
                <a:gd name="connsiteY322" fmla="*/ 6430 h 85929"/>
                <a:gd name="connsiteX323" fmla="*/ 1465441 w 2232801"/>
                <a:gd name="connsiteY323" fmla="*/ 6430 h 85929"/>
                <a:gd name="connsiteX324" fmla="*/ 1465441 w 2232801"/>
                <a:gd name="connsiteY324" fmla="*/ 1754 h 85929"/>
                <a:gd name="connsiteX325" fmla="*/ 1501397 w 2232801"/>
                <a:gd name="connsiteY325" fmla="*/ 1754 h 85929"/>
                <a:gd name="connsiteX326" fmla="*/ 1501397 w 2232801"/>
                <a:gd name="connsiteY326" fmla="*/ 6430 h 85929"/>
                <a:gd name="connsiteX327" fmla="*/ 1485319 w 2232801"/>
                <a:gd name="connsiteY327" fmla="*/ 13152 h 85929"/>
                <a:gd name="connsiteX328" fmla="*/ 1466318 w 2232801"/>
                <a:gd name="connsiteY328" fmla="*/ 31274 h 85929"/>
                <a:gd name="connsiteX329" fmla="*/ 1493212 w 2232801"/>
                <a:gd name="connsiteY329" fmla="*/ 75408 h 85929"/>
                <a:gd name="connsiteX330" fmla="*/ 1505197 w 2232801"/>
                <a:gd name="connsiteY330" fmla="*/ 80669 h 85929"/>
                <a:gd name="connsiteX331" fmla="*/ 1505197 w 2232801"/>
                <a:gd name="connsiteY331" fmla="*/ 85345 h 85929"/>
                <a:gd name="connsiteX332" fmla="*/ 1463394 w 2232801"/>
                <a:gd name="connsiteY332" fmla="*/ 85345 h 85929"/>
                <a:gd name="connsiteX333" fmla="*/ 1463394 w 2232801"/>
                <a:gd name="connsiteY333" fmla="*/ 80669 h 85929"/>
                <a:gd name="connsiteX334" fmla="*/ 1470118 w 2232801"/>
                <a:gd name="connsiteY334" fmla="*/ 77746 h 85929"/>
                <a:gd name="connsiteX335" fmla="*/ 1451994 w 2232801"/>
                <a:gd name="connsiteY335" fmla="*/ 45011 h 85929"/>
                <a:gd name="connsiteX336" fmla="*/ 1447609 w 2232801"/>
                <a:gd name="connsiteY336" fmla="*/ 48810 h 85929"/>
                <a:gd name="connsiteX337" fmla="*/ 1447609 w 2232801"/>
                <a:gd name="connsiteY337" fmla="*/ 72485 h 85929"/>
                <a:gd name="connsiteX338" fmla="*/ 1456086 w 2232801"/>
                <a:gd name="connsiteY338" fmla="*/ 80669 h 85929"/>
                <a:gd name="connsiteX339" fmla="*/ 1456086 w 2232801"/>
                <a:gd name="connsiteY339" fmla="*/ 85345 h 85929"/>
                <a:gd name="connsiteX340" fmla="*/ 1415453 w 2232801"/>
                <a:gd name="connsiteY340" fmla="*/ 85345 h 85929"/>
                <a:gd name="connsiteX341" fmla="*/ 1415453 w 2232801"/>
                <a:gd name="connsiteY341" fmla="*/ 80669 h 85929"/>
                <a:gd name="connsiteX342" fmla="*/ 1427438 w 2232801"/>
                <a:gd name="connsiteY342" fmla="*/ 72485 h 85929"/>
                <a:gd name="connsiteX343" fmla="*/ 1427438 w 2232801"/>
                <a:gd name="connsiteY343" fmla="*/ 14614 h 85929"/>
                <a:gd name="connsiteX344" fmla="*/ 1415745 w 2232801"/>
                <a:gd name="connsiteY344" fmla="*/ 6430 h 85929"/>
                <a:gd name="connsiteX345" fmla="*/ 1558693 w 2232801"/>
                <a:gd name="connsiteY345" fmla="*/ 43257 h 85929"/>
                <a:gd name="connsiteX346" fmla="*/ 1601373 w 2232801"/>
                <a:gd name="connsiteY346" fmla="*/ 0 h 85929"/>
                <a:gd name="connsiteX347" fmla="*/ 1643469 w 2232801"/>
                <a:gd name="connsiteY347" fmla="*/ 43257 h 85929"/>
                <a:gd name="connsiteX348" fmla="*/ 1601373 w 2232801"/>
                <a:gd name="connsiteY348" fmla="*/ 85345 h 85929"/>
                <a:gd name="connsiteX349" fmla="*/ 1558693 w 2232801"/>
                <a:gd name="connsiteY349" fmla="*/ 43257 h 85929"/>
                <a:gd name="connsiteX350" fmla="*/ 1581495 w 2232801"/>
                <a:gd name="connsiteY350" fmla="*/ 43257 h 85929"/>
                <a:gd name="connsiteX351" fmla="*/ 1601373 w 2232801"/>
                <a:gd name="connsiteY351" fmla="*/ 80669 h 85929"/>
                <a:gd name="connsiteX352" fmla="*/ 1620667 w 2232801"/>
                <a:gd name="connsiteY352" fmla="*/ 43257 h 85929"/>
                <a:gd name="connsiteX353" fmla="*/ 1601373 w 2232801"/>
                <a:gd name="connsiteY353" fmla="*/ 5846 h 85929"/>
                <a:gd name="connsiteX354" fmla="*/ 1581495 w 2232801"/>
                <a:gd name="connsiteY354" fmla="*/ 43257 h 85929"/>
                <a:gd name="connsiteX355" fmla="*/ 1702519 w 2232801"/>
                <a:gd name="connsiteY355" fmla="*/ 85053 h 85929"/>
                <a:gd name="connsiteX356" fmla="*/ 1656916 w 2232801"/>
                <a:gd name="connsiteY356" fmla="*/ 85053 h 85929"/>
                <a:gd name="connsiteX357" fmla="*/ 1656916 w 2232801"/>
                <a:gd name="connsiteY357" fmla="*/ 80376 h 85929"/>
                <a:gd name="connsiteX358" fmla="*/ 1668901 w 2232801"/>
                <a:gd name="connsiteY358" fmla="*/ 72193 h 85929"/>
                <a:gd name="connsiteX359" fmla="*/ 1668901 w 2232801"/>
                <a:gd name="connsiteY359" fmla="*/ 14322 h 85929"/>
                <a:gd name="connsiteX360" fmla="*/ 1656916 w 2232801"/>
                <a:gd name="connsiteY360" fmla="*/ 6138 h 85929"/>
                <a:gd name="connsiteX361" fmla="*/ 1656916 w 2232801"/>
                <a:gd name="connsiteY361" fmla="*/ 1461 h 85929"/>
                <a:gd name="connsiteX362" fmla="*/ 1731752 w 2232801"/>
                <a:gd name="connsiteY362" fmla="*/ 1461 h 85929"/>
                <a:gd name="connsiteX363" fmla="*/ 1732629 w 2232801"/>
                <a:gd name="connsiteY363" fmla="*/ 31274 h 85929"/>
                <a:gd name="connsiteX364" fmla="*/ 1727367 w 2232801"/>
                <a:gd name="connsiteY364" fmla="*/ 31274 h 85929"/>
                <a:gd name="connsiteX365" fmla="*/ 1699011 w 2232801"/>
                <a:gd name="connsiteY365" fmla="*/ 7015 h 85929"/>
                <a:gd name="connsiteX366" fmla="*/ 1689072 w 2232801"/>
                <a:gd name="connsiteY366" fmla="*/ 14614 h 85929"/>
                <a:gd name="connsiteX367" fmla="*/ 1689072 w 2232801"/>
                <a:gd name="connsiteY367" fmla="*/ 38288 h 85929"/>
                <a:gd name="connsiteX368" fmla="*/ 1708073 w 2232801"/>
                <a:gd name="connsiteY368" fmla="*/ 23967 h 85929"/>
                <a:gd name="connsiteX369" fmla="*/ 1712750 w 2232801"/>
                <a:gd name="connsiteY369" fmla="*/ 23967 h 85929"/>
                <a:gd name="connsiteX370" fmla="*/ 1712750 w 2232801"/>
                <a:gd name="connsiteY370" fmla="*/ 57579 h 85929"/>
                <a:gd name="connsiteX371" fmla="*/ 1708073 w 2232801"/>
                <a:gd name="connsiteY371" fmla="*/ 57579 h 85929"/>
                <a:gd name="connsiteX372" fmla="*/ 1689072 w 2232801"/>
                <a:gd name="connsiteY372" fmla="*/ 43257 h 85929"/>
                <a:gd name="connsiteX373" fmla="*/ 1689072 w 2232801"/>
                <a:gd name="connsiteY373" fmla="*/ 71608 h 85929"/>
                <a:gd name="connsiteX374" fmla="*/ 1702226 w 2232801"/>
                <a:gd name="connsiteY374" fmla="*/ 79792 h 85929"/>
                <a:gd name="connsiteX375" fmla="*/ 1702226 w 2232801"/>
                <a:gd name="connsiteY375" fmla="*/ 85053 h 85929"/>
                <a:gd name="connsiteX376" fmla="*/ 1702519 w 2232801"/>
                <a:gd name="connsiteY376" fmla="*/ 85053 h 85929"/>
                <a:gd name="connsiteX377" fmla="*/ 1866223 w 2232801"/>
                <a:gd name="connsiteY377" fmla="*/ 2046 h 85929"/>
                <a:gd name="connsiteX378" fmla="*/ 1866223 w 2232801"/>
                <a:gd name="connsiteY378" fmla="*/ 31858 h 85929"/>
                <a:gd name="connsiteX379" fmla="*/ 1861545 w 2232801"/>
                <a:gd name="connsiteY379" fmla="*/ 31858 h 85929"/>
                <a:gd name="connsiteX380" fmla="*/ 1834067 w 2232801"/>
                <a:gd name="connsiteY380" fmla="*/ 5846 h 85929"/>
                <a:gd name="connsiteX381" fmla="*/ 1812726 w 2232801"/>
                <a:gd name="connsiteY381" fmla="*/ 43257 h 85929"/>
                <a:gd name="connsiteX382" fmla="*/ 1837282 w 2232801"/>
                <a:gd name="connsiteY382" fmla="*/ 80669 h 85929"/>
                <a:gd name="connsiteX383" fmla="*/ 1863299 w 2232801"/>
                <a:gd name="connsiteY383" fmla="*/ 52318 h 85929"/>
                <a:gd name="connsiteX384" fmla="*/ 1868853 w 2232801"/>
                <a:gd name="connsiteY384" fmla="*/ 52318 h 85929"/>
                <a:gd name="connsiteX385" fmla="*/ 1834359 w 2232801"/>
                <a:gd name="connsiteY385" fmla="*/ 85345 h 85929"/>
                <a:gd name="connsiteX386" fmla="*/ 1790217 w 2232801"/>
                <a:gd name="connsiteY386" fmla="*/ 43257 h 85929"/>
                <a:gd name="connsiteX387" fmla="*/ 1832897 w 2232801"/>
                <a:gd name="connsiteY387" fmla="*/ 0 h 85929"/>
                <a:gd name="connsiteX388" fmla="*/ 1856576 w 2232801"/>
                <a:gd name="connsiteY388" fmla="*/ 7015 h 85929"/>
                <a:gd name="connsiteX389" fmla="*/ 1861253 w 2232801"/>
                <a:gd name="connsiteY389" fmla="*/ 1754 h 85929"/>
                <a:gd name="connsiteX390" fmla="*/ 1866223 w 2232801"/>
                <a:gd name="connsiteY390" fmla="*/ 1754 h 85929"/>
                <a:gd name="connsiteX391" fmla="*/ 1866223 w 2232801"/>
                <a:gd name="connsiteY391" fmla="*/ 2046 h 85929"/>
                <a:gd name="connsiteX392" fmla="*/ 1915626 w 2232801"/>
                <a:gd name="connsiteY392" fmla="*/ 38581 h 85929"/>
                <a:gd name="connsiteX393" fmla="*/ 1942520 w 2232801"/>
                <a:gd name="connsiteY393" fmla="*/ 38581 h 85929"/>
                <a:gd name="connsiteX394" fmla="*/ 1942520 w 2232801"/>
                <a:gd name="connsiteY394" fmla="*/ 14322 h 85929"/>
                <a:gd name="connsiteX395" fmla="*/ 1931996 w 2232801"/>
                <a:gd name="connsiteY395" fmla="*/ 6138 h 85929"/>
                <a:gd name="connsiteX396" fmla="*/ 1931996 w 2232801"/>
                <a:gd name="connsiteY396" fmla="*/ 1461 h 85929"/>
                <a:gd name="connsiteX397" fmla="*/ 1974676 w 2232801"/>
                <a:gd name="connsiteY397" fmla="*/ 1461 h 85929"/>
                <a:gd name="connsiteX398" fmla="*/ 1974676 w 2232801"/>
                <a:gd name="connsiteY398" fmla="*/ 6138 h 85929"/>
                <a:gd name="connsiteX399" fmla="*/ 1962691 w 2232801"/>
                <a:gd name="connsiteY399" fmla="*/ 14322 h 85929"/>
                <a:gd name="connsiteX400" fmla="*/ 1962691 w 2232801"/>
                <a:gd name="connsiteY400" fmla="*/ 72193 h 85929"/>
                <a:gd name="connsiteX401" fmla="*/ 1974676 w 2232801"/>
                <a:gd name="connsiteY401" fmla="*/ 80376 h 85929"/>
                <a:gd name="connsiteX402" fmla="*/ 1974676 w 2232801"/>
                <a:gd name="connsiteY402" fmla="*/ 85053 h 85929"/>
                <a:gd name="connsiteX403" fmla="*/ 1931996 w 2232801"/>
                <a:gd name="connsiteY403" fmla="*/ 85053 h 85929"/>
                <a:gd name="connsiteX404" fmla="*/ 1931996 w 2232801"/>
                <a:gd name="connsiteY404" fmla="*/ 80376 h 85929"/>
                <a:gd name="connsiteX405" fmla="*/ 1942520 w 2232801"/>
                <a:gd name="connsiteY405" fmla="*/ 72193 h 85929"/>
                <a:gd name="connsiteX406" fmla="*/ 1942520 w 2232801"/>
                <a:gd name="connsiteY406" fmla="*/ 43842 h 85929"/>
                <a:gd name="connsiteX407" fmla="*/ 1915626 w 2232801"/>
                <a:gd name="connsiteY407" fmla="*/ 43842 h 85929"/>
                <a:gd name="connsiteX408" fmla="*/ 1915626 w 2232801"/>
                <a:gd name="connsiteY408" fmla="*/ 72193 h 85929"/>
                <a:gd name="connsiteX409" fmla="*/ 1926150 w 2232801"/>
                <a:gd name="connsiteY409" fmla="*/ 80376 h 85929"/>
                <a:gd name="connsiteX410" fmla="*/ 1926150 w 2232801"/>
                <a:gd name="connsiteY410" fmla="*/ 85053 h 85929"/>
                <a:gd name="connsiteX411" fmla="*/ 1884055 w 2232801"/>
                <a:gd name="connsiteY411" fmla="*/ 85053 h 85929"/>
                <a:gd name="connsiteX412" fmla="*/ 1884055 w 2232801"/>
                <a:gd name="connsiteY412" fmla="*/ 80376 h 85929"/>
                <a:gd name="connsiteX413" fmla="*/ 1895455 w 2232801"/>
                <a:gd name="connsiteY413" fmla="*/ 72193 h 85929"/>
                <a:gd name="connsiteX414" fmla="*/ 1895455 w 2232801"/>
                <a:gd name="connsiteY414" fmla="*/ 14322 h 85929"/>
                <a:gd name="connsiteX415" fmla="*/ 1884055 w 2232801"/>
                <a:gd name="connsiteY415" fmla="*/ 6138 h 85929"/>
                <a:gd name="connsiteX416" fmla="*/ 1884055 w 2232801"/>
                <a:gd name="connsiteY416" fmla="*/ 1461 h 85929"/>
                <a:gd name="connsiteX417" fmla="*/ 1926150 w 2232801"/>
                <a:gd name="connsiteY417" fmla="*/ 1461 h 85929"/>
                <a:gd name="connsiteX418" fmla="*/ 1926150 w 2232801"/>
                <a:gd name="connsiteY418" fmla="*/ 6138 h 85929"/>
                <a:gd name="connsiteX419" fmla="*/ 1915626 w 2232801"/>
                <a:gd name="connsiteY419" fmla="*/ 14322 h 85929"/>
                <a:gd name="connsiteX420" fmla="*/ 1915626 w 2232801"/>
                <a:gd name="connsiteY420" fmla="*/ 38581 h 85929"/>
                <a:gd name="connsiteX421" fmla="*/ 2031388 w 2232801"/>
                <a:gd name="connsiteY421" fmla="*/ 85053 h 85929"/>
                <a:gd name="connsiteX422" fmla="*/ 1987246 w 2232801"/>
                <a:gd name="connsiteY422" fmla="*/ 85053 h 85929"/>
                <a:gd name="connsiteX423" fmla="*/ 1987246 w 2232801"/>
                <a:gd name="connsiteY423" fmla="*/ 80376 h 85929"/>
                <a:gd name="connsiteX424" fmla="*/ 1999232 w 2232801"/>
                <a:gd name="connsiteY424" fmla="*/ 72193 h 85929"/>
                <a:gd name="connsiteX425" fmla="*/ 1999232 w 2232801"/>
                <a:gd name="connsiteY425" fmla="*/ 14322 h 85929"/>
                <a:gd name="connsiteX426" fmla="*/ 1987246 w 2232801"/>
                <a:gd name="connsiteY426" fmla="*/ 6138 h 85929"/>
                <a:gd name="connsiteX427" fmla="*/ 1987246 w 2232801"/>
                <a:gd name="connsiteY427" fmla="*/ 1461 h 85929"/>
                <a:gd name="connsiteX428" fmla="*/ 2031388 w 2232801"/>
                <a:gd name="connsiteY428" fmla="*/ 1461 h 85929"/>
                <a:gd name="connsiteX429" fmla="*/ 2031388 w 2232801"/>
                <a:gd name="connsiteY429" fmla="*/ 6138 h 85929"/>
                <a:gd name="connsiteX430" fmla="*/ 2019402 w 2232801"/>
                <a:gd name="connsiteY430" fmla="*/ 14322 h 85929"/>
                <a:gd name="connsiteX431" fmla="*/ 2019402 w 2232801"/>
                <a:gd name="connsiteY431" fmla="*/ 72193 h 85929"/>
                <a:gd name="connsiteX432" fmla="*/ 2031388 w 2232801"/>
                <a:gd name="connsiteY432" fmla="*/ 80376 h 85929"/>
                <a:gd name="connsiteX433" fmla="*/ 2031388 w 2232801"/>
                <a:gd name="connsiteY433" fmla="*/ 85053 h 85929"/>
                <a:gd name="connsiteX434" fmla="*/ 2044543 w 2232801"/>
                <a:gd name="connsiteY434" fmla="*/ 6430 h 85929"/>
                <a:gd name="connsiteX435" fmla="*/ 2044543 w 2232801"/>
                <a:gd name="connsiteY435" fmla="*/ 1754 h 85929"/>
                <a:gd name="connsiteX436" fmla="*/ 2074068 w 2232801"/>
                <a:gd name="connsiteY436" fmla="*/ 1754 h 85929"/>
                <a:gd name="connsiteX437" fmla="*/ 2114701 w 2232801"/>
                <a:gd name="connsiteY437" fmla="*/ 58748 h 85929"/>
                <a:gd name="connsiteX438" fmla="*/ 2115286 w 2232801"/>
                <a:gd name="connsiteY438" fmla="*/ 58748 h 85929"/>
                <a:gd name="connsiteX439" fmla="*/ 2115286 w 2232801"/>
                <a:gd name="connsiteY439" fmla="*/ 16075 h 85929"/>
                <a:gd name="connsiteX440" fmla="*/ 2102424 w 2232801"/>
                <a:gd name="connsiteY440" fmla="*/ 6722 h 85929"/>
                <a:gd name="connsiteX441" fmla="*/ 2102424 w 2232801"/>
                <a:gd name="connsiteY441" fmla="*/ 2046 h 85929"/>
                <a:gd name="connsiteX442" fmla="*/ 2132826 w 2232801"/>
                <a:gd name="connsiteY442" fmla="*/ 2046 h 85929"/>
                <a:gd name="connsiteX443" fmla="*/ 2132826 w 2232801"/>
                <a:gd name="connsiteY443" fmla="*/ 6722 h 85929"/>
                <a:gd name="connsiteX444" fmla="*/ 2122010 w 2232801"/>
                <a:gd name="connsiteY444" fmla="*/ 16075 h 85929"/>
                <a:gd name="connsiteX445" fmla="*/ 2122010 w 2232801"/>
                <a:gd name="connsiteY445" fmla="*/ 85345 h 85929"/>
                <a:gd name="connsiteX446" fmla="*/ 2110609 w 2232801"/>
                <a:gd name="connsiteY446" fmla="*/ 85345 h 85929"/>
                <a:gd name="connsiteX447" fmla="*/ 2064129 w 2232801"/>
                <a:gd name="connsiteY447" fmla="*/ 21044 h 85929"/>
                <a:gd name="connsiteX448" fmla="*/ 2063544 w 2232801"/>
                <a:gd name="connsiteY448" fmla="*/ 21044 h 85929"/>
                <a:gd name="connsiteX449" fmla="*/ 2063544 w 2232801"/>
                <a:gd name="connsiteY449" fmla="*/ 72777 h 85929"/>
                <a:gd name="connsiteX450" fmla="*/ 2077868 w 2232801"/>
                <a:gd name="connsiteY450" fmla="*/ 80961 h 85929"/>
                <a:gd name="connsiteX451" fmla="*/ 2077868 w 2232801"/>
                <a:gd name="connsiteY451" fmla="*/ 85637 h 85929"/>
                <a:gd name="connsiteX452" fmla="*/ 2045127 w 2232801"/>
                <a:gd name="connsiteY452" fmla="*/ 85637 h 85929"/>
                <a:gd name="connsiteX453" fmla="*/ 2045127 w 2232801"/>
                <a:gd name="connsiteY453" fmla="*/ 80961 h 85929"/>
                <a:gd name="connsiteX454" fmla="*/ 2057113 w 2232801"/>
                <a:gd name="connsiteY454" fmla="*/ 72777 h 85929"/>
                <a:gd name="connsiteX455" fmla="*/ 2057113 w 2232801"/>
                <a:gd name="connsiteY455" fmla="*/ 14906 h 85929"/>
                <a:gd name="connsiteX456" fmla="*/ 2044543 w 2232801"/>
                <a:gd name="connsiteY456" fmla="*/ 6430 h 85929"/>
                <a:gd name="connsiteX457" fmla="*/ 2174921 w 2232801"/>
                <a:gd name="connsiteY457" fmla="*/ 85053 h 85929"/>
                <a:gd name="connsiteX458" fmla="*/ 2141888 w 2232801"/>
                <a:gd name="connsiteY458" fmla="*/ 85053 h 85929"/>
                <a:gd name="connsiteX459" fmla="*/ 2141888 w 2232801"/>
                <a:gd name="connsiteY459" fmla="*/ 80376 h 85929"/>
                <a:gd name="connsiteX460" fmla="*/ 2157089 w 2232801"/>
                <a:gd name="connsiteY460" fmla="*/ 64886 h 85929"/>
                <a:gd name="connsiteX461" fmla="*/ 2183983 w 2232801"/>
                <a:gd name="connsiteY461" fmla="*/ 585 h 85929"/>
                <a:gd name="connsiteX462" fmla="*/ 2190122 w 2232801"/>
                <a:gd name="connsiteY462" fmla="*/ 585 h 85929"/>
                <a:gd name="connsiteX463" fmla="*/ 2221401 w 2232801"/>
                <a:gd name="connsiteY463" fmla="*/ 72485 h 85929"/>
                <a:gd name="connsiteX464" fmla="*/ 2232802 w 2232801"/>
                <a:gd name="connsiteY464" fmla="*/ 80669 h 85929"/>
                <a:gd name="connsiteX465" fmla="*/ 2232802 w 2232801"/>
                <a:gd name="connsiteY465" fmla="*/ 85345 h 85929"/>
                <a:gd name="connsiteX466" fmla="*/ 2189245 w 2232801"/>
                <a:gd name="connsiteY466" fmla="*/ 85345 h 85929"/>
                <a:gd name="connsiteX467" fmla="*/ 2189245 w 2232801"/>
                <a:gd name="connsiteY467" fmla="*/ 80669 h 85929"/>
                <a:gd name="connsiteX468" fmla="*/ 2193922 w 2232801"/>
                <a:gd name="connsiteY468" fmla="*/ 80669 h 85929"/>
                <a:gd name="connsiteX469" fmla="*/ 2200938 w 2232801"/>
                <a:gd name="connsiteY469" fmla="*/ 76285 h 85929"/>
                <a:gd name="connsiteX470" fmla="*/ 2200354 w 2232801"/>
                <a:gd name="connsiteY470" fmla="*/ 72485 h 85929"/>
                <a:gd name="connsiteX471" fmla="*/ 2199769 w 2232801"/>
                <a:gd name="connsiteY471" fmla="*/ 71608 h 85929"/>
                <a:gd name="connsiteX472" fmla="*/ 2193630 w 2232801"/>
                <a:gd name="connsiteY472" fmla="*/ 57871 h 85929"/>
                <a:gd name="connsiteX473" fmla="*/ 2167028 w 2232801"/>
                <a:gd name="connsiteY473" fmla="*/ 57871 h 85929"/>
                <a:gd name="connsiteX474" fmla="*/ 2163228 w 2232801"/>
                <a:gd name="connsiteY474" fmla="*/ 67224 h 85929"/>
                <a:gd name="connsiteX475" fmla="*/ 2161474 w 2232801"/>
                <a:gd name="connsiteY475" fmla="*/ 74823 h 85929"/>
                <a:gd name="connsiteX476" fmla="*/ 2168490 w 2232801"/>
                <a:gd name="connsiteY476" fmla="*/ 80376 h 85929"/>
                <a:gd name="connsiteX477" fmla="*/ 2174629 w 2232801"/>
                <a:gd name="connsiteY477" fmla="*/ 80376 h 85929"/>
                <a:gd name="connsiteX478" fmla="*/ 2174921 w 2232801"/>
                <a:gd name="connsiteY478" fmla="*/ 85053 h 85929"/>
                <a:gd name="connsiteX479" fmla="*/ 2190999 w 2232801"/>
                <a:gd name="connsiteY479" fmla="*/ 50856 h 85929"/>
                <a:gd name="connsiteX480" fmla="*/ 2180183 w 2232801"/>
                <a:gd name="connsiteY480" fmla="*/ 25136 h 85929"/>
                <a:gd name="connsiteX481" fmla="*/ 2169659 w 2232801"/>
                <a:gd name="connsiteY481" fmla="*/ 50856 h 85929"/>
                <a:gd name="connsiteX482" fmla="*/ 2190999 w 2232801"/>
                <a:gd name="connsiteY482" fmla="*/ 50856 h 859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</a:cxnLst>
              <a:rect l="l" t="t" r="r" b="b"/>
              <a:pathLst>
                <a:path w="2232801" h="85929">
                  <a:moveTo>
                    <a:pt x="33033" y="85053"/>
                  </a:moveTo>
                  <a:lnTo>
                    <a:pt x="0" y="85053"/>
                  </a:lnTo>
                  <a:lnTo>
                    <a:pt x="0" y="80376"/>
                  </a:lnTo>
                  <a:cubicBezTo>
                    <a:pt x="6724" y="79500"/>
                    <a:pt x="11693" y="74239"/>
                    <a:pt x="15201" y="64886"/>
                  </a:cubicBezTo>
                  <a:lnTo>
                    <a:pt x="42095" y="585"/>
                  </a:lnTo>
                  <a:lnTo>
                    <a:pt x="48234" y="585"/>
                  </a:lnTo>
                  <a:lnTo>
                    <a:pt x="79513" y="72485"/>
                  </a:lnTo>
                  <a:cubicBezTo>
                    <a:pt x="81267" y="77746"/>
                    <a:pt x="85067" y="80669"/>
                    <a:pt x="90914" y="80669"/>
                  </a:cubicBezTo>
                  <a:lnTo>
                    <a:pt x="90914" y="85345"/>
                  </a:lnTo>
                  <a:lnTo>
                    <a:pt x="47357" y="85345"/>
                  </a:lnTo>
                  <a:lnTo>
                    <a:pt x="47357" y="80669"/>
                  </a:lnTo>
                  <a:lnTo>
                    <a:pt x="52034" y="80669"/>
                  </a:lnTo>
                  <a:cubicBezTo>
                    <a:pt x="57004" y="80961"/>
                    <a:pt x="59343" y="79500"/>
                    <a:pt x="59050" y="76285"/>
                  </a:cubicBezTo>
                  <a:cubicBezTo>
                    <a:pt x="59050" y="75700"/>
                    <a:pt x="58758" y="74531"/>
                    <a:pt x="58466" y="72485"/>
                  </a:cubicBezTo>
                  <a:cubicBezTo>
                    <a:pt x="58758" y="73654"/>
                    <a:pt x="58758" y="73362"/>
                    <a:pt x="57881" y="71608"/>
                  </a:cubicBezTo>
                  <a:lnTo>
                    <a:pt x="51742" y="57871"/>
                  </a:lnTo>
                  <a:lnTo>
                    <a:pt x="25140" y="57871"/>
                  </a:lnTo>
                  <a:lnTo>
                    <a:pt x="21340" y="67224"/>
                  </a:lnTo>
                  <a:cubicBezTo>
                    <a:pt x="20463" y="68685"/>
                    <a:pt x="19878" y="71316"/>
                    <a:pt x="19586" y="74823"/>
                  </a:cubicBezTo>
                  <a:cubicBezTo>
                    <a:pt x="19878" y="78623"/>
                    <a:pt x="22217" y="80376"/>
                    <a:pt x="26602" y="80376"/>
                  </a:cubicBezTo>
                  <a:lnTo>
                    <a:pt x="32741" y="80376"/>
                  </a:lnTo>
                  <a:lnTo>
                    <a:pt x="33033" y="85053"/>
                  </a:lnTo>
                  <a:close/>
                  <a:moveTo>
                    <a:pt x="49111" y="50856"/>
                  </a:moveTo>
                  <a:lnTo>
                    <a:pt x="38295" y="25136"/>
                  </a:lnTo>
                  <a:lnTo>
                    <a:pt x="27771" y="50856"/>
                  </a:lnTo>
                  <a:lnTo>
                    <a:pt x="49111" y="50856"/>
                  </a:lnTo>
                  <a:close/>
                  <a:moveTo>
                    <a:pt x="141195" y="50564"/>
                  </a:moveTo>
                  <a:lnTo>
                    <a:pt x="141195" y="45011"/>
                  </a:lnTo>
                  <a:lnTo>
                    <a:pt x="187967" y="45011"/>
                  </a:lnTo>
                  <a:lnTo>
                    <a:pt x="187967" y="50564"/>
                  </a:lnTo>
                  <a:cubicBezTo>
                    <a:pt x="178612" y="49980"/>
                    <a:pt x="174520" y="52902"/>
                    <a:pt x="175689" y="59625"/>
                  </a:cubicBezTo>
                  <a:lnTo>
                    <a:pt x="175689" y="85345"/>
                  </a:lnTo>
                  <a:lnTo>
                    <a:pt x="171012" y="85345"/>
                  </a:lnTo>
                  <a:lnTo>
                    <a:pt x="165750" y="79792"/>
                  </a:lnTo>
                  <a:cubicBezTo>
                    <a:pt x="158734" y="83884"/>
                    <a:pt x="150841" y="85930"/>
                    <a:pt x="141487" y="85930"/>
                  </a:cubicBezTo>
                  <a:cubicBezTo>
                    <a:pt x="117516" y="83299"/>
                    <a:pt x="104069" y="70147"/>
                    <a:pt x="101730" y="46180"/>
                  </a:cubicBezTo>
                  <a:cubicBezTo>
                    <a:pt x="104069" y="18414"/>
                    <a:pt x="118101" y="3215"/>
                    <a:pt x="144410" y="585"/>
                  </a:cubicBezTo>
                  <a:cubicBezTo>
                    <a:pt x="149380" y="585"/>
                    <a:pt x="155226" y="2046"/>
                    <a:pt x="161365" y="5261"/>
                  </a:cubicBezTo>
                  <a:cubicBezTo>
                    <a:pt x="163704" y="6138"/>
                    <a:pt x="164873" y="6722"/>
                    <a:pt x="165750" y="6722"/>
                  </a:cubicBezTo>
                  <a:cubicBezTo>
                    <a:pt x="166335" y="6722"/>
                    <a:pt x="167212" y="5846"/>
                    <a:pt x="168673" y="4384"/>
                  </a:cubicBezTo>
                  <a:lnTo>
                    <a:pt x="170135" y="2923"/>
                  </a:lnTo>
                  <a:lnTo>
                    <a:pt x="174812" y="2923"/>
                  </a:lnTo>
                  <a:lnTo>
                    <a:pt x="174812" y="31858"/>
                  </a:lnTo>
                  <a:lnTo>
                    <a:pt x="170135" y="31858"/>
                  </a:lnTo>
                  <a:cubicBezTo>
                    <a:pt x="165165" y="14614"/>
                    <a:pt x="156980" y="5846"/>
                    <a:pt x="145579" y="6138"/>
                  </a:cubicBezTo>
                  <a:cubicBezTo>
                    <a:pt x="131255" y="6138"/>
                    <a:pt x="124239" y="18706"/>
                    <a:pt x="124239" y="43549"/>
                  </a:cubicBezTo>
                  <a:cubicBezTo>
                    <a:pt x="124532" y="67224"/>
                    <a:pt x="130671" y="79792"/>
                    <a:pt x="142656" y="80961"/>
                  </a:cubicBezTo>
                  <a:cubicBezTo>
                    <a:pt x="152011" y="81253"/>
                    <a:pt x="156688" y="75700"/>
                    <a:pt x="156396" y="64009"/>
                  </a:cubicBezTo>
                  <a:cubicBezTo>
                    <a:pt x="157273" y="54071"/>
                    <a:pt x="152303" y="49687"/>
                    <a:pt x="141195" y="50564"/>
                  </a:cubicBezTo>
                  <a:close/>
                  <a:moveTo>
                    <a:pt x="276835" y="66639"/>
                  </a:moveTo>
                  <a:lnTo>
                    <a:pt x="281512" y="66639"/>
                  </a:lnTo>
                  <a:cubicBezTo>
                    <a:pt x="281512" y="79207"/>
                    <a:pt x="275665" y="85637"/>
                    <a:pt x="263972" y="85637"/>
                  </a:cubicBezTo>
                  <a:cubicBezTo>
                    <a:pt x="251987" y="85930"/>
                    <a:pt x="245848" y="79207"/>
                    <a:pt x="245848" y="65763"/>
                  </a:cubicBezTo>
                  <a:cubicBezTo>
                    <a:pt x="246725" y="51441"/>
                    <a:pt x="241755" y="44718"/>
                    <a:pt x="231232" y="45303"/>
                  </a:cubicBezTo>
                  <a:lnTo>
                    <a:pt x="231232" y="70439"/>
                  </a:lnTo>
                  <a:cubicBezTo>
                    <a:pt x="230355" y="77746"/>
                    <a:pt x="234155" y="80961"/>
                    <a:pt x="243217" y="80376"/>
                  </a:cubicBezTo>
                  <a:lnTo>
                    <a:pt x="243217" y="85053"/>
                  </a:lnTo>
                  <a:lnTo>
                    <a:pt x="199952" y="85053"/>
                  </a:lnTo>
                  <a:lnTo>
                    <a:pt x="199952" y="80376"/>
                  </a:lnTo>
                  <a:cubicBezTo>
                    <a:pt x="208430" y="80669"/>
                    <a:pt x="212523" y="78038"/>
                    <a:pt x="211938" y="72193"/>
                  </a:cubicBezTo>
                  <a:lnTo>
                    <a:pt x="211938" y="14322"/>
                  </a:lnTo>
                  <a:cubicBezTo>
                    <a:pt x="212523" y="8768"/>
                    <a:pt x="208722" y="5846"/>
                    <a:pt x="199952" y="6138"/>
                  </a:cubicBezTo>
                  <a:lnTo>
                    <a:pt x="199952" y="1461"/>
                  </a:lnTo>
                  <a:lnTo>
                    <a:pt x="242632" y="1461"/>
                  </a:lnTo>
                  <a:cubicBezTo>
                    <a:pt x="262803" y="1754"/>
                    <a:pt x="273035" y="9061"/>
                    <a:pt x="273327" y="23675"/>
                  </a:cubicBezTo>
                  <a:cubicBezTo>
                    <a:pt x="273035" y="36535"/>
                    <a:pt x="263095" y="43257"/>
                    <a:pt x="243802" y="43549"/>
                  </a:cubicBezTo>
                  <a:lnTo>
                    <a:pt x="243802" y="44134"/>
                  </a:lnTo>
                  <a:cubicBezTo>
                    <a:pt x="255202" y="45011"/>
                    <a:pt x="262218" y="51149"/>
                    <a:pt x="265142" y="62255"/>
                  </a:cubicBezTo>
                  <a:cubicBezTo>
                    <a:pt x="268065" y="72777"/>
                    <a:pt x="270404" y="77161"/>
                    <a:pt x="272157" y="75408"/>
                  </a:cubicBezTo>
                  <a:cubicBezTo>
                    <a:pt x="275081" y="75992"/>
                    <a:pt x="276542" y="73070"/>
                    <a:pt x="276835" y="66639"/>
                  </a:cubicBezTo>
                  <a:close/>
                  <a:moveTo>
                    <a:pt x="231524" y="14614"/>
                  </a:moveTo>
                  <a:lnTo>
                    <a:pt x="231524" y="40627"/>
                  </a:lnTo>
                  <a:cubicBezTo>
                    <a:pt x="246433" y="40919"/>
                    <a:pt x="253449" y="35366"/>
                    <a:pt x="252864" y="23967"/>
                  </a:cubicBezTo>
                  <a:cubicBezTo>
                    <a:pt x="252571" y="13445"/>
                    <a:pt x="248187" y="7892"/>
                    <a:pt x="239709" y="7307"/>
                  </a:cubicBezTo>
                  <a:cubicBezTo>
                    <a:pt x="234155" y="7307"/>
                    <a:pt x="231524" y="9645"/>
                    <a:pt x="231524" y="14614"/>
                  </a:cubicBezTo>
                  <a:close/>
                  <a:moveTo>
                    <a:pt x="338808" y="85053"/>
                  </a:moveTo>
                  <a:lnTo>
                    <a:pt x="294667" y="85053"/>
                  </a:lnTo>
                  <a:lnTo>
                    <a:pt x="294667" y="80376"/>
                  </a:lnTo>
                  <a:cubicBezTo>
                    <a:pt x="303144" y="80669"/>
                    <a:pt x="307237" y="78038"/>
                    <a:pt x="306652" y="72193"/>
                  </a:cubicBezTo>
                  <a:lnTo>
                    <a:pt x="306652" y="14322"/>
                  </a:lnTo>
                  <a:cubicBezTo>
                    <a:pt x="307237" y="8768"/>
                    <a:pt x="303437" y="5846"/>
                    <a:pt x="294667" y="6138"/>
                  </a:cubicBezTo>
                  <a:lnTo>
                    <a:pt x="294667" y="1461"/>
                  </a:lnTo>
                  <a:lnTo>
                    <a:pt x="338808" y="1461"/>
                  </a:lnTo>
                  <a:lnTo>
                    <a:pt x="338808" y="6138"/>
                  </a:lnTo>
                  <a:cubicBezTo>
                    <a:pt x="330331" y="5846"/>
                    <a:pt x="326238" y="8476"/>
                    <a:pt x="326823" y="14322"/>
                  </a:cubicBezTo>
                  <a:lnTo>
                    <a:pt x="326823" y="72193"/>
                  </a:lnTo>
                  <a:cubicBezTo>
                    <a:pt x="326238" y="77746"/>
                    <a:pt x="330038" y="80669"/>
                    <a:pt x="338808" y="80376"/>
                  </a:cubicBezTo>
                  <a:lnTo>
                    <a:pt x="338808" y="85053"/>
                  </a:lnTo>
                  <a:close/>
                  <a:moveTo>
                    <a:pt x="430892" y="2046"/>
                  </a:moveTo>
                  <a:lnTo>
                    <a:pt x="430892" y="31858"/>
                  </a:lnTo>
                  <a:lnTo>
                    <a:pt x="426214" y="31858"/>
                  </a:lnTo>
                  <a:cubicBezTo>
                    <a:pt x="419783" y="13737"/>
                    <a:pt x="410721" y="5261"/>
                    <a:pt x="398736" y="5846"/>
                  </a:cubicBezTo>
                  <a:cubicBezTo>
                    <a:pt x="384411" y="5846"/>
                    <a:pt x="377396" y="18414"/>
                    <a:pt x="377396" y="43257"/>
                  </a:cubicBezTo>
                  <a:cubicBezTo>
                    <a:pt x="377396" y="67808"/>
                    <a:pt x="385581" y="80376"/>
                    <a:pt x="401951" y="80669"/>
                  </a:cubicBezTo>
                  <a:cubicBezTo>
                    <a:pt x="418029" y="80376"/>
                    <a:pt x="426799" y="71024"/>
                    <a:pt x="427968" y="52318"/>
                  </a:cubicBezTo>
                  <a:lnTo>
                    <a:pt x="433523" y="52318"/>
                  </a:lnTo>
                  <a:cubicBezTo>
                    <a:pt x="432938" y="74239"/>
                    <a:pt x="421245" y="85053"/>
                    <a:pt x="399028" y="85345"/>
                  </a:cubicBezTo>
                  <a:cubicBezTo>
                    <a:pt x="371549" y="84468"/>
                    <a:pt x="356933" y="70439"/>
                    <a:pt x="354886" y="43257"/>
                  </a:cubicBezTo>
                  <a:cubicBezTo>
                    <a:pt x="357810" y="16952"/>
                    <a:pt x="371841" y="2631"/>
                    <a:pt x="397566" y="0"/>
                  </a:cubicBezTo>
                  <a:cubicBezTo>
                    <a:pt x="404582" y="0"/>
                    <a:pt x="412475" y="2338"/>
                    <a:pt x="421245" y="7015"/>
                  </a:cubicBezTo>
                  <a:lnTo>
                    <a:pt x="425922" y="1754"/>
                  </a:lnTo>
                  <a:lnTo>
                    <a:pt x="430892" y="1754"/>
                  </a:lnTo>
                  <a:lnTo>
                    <a:pt x="430892" y="2046"/>
                  </a:lnTo>
                  <a:close/>
                  <a:moveTo>
                    <a:pt x="447554" y="1754"/>
                  </a:moveTo>
                  <a:lnTo>
                    <a:pt x="490234" y="1754"/>
                  </a:lnTo>
                  <a:lnTo>
                    <a:pt x="490234" y="6430"/>
                  </a:lnTo>
                  <a:cubicBezTo>
                    <a:pt x="481464" y="6138"/>
                    <a:pt x="477372" y="8768"/>
                    <a:pt x="477956" y="14614"/>
                  </a:cubicBezTo>
                  <a:lnTo>
                    <a:pt x="477956" y="64301"/>
                  </a:lnTo>
                  <a:cubicBezTo>
                    <a:pt x="478541" y="74531"/>
                    <a:pt x="484388" y="79792"/>
                    <a:pt x="494912" y="80961"/>
                  </a:cubicBezTo>
                  <a:cubicBezTo>
                    <a:pt x="508943" y="80961"/>
                    <a:pt x="515667" y="73946"/>
                    <a:pt x="515667" y="60209"/>
                  </a:cubicBezTo>
                  <a:lnTo>
                    <a:pt x="515667" y="16075"/>
                  </a:lnTo>
                  <a:cubicBezTo>
                    <a:pt x="516544" y="10814"/>
                    <a:pt x="512159" y="7599"/>
                    <a:pt x="502512" y="6722"/>
                  </a:cubicBezTo>
                  <a:lnTo>
                    <a:pt x="502512" y="2046"/>
                  </a:lnTo>
                  <a:lnTo>
                    <a:pt x="533206" y="2046"/>
                  </a:lnTo>
                  <a:lnTo>
                    <a:pt x="533206" y="6722"/>
                  </a:lnTo>
                  <a:cubicBezTo>
                    <a:pt x="525021" y="7599"/>
                    <a:pt x="521221" y="10814"/>
                    <a:pt x="521806" y="16075"/>
                  </a:cubicBezTo>
                  <a:lnTo>
                    <a:pt x="521806" y="59040"/>
                  </a:lnTo>
                  <a:cubicBezTo>
                    <a:pt x="521806" y="76869"/>
                    <a:pt x="511282" y="85637"/>
                    <a:pt x="489942" y="85637"/>
                  </a:cubicBezTo>
                  <a:cubicBezTo>
                    <a:pt x="469479" y="85345"/>
                    <a:pt x="458955" y="77454"/>
                    <a:pt x="458663" y="62548"/>
                  </a:cubicBezTo>
                  <a:lnTo>
                    <a:pt x="458663" y="14614"/>
                  </a:lnTo>
                  <a:cubicBezTo>
                    <a:pt x="459247" y="9061"/>
                    <a:pt x="455447" y="6138"/>
                    <a:pt x="447262" y="6430"/>
                  </a:cubicBezTo>
                  <a:lnTo>
                    <a:pt x="447554" y="1754"/>
                  </a:lnTo>
                  <a:close/>
                  <a:moveTo>
                    <a:pt x="613012" y="85053"/>
                  </a:moveTo>
                  <a:lnTo>
                    <a:pt x="543438" y="85053"/>
                  </a:lnTo>
                  <a:lnTo>
                    <a:pt x="543438" y="80376"/>
                  </a:lnTo>
                  <a:cubicBezTo>
                    <a:pt x="551915" y="80669"/>
                    <a:pt x="556008" y="78038"/>
                    <a:pt x="555423" y="72193"/>
                  </a:cubicBezTo>
                  <a:lnTo>
                    <a:pt x="555423" y="14322"/>
                  </a:lnTo>
                  <a:cubicBezTo>
                    <a:pt x="556008" y="8768"/>
                    <a:pt x="552208" y="5846"/>
                    <a:pt x="543438" y="6138"/>
                  </a:cubicBezTo>
                  <a:lnTo>
                    <a:pt x="543438" y="1461"/>
                  </a:lnTo>
                  <a:lnTo>
                    <a:pt x="587579" y="1461"/>
                  </a:lnTo>
                  <a:lnTo>
                    <a:pt x="587579" y="6138"/>
                  </a:lnTo>
                  <a:cubicBezTo>
                    <a:pt x="579102" y="5846"/>
                    <a:pt x="575009" y="8476"/>
                    <a:pt x="575594" y="14322"/>
                  </a:cubicBezTo>
                  <a:lnTo>
                    <a:pt x="575594" y="71608"/>
                  </a:lnTo>
                  <a:cubicBezTo>
                    <a:pt x="575302" y="77161"/>
                    <a:pt x="577933" y="79792"/>
                    <a:pt x="583779" y="79207"/>
                  </a:cubicBezTo>
                  <a:cubicBezTo>
                    <a:pt x="595765" y="78331"/>
                    <a:pt x="604242" y="69562"/>
                    <a:pt x="608919" y="52610"/>
                  </a:cubicBezTo>
                  <a:lnTo>
                    <a:pt x="614181" y="52610"/>
                  </a:lnTo>
                  <a:lnTo>
                    <a:pt x="613012" y="85053"/>
                  </a:lnTo>
                  <a:close/>
                  <a:moveTo>
                    <a:pt x="627044" y="1754"/>
                  </a:moveTo>
                  <a:lnTo>
                    <a:pt x="705095" y="1754"/>
                  </a:lnTo>
                  <a:lnTo>
                    <a:pt x="705680" y="31274"/>
                  </a:lnTo>
                  <a:lnTo>
                    <a:pt x="700126" y="31274"/>
                  </a:lnTo>
                  <a:cubicBezTo>
                    <a:pt x="696326" y="15491"/>
                    <a:pt x="688433" y="7599"/>
                    <a:pt x="676447" y="7599"/>
                  </a:cubicBezTo>
                  <a:lnTo>
                    <a:pt x="676447" y="72485"/>
                  </a:lnTo>
                  <a:cubicBezTo>
                    <a:pt x="675863" y="78038"/>
                    <a:pt x="680247" y="80961"/>
                    <a:pt x="689602" y="80669"/>
                  </a:cubicBezTo>
                  <a:lnTo>
                    <a:pt x="689602" y="85345"/>
                  </a:lnTo>
                  <a:lnTo>
                    <a:pt x="642245" y="85345"/>
                  </a:lnTo>
                  <a:lnTo>
                    <a:pt x="642245" y="80669"/>
                  </a:lnTo>
                  <a:cubicBezTo>
                    <a:pt x="652476" y="80961"/>
                    <a:pt x="656861" y="78331"/>
                    <a:pt x="655984" y="72485"/>
                  </a:cubicBezTo>
                  <a:lnTo>
                    <a:pt x="655984" y="7599"/>
                  </a:lnTo>
                  <a:cubicBezTo>
                    <a:pt x="643999" y="7599"/>
                    <a:pt x="636106" y="15491"/>
                    <a:pt x="632306" y="31274"/>
                  </a:cubicBezTo>
                  <a:lnTo>
                    <a:pt x="626751" y="31274"/>
                  </a:lnTo>
                  <a:lnTo>
                    <a:pt x="627044" y="1754"/>
                  </a:lnTo>
                  <a:close/>
                  <a:moveTo>
                    <a:pt x="715911" y="1754"/>
                  </a:moveTo>
                  <a:lnTo>
                    <a:pt x="758591" y="1754"/>
                  </a:lnTo>
                  <a:lnTo>
                    <a:pt x="758591" y="6430"/>
                  </a:lnTo>
                  <a:cubicBezTo>
                    <a:pt x="749822" y="6138"/>
                    <a:pt x="745729" y="8768"/>
                    <a:pt x="746314" y="14614"/>
                  </a:cubicBezTo>
                  <a:lnTo>
                    <a:pt x="746314" y="64301"/>
                  </a:lnTo>
                  <a:cubicBezTo>
                    <a:pt x="746898" y="74531"/>
                    <a:pt x="752745" y="79792"/>
                    <a:pt x="763269" y="80961"/>
                  </a:cubicBezTo>
                  <a:cubicBezTo>
                    <a:pt x="777300" y="80961"/>
                    <a:pt x="784024" y="73946"/>
                    <a:pt x="784024" y="60209"/>
                  </a:cubicBezTo>
                  <a:lnTo>
                    <a:pt x="784024" y="16075"/>
                  </a:lnTo>
                  <a:cubicBezTo>
                    <a:pt x="784901" y="10814"/>
                    <a:pt x="780516" y="7599"/>
                    <a:pt x="770869" y="6722"/>
                  </a:cubicBezTo>
                  <a:lnTo>
                    <a:pt x="770869" y="2046"/>
                  </a:lnTo>
                  <a:lnTo>
                    <a:pt x="801564" y="2046"/>
                  </a:lnTo>
                  <a:lnTo>
                    <a:pt x="801564" y="6722"/>
                  </a:lnTo>
                  <a:cubicBezTo>
                    <a:pt x="793378" y="7599"/>
                    <a:pt x="789578" y="10814"/>
                    <a:pt x="790163" y="16075"/>
                  </a:cubicBezTo>
                  <a:lnTo>
                    <a:pt x="790163" y="59040"/>
                  </a:lnTo>
                  <a:cubicBezTo>
                    <a:pt x="790163" y="76869"/>
                    <a:pt x="779639" y="85637"/>
                    <a:pt x="758299" y="85637"/>
                  </a:cubicBezTo>
                  <a:cubicBezTo>
                    <a:pt x="737836" y="85345"/>
                    <a:pt x="727312" y="77454"/>
                    <a:pt x="727020" y="62548"/>
                  </a:cubicBezTo>
                  <a:lnTo>
                    <a:pt x="727020" y="14614"/>
                  </a:lnTo>
                  <a:cubicBezTo>
                    <a:pt x="727605" y="9061"/>
                    <a:pt x="723804" y="6138"/>
                    <a:pt x="715619" y="6430"/>
                  </a:cubicBezTo>
                  <a:lnTo>
                    <a:pt x="715911" y="1754"/>
                  </a:lnTo>
                  <a:close/>
                  <a:moveTo>
                    <a:pt x="888093" y="66639"/>
                  </a:moveTo>
                  <a:lnTo>
                    <a:pt x="892770" y="66639"/>
                  </a:lnTo>
                  <a:cubicBezTo>
                    <a:pt x="892770" y="79207"/>
                    <a:pt x="886924" y="85637"/>
                    <a:pt x="875230" y="85637"/>
                  </a:cubicBezTo>
                  <a:cubicBezTo>
                    <a:pt x="863245" y="85930"/>
                    <a:pt x="857106" y="79207"/>
                    <a:pt x="857106" y="65763"/>
                  </a:cubicBezTo>
                  <a:cubicBezTo>
                    <a:pt x="857983" y="51441"/>
                    <a:pt x="853013" y="44718"/>
                    <a:pt x="842490" y="45303"/>
                  </a:cubicBezTo>
                  <a:lnTo>
                    <a:pt x="842490" y="70439"/>
                  </a:lnTo>
                  <a:cubicBezTo>
                    <a:pt x="841613" y="77746"/>
                    <a:pt x="845413" y="80961"/>
                    <a:pt x="854475" y="80376"/>
                  </a:cubicBezTo>
                  <a:lnTo>
                    <a:pt x="854475" y="85053"/>
                  </a:lnTo>
                  <a:lnTo>
                    <a:pt x="811211" y="85053"/>
                  </a:lnTo>
                  <a:lnTo>
                    <a:pt x="811211" y="80376"/>
                  </a:lnTo>
                  <a:cubicBezTo>
                    <a:pt x="819688" y="80669"/>
                    <a:pt x="823781" y="78038"/>
                    <a:pt x="823196" y="72193"/>
                  </a:cubicBezTo>
                  <a:lnTo>
                    <a:pt x="823196" y="14322"/>
                  </a:lnTo>
                  <a:cubicBezTo>
                    <a:pt x="823781" y="8768"/>
                    <a:pt x="819980" y="5846"/>
                    <a:pt x="811211" y="6138"/>
                  </a:cubicBezTo>
                  <a:lnTo>
                    <a:pt x="811211" y="1461"/>
                  </a:lnTo>
                  <a:lnTo>
                    <a:pt x="853890" y="1461"/>
                  </a:lnTo>
                  <a:cubicBezTo>
                    <a:pt x="874061" y="1754"/>
                    <a:pt x="884293" y="9061"/>
                    <a:pt x="884585" y="23675"/>
                  </a:cubicBezTo>
                  <a:cubicBezTo>
                    <a:pt x="884293" y="36535"/>
                    <a:pt x="874353" y="43257"/>
                    <a:pt x="855060" y="43549"/>
                  </a:cubicBezTo>
                  <a:lnTo>
                    <a:pt x="855060" y="44134"/>
                  </a:lnTo>
                  <a:cubicBezTo>
                    <a:pt x="866460" y="45011"/>
                    <a:pt x="873476" y="51149"/>
                    <a:pt x="876400" y="62255"/>
                  </a:cubicBezTo>
                  <a:cubicBezTo>
                    <a:pt x="879323" y="72777"/>
                    <a:pt x="881662" y="77161"/>
                    <a:pt x="883416" y="75408"/>
                  </a:cubicBezTo>
                  <a:cubicBezTo>
                    <a:pt x="886339" y="75992"/>
                    <a:pt x="887800" y="73070"/>
                    <a:pt x="888093" y="66639"/>
                  </a:cubicBezTo>
                  <a:close/>
                  <a:moveTo>
                    <a:pt x="842490" y="14614"/>
                  </a:moveTo>
                  <a:lnTo>
                    <a:pt x="842490" y="40627"/>
                  </a:lnTo>
                  <a:cubicBezTo>
                    <a:pt x="857398" y="40919"/>
                    <a:pt x="864414" y="35366"/>
                    <a:pt x="863830" y="23967"/>
                  </a:cubicBezTo>
                  <a:cubicBezTo>
                    <a:pt x="863537" y="13445"/>
                    <a:pt x="859152" y="7892"/>
                    <a:pt x="850675" y="7307"/>
                  </a:cubicBezTo>
                  <a:cubicBezTo>
                    <a:pt x="845121" y="7307"/>
                    <a:pt x="842490" y="9645"/>
                    <a:pt x="842490" y="14614"/>
                  </a:cubicBezTo>
                  <a:close/>
                  <a:moveTo>
                    <a:pt x="935158" y="85053"/>
                  </a:moveTo>
                  <a:lnTo>
                    <a:pt x="902125" y="85053"/>
                  </a:lnTo>
                  <a:lnTo>
                    <a:pt x="902125" y="80376"/>
                  </a:lnTo>
                  <a:cubicBezTo>
                    <a:pt x="908848" y="79500"/>
                    <a:pt x="913818" y="74239"/>
                    <a:pt x="917326" y="64886"/>
                  </a:cubicBezTo>
                  <a:lnTo>
                    <a:pt x="944220" y="585"/>
                  </a:lnTo>
                  <a:lnTo>
                    <a:pt x="950359" y="585"/>
                  </a:lnTo>
                  <a:lnTo>
                    <a:pt x="981638" y="72485"/>
                  </a:lnTo>
                  <a:cubicBezTo>
                    <a:pt x="983392" y="77746"/>
                    <a:pt x="987192" y="80669"/>
                    <a:pt x="993039" y="80669"/>
                  </a:cubicBezTo>
                  <a:lnTo>
                    <a:pt x="993039" y="85345"/>
                  </a:lnTo>
                  <a:lnTo>
                    <a:pt x="949482" y="85345"/>
                  </a:lnTo>
                  <a:lnTo>
                    <a:pt x="949482" y="80669"/>
                  </a:lnTo>
                  <a:lnTo>
                    <a:pt x="954159" y="80669"/>
                  </a:lnTo>
                  <a:cubicBezTo>
                    <a:pt x="959129" y="80961"/>
                    <a:pt x="961467" y="79500"/>
                    <a:pt x="961175" y="76285"/>
                  </a:cubicBezTo>
                  <a:cubicBezTo>
                    <a:pt x="961175" y="75700"/>
                    <a:pt x="960882" y="74531"/>
                    <a:pt x="960590" y="72485"/>
                  </a:cubicBezTo>
                  <a:cubicBezTo>
                    <a:pt x="960882" y="73654"/>
                    <a:pt x="960882" y="73362"/>
                    <a:pt x="960005" y="71608"/>
                  </a:cubicBezTo>
                  <a:lnTo>
                    <a:pt x="953867" y="57871"/>
                  </a:lnTo>
                  <a:lnTo>
                    <a:pt x="927265" y="57871"/>
                  </a:lnTo>
                  <a:lnTo>
                    <a:pt x="923464" y="67224"/>
                  </a:lnTo>
                  <a:cubicBezTo>
                    <a:pt x="922588" y="68685"/>
                    <a:pt x="922003" y="71316"/>
                    <a:pt x="921710" y="74823"/>
                  </a:cubicBezTo>
                  <a:cubicBezTo>
                    <a:pt x="922003" y="78623"/>
                    <a:pt x="924341" y="80376"/>
                    <a:pt x="928726" y="80376"/>
                  </a:cubicBezTo>
                  <a:lnTo>
                    <a:pt x="934865" y="80376"/>
                  </a:lnTo>
                  <a:lnTo>
                    <a:pt x="934865" y="85053"/>
                  </a:lnTo>
                  <a:lnTo>
                    <a:pt x="935158" y="85053"/>
                  </a:lnTo>
                  <a:close/>
                  <a:moveTo>
                    <a:pt x="951236" y="50856"/>
                  </a:moveTo>
                  <a:lnTo>
                    <a:pt x="940419" y="25136"/>
                  </a:lnTo>
                  <a:lnTo>
                    <a:pt x="929896" y="50856"/>
                  </a:lnTo>
                  <a:lnTo>
                    <a:pt x="951236" y="50856"/>
                  </a:lnTo>
                  <a:close/>
                  <a:moveTo>
                    <a:pt x="1070798" y="85053"/>
                  </a:moveTo>
                  <a:lnTo>
                    <a:pt x="1001224" y="85053"/>
                  </a:lnTo>
                  <a:lnTo>
                    <a:pt x="1001224" y="80376"/>
                  </a:lnTo>
                  <a:cubicBezTo>
                    <a:pt x="1009701" y="80669"/>
                    <a:pt x="1013794" y="78038"/>
                    <a:pt x="1013209" y="72193"/>
                  </a:cubicBezTo>
                  <a:lnTo>
                    <a:pt x="1013209" y="14322"/>
                  </a:lnTo>
                  <a:cubicBezTo>
                    <a:pt x="1013794" y="8768"/>
                    <a:pt x="1009994" y="5846"/>
                    <a:pt x="1001224" y="6138"/>
                  </a:cubicBezTo>
                  <a:lnTo>
                    <a:pt x="1001224" y="1461"/>
                  </a:lnTo>
                  <a:lnTo>
                    <a:pt x="1045073" y="1461"/>
                  </a:lnTo>
                  <a:lnTo>
                    <a:pt x="1045073" y="6138"/>
                  </a:lnTo>
                  <a:cubicBezTo>
                    <a:pt x="1036595" y="5846"/>
                    <a:pt x="1032503" y="8476"/>
                    <a:pt x="1033088" y="14322"/>
                  </a:cubicBezTo>
                  <a:lnTo>
                    <a:pt x="1033088" y="71608"/>
                  </a:lnTo>
                  <a:cubicBezTo>
                    <a:pt x="1032795" y="77161"/>
                    <a:pt x="1035426" y="79792"/>
                    <a:pt x="1041273" y="79207"/>
                  </a:cubicBezTo>
                  <a:cubicBezTo>
                    <a:pt x="1053258" y="78331"/>
                    <a:pt x="1061736" y="69562"/>
                    <a:pt x="1066413" y="52610"/>
                  </a:cubicBezTo>
                  <a:lnTo>
                    <a:pt x="1071675" y="52610"/>
                  </a:lnTo>
                  <a:lnTo>
                    <a:pt x="1070798" y="85053"/>
                  </a:lnTo>
                  <a:close/>
                  <a:moveTo>
                    <a:pt x="1137449" y="72193"/>
                  </a:moveTo>
                  <a:lnTo>
                    <a:pt x="1137449" y="14322"/>
                  </a:lnTo>
                  <a:cubicBezTo>
                    <a:pt x="1138033" y="8768"/>
                    <a:pt x="1134233" y="5846"/>
                    <a:pt x="1126048" y="6138"/>
                  </a:cubicBezTo>
                  <a:lnTo>
                    <a:pt x="1126048" y="1461"/>
                  </a:lnTo>
                  <a:lnTo>
                    <a:pt x="1169312" y="1461"/>
                  </a:lnTo>
                  <a:cubicBezTo>
                    <a:pt x="1188898" y="1754"/>
                    <a:pt x="1199130" y="8768"/>
                    <a:pt x="1199715" y="22213"/>
                  </a:cubicBezTo>
                  <a:cubicBezTo>
                    <a:pt x="1199715" y="32443"/>
                    <a:pt x="1193283" y="38288"/>
                    <a:pt x="1180713" y="40334"/>
                  </a:cubicBezTo>
                  <a:cubicBezTo>
                    <a:pt x="1196499" y="42965"/>
                    <a:pt x="1204392" y="49687"/>
                    <a:pt x="1204392" y="61086"/>
                  </a:cubicBezTo>
                  <a:cubicBezTo>
                    <a:pt x="1203515" y="76577"/>
                    <a:pt x="1193283" y="84468"/>
                    <a:pt x="1173697" y="84761"/>
                  </a:cubicBezTo>
                  <a:lnTo>
                    <a:pt x="1126048" y="84761"/>
                  </a:lnTo>
                  <a:lnTo>
                    <a:pt x="1126048" y="80084"/>
                  </a:lnTo>
                  <a:cubicBezTo>
                    <a:pt x="1134233" y="80669"/>
                    <a:pt x="1138033" y="78038"/>
                    <a:pt x="1137449" y="72193"/>
                  </a:cubicBezTo>
                  <a:close/>
                  <a:moveTo>
                    <a:pt x="1156742" y="43842"/>
                  </a:moveTo>
                  <a:lnTo>
                    <a:pt x="1156742" y="70439"/>
                  </a:lnTo>
                  <a:cubicBezTo>
                    <a:pt x="1156450" y="76869"/>
                    <a:pt x="1159373" y="79792"/>
                    <a:pt x="1165220" y="79500"/>
                  </a:cubicBezTo>
                  <a:cubicBezTo>
                    <a:pt x="1177205" y="79207"/>
                    <a:pt x="1183344" y="73946"/>
                    <a:pt x="1183344" y="63424"/>
                  </a:cubicBezTo>
                  <a:cubicBezTo>
                    <a:pt x="1183052" y="50564"/>
                    <a:pt x="1176913" y="44134"/>
                    <a:pt x="1165220" y="44134"/>
                  </a:cubicBezTo>
                  <a:lnTo>
                    <a:pt x="1156742" y="44134"/>
                  </a:lnTo>
                  <a:lnTo>
                    <a:pt x="1156742" y="43842"/>
                  </a:lnTo>
                  <a:close/>
                  <a:moveTo>
                    <a:pt x="1156742" y="15491"/>
                  </a:moveTo>
                  <a:lnTo>
                    <a:pt x="1156742" y="38581"/>
                  </a:lnTo>
                  <a:lnTo>
                    <a:pt x="1160543" y="38581"/>
                  </a:lnTo>
                  <a:cubicBezTo>
                    <a:pt x="1172820" y="38581"/>
                    <a:pt x="1178959" y="33612"/>
                    <a:pt x="1178667" y="23382"/>
                  </a:cubicBezTo>
                  <a:cubicBezTo>
                    <a:pt x="1178375" y="12860"/>
                    <a:pt x="1173697" y="7599"/>
                    <a:pt x="1164927" y="7307"/>
                  </a:cubicBezTo>
                  <a:cubicBezTo>
                    <a:pt x="1159666" y="7307"/>
                    <a:pt x="1156742" y="9938"/>
                    <a:pt x="1156742" y="15491"/>
                  </a:cubicBezTo>
                  <a:close/>
                  <a:moveTo>
                    <a:pt x="1249995" y="85053"/>
                  </a:moveTo>
                  <a:lnTo>
                    <a:pt x="1216670" y="85053"/>
                  </a:lnTo>
                  <a:lnTo>
                    <a:pt x="1216670" y="80376"/>
                  </a:lnTo>
                  <a:cubicBezTo>
                    <a:pt x="1223393" y="79500"/>
                    <a:pt x="1228363" y="74239"/>
                    <a:pt x="1231871" y="64886"/>
                  </a:cubicBezTo>
                  <a:lnTo>
                    <a:pt x="1258765" y="585"/>
                  </a:lnTo>
                  <a:lnTo>
                    <a:pt x="1264904" y="585"/>
                  </a:lnTo>
                  <a:lnTo>
                    <a:pt x="1296183" y="72485"/>
                  </a:lnTo>
                  <a:cubicBezTo>
                    <a:pt x="1297937" y="77746"/>
                    <a:pt x="1301737" y="80669"/>
                    <a:pt x="1307584" y="80669"/>
                  </a:cubicBezTo>
                  <a:lnTo>
                    <a:pt x="1307584" y="85345"/>
                  </a:lnTo>
                  <a:lnTo>
                    <a:pt x="1264027" y="85345"/>
                  </a:lnTo>
                  <a:lnTo>
                    <a:pt x="1264027" y="80669"/>
                  </a:lnTo>
                  <a:lnTo>
                    <a:pt x="1268704" y="80669"/>
                  </a:lnTo>
                  <a:cubicBezTo>
                    <a:pt x="1273674" y="80961"/>
                    <a:pt x="1276012" y="79500"/>
                    <a:pt x="1275720" y="76285"/>
                  </a:cubicBezTo>
                  <a:cubicBezTo>
                    <a:pt x="1275720" y="75700"/>
                    <a:pt x="1275427" y="74531"/>
                    <a:pt x="1275135" y="72485"/>
                  </a:cubicBezTo>
                  <a:cubicBezTo>
                    <a:pt x="1275427" y="73654"/>
                    <a:pt x="1275427" y="73362"/>
                    <a:pt x="1274550" y="71608"/>
                  </a:cubicBezTo>
                  <a:lnTo>
                    <a:pt x="1268412" y="57871"/>
                  </a:lnTo>
                  <a:lnTo>
                    <a:pt x="1241810" y="57871"/>
                  </a:lnTo>
                  <a:lnTo>
                    <a:pt x="1238010" y="67224"/>
                  </a:lnTo>
                  <a:cubicBezTo>
                    <a:pt x="1237133" y="68685"/>
                    <a:pt x="1236548" y="71316"/>
                    <a:pt x="1236255" y="74823"/>
                  </a:cubicBezTo>
                  <a:cubicBezTo>
                    <a:pt x="1236548" y="78623"/>
                    <a:pt x="1238887" y="80376"/>
                    <a:pt x="1243271" y="80376"/>
                  </a:cubicBezTo>
                  <a:lnTo>
                    <a:pt x="1249410" y="80376"/>
                  </a:lnTo>
                  <a:lnTo>
                    <a:pt x="1249410" y="85053"/>
                  </a:lnTo>
                  <a:lnTo>
                    <a:pt x="1249995" y="85053"/>
                  </a:lnTo>
                  <a:close/>
                  <a:moveTo>
                    <a:pt x="1266073" y="50856"/>
                  </a:moveTo>
                  <a:lnTo>
                    <a:pt x="1255257" y="25136"/>
                  </a:lnTo>
                  <a:lnTo>
                    <a:pt x="1244733" y="50856"/>
                  </a:lnTo>
                  <a:lnTo>
                    <a:pt x="1266073" y="50856"/>
                  </a:lnTo>
                  <a:close/>
                  <a:moveTo>
                    <a:pt x="1315476" y="6430"/>
                  </a:moveTo>
                  <a:lnTo>
                    <a:pt x="1315476" y="1754"/>
                  </a:lnTo>
                  <a:lnTo>
                    <a:pt x="1345002" y="1754"/>
                  </a:lnTo>
                  <a:lnTo>
                    <a:pt x="1385635" y="58748"/>
                  </a:lnTo>
                  <a:lnTo>
                    <a:pt x="1386220" y="58748"/>
                  </a:lnTo>
                  <a:lnTo>
                    <a:pt x="1386220" y="16075"/>
                  </a:lnTo>
                  <a:cubicBezTo>
                    <a:pt x="1386804" y="10814"/>
                    <a:pt x="1382712" y="7599"/>
                    <a:pt x="1373357" y="6722"/>
                  </a:cubicBezTo>
                  <a:lnTo>
                    <a:pt x="1373357" y="2046"/>
                  </a:lnTo>
                  <a:lnTo>
                    <a:pt x="1403760" y="2046"/>
                  </a:lnTo>
                  <a:lnTo>
                    <a:pt x="1403760" y="6722"/>
                  </a:lnTo>
                  <a:cubicBezTo>
                    <a:pt x="1395867" y="7599"/>
                    <a:pt x="1392359" y="10814"/>
                    <a:pt x="1392943" y="16075"/>
                  </a:cubicBezTo>
                  <a:lnTo>
                    <a:pt x="1392943" y="85345"/>
                  </a:lnTo>
                  <a:lnTo>
                    <a:pt x="1381543" y="85345"/>
                  </a:lnTo>
                  <a:lnTo>
                    <a:pt x="1335062" y="21044"/>
                  </a:lnTo>
                  <a:lnTo>
                    <a:pt x="1334478" y="21044"/>
                  </a:lnTo>
                  <a:lnTo>
                    <a:pt x="1334478" y="72777"/>
                  </a:lnTo>
                  <a:cubicBezTo>
                    <a:pt x="1333601" y="78331"/>
                    <a:pt x="1338278" y="81253"/>
                    <a:pt x="1348802" y="80961"/>
                  </a:cubicBezTo>
                  <a:lnTo>
                    <a:pt x="1348802" y="85637"/>
                  </a:lnTo>
                  <a:lnTo>
                    <a:pt x="1316061" y="85637"/>
                  </a:lnTo>
                  <a:lnTo>
                    <a:pt x="1316061" y="80961"/>
                  </a:lnTo>
                  <a:cubicBezTo>
                    <a:pt x="1324539" y="81253"/>
                    <a:pt x="1328631" y="78623"/>
                    <a:pt x="1328047" y="72777"/>
                  </a:cubicBezTo>
                  <a:lnTo>
                    <a:pt x="1328047" y="14906"/>
                  </a:lnTo>
                  <a:cubicBezTo>
                    <a:pt x="1328339" y="8768"/>
                    <a:pt x="1324246" y="6138"/>
                    <a:pt x="1315476" y="6430"/>
                  </a:cubicBezTo>
                  <a:close/>
                  <a:moveTo>
                    <a:pt x="1415745" y="6430"/>
                  </a:moveTo>
                  <a:lnTo>
                    <a:pt x="1415745" y="1754"/>
                  </a:lnTo>
                  <a:lnTo>
                    <a:pt x="1457840" y="1754"/>
                  </a:lnTo>
                  <a:lnTo>
                    <a:pt x="1457840" y="6430"/>
                  </a:lnTo>
                  <a:cubicBezTo>
                    <a:pt x="1450824" y="6138"/>
                    <a:pt x="1447609" y="8768"/>
                    <a:pt x="1447901" y="14614"/>
                  </a:cubicBezTo>
                  <a:lnTo>
                    <a:pt x="1447901" y="40627"/>
                  </a:lnTo>
                  <a:lnTo>
                    <a:pt x="1473041" y="15491"/>
                  </a:lnTo>
                  <a:cubicBezTo>
                    <a:pt x="1474795" y="14029"/>
                    <a:pt x="1475965" y="12276"/>
                    <a:pt x="1475965" y="10230"/>
                  </a:cubicBezTo>
                  <a:cubicBezTo>
                    <a:pt x="1475965" y="7599"/>
                    <a:pt x="1473918" y="6430"/>
                    <a:pt x="1469826" y="6430"/>
                  </a:cubicBezTo>
                  <a:lnTo>
                    <a:pt x="1465441" y="6430"/>
                  </a:lnTo>
                  <a:lnTo>
                    <a:pt x="1465441" y="1754"/>
                  </a:lnTo>
                  <a:lnTo>
                    <a:pt x="1501397" y="1754"/>
                  </a:lnTo>
                  <a:lnTo>
                    <a:pt x="1501397" y="6430"/>
                  </a:lnTo>
                  <a:cubicBezTo>
                    <a:pt x="1493797" y="7015"/>
                    <a:pt x="1488535" y="9353"/>
                    <a:pt x="1485319" y="13152"/>
                  </a:cubicBezTo>
                  <a:lnTo>
                    <a:pt x="1466318" y="31274"/>
                  </a:lnTo>
                  <a:lnTo>
                    <a:pt x="1493212" y="75408"/>
                  </a:lnTo>
                  <a:cubicBezTo>
                    <a:pt x="1494966" y="78915"/>
                    <a:pt x="1499059" y="80669"/>
                    <a:pt x="1505197" y="80669"/>
                  </a:cubicBezTo>
                  <a:lnTo>
                    <a:pt x="1505197" y="85345"/>
                  </a:lnTo>
                  <a:lnTo>
                    <a:pt x="1463394" y="85345"/>
                  </a:lnTo>
                  <a:lnTo>
                    <a:pt x="1463394" y="80669"/>
                  </a:lnTo>
                  <a:cubicBezTo>
                    <a:pt x="1467779" y="80084"/>
                    <a:pt x="1470118" y="79207"/>
                    <a:pt x="1470118" y="77746"/>
                  </a:cubicBezTo>
                  <a:cubicBezTo>
                    <a:pt x="1472457" y="80376"/>
                    <a:pt x="1466318" y="69270"/>
                    <a:pt x="1451994" y="45011"/>
                  </a:cubicBezTo>
                  <a:lnTo>
                    <a:pt x="1447609" y="48810"/>
                  </a:lnTo>
                  <a:lnTo>
                    <a:pt x="1447609" y="72485"/>
                  </a:lnTo>
                  <a:cubicBezTo>
                    <a:pt x="1447316" y="78038"/>
                    <a:pt x="1450240" y="80961"/>
                    <a:pt x="1456086" y="80669"/>
                  </a:cubicBezTo>
                  <a:lnTo>
                    <a:pt x="1456086" y="85345"/>
                  </a:lnTo>
                  <a:lnTo>
                    <a:pt x="1415453" y="85345"/>
                  </a:lnTo>
                  <a:lnTo>
                    <a:pt x="1415453" y="80669"/>
                  </a:lnTo>
                  <a:cubicBezTo>
                    <a:pt x="1423930" y="80961"/>
                    <a:pt x="1428023" y="78331"/>
                    <a:pt x="1427438" y="72485"/>
                  </a:cubicBezTo>
                  <a:lnTo>
                    <a:pt x="1427438" y="14614"/>
                  </a:lnTo>
                  <a:cubicBezTo>
                    <a:pt x="1428023" y="8768"/>
                    <a:pt x="1424222" y="6138"/>
                    <a:pt x="1415745" y="6430"/>
                  </a:cubicBezTo>
                  <a:close/>
                  <a:moveTo>
                    <a:pt x="1558693" y="43257"/>
                  </a:moveTo>
                  <a:cubicBezTo>
                    <a:pt x="1561617" y="16952"/>
                    <a:pt x="1575648" y="2631"/>
                    <a:pt x="1601373" y="0"/>
                  </a:cubicBezTo>
                  <a:cubicBezTo>
                    <a:pt x="1626514" y="2923"/>
                    <a:pt x="1640838" y="17244"/>
                    <a:pt x="1643469" y="43257"/>
                  </a:cubicBezTo>
                  <a:cubicBezTo>
                    <a:pt x="1640838" y="69270"/>
                    <a:pt x="1626806" y="83299"/>
                    <a:pt x="1601373" y="85345"/>
                  </a:cubicBezTo>
                  <a:cubicBezTo>
                    <a:pt x="1575356" y="83299"/>
                    <a:pt x="1561032" y="69270"/>
                    <a:pt x="1558693" y="43257"/>
                  </a:cubicBezTo>
                  <a:close/>
                  <a:moveTo>
                    <a:pt x="1581495" y="43257"/>
                  </a:moveTo>
                  <a:cubicBezTo>
                    <a:pt x="1581495" y="68101"/>
                    <a:pt x="1588219" y="80669"/>
                    <a:pt x="1601373" y="80669"/>
                  </a:cubicBezTo>
                  <a:cubicBezTo>
                    <a:pt x="1614236" y="80961"/>
                    <a:pt x="1620667" y="68393"/>
                    <a:pt x="1620667" y="43257"/>
                  </a:cubicBezTo>
                  <a:cubicBezTo>
                    <a:pt x="1620667" y="18121"/>
                    <a:pt x="1614236" y="5553"/>
                    <a:pt x="1601373" y="5846"/>
                  </a:cubicBezTo>
                  <a:cubicBezTo>
                    <a:pt x="1587926" y="5846"/>
                    <a:pt x="1581495" y="18414"/>
                    <a:pt x="1581495" y="43257"/>
                  </a:cubicBezTo>
                  <a:close/>
                  <a:moveTo>
                    <a:pt x="1702519" y="85053"/>
                  </a:moveTo>
                  <a:lnTo>
                    <a:pt x="1656916" y="85053"/>
                  </a:lnTo>
                  <a:lnTo>
                    <a:pt x="1656916" y="80376"/>
                  </a:lnTo>
                  <a:cubicBezTo>
                    <a:pt x="1665393" y="80669"/>
                    <a:pt x="1669486" y="78038"/>
                    <a:pt x="1668901" y="72193"/>
                  </a:cubicBezTo>
                  <a:lnTo>
                    <a:pt x="1668901" y="14322"/>
                  </a:lnTo>
                  <a:cubicBezTo>
                    <a:pt x="1669486" y="8768"/>
                    <a:pt x="1665686" y="5846"/>
                    <a:pt x="1656916" y="6138"/>
                  </a:cubicBezTo>
                  <a:lnTo>
                    <a:pt x="1656916" y="1461"/>
                  </a:lnTo>
                  <a:lnTo>
                    <a:pt x="1731752" y="1461"/>
                  </a:lnTo>
                  <a:lnTo>
                    <a:pt x="1732629" y="31274"/>
                  </a:lnTo>
                  <a:lnTo>
                    <a:pt x="1727367" y="31274"/>
                  </a:lnTo>
                  <a:cubicBezTo>
                    <a:pt x="1722982" y="15198"/>
                    <a:pt x="1713335" y="7015"/>
                    <a:pt x="1699011" y="7015"/>
                  </a:cubicBezTo>
                  <a:cubicBezTo>
                    <a:pt x="1691703" y="6430"/>
                    <a:pt x="1688487" y="8768"/>
                    <a:pt x="1689072" y="14614"/>
                  </a:cubicBezTo>
                  <a:lnTo>
                    <a:pt x="1689072" y="38288"/>
                  </a:lnTo>
                  <a:cubicBezTo>
                    <a:pt x="1699596" y="39165"/>
                    <a:pt x="1705735" y="34489"/>
                    <a:pt x="1708073" y="23967"/>
                  </a:cubicBezTo>
                  <a:lnTo>
                    <a:pt x="1712750" y="23967"/>
                  </a:lnTo>
                  <a:lnTo>
                    <a:pt x="1712750" y="57579"/>
                  </a:lnTo>
                  <a:lnTo>
                    <a:pt x="1708073" y="57579"/>
                  </a:lnTo>
                  <a:cubicBezTo>
                    <a:pt x="1705735" y="47057"/>
                    <a:pt x="1699596" y="42380"/>
                    <a:pt x="1689072" y="43257"/>
                  </a:cubicBezTo>
                  <a:lnTo>
                    <a:pt x="1689072" y="71608"/>
                  </a:lnTo>
                  <a:cubicBezTo>
                    <a:pt x="1688487" y="77161"/>
                    <a:pt x="1692872" y="80084"/>
                    <a:pt x="1702226" y="79792"/>
                  </a:cubicBezTo>
                  <a:lnTo>
                    <a:pt x="1702226" y="85053"/>
                  </a:lnTo>
                  <a:lnTo>
                    <a:pt x="1702519" y="85053"/>
                  </a:lnTo>
                  <a:close/>
                  <a:moveTo>
                    <a:pt x="1866223" y="2046"/>
                  </a:moveTo>
                  <a:lnTo>
                    <a:pt x="1866223" y="31858"/>
                  </a:lnTo>
                  <a:lnTo>
                    <a:pt x="1861545" y="31858"/>
                  </a:lnTo>
                  <a:cubicBezTo>
                    <a:pt x="1855114" y="13737"/>
                    <a:pt x="1846052" y="5261"/>
                    <a:pt x="1834067" y="5846"/>
                  </a:cubicBezTo>
                  <a:cubicBezTo>
                    <a:pt x="1819742" y="5846"/>
                    <a:pt x="1812726" y="18414"/>
                    <a:pt x="1812726" y="43257"/>
                  </a:cubicBezTo>
                  <a:cubicBezTo>
                    <a:pt x="1812726" y="67808"/>
                    <a:pt x="1820912" y="80376"/>
                    <a:pt x="1837282" y="80669"/>
                  </a:cubicBezTo>
                  <a:cubicBezTo>
                    <a:pt x="1853360" y="80376"/>
                    <a:pt x="1862130" y="71024"/>
                    <a:pt x="1863299" y="52318"/>
                  </a:cubicBezTo>
                  <a:lnTo>
                    <a:pt x="1868853" y="52318"/>
                  </a:lnTo>
                  <a:cubicBezTo>
                    <a:pt x="1868269" y="74239"/>
                    <a:pt x="1856576" y="85053"/>
                    <a:pt x="1834359" y="85345"/>
                  </a:cubicBezTo>
                  <a:cubicBezTo>
                    <a:pt x="1806880" y="84468"/>
                    <a:pt x="1792264" y="70439"/>
                    <a:pt x="1790217" y="43257"/>
                  </a:cubicBezTo>
                  <a:cubicBezTo>
                    <a:pt x="1793141" y="16952"/>
                    <a:pt x="1807172" y="2631"/>
                    <a:pt x="1832897" y="0"/>
                  </a:cubicBezTo>
                  <a:cubicBezTo>
                    <a:pt x="1839913" y="0"/>
                    <a:pt x="1847806" y="2338"/>
                    <a:pt x="1856576" y="7015"/>
                  </a:cubicBezTo>
                  <a:lnTo>
                    <a:pt x="1861253" y="1754"/>
                  </a:lnTo>
                  <a:lnTo>
                    <a:pt x="1866223" y="1754"/>
                  </a:lnTo>
                  <a:lnTo>
                    <a:pt x="1866223" y="2046"/>
                  </a:lnTo>
                  <a:close/>
                  <a:moveTo>
                    <a:pt x="1915626" y="38581"/>
                  </a:moveTo>
                  <a:lnTo>
                    <a:pt x="1942520" y="38581"/>
                  </a:lnTo>
                  <a:lnTo>
                    <a:pt x="1942520" y="14322"/>
                  </a:lnTo>
                  <a:cubicBezTo>
                    <a:pt x="1942813" y="8768"/>
                    <a:pt x="1939305" y="5846"/>
                    <a:pt x="1931996" y="6138"/>
                  </a:cubicBezTo>
                  <a:lnTo>
                    <a:pt x="1931996" y="1461"/>
                  </a:lnTo>
                  <a:lnTo>
                    <a:pt x="1974676" y="1461"/>
                  </a:lnTo>
                  <a:lnTo>
                    <a:pt x="1974676" y="6138"/>
                  </a:lnTo>
                  <a:cubicBezTo>
                    <a:pt x="1966199" y="5846"/>
                    <a:pt x="1962106" y="8476"/>
                    <a:pt x="1962691" y="14322"/>
                  </a:cubicBezTo>
                  <a:lnTo>
                    <a:pt x="1962691" y="72193"/>
                  </a:lnTo>
                  <a:cubicBezTo>
                    <a:pt x="1962106" y="77746"/>
                    <a:pt x="1965907" y="80669"/>
                    <a:pt x="1974676" y="80376"/>
                  </a:cubicBezTo>
                  <a:lnTo>
                    <a:pt x="1974676" y="85053"/>
                  </a:lnTo>
                  <a:lnTo>
                    <a:pt x="1931996" y="85053"/>
                  </a:lnTo>
                  <a:lnTo>
                    <a:pt x="1931996" y="80376"/>
                  </a:lnTo>
                  <a:cubicBezTo>
                    <a:pt x="1939305" y="80669"/>
                    <a:pt x="1942813" y="78038"/>
                    <a:pt x="1942520" y="72193"/>
                  </a:cubicBezTo>
                  <a:lnTo>
                    <a:pt x="1942520" y="43842"/>
                  </a:lnTo>
                  <a:lnTo>
                    <a:pt x="1915626" y="43842"/>
                  </a:lnTo>
                  <a:lnTo>
                    <a:pt x="1915626" y="72193"/>
                  </a:lnTo>
                  <a:cubicBezTo>
                    <a:pt x="1915334" y="77746"/>
                    <a:pt x="1918842" y="80669"/>
                    <a:pt x="1926150" y="80376"/>
                  </a:cubicBezTo>
                  <a:lnTo>
                    <a:pt x="1926150" y="85053"/>
                  </a:lnTo>
                  <a:lnTo>
                    <a:pt x="1884055" y="85053"/>
                  </a:lnTo>
                  <a:lnTo>
                    <a:pt x="1884055" y="80376"/>
                  </a:lnTo>
                  <a:cubicBezTo>
                    <a:pt x="1892240" y="80669"/>
                    <a:pt x="1896040" y="78038"/>
                    <a:pt x="1895455" y="72193"/>
                  </a:cubicBezTo>
                  <a:lnTo>
                    <a:pt x="1895455" y="14322"/>
                  </a:lnTo>
                  <a:cubicBezTo>
                    <a:pt x="1896040" y="8768"/>
                    <a:pt x="1892240" y="5846"/>
                    <a:pt x="1884055" y="6138"/>
                  </a:cubicBezTo>
                  <a:lnTo>
                    <a:pt x="1884055" y="1461"/>
                  </a:lnTo>
                  <a:lnTo>
                    <a:pt x="1926150" y="1461"/>
                  </a:lnTo>
                  <a:lnTo>
                    <a:pt x="1926150" y="6138"/>
                  </a:lnTo>
                  <a:cubicBezTo>
                    <a:pt x="1918842" y="5846"/>
                    <a:pt x="1915334" y="8476"/>
                    <a:pt x="1915626" y="14322"/>
                  </a:cubicBezTo>
                  <a:lnTo>
                    <a:pt x="1915626" y="38581"/>
                  </a:lnTo>
                  <a:close/>
                  <a:moveTo>
                    <a:pt x="2031388" y="85053"/>
                  </a:moveTo>
                  <a:lnTo>
                    <a:pt x="1987246" y="85053"/>
                  </a:lnTo>
                  <a:lnTo>
                    <a:pt x="1987246" y="80376"/>
                  </a:lnTo>
                  <a:cubicBezTo>
                    <a:pt x="1995724" y="80669"/>
                    <a:pt x="1999817" y="78038"/>
                    <a:pt x="1999232" y="72193"/>
                  </a:cubicBezTo>
                  <a:lnTo>
                    <a:pt x="1999232" y="14322"/>
                  </a:lnTo>
                  <a:cubicBezTo>
                    <a:pt x="1999817" y="8768"/>
                    <a:pt x="1996016" y="5846"/>
                    <a:pt x="1987246" y="6138"/>
                  </a:cubicBezTo>
                  <a:lnTo>
                    <a:pt x="1987246" y="1461"/>
                  </a:lnTo>
                  <a:lnTo>
                    <a:pt x="2031388" y="1461"/>
                  </a:lnTo>
                  <a:lnTo>
                    <a:pt x="2031388" y="6138"/>
                  </a:lnTo>
                  <a:cubicBezTo>
                    <a:pt x="2022910" y="5846"/>
                    <a:pt x="2018818" y="8476"/>
                    <a:pt x="2019402" y="14322"/>
                  </a:cubicBezTo>
                  <a:lnTo>
                    <a:pt x="2019402" y="72193"/>
                  </a:lnTo>
                  <a:cubicBezTo>
                    <a:pt x="2018818" y="77746"/>
                    <a:pt x="2022618" y="80669"/>
                    <a:pt x="2031388" y="80376"/>
                  </a:cubicBezTo>
                  <a:lnTo>
                    <a:pt x="2031388" y="85053"/>
                  </a:lnTo>
                  <a:close/>
                  <a:moveTo>
                    <a:pt x="2044543" y="6430"/>
                  </a:moveTo>
                  <a:lnTo>
                    <a:pt x="2044543" y="1754"/>
                  </a:lnTo>
                  <a:lnTo>
                    <a:pt x="2074068" y="1754"/>
                  </a:lnTo>
                  <a:lnTo>
                    <a:pt x="2114701" y="58748"/>
                  </a:lnTo>
                  <a:lnTo>
                    <a:pt x="2115286" y="58748"/>
                  </a:lnTo>
                  <a:lnTo>
                    <a:pt x="2115286" y="16075"/>
                  </a:lnTo>
                  <a:cubicBezTo>
                    <a:pt x="2115871" y="10814"/>
                    <a:pt x="2111778" y="7599"/>
                    <a:pt x="2102424" y="6722"/>
                  </a:cubicBezTo>
                  <a:lnTo>
                    <a:pt x="2102424" y="2046"/>
                  </a:lnTo>
                  <a:lnTo>
                    <a:pt x="2132826" y="2046"/>
                  </a:lnTo>
                  <a:lnTo>
                    <a:pt x="2132826" y="6722"/>
                  </a:lnTo>
                  <a:cubicBezTo>
                    <a:pt x="2124933" y="7599"/>
                    <a:pt x="2121425" y="10814"/>
                    <a:pt x="2122010" y="16075"/>
                  </a:cubicBezTo>
                  <a:lnTo>
                    <a:pt x="2122010" y="85345"/>
                  </a:lnTo>
                  <a:lnTo>
                    <a:pt x="2110609" y="85345"/>
                  </a:lnTo>
                  <a:lnTo>
                    <a:pt x="2064129" y="21044"/>
                  </a:lnTo>
                  <a:lnTo>
                    <a:pt x="2063544" y="21044"/>
                  </a:lnTo>
                  <a:lnTo>
                    <a:pt x="2063544" y="72777"/>
                  </a:lnTo>
                  <a:cubicBezTo>
                    <a:pt x="2062667" y="78331"/>
                    <a:pt x="2067344" y="81253"/>
                    <a:pt x="2077868" y="80961"/>
                  </a:cubicBezTo>
                  <a:lnTo>
                    <a:pt x="2077868" y="85637"/>
                  </a:lnTo>
                  <a:lnTo>
                    <a:pt x="2045127" y="85637"/>
                  </a:lnTo>
                  <a:lnTo>
                    <a:pt x="2045127" y="80961"/>
                  </a:lnTo>
                  <a:cubicBezTo>
                    <a:pt x="2053605" y="81253"/>
                    <a:pt x="2057697" y="78623"/>
                    <a:pt x="2057113" y="72777"/>
                  </a:cubicBezTo>
                  <a:lnTo>
                    <a:pt x="2057113" y="14906"/>
                  </a:lnTo>
                  <a:cubicBezTo>
                    <a:pt x="2057405" y="8768"/>
                    <a:pt x="2053313" y="6138"/>
                    <a:pt x="2044543" y="6430"/>
                  </a:cubicBezTo>
                  <a:close/>
                  <a:moveTo>
                    <a:pt x="2174921" y="85053"/>
                  </a:moveTo>
                  <a:lnTo>
                    <a:pt x="2141888" y="85053"/>
                  </a:lnTo>
                  <a:lnTo>
                    <a:pt x="2141888" y="80376"/>
                  </a:lnTo>
                  <a:cubicBezTo>
                    <a:pt x="2148612" y="79500"/>
                    <a:pt x="2153581" y="74239"/>
                    <a:pt x="2157089" y="64886"/>
                  </a:cubicBezTo>
                  <a:lnTo>
                    <a:pt x="2183983" y="585"/>
                  </a:lnTo>
                  <a:lnTo>
                    <a:pt x="2190122" y="585"/>
                  </a:lnTo>
                  <a:lnTo>
                    <a:pt x="2221401" y="72485"/>
                  </a:lnTo>
                  <a:cubicBezTo>
                    <a:pt x="2223155" y="77746"/>
                    <a:pt x="2226956" y="80669"/>
                    <a:pt x="2232802" y="80669"/>
                  </a:cubicBezTo>
                  <a:lnTo>
                    <a:pt x="2232802" y="85345"/>
                  </a:lnTo>
                  <a:lnTo>
                    <a:pt x="2189245" y="85345"/>
                  </a:lnTo>
                  <a:lnTo>
                    <a:pt x="2189245" y="80669"/>
                  </a:lnTo>
                  <a:lnTo>
                    <a:pt x="2193922" y="80669"/>
                  </a:lnTo>
                  <a:cubicBezTo>
                    <a:pt x="2198892" y="80961"/>
                    <a:pt x="2201231" y="79500"/>
                    <a:pt x="2200938" y="76285"/>
                  </a:cubicBezTo>
                  <a:cubicBezTo>
                    <a:pt x="2200938" y="75700"/>
                    <a:pt x="2200646" y="74531"/>
                    <a:pt x="2200354" y="72485"/>
                  </a:cubicBezTo>
                  <a:cubicBezTo>
                    <a:pt x="2200646" y="73654"/>
                    <a:pt x="2200646" y="73362"/>
                    <a:pt x="2199769" y="71608"/>
                  </a:cubicBezTo>
                  <a:lnTo>
                    <a:pt x="2193630" y="57871"/>
                  </a:lnTo>
                  <a:lnTo>
                    <a:pt x="2167028" y="57871"/>
                  </a:lnTo>
                  <a:lnTo>
                    <a:pt x="2163228" y="67224"/>
                  </a:lnTo>
                  <a:cubicBezTo>
                    <a:pt x="2162351" y="68685"/>
                    <a:pt x="2161766" y="71316"/>
                    <a:pt x="2161474" y="74823"/>
                  </a:cubicBezTo>
                  <a:cubicBezTo>
                    <a:pt x="2161766" y="78623"/>
                    <a:pt x="2164105" y="80376"/>
                    <a:pt x="2168490" y="80376"/>
                  </a:cubicBezTo>
                  <a:lnTo>
                    <a:pt x="2174629" y="80376"/>
                  </a:lnTo>
                  <a:lnTo>
                    <a:pt x="2174921" y="85053"/>
                  </a:lnTo>
                  <a:close/>
                  <a:moveTo>
                    <a:pt x="2190999" y="50856"/>
                  </a:moveTo>
                  <a:lnTo>
                    <a:pt x="2180183" y="25136"/>
                  </a:lnTo>
                  <a:lnTo>
                    <a:pt x="2169659" y="50856"/>
                  </a:lnTo>
                  <a:lnTo>
                    <a:pt x="2190999" y="50856"/>
                  </a:lnTo>
                  <a:close/>
                </a:path>
              </a:pathLst>
            </a:custGeom>
            <a:grpFill/>
            <a:ln w="186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</a:endParaRPr>
            </a:p>
          </p:txBody>
        </p:sp>
      </p:grpSp>
      <p:grpSp>
        <p:nvGrpSpPr>
          <p:cNvPr id="72" name="组合 71"/>
          <p:cNvGrpSpPr/>
          <p:nvPr/>
        </p:nvGrpSpPr>
        <p:grpSpPr>
          <a:xfrm>
            <a:off x="9095192" y="3615435"/>
            <a:ext cx="2003974" cy="396022"/>
            <a:chOff x="3252201" y="2557943"/>
            <a:chExt cx="1451576" cy="286857"/>
          </a:xfrm>
          <a:solidFill>
            <a:sysClr val="window" lastClr="FFFFFF"/>
          </a:solidFill>
        </p:grpSpPr>
        <p:sp>
          <p:nvSpPr>
            <p:cNvPr id="73" name="任意多边形: 形状 72"/>
            <p:cNvSpPr/>
            <p:nvPr/>
          </p:nvSpPr>
          <p:spPr>
            <a:xfrm>
              <a:off x="3380102" y="2557943"/>
              <a:ext cx="32858" cy="88685"/>
            </a:xfrm>
            <a:custGeom>
              <a:avLst/>
              <a:gdLst>
                <a:gd name="connsiteX0" fmla="*/ 12473 w 67495"/>
                <a:gd name="connsiteY0" fmla="*/ 182089 h 182172"/>
                <a:gd name="connsiteX1" fmla="*/ 45213 w 67495"/>
                <a:gd name="connsiteY1" fmla="*/ 182089 h 182172"/>
                <a:gd name="connsiteX2" fmla="*/ 64507 w 67495"/>
                <a:gd name="connsiteY2" fmla="*/ 176828 h 182172"/>
                <a:gd name="connsiteX3" fmla="*/ 66846 w 67495"/>
                <a:gd name="connsiteY3" fmla="*/ 169521 h 182172"/>
                <a:gd name="connsiteX4" fmla="*/ 66846 w 67495"/>
                <a:gd name="connsiteY4" fmla="*/ 153446 h 182172"/>
                <a:gd name="connsiteX5" fmla="*/ 66846 w 67495"/>
                <a:gd name="connsiteY5" fmla="*/ 130941 h 182172"/>
                <a:gd name="connsiteX6" fmla="*/ 66846 w 67495"/>
                <a:gd name="connsiteY6" fmla="*/ 42380 h 182172"/>
                <a:gd name="connsiteX7" fmla="*/ 65676 w 67495"/>
                <a:gd name="connsiteY7" fmla="*/ 0 h 182172"/>
                <a:gd name="connsiteX8" fmla="*/ 1949 w 67495"/>
                <a:gd name="connsiteY8" fmla="*/ 0 h 182172"/>
                <a:gd name="connsiteX9" fmla="*/ 780 w 67495"/>
                <a:gd name="connsiteY9" fmla="*/ 21044 h 182172"/>
                <a:gd name="connsiteX10" fmla="*/ 780 w 67495"/>
                <a:gd name="connsiteY10" fmla="*/ 109604 h 182172"/>
                <a:gd name="connsiteX11" fmla="*/ 780 w 67495"/>
                <a:gd name="connsiteY11" fmla="*/ 171859 h 182172"/>
                <a:gd name="connsiteX12" fmla="*/ 12473 w 67495"/>
                <a:gd name="connsiteY12" fmla="*/ 182089 h 182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7495" h="182172">
                  <a:moveTo>
                    <a:pt x="12473" y="182089"/>
                  </a:moveTo>
                  <a:lnTo>
                    <a:pt x="45213" y="182089"/>
                  </a:lnTo>
                  <a:cubicBezTo>
                    <a:pt x="50768" y="182089"/>
                    <a:pt x="61291" y="183258"/>
                    <a:pt x="64507" y="176828"/>
                  </a:cubicBezTo>
                  <a:cubicBezTo>
                    <a:pt x="65676" y="175075"/>
                    <a:pt x="66846" y="171567"/>
                    <a:pt x="66846" y="169521"/>
                  </a:cubicBezTo>
                  <a:cubicBezTo>
                    <a:pt x="68307" y="165722"/>
                    <a:pt x="66846" y="157538"/>
                    <a:pt x="66846" y="153446"/>
                  </a:cubicBezTo>
                  <a:lnTo>
                    <a:pt x="66846" y="130941"/>
                  </a:lnTo>
                  <a:lnTo>
                    <a:pt x="66846" y="42380"/>
                  </a:lnTo>
                  <a:cubicBezTo>
                    <a:pt x="66846" y="37704"/>
                    <a:pt x="67723" y="0"/>
                    <a:pt x="65676" y="0"/>
                  </a:cubicBezTo>
                  <a:lnTo>
                    <a:pt x="1949" y="0"/>
                  </a:lnTo>
                  <a:cubicBezTo>
                    <a:pt x="195" y="0"/>
                    <a:pt x="780" y="18121"/>
                    <a:pt x="780" y="21044"/>
                  </a:cubicBezTo>
                  <a:lnTo>
                    <a:pt x="780" y="109604"/>
                  </a:lnTo>
                  <a:cubicBezTo>
                    <a:pt x="780" y="130064"/>
                    <a:pt x="-974" y="151400"/>
                    <a:pt x="780" y="171859"/>
                  </a:cubicBezTo>
                  <a:cubicBezTo>
                    <a:pt x="1657" y="177705"/>
                    <a:pt x="6626" y="181505"/>
                    <a:pt x="12473" y="182089"/>
                  </a:cubicBezTo>
                  <a:close/>
                </a:path>
              </a:pathLst>
            </a:custGeom>
            <a:grpFill/>
            <a:ln w="186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</a:endParaRPr>
            </a:p>
          </p:txBody>
        </p:sp>
        <p:sp>
          <p:nvSpPr>
            <p:cNvPr id="75" name="任意多边形: 形状 74"/>
            <p:cNvSpPr/>
            <p:nvPr/>
          </p:nvSpPr>
          <p:spPr>
            <a:xfrm>
              <a:off x="3252201" y="2560362"/>
              <a:ext cx="288756" cy="284438"/>
            </a:xfrm>
            <a:custGeom>
              <a:avLst/>
              <a:gdLst>
                <a:gd name="connsiteX0" fmla="*/ 369038 w 593146"/>
                <a:gd name="connsiteY0" fmla="*/ 877 h 584277"/>
                <a:gd name="connsiteX1" fmla="*/ 368746 w 593146"/>
                <a:gd name="connsiteY1" fmla="*/ 93237 h 584277"/>
                <a:gd name="connsiteX2" fmla="*/ 368454 w 593146"/>
                <a:gd name="connsiteY2" fmla="*/ 180920 h 584277"/>
                <a:gd name="connsiteX3" fmla="*/ 310865 w 593146"/>
                <a:gd name="connsiteY3" fmla="*/ 191150 h 584277"/>
                <a:gd name="connsiteX4" fmla="*/ 303265 w 593146"/>
                <a:gd name="connsiteY4" fmla="*/ 229438 h 584277"/>
                <a:gd name="connsiteX5" fmla="*/ 303265 w 593146"/>
                <a:gd name="connsiteY5" fmla="*/ 289063 h 584277"/>
                <a:gd name="connsiteX6" fmla="*/ 333667 w 593146"/>
                <a:gd name="connsiteY6" fmla="*/ 281756 h 584277"/>
                <a:gd name="connsiteX7" fmla="*/ 385701 w 593146"/>
                <a:gd name="connsiteY7" fmla="*/ 281464 h 584277"/>
                <a:gd name="connsiteX8" fmla="*/ 395348 w 593146"/>
                <a:gd name="connsiteY8" fmla="*/ 268019 h 584277"/>
                <a:gd name="connsiteX9" fmla="*/ 395348 w 593146"/>
                <a:gd name="connsiteY9" fmla="*/ 244344 h 584277"/>
                <a:gd name="connsiteX10" fmla="*/ 395348 w 593146"/>
                <a:gd name="connsiteY10" fmla="*/ 207517 h 584277"/>
                <a:gd name="connsiteX11" fmla="*/ 395348 w 593146"/>
                <a:gd name="connsiteY11" fmla="*/ 75408 h 584277"/>
                <a:gd name="connsiteX12" fmla="*/ 531573 w 593146"/>
                <a:gd name="connsiteY12" fmla="*/ 289355 h 584277"/>
                <a:gd name="connsiteX13" fmla="*/ 328697 w 593146"/>
                <a:gd name="connsiteY13" fmla="*/ 522301 h 584277"/>
                <a:gd name="connsiteX14" fmla="*/ 328697 w 593146"/>
                <a:gd name="connsiteY14" fmla="*/ 451570 h 584277"/>
                <a:gd name="connsiteX15" fmla="*/ 328697 w 593146"/>
                <a:gd name="connsiteY15" fmla="*/ 416788 h 584277"/>
                <a:gd name="connsiteX16" fmla="*/ 328697 w 593146"/>
                <a:gd name="connsiteY16" fmla="*/ 399836 h 584277"/>
                <a:gd name="connsiteX17" fmla="*/ 328697 w 593146"/>
                <a:gd name="connsiteY17" fmla="*/ 391360 h 584277"/>
                <a:gd name="connsiteX18" fmla="*/ 332205 w 593146"/>
                <a:gd name="connsiteY18" fmla="*/ 387268 h 584277"/>
                <a:gd name="connsiteX19" fmla="*/ 395640 w 593146"/>
                <a:gd name="connsiteY19" fmla="*/ 374116 h 584277"/>
                <a:gd name="connsiteX20" fmla="*/ 395640 w 593146"/>
                <a:gd name="connsiteY20" fmla="*/ 344888 h 584277"/>
                <a:gd name="connsiteX21" fmla="*/ 395640 w 593146"/>
                <a:gd name="connsiteY21" fmla="*/ 282925 h 584277"/>
                <a:gd name="connsiteX22" fmla="*/ 366115 w 593146"/>
                <a:gd name="connsiteY22" fmla="*/ 295493 h 584277"/>
                <a:gd name="connsiteX23" fmla="*/ 316127 w 593146"/>
                <a:gd name="connsiteY23" fmla="*/ 295493 h 584277"/>
                <a:gd name="connsiteX24" fmla="*/ 303557 w 593146"/>
                <a:gd name="connsiteY24" fmla="*/ 327351 h 584277"/>
                <a:gd name="connsiteX25" fmla="*/ 303557 w 593146"/>
                <a:gd name="connsiteY25" fmla="*/ 386684 h 584277"/>
                <a:gd name="connsiteX26" fmla="*/ 293033 w 593146"/>
                <a:gd name="connsiteY26" fmla="*/ 386391 h 584277"/>
                <a:gd name="connsiteX27" fmla="*/ 290110 w 593146"/>
                <a:gd name="connsiteY27" fmla="*/ 380254 h 584277"/>
                <a:gd name="connsiteX28" fmla="*/ 290110 w 593146"/>
                <a:gd name="connsiteY28" fmla="*/ 364178 h 584277"/>
                <a:gd name="connsiteX29" fmla="*/ 290110 w 593146"/>
                <a:gd name="connsiteY29" fmla="*/ 333489 h 584277"/>
                <a:gd name="connsiteX30" fmla="*/ 289817 w 593146"/>
                <a:gd name="connsiteY30" fmla="*/ 305138 h 584277"/>
                <a:gd name="connsiteX31" fmla="*/ 254738 w 593146"/>
                <a:gd name="connsiteY31" fmla="*/ 295493 h 584277"/>
                <a:gd name="connsiteX32" fmla="*/ 205919 w 593146"/>
                <a:gd name="connsiteY32" fmla="*/ 295201 h 584277"/>
                <a:gd name="connsiteX33" fmla="*/ 198026 w 593146"/>
                <a:gd name="connsiteY33" fmla="*/ 283510 h 584277"/>
                <a:gd name="connsiteX34" fmla="*/ 198026 w 593146"/>
                <a:gd name="connsiteY34" fmla="*/ 353072 h 584277"/>
                <a:gd name="connsiteX35" fmla="*/ 198319 w 593146"/>
                <a:gd name="connsiteY35" fmla="*/ 376746 h 584277"/>
                <a:gd name="connsiteX36" fmla="*/ 228721 w 593146"/>
                <a:gd name="connsiteY36" fmla="*/ 386684 h 584277"/>
                <a:gd name="connsiteX37" fmla="*/ 259708 w 593146"/>
                <a:gd name="connsiteY37" fmla="*/ 386684 h 584277"/>
                <a:gd name="connsiteX38" fmla="*/ 263800 w 593146"/>
                <a:gd name="connsiteY38" fmla="*/ 398375 h 584277"/>
                <a:gd name="connsiteX39" fmla="*/ 263800 w 593146"/>
                <a:gd name="connsiteY39" fmla="*/ 521716 h 584277"/>
                <a:gd name="connsiteX40" fmla="*/ 60925 w 593146"/>
                <a:gd name="connsiteY40" fmla="*/ 288771 h 584277"/>
                <a:gd name="connsiteX41" fmla="*/ 197734 w 593146"/>
                <a:gd name="connsiteY41" fmla="*/ 74823 h 584277"/>
                <a:gd name="connsiteX42" fmla="*/ 197734 w 593146"/>
                <a:gd name="connsiteY42" fmla="*/ 267727 h 584277"/>
                <a:gd name="connsiteX43" fmla="*/ 210304 w 593146"/>
                <a:gd name="connsiteY43" fmla="*/ 280879 h 584277"/>
                <a:gd name="connsiteX44" fmla="*/ 249184 w 593146"/>
                <a:gd name="connsiteY44" fmla="*/ 280879 h 584277"/>
                <a:gd name="connsiteX45" fmla="*/ 290110 w 593146"/>
                <a:gd name="connsiteY45" fmla="*/ 288186 h 584277"/>
                <a:gd name="connsiteX46" fmla="*/ 290110 w 593146"/>
                <a:gd name="connsiteY46" fmla="*/ 220670 h 584277"/>
                <a:gd name="connsiteX47" fmla="*/ 275201 w 593146"/>
                <a:gd name="connsiteY47" fmla="*/ 189688 h 584277"/>
                <a:gd name="connsiteX48" fmla="*/ 243922 w 593146"/>
                <a:gd name="connsiteY48" fmla="*/ 189688 h 584277"/>
                <a:gd name="connsiteX49" fmla="*/ 224628 w 593146"/>
                <a:gd name="connsiteY49" fmla="*/ 161922 h 584277"/>
                <a:gd name="connsiteX50" fmla="*/ 224628 w 593146"/>
                <a:gd name="connsiteY50" fmla="*/ 0 h 584277"/>
                <a:gd name="connsiteX51" fmla="*/ 705 w 593146"/>
                <a:gd name="connsiteY51" fmla="*/ 308061 h 584277"/>
                <a:gd name="connsiteX52" fmla="*/ 336882 w 593146"/>
                <a:gd name="connsiteY52" fmla="*/ 581633 h 584277"/>
                <a:gd name="connsiteX53" fmla="*/ 592669 w 593146"/>
                <a:gd name="connsiteY53" fmla="*/ 270649 h 584277"/>
                <a:gd name="connsiteX54" fmla="*/ 369038 w 593146"/>
                <a:gd name="connsiteY54" fmla="*/ 877 h 584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93146" h="584277">
                  <a:moveTo>
                    <a:pt x="369038" y="877"/>
                  </a:moveTo>
                  <a:cubicBezTo>
                    <a:pt x="369038" y="31858"/>
                    <a:pt x="368746" y="62547"/>
                    <a:pt x="368746" y="93237"/>
                  </a:cubicBezTo>
                  <a:cubicBezTo>
                    <a:pt x="368746" y="121588"/>
                    <a:pt x="372254" y="152861"/>
                    <a:pt x="368454" y="180920"/>
                  </a:cubicBezTo>
                  <a:cubicBezTo>
                    <a:pt x="366115" y="199041"/>
                    <a:pt x="323143" y="187350"/>
                    <a:pt x="310865" y="191150"/>
                  </a:cubicBezTo>
                  <a:cubicBezTo>
                    <a:pt x="298003" y="195242"/>
                    <a:pt x="303265" y="219793"/>
                    <a:pt x="303265" y="229438"/>
                  </a:cubicBezTo>
                  <a:lnTo>
                    <a:pt x="303265" y="289063"/>
                  </a:lnTo>
                  <a:cubicBezTo>
                    <a:pt x="308526" y="278249"/>
                    <a:pt x="324020" y="281756"/>
                    <a:pt x="333667" y="281756"/>
                  </a:cubicBezTo>
                  <a:cubicBezTo>
                    <a:pt x="350037" y="281756"/>
                    <a:pt x="369623" y="284679"/>
                    <a:pt x="385701" y="281464"/>
                  </a:cubicBezTo>
                  <a:cubicBezTo>
                    <a:pt x="392425" y="280002"/>
                    <a:pt x="395348" y="274449"/>
                    <a:pt x="395348" y="268019"/>
                  </a:cubicBezTo>
                  <a:cubicBezTo>
                    <a:pt x="393302" y="266265"/>
                    <a:pt x="395348" y="247559"/>
                    <a:pt x="395348" y="244344"/>
                  </a:cubicBezTo>
                  <a:lnTo>
                    <a:pt x="395348" y="207517"/>
                  </a:lnTo>
                  <a:lnTo>
                    <a:pt x="395348" y="75408"/>
                  </a:lnTo>
                  <a:cubicBezTo>
                    <a:pt x="477784" y="113696"/>
                    <a:pt x="531573" y="198749"/>
                    <a:pt x="531573" y="289355"/>
                  </a:cubicBezTo>
                  <a:cubicBezTo>
                    <a:pt x="531573" y="404805"/>
                    <a:pt x="443582" y="506810"/>
                    <a:pt x="328697" y="522301"/>
                  </a:cubicBezTo>
                  <a:lnTo>
                    <a:pt x="328697" y="451570"/>
                  </a:lnTo>
                  <a:lnTo>
                    <a:pt x="328697" y="416788"/>
                  </a:lnTo>
                  <a:lnTo>
                    <a:pt x="328697" y="399836"/>
                  </a:lnTo>
                  <a:cubicBezTo>
                    <a:pt x="328697" y="397498"/>
                    <a:pt x="328112" y="393698"/>
                    <a:pt x="328697" y="391360"/>
                  </a:cubicBezTo>
                  <a:cubicBezTo>
                    <a:pt x="330159" y="386099"/>
                    <a:pt x="327820" y="388730"/>
                    <a:pt x="332205" y="387268"/>
                  </a:cubicBezTo>
                  <a:cubicBezTo>
                    <a:pt x="339513" y="384638"/>
                    <a:pt x="403825" y="395160"/>
                    <a:pt x="395640" y="374116"/>
                  </a:cubicBezTo>
                  <a:cubicBezTo>
                    <a:pt x="392132" y="368563"/>
                    <a:pt x="395640" y="351610"/>
                    <a:pt x="395640" y="344888"/>
                  </a:cubicBezTo>
                  <a:lnTo>
                    <a:pt x="395640" y="282925"/>
                  </a:lnTo>
                  <a:cubicBezTo>
                    <a:pt x="396517" y="299293"/>
                    <a:pt x="376639" y="295493"/>
                    <a:pt x="366115" y="295493"/>
                  </a:cubicBezTo>
                  <a:cubicBezTo>
                    <a:pt x="350037" y="295493"/>
                    <a:pt x="332205" y="293155"/>
                    <a:pt x="316127" y="295493"/>
                  </a:cubicBezTo>
                  <a:cubicBezTo>
                    <a:pt x="299464" y="295493"/>
                    <a:pt x="303557" y="316829"/>
                    <a:pt x="303557" y="327351"/>
                  </a:cubicBezTo>
                  <a:lnTo>
                    <a:pt x="303557" y="386684"/>
                  </a:lnTo>
                  <a:cubicBezTo>
                    <a:pt x="300926" y="386684"/>
                    <a:pt x="295664" y="387268"/>
                    <a:pt x="293033" y="386391"/>
                  </a:cubicBezTo>
                  <a:cubicBezTo>
                    <a:pt x="289525" y="384638"/>
                    <a:pt x="290110" y="385515"/>
                    <a:pt x="290110" y="380254"/>
                  </a:cubicBezTo>
                  <a:lnTo>
                    <a:pt x="290110" y="364178"/>
                  </a:lnTo>
                  <a:lnTo>
                    <a:pt x="290110" y="333489"/>
                  </a:lnTo>
                  <a:cubicBezTo>
                    <a:pt x="290110" y="324721"/>
                    <a:pt x="291864" y="313907"/>
                    <a:pt x="289817" y="305138"/>
                  </a:cubicBezTo>
                  <a:cubicBezTo>
                    <a:pt x="287187" y="290817"/>
                    <a:pt x="264385" y="295493"/>
                    <a:pt x="254738" y="295493"/>
                  </a:cubicBezTo>
                  <a:cubicBezTo>
                    <a:pt x="239537" y="295493"/>
                    <a:pt x="220828" y="298708"/>
                    <a:pt x="205919" y="295201"/>
                  </a:cubicBezTo>
                  <a:cubicBezTo>
                    <a:pt x="200365" y="293739"/>
                    <a:pt x="197734" y="289355"/>
                    <a:pt x="198026" y="283510"/>
                  </a:cubicBezTo>
                  <a:lnTo>
                    <a:pt x="198026" y="353072"/>
                  </a:lnTo>
                  <a:cubicBezTo>
                    <a:pt x="198026" y="360671"/>
                    <a:pt x="196565" y="369439"/>
                    <a:pt x="198319" y="376746"/>
                  </a:cubicBezTo>
                  <a:cubicBezTo>
                    <a:pt x="200657" y="390191"/>
                    <a:pt x="219074" y="386684"/>
                    <a:pt x="228721" y="386684"/>
                  </a:cubicBezTo>
                  <a:lnTo>
                    <a:pt x="259708" y="386684"/>
                  </a:lnTo>
                  <a:cubicBezTo>
                    <a:pt x="266139" y="386684"/>
                    <a:pt x="263800" y="392529"/>
                    <a:pt x="263800" y="398375"/>
                  </a:cubicBezTo>
                  <a:lnTo>
                    <a:pt x="263800" y="521716"/>
                  </a:lnTo>
                  <a:cubicBezTo>
                    <a:pt x="148915" y="506225"/>
                    <a:pt x="60925" y="404513"/>
                    <a:pt x="60925" y="288771"/>
                  </a:cubicBezTo>
                  <a:cubicBezTo>
                    <a:pt x="60925" y="197872"/>
                    <a:pt x="115298" y="112819"/>
                    <a:pt x="197734" y="74823"/>
                  </a:cubicBezTo>
                  <a:lnTo>
                    <a:pt x="197734" y="267727"/>
                  </a:lnTo>
                  <a:cubicBezTo>
                    <a:pt x="198611" y="275618"/>
                    <a:pt x="202119" y="279710"/>
                    <a:pt x="210304" y="280879"/>
                  </a:cubicBezTo>
                  <a:lnTo>
                    <a:pt x="249184" y="280879"/>
                  </a:lnTo>
                  <a:cubicBezTo>
                    <a:pt x="260292" y="280879"/>
                    <a:pt x="283971" y="275326"/>
                    <a:pt x="290110" y="288186"/>
                  </a:cubicBezTo>
                  <a:lnTo>
                    <a:pt x="290110" y="220670"/>
                  </a:lnTo>
                  <a:cubicBezTo>
                    <a:pt x="290110" y="206056"/>
                    <a:pt x="293325" y="190857"/>
                    <a:pt x="275201" y="189688"/>
                  </a:cubicBezTo>
                  <a:cubicBezTo>
                    <a:pt x="264970" y="189104"/>
                    <a:pt x="254446" y="189688"/>
                    <a:pt x="243922" y="189688"/>
                  </a:cubicBezTo>
                  <a:cubicBezTo>
                    <a:pt x="223751" y="189688"/>
                    <a:pt x="224628" y="180628"/>
                    <a:pt x="224628" y="161922"/>
                  </a:cubicBezTo>
                  <a:lnTo>
                    <a:pt x="224628" y="0"/>
                  </a:lnTo>
                  <a:cubicBezTo>
                    <a:pt x="86942" y="34489"/>
                    <a:pt x="-9234" y="166306"/>
                    <a:pt x="705" y="308061"/>
                  </a:cubicBezTo>
                  <a:cubicBezTo>
                    <a:pt x="12398" y="476998"/>
                    <a:pt x="169086" y="604431"/>
                    <a:pt x="336882" y="581633"/>
                  </a:cubicBezTo>
                  <a:cubicBezTo>
                    <a:pt x="488308" y="561174"/>
                    <a:pt x="601439" y="422926"/>
                    <a:pt x="592669" y="270649"/>
                  </a:cubicBezTo>
                  <a:cubicBezTo>
                    <a:pt x="584777" y="143801"/>
                    <a:pt x="492986" y="32443"/>
                    <a:pt x="369038" y="877"/>
                  </a:cubicBezTo>
                  <a:close/>
                </a:path>
              </a:pathLst>
            </a:custGeom>
            <a:grpFill/>
            <a:ln w="186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</a:endParaRPr>
            </a:p>
          </p:txBody>
        </p:sp>
        <p:sp>
          <p:nvSpPr>
            <p:cNvPr id="76" name="任意多边形: 形状 75"/>
            <p:cNvSpPr/>
            <p:nvPr/>
          </p:nvSpPr>
          <p:spPr>
            <a:xfrm>
              <a:off x="3615295" y="2572420"/>
              <a:ext cx="298853" cy="152590"/>
            </a:xfrm>
            <a:custGeom>
              <a:avLst/>
              <a:gdLst>
                <a:gd name="connsiteX0" fmla="*/ 275373 w 613888"/>
                <a:gd name="connsiteY0" fmla="*/ 72852 h 313442"/>
                <a:gd name="connsiteX1" fmla="*/ 261049 w 613888"/>
                <a:gd name="connsiteY1" fmla="*/ 64083 h 313442"/>
                <a:gd name="connsiteX2" fmla="*/ 248186 w 613888"/>
                <a:gd name="connsiteY2" fmla="*/ 58822 h 313442"/>
                <a:gd name="connsiteX3" fmla="*/ 238832 w 613888"/>
                <a:gd name="connsiteY3" fmla="*/ 66714 h 313442"/>
                <a:gd name="connsiteX4" fmla="*/ 225970 w 613888"/>
                <a:gd name="connsiteY4" fmla="*/ 83666 h 313442"/>
                <a:gd name="connsiteX5" fmla="*/ 166042 w 613888"/>
                <a:gd name="connsiteY5" fmla="*/ 83666 h 313442"/>
                <a:gd name="connsiteX6" fmla="*/ 165750 w 613888"/>
                <a:gd name="connsiteY6" fmla="*/ 33686 h 313442"/>
                <a:gd name="connsiteX7" fmla="*/ 173351 w 613888"/>
                <a:gd name="connsiteY7" fmla="*/ 28425 h 313442"/>
                <a:gd name="connsiteX8" fmla="*/ 178320 w 613888"/>
                <a:gd name="connsiteY8" fmla="*/ 22288 h 313442"/>
                <a:gd name="connsiteX9" fmla="*/ 177151 w 613888"/>
                <a:gd name="connsiteY9" fmla="*/ 15273 h 313442"/>
                <a:gd name="connsiteX10" fmla="*/ 149964 w 613888"/>
                <a:gd name="connsiteY10" fmla="*/ 5920 h 313442"/>
                <a:gd name="connsiteX11" fmla="*/ 121608 w 613888"/>
                <a:gd name="connsiteY11" fmla="*/ 74 h 313442"/>
                <a:gd name="connsiteX12" fmla="*/ 112839 w 613888"/>
                <a:gd name="connsiteY12" fmla="*/ 1536 h 313442"/>
                <a:gd name="connsiteX13" fmla="*/ 111085 w 613888"/>
                <a:gd name="connsiteY13" fmla="*/ 10012 h 313442"/>
                <a:gd name="connsiteX14" fmla="*/ 113716 w 613888"/>
                <a:gd name="connsiteY14" fmla="*/ 48885 h 313442"/>
                <a:gd name="connsiteX15" fmla="*/ 113716 w 613888"/>
                <a:gd name="connsiteY15" fmla="*/ 83374 h 313442"/>
                <a:gd name="connsiteX16" fmla="*/ 59927 w 613888"/>
                <a:gd name="connsiteY16" fmla="*/ 83374 h 313442"/>
                <a:gd name="connsiteX17" fmla="*/ 14909 w 613888"/>
                <a:gd name="connsiteY17" fmla="*/ 59992 h 313442"/>
                <a:gd name="connsiteX18" fmla="*/ 4093 w 613888"/>
                <a:gd name="connsiteY18" fmla="*/ 56484 h 313442"/>
                <a:gd name="connsiteX19" fmla="*/ 292 w 613888"/>
                <a:gd name="connsiteY19" fmla="*/ 59115 h 313442"/>
                <a:gd name="connsiteX20" fmla="*/ 2046 w 613888"/>
                <a:gd name="connsiteY20" fmla="*/ 86881 h 313442"/>
                <a:gd name="connsiteX21" fmla="*/ 2046 w 613888"/>
                <a:gd name="connsiteY21" fmla="*/ 173688 h 313442"/>
                <a:gd name="connsiteX22" fmla="*/ 0 w 613888"/>
                <a:gd name="connsiteY22" fmla="*/ 209638 h 313442"/>
                <a:gd name="connsiteX23" fmla="*/ 1754 w 613888"/>
                <a:gd name="connsiteY23" fmla="*/ 217529 h 313442"/>
                <a:gd name="connsiteX24" fmla="*/ 21340 w 613888"/>
                <a:gd name="connsiteY24" fmla="*/ 219868 h 313442"/>
                <a:gd name="connsiteX25" fmla="*/ 45603 w 613888"/>
                <a:gd name="connsiteY25" fmla="*/ 212853 h 313442"/>
                <a:gd name="connsiteX26" fmla="*/ 52327 w 613888"/>
                <a:gd name="connsiteY26" fmla="*/ 201162 h 313442"/>
                <a:gd name="connsiteX27" fmla="*/ 52327 w 613888"/>
                <a:gd name="connsiteY27" fmla="*/ 183625 h 313442"/>
                <a:gd name="connsiteX28" fmla="*/ 113716 w 613888"/>
                <a:gd name="connsiteY28" fmla="*/ 183625 h 313442"/>
                <a:gd name="connsiteX29" fmla="*/ 114008 w 613888"/>
                <a:gd name="connsiteY29" fmla="*/ 246173 h 313442"/>
                <a:gd name="connsiteX30" fmla="*/ 110792 w 613888"/>
                <a:gd name="connsiteY30" fmla="*/ 301121 h 313442"/>
                <a:gd name="connsiteX31" fmla="*/ 114008 w 613888"/>
                <a:gd name="connsiteY31" fmla="*/ 309012 h 313442"/>
                <a:gd name="connsiteX32" fmla="*/ 127455 w 613888"/>
                <a:gd name="connsiteY32" fmla="*/ 313104 h 313442"/>
                <a:gd name="connsiteX33" fmla="*/ 149087 w 613888"/>
                <a:gd name="connsiteY33" fmla="*/ 311058 h 313442"/>
                <a:gd name="connsiteX34" fmla="*/ 162534 w 613888"/>
                <a:gd name="connsiteY34" fmla="*/ 304044 h 313442"/>
                <a:gd name="connsiteX35" fmla="*/ 167796 w 613888"/>
                <a:gd name="connsiteY35" fmla="*/ 295568 h 313442"/>
                <a:gd name="connsiteX36" fmla="*/ 165458 w 613888"/>
                <a:gd name="connsiteY36" fmla="*/ 248511 h 313442"/>
                <a:gd name="connsiteX37" fmla="*/ 165458 w 613888"/>
                <a:gd name="connsiteY37" fmla="*/ 183917 h 313442"/>
                <a:gd name="connsiteX38" fmla="*/ 230939 w 613888"/>
                <a:gd name="connsiteY38" fmla="*/ 183917 h 313442"/>
                <a:gd name="connsiteX39" fmla="*/ 230939 w 613888"/>
                <a:gd name="connsiteY39" fmla="*/ 199993 h 313442"/>
                <a:gd name="connsiteX40" fmla="*/ 232986 w 613888"/>
                <a:gd name="connsiteY40" fmla="*/ 213730 h 313442"/>
                <a:gd name="connsiteX41" fmla="*/ 243802 w 613888"/>
                <a:gd name="connsiteY41" fmla="*/ 218114 h 313442"/>
                <a:gd name="connsiteX42" fmla="*/ 262218 w 613888"/>
                <a:gd name="connsiteY42" fmla="*/ 216360 h 313442"/>
                <a:gd name="connsiteX43" fmla="*/ 278296 w 613888"/>
                <a:gd name="connsiteY43" fmla="*/ 210515 h 313442"/>
                <a:gd name="connsiteX44" fmla="*/ 283851 w 613888"/>
                <a:gd name="connsiteY44" fmla="*/ 202915 h 313442"/>
                <a:gd name="connsiteX45" fmla="*/ 281804 w 613888"/>
                <a:gd name="connsiteY45" fmla="*/ 169596 h 313442"/>
                <a:gd name="connsiteX46" fmla="*/ 281804 w 613888"/>
                <a:gd name="connsiteY46" fmla="*/ 109386 h 313442"/>
                <a:gd name="connsiteX47" fmla="*/ 290282 w 613888"/>
                <a:gd name="connsiteY47" fmla="*/ 101203 h 313442"/>
                <a:gd name="connsiteX48" fmla="*/ 296421 w 613888"/>
                <a:gd name="connsiteY48" fmla="*/ 92142 h 313442"/>
                <a:gd name="connsiteX49" fmla="*/ 275373 w 613888"/>
                <a:gd name="connsiteY49" fmla="*/ 72852 h 313442"/>
                <a:gd name="connsiteX50" fmla="*/ 113423 w 613888"/>
                <a:gd name="connsiteY50" fmla="*/ 175149 h 313442"/>
                <a:gd name="connsiteX51" fmla="*/ 52327 w 613888"/>
                <a:gd name="connsiteY51" fmla="*/ 175149 h 313442"/>
                <a:gd name="connsiteX52" fmla="*/ 52327 w 613888"/>
                <a:gd name="connsiteY52" fmla="*/ 92727 h 313442"/>
                <a:gd name="connsiteX53" fmla="*/ 113423 w 613888"/>
                <a:gd name="connsiteY53" fmla="*/ 92434 h 313442"/>
                <a:gd name="connsiteX54" fmla="*/ 113423 w 613888"/>
                <a:gd name="connsiteY54" fmla="*/ 175149 h 313442"/>
                <a:gd name="connsiteX55" fmla="*/ 230647 w 613888"/>
                <a:gd name="connsiteY55" fmla="*/ 175149 h 313442"/>
                <a:gd name="connsiteX56" fmla="*/ 165458 w 613888"/>
                <a:gd name="connsiteY56" fmla="*/ 175149 h 313442"/>
                <a:gd name="connsiteX57" fmla="*/ 165458 w 613888"/>
                <a:gd name="connsiteY57" fmla="*/ 92434 h 313442"/>
                <a:gd name="connsiteX58" fmla="*/ 230647 w 613888"/>
                <a:gd name="connsiteY58" fmla="*/ 92434 h 313442"/>
                <a:gd name="connsiteX59" fmla="*/ 230647 w 613888"/>
                <a:gd name="connsiteY59" fmla="*/ 175149 h 313442"/>
                <a:gd name="connsiteX60" fmla="*/ 495788 w 613888"/>
                <a:gd name="connsiteY60" fmla="*/ 223375 h 313442"/>
                <a:gd name="connsiteX61" fmla="*/ 495496 w 613888"/>
                <a:gd name="connsiteY61" fmla="*/ 145337 h 313442"/>
                <a:gd name="connsiteX62" fmla="*/ 471525 w 613888"/>
                <a:gd name="connsiteY62" fmla="*/ 145337 h 313442"/>
                <a:gd name="connsiteX63" fmla="*/ 451647 w 613888"/>
                <a:gd name="connsiteY63" fmla="*/ 146213 h 313442"/>
                <a:gd name="connsiteX64" fmla="*/ 442292 w 613888"/>
                <a:gd name="connsiteY64" fmla="*/ 134522 h 313442"/>
                <a:gd name="connsiteX65" fmla="*/ 466263 w 613888"/>
                <a:gd name="connsiteY65" fmla="*/ 136568 h 313442"/>
                <a:gd name="connsiteX66" fmla="*/ 495204 w 613888"/>
                <a:gd name="connsiteY66" fmla="*/ 136861 h 313442"/>
                <a:gd name="connsiteX67" fmla="*/ 495204 w 613888"/>
                <a:gd name="connsiteY67" fmla="*/ 80743 h 313442"/>
                <a:gd name="connsiteX68" fmla="*/ 468017 w 613888"/>
                <a:gd name="connsiteY68" fmla="*/ 80743 h 313442"/>
                <a:gd name="connsiteX69" fmla="*/ 448139 w 613888"/>
                <a:gd name="connsiteY69" fmla="*/ 82497 h 313442"/>
                <a:gd name="connsiteX70" fmla="*/ 438784 w 613888"/>
                <a:gd name="connsiteY70" fmla="*/ 70513 h 313442"/>
                <a:gd name="connsiteX71" fmla="*/ 464509 w 613888"/>
                <a:gd name="connsiteY71" fmla="*/ 72267 h 313442"/>
                <a:gd name="connsiteX72" fmla="*/ 555131 w 613888"/>
                <a:gd name="connsiteY72" fmla="*/ 72267 h 313442"/>
                <a:gd name="connsiteX73" fmla="*/ 568286 w 613888"/>
                <a:gd name="connsiteY73" fmla="*/ 53854 h 313442"/>
                <a:gd name="connsiteX74" fmla="*/ 575009 w 613888"/>
                <a:gd name="connsiteY74" fmla="*/ 48300 h 313442"/>
                <a:gd name="connsiteX75" fmla="*/ 582902 w 613888"/>
                <a:gd name="connsiteY75" fmla="*/ 51515 h 313442"/>
                <a:gd name="connsiteX76" fmla="*/ 604827 w 613888"/>
                <a:gd name="connsiteY76" fmla="*/ 69637 h 313442"/>
                <a:gd name="connsiteX77" fmla="*/ 609796 w 613888"/>
                <a:gd name="connsiteY77" fmla="*/ 78405 h 313442"/>
                <a:gd name="connsiteX78" fmla="*/ 603365 w 613888"/>
                <a:gd name="connsiteY78" fmla="*/ 80743 h 313442"/>
                <a:gd name="connsiteX79" fmla="*/ 543146 w 613888"/>
                <a:gd name="connsiteY79" fmla="*/ 80451 h 313442"/>
                <a:gd name="connsiteX80" fmla="*/ 537007 w 613888"/>
                <a:gd name="connsiteY80" fmla="*/ 88050 h 313442"/>
                <a:gd name="connsiteX81" fmla="*/ 536714 w 613888"/>
                <a:gd name="connsiteY81" fmla="*/ 136568 h 313442"/>
                <a:gd name="connsiteX82" fmla="*/ 553962 w 613888"/>
                <a:gd name="connsiteY82" fmla="*/ 136568 h 313442"/>
                <a:gd name="connsiteX83" fmla="*/ 572378 w 613888"/>
                <a:gd name="connsiteY83" fmla="*/ 117570 h 313442"/>
                <a:gd name="connsiteX84" fmla="*/ 583195 w 613888"/>
                <a:gd name="connsiteY84" fmla="*/ 121662 h 313442"/>
                <a:gd name="connsiteX85" fmla="*/ 603365 w 613888"/>
                <a:gd name="connsiteY85" fmla="*/ 138614 h 313442"/>
                <a:gd name="connsiteX86" fmla="*/ 604827 w 613888"/>
                <a:gd name="connsiteY86" fmla="*/ 143583 h 313442"/>
                <a:gd name="connsiteX87" fmla="*/ 600442 w 613888"/>
                <a:gd name="connsiteY87" fmla="*/ 145629 h 313442"/>
                <a:gd name="connsiteX88" fmla="*/ 537007 w 613888"/>
                <a:gd name="connsiteY88" fmla="*/ 145921 h 313442"/>
                <a:gd name="connsiteX89" fmla="*/ 537007 w 613888"/>
                <a:gd name="connsiteY89" fmla="*/ 223083 h 313442"/>
                <a:gd name="connsiteX90" fmla="*/ 563316 w 613888"/>
                <a:gd name="connsiteY90" fmla="*/ 223083 h 313442"/>
                <a:gd name="connsiteX91" fmla="*/ 572671 w 613888"/>
                <a:gd name="connsiteY91" fmla="*/ 211099 h 313442"/>
                <a:gd name="connsiteX92" fmla="*/ 579979 w 613888"/>
                <a:gd name="connsiteY92" fmla="*/ 202039 h 313442"/>
                <a:gd name="connsiteX93" fmla="*/ 584071 w 613888"/>
                <a:gd name="connsiteY93" fmla="*/ 199408 h 313442"/>
                <a:gd name="connsiteX94" fmla="*/ 590795 w 613888"/>
                <a:gd name="connsiteY94" fmla="*/ 202331 h 313442"/>
                <a:gd name="connsiteX95" fmla="*/ 606581 w 613888"/>
                <a:gd name="connsiteY95" fmla="*/ 216360 h 313442"/>
                <a:gd name="connsiteX96" fmla="*/ 613889 w 613888"/>
                <a:gd name="connsiteY96" fmla="*/ 226298 h 313442"/>
                <a:gd name="connsiteX97" fmla="*/ 611843 w 613888"/>
                <a:gd name="connsiteY97" fmla="*/ 230390 h 313442"/>
                <a:gd name="connsiteX98" fmla="*/ 603657 w 613888"/>
                <a:gd name="connsiteY98" fmla="*/ 231559 h 313442"/>
                <a:gd name="connsiteX99" fmla="*/ 464802 w 613888"/>
                <a:gd name="connsiteY99" fmla="*/ 231559 h 313442"/>
                <a:gd name="connsiteX100" fmla="*/ 445216 w 613888"/>
                <a:gd name="connsiteY100" fmla="*/ 232436 h 313442"/>
                <a:gd name="connsiteX101" fmla="*/ 435861 w 613888"/>
                <a:gd name="connsiteY101" fmla="*/ 220744 h 313442"/>
                <a:gd name="connsiteX102" fmla="*/ 459832 w 613888"/>
                <a:gd name="connsiteY102" fmla="*/ 222790 h 313442"/>
                <a:gd name="connsiteX103" fmla="*/ 495788 w 613888"/>
                <a:gd name="connsiteY103" fmla="*/ 223375 h 313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</a:cxnLst>
              <a:rect l="l" t="t" r="r" b="b"/>
              <a:pathLst>
                <a:path w="613888" h="313442">
                  <a:moveTo>
                    <a:pt x="275373" y="72852"/>
                  </a:moveTo>
                  <a:lnTo>
                    <a:pt x="261049" y="64083"/>
                  </a:lnTo>
                  <a:cubicBezTo>
                    <a:pt x="254910" y="60284"/>
                    <a:pt x="250817" y="58530"/>
                    <a:pt x="248186" y="58822"/>
                  </a:cubicBezTo>
                  <a:cubicBezTo>
                    <a:pt x="245556" y="59115"/>
                    <a:pt x="242632" y="61745"/>
                    <a:pt x="238832" y="66714"/>
                  </a:cubicBezTo>
                  <a:cubicBezTo>
                    <a:pt x="235324" y="71683"/>
                    <a:pt x="230939" y="77236"/>
                    <a:pt x="225970" y="83666"/>
                  </a:cubicBezTo>
                  <a:lnTo>
                    <a:pt x="166042" y="83666"/>
                  </a:lnTo>
                  <a:lnTo>
                    <a:pt x="165750" y="33686"/>
                  </a:lnTo>
                  <a:lnTo>
                    <a:pt x="173351" y="28425"/>
                  </a:lnTo>
                  <a:cubicBezTo>
                    <a:pt x="175982" y="26380"/>
                    <a:pt x="177735" y="24334"/>
                    <a:pt x="178320" y="22288"/>
                  </a:cubicBezTo>
                  <a:cubicBezTo>
                    <a:pt x="179197" y="20242"/>
                    <a:pt x="178612" y="17903"/>
                    <a:pt x="177151" y="15273"/>
                  </a:cubicBezTo>
                  <a:cubicBezTo>
                    <a:pt x="175689" y="12642"/>
                    <a:pt x="166627" y="9720"/>
                    <a:pt x="149964" y="5920"/>
                  </a:cubicBezTo>
                  <a:cubicBezTo>
                    <a:pt x="133302" y="2120"/>
                    <a:pt x="123947" y="367"/>
                    <a:pt x="121608" y="74"/>
                  </a:cubicBezTo>
                  <a:cubicBezTo>
                    <a:pt x="116931" y="-218"/>
                    <a:pt x="114300" y="367"/>
                    <a:pt x="112839" y="1536"/>
                  </a:cubicBezTo>
                  <a:cubicBezTo>
                    <a:pt x="111377" y="2705"/>
                    <a:pt x="110792" y="5628"/>
                    <a:pt x="111085" y="10012"/>
                  </a:cubicBezTo>
                  <a:lnTo>
                    <a:pt x="113716" y="48885"/>
                  </a:lnTo>
                  <a:lnTo>
                    <a:pt x="113716" y="83374"/>
                  </a:lnTo>
                  <a:lnTo>
                    <a:pt x="59927" y="83374"/>
                  </a:lnTo>
                  <a:lnTo>
                    <a:pt x="14909" y="59992"/>
                  </a:lnTo>
                  <a:cubicBezTo>
                    <a:pt x="9354" y="57069"/>
                    <a:pt x="5554" y="55900"/>
                    <a:pt x="4093" y="56484"/>
                  </a:cubicBezTo>
                  <a:cubicBezTo>
                    <a:pt x="2339" y="57069"/>
                    <a:pt x="1169" y="57946"/>
                    <a:pt x="292" y="59115"/>
                  </a:cubicBezTo>
                  <a:lnTo>
                    <a:pt x="2046" y="86881"/>
                  </a:lnTo>
                  <a:lnTo>
                    <a:pt x="2046" y="173688"/>
                  </a:lnTo>
                  <a:lnTo>
                    <a:pt x="0" y="209638"/>
                  </a:lnTo>
                  <a:cubicBezTo>
                    <a:pt x="0" y="212853"/>
                    <a:pt x="585" y="215483"/>
                    <a:pt x="1754" y="217529"/>
                  </a:cubicBezTo>
                  <a:cubicBezTo>
                    <a:pt x="3216" y="219575"/>
                    <a:pt x="9647" y="220452"/>
                    <a:pt x="21340" y="219868"/>
                  </a:cubicBezTo>
                  <a:cubicBezTo>
                    <a:pt x="33033" y="219283"/>
                    <a:pt x="41218" y="216945"/>
                    <a:pt x="45603" y="212853"/>
                  </a:cubicBezTo>
                  <a:cubicBezTo>
                    <a:pt x="49988" y="208761"/>
                    <a:pt x="52327" y="204669"/>
                    <a:pt x="52327" y="201162"/>
                  </a:cubicBezTo>
                  <a:lnTo>
                    <a:pt x="52327" y="183625"/>
                  </a:lnTo>
                  <a:lnTo>
                    <a:pt x="113716" y="183625"/>
                  </a:lnTo>
                  <a:lnTo>
                    <a:pt x="114008" y="246173"/>
                  </a:lnTo>
                  <a:lnTo>
                    <a:pt x="110792" y="301121"/>
                  </a:lnTo>
                  <a:cubicBezTo>
                    <a:pt x="111377" y="304336"/>
                    <a:pt x="112254" y="306966"/>
                    <a:pt x="114008" y="309012"/>
                  </a:cubicBezTo>
                  <a:cubicBezTo>
                    <a:pt x="115762" y="311351"/>
                    <a:pt x="120147" y="312520"/>
                    <a:pt x="127455" y="313104"/>
                  </a:cubicBezTo>
                  <a:cubicBezTo>
                    <a:pt x="135348" y="313981"/>
                    <a:pt x="142656" y="313104"/>
                    <a:pt x="149087" y="311058"/>
                  </a:cubicBezTo>
                  <a:cubicBezTo>
                    <a:pt x="155811" y="309012"/>
                    <a:pt x="160196" y="306674"/>
                    <a:pt x="162534" y="304044"/>
                  </a:cubicBezTo>
                  <a:cubicBezTo>
                    <a:pt x="164873" y="301413"/>
                    <a:pt x="166627" y="298783"/>
                    <a:pt x="167796" y="295568"/>
                  </a:cubicBezTo>
                  <a:lnTo>
                    <a:pt x="165458" y="248511"/>
                  </a:lnTo>
                  <a:lnTo>
                    <a:pt x="165458" y="183917"/>
                  </a:lnTo>
                  <a:lnTo>
                    <a:pt x="230939" y="183917"/>
                  </a:lnTo>
                  <a:lnTo>
                    <a:pt x="230939" y="199993"/>
                  </a:lnTo>
                  <a:cubicBezTo>
                    <a:pt x="230939" y="207007"/>
                    <a:pt x="231524" y="211391"/>
                    <a:pt x="232986" y="213730"/>
                  </a:cubicBezTo>
                  <a:cubicBezTo>
                    <a:pt x="234447" y="216068"/>
                    <a:pt x="237955" y="217529"/>
                    <a:pt x="243802" y="218114"/>
                  </a:cubicBezTo>
                  <a:cubicBezTo>
                    <a:pt x="247894" y="218698"/>
                    <a:pt x="254033" y="218114"/>
                    <a:pt x="262218" y="216360"/>
                  </a:cubicBezTo>
                  <a:cubicBezTo>
                    <a:pt x="270403" y="214607"/>
                    <a:pt x="275958" y="212561"/>
                    <a:pt x="278296" y="210515"/>
                  </a:cubicBezTo>
                  <a:cubicBezTo>
                    <a:pt x="280635" y="208469"/>
                    <a:pt x="282681" y="205838"/>
                    <a:pt x="283851" y="202915"/>
                  </a:cubicBezTo>
                  <a:lnTo>
                    <a:pt x="281804" y="169596"/>
                  </a:lnTo>
                  <a:lnTo>
                    <a:pt x="281804" y="109386"/>
                  </a:lnTo>
                  <a:lnTo>
                    <a:pt x="290282" y="101203"/>
                  </a:lnTo>
                  <a:cubicBezTo>
                    <a:pt x="294374" y="97403"/>
                    <a:pt x="296421" y="94480"/>
                    <a:pt x="296421" y="92142"/>
                  </a:cubicBezTo>
                  <a:cubicBezTo>
                    <a:pt x="296713" y="88050"/>
                    <a:pt x="289697" y="81620"/>
                    <a:pt x="275373" y="72852"/>
                  </a:cubicBezTo>
                  <a:close/>
                  <a:moveTo>
                    <a:pt x="113423" y="175149"/>
                  </a:moveTo>
                  <a:lnTo>
                    <a:pt x="52327" y="175149"/>
                  </a:lnTo>
                  <a:lnTo>
                    <a:pt x="52327" y="92727"/>
                  </a:lnTo>
                  <a:lnTo>
                    <a:pt x="113423" y="92434"/>
                  </a:lnTo>
                  <a:lnTo>
                    <a:pt x="113423" y="175149"/>
                  </a:lnTo>
                  <a:close/>
                  <a:moveTo>
                    <a:pt x="230647" y="175149"/>
                  </a:moveTo>
                  <a:lnTo>
                    <a:pt x="165458" y="175149"/>
                  </a:lnTo>
                  <a:lnTo>
                    <a:pt x="165458" y="92434"/>
                  </a:lnTo>
                  <a:lnTo>
                    <a:pt x="230647" y="92434"/>
                  </a:lnTo>
                  <a:lnTo>
                    <a:pt x="230647" y="175149"/>
                  </a:lnTo>
                  <a:close/>
                  <a:moveTo>
                    <a:pt x="495788" y="223375"/>
                  </a:moveTo>
                  <a:lnTo>
                    <a:pt x="495496" y="145337"/>
                  </a:lnTo>
                  <a:lnTo>
                    <a:pt x="471525" y="145337"/>
                  </a:lnTo>
                  <a:lnTo>
                    <a:pt x="451647" y="146213"/>
                  </a:lnTo>
                  <a:lnTo>
                    <a:pt x="442292" y="134522"/>
                  </a:lnTo>
                  <a:lnTo>
                    <a:pt x="466263" y="136568"/>
                  </a:lnTo>
                  <a:lnTo>
                    <a:pt x="495204" y="136861"/>
                  </a:lnTo>
                  <a:lnTo>
                    <a:pt x="495204" y="80743"/>
                  </a:lnTo>
                  <a:lnTo>
                    <a:pt x="468017" y="80743"/>
                  </a:lnTo>
                  <a:lnTo>
                    <a:pt x="448139" y="82497"/>
                  </a:lnTo>
                  <a:lnTo>
                    <a:pt x="438784" y="70513"/>
                  </a:lnTo>
                  <a:lnTo>
                    <a:pt x="464509" y="72267"/>
                  </a:lnTo>
                  <a:lnTo>
                    <a:pt x="555131" y="72267"/>
                  </a:lnTo>
                  <a:cubicBezTo>
                    <a:pt x="560978" y="63207"/>
                    <a:pt x="565363" y="57069"/>
                    <a:pt x="568286" y="53854"/>
                  </a:cubicBezTo>
                  <a:cubicBezTo>
                    <a:pt x="570917" y="50346"/>
                    <a:pt x="573255" y="48593"/>
                    <a:pt x="575009" y="48300"/>
                  </a:cubicBezTo>
                  <a:cubicBezTo>
                    <a:pt x="576763" y="48008"/>
                    <a:pt x="579394" y="49177"/>
                    <a:pt x="582902" y="51515"/>
                  </a:cubicBezTo>
                  <a:cubicBezTo>
                    <a:pt x="593426" y="59115"/>
                    <a:pt x="600734" y="65252"/>
                    <a:pt x="604827" y="69637"/>
                  </a:cubicBezTo>
                  <a:cubicBezTo>
                    <a:pt x="608919" y="74021"/>
                    <a:pt x="610381" y="76944"/>
                    <a:pt x="609796" y="78405"/>
                  </a:cubicBezTo>
                  <a:cubicBezTo>
                    <a:pt x="608919" y="80159"/>
                    <a:pt x="606873" y="80743"/>
                    <a:pt x="603365" y="80743"/>
                  </a:cubicBezTo>
                  <a:lnTo>
                    <a:pt x="543146" y="80451"/>
                  </a:lnTo>
                  <a:cubicBezTo>
                    <a:pt x="541392" y="83666"/>
                    <a:pt x="539345" y="86004"/>
                    <a:pt x="537007" y="88050"/>
                  </a:cubicBezTo>
                  <a:lnTo>
                    <a:pt x="536714" y="136568"/>
                  </a:lnTo>
                  <a:lnTo>
                    <a:pt x="553962" y="136568"/>
                  </a:lnTo>
                  <a:cubicBezTo>
                    <a:pt x="563609" y="124585"/>
                    <a:pt x="569747" y="118155"/>
                    <a:pt x="572378" y="117570"/>
                  </a:cubicBezTo>
                  <a:cubicBezTo>
                    <a:pt x="575009" y="116986"/>
                    <a:pt x="578810" y="118447"/>
                    <a:pt x="583195" y="121662"/>
                  </a:cubicBezTo>
                  <a:cubicBezTo>
                    <a:pt x="595180" y="131015"/>
                    <a:pt x="601904" y="136568"/>
                    <a:pt x="603365" y="138614"/>
                  </a:cubicBezTo>
                  <a:cubicBezTo>
                    <a:pt x="604827" y="140660"/>
                    <a:pt x="605412" y="142122"/>
                    <a:pt x="604827" y="143583"/>
                  </a:cubicBezTo>
                  <a:cubicBezTo>
                    <a:pt x="604242" y="145044"/>
                    <a:pt x="602781" y="145629"/>
                    <a:pt x="600442" y="145629"/>
                  </a:cubicBezTo>
                  <a:lnTo>
                    <a:pt x="537007" y="145921"/>
                  </a:lnTo>
                  <a:lnTo>
                    <a:pt x="537007" y="223083"/>
                  </a:lnTo>
                  <a:lnTo>
                    <a:pt x="563316" y="223083"/>
                  </a:lnTo>
                  <a:cubicBezTo>
                    <a:pt x="566240" y="219575"/>
                    <a:pt x="569455" y="215776"/>
                    <a:pt x="572671" y="211099"/>
                  </a:cubicBezTo>
                  <a:cubicBezTo>
                    <a:pt x="576179" y="206715"/>
                    <a:pt x="578517" y="203792"/>
                    <a:pt x="579979" y="202039"/>
                  </a:cubicBezTo>
                  <a:cubicBezTo>
                    <a:pt x="581441" y="200577"/>
                    <a:pt x="582902" y="199700"/>
                    <a:pt x="584071" y="199408"/>
                  </a:cubicBezTo>
                  <a:cubicBezTo>
                    <a:pt x="585533" y="199116"/>
                    <a:pt x="587579" y="200285"/>
                    <a:pt x="590795" y="202331"/>
                  </a:cubicBezTo>
                  <a:cubicBezTo>
                    <a:pt x="596349" y="206715"/>
                    <a:pt x="601611" y="211391"/>
                    <a:pt x="606581" y="216360"/>
                  </a:cubicBezTo>
                  <a:cubicBezTo>
                    <a:pt x="611550" y="221329"/>
                    <a:pt x="613889" y="224836"/>
                    <a:pt x="613889" y="226298"/>
                  </a:cubicBezTo>
                  <a:cubicBezTo>
                    <a:pt x="613889" y="228344"/>
                    <a:pt x="613012" y="229513"/>
                    <a:pt x="611843" y="230390"/>
                  </a:cubicBezTo>
                  <a:cubicBezTo>
                    <a:pt x="610381" y="231266"/>
                    <a:pt x="607750" y="231559"/>
                    <a:pt x="603657" y="231559"/>
                  </a:cubicBezTo>
                  <a:lnTo>
                    <a:pt x="464802" y="231559"/>
                  </a:lnTo>
                  <a:lnTo>
                    <a:pt x="445216" y="232436"/>
                  </a:lnTo>
                  <a:lnTo>
                    <a:pt x="435861" y="220744"/>
                  </a:lnTo>
                  <a:lnTo>
                    <a:pt x="459832" y="222790"/>
                  </a:lnTo>
                  <a:lnTo>
                    <a:pt x="495788" y="223375"/>
                  </a:lnTo>
                  <a:close/>
                </a:path>
              </a:pathLst>
            </a:custGeom>
            <a:grpFill/>
            <a:ln w="186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</a:endParaRPr>
            </a:p>
          </p:txBody>
        </p:sp>
        <p:sp>
          <p:nvSpPr>
            <p:cNvPr id="79" name="任意多边形: 形状 78"/>
            <p:cNvSpPr/>
            <p:nvPr/>
          </p:nvSpPr>
          <p:spPr>
            <a:xfrm>
              <a:off x="3877690" y="2645138"/>
              <a:ext cx="27297" cy="23931"/>
            </a:xfrm>
            <a:custGeom>
              <a:avLst/>
              <a:gdLst>
                <a:gd name="connsiteX0" fmla="*/ 6487 w 56071"/>
                <a:gd name="connsiteY0" fmla="*/ 55 h 49158"/>
                <a:gd name="connsiteX1" fmla="*/ 56 w 56071"/>
                <a:gd name="connsiteY1" fmla="*/ 2394 h 49158"/>
                <a:gd name="connsiteX2" fmla="*/ 2102 w 56071"/>
                <a:gd name="connsiteY2" fmla="*/ 7362 h 49158"/>
                <a:gd name="connsiteX3" fmla="*/ 7949 w 56071"/>
                <a:gd name="connsiteY3" fmla="*/ 12331 h 49158"/>
                <a:gd name="connsiteX4" fmla="*/ 14965 w 56071"/>
                <a:gd name="connsiteY4" fmla="*/ 26945 h 49158"/>
                <a:gd name="connsiteX5" fmla="*/ 17596 w 56071"/>
                <a:gd name="connsiteY5" fmla="*/ 39513 h 49158"/>
                <a:gd name="connsiteX6" fmla="*/ 22858 w 56071"/>
                <a:gd name="connsiteY6" fmla="*/ 45943 h 49158"/>
                <a:gd name="connsiteX7" fmla="*/ 37766 w 56071"/>
                <a:gd name="connsiteY7" fmla="*/ 49158 h 49158"/>
                <a:gd name="connsiteX8" fmla="*/ 53844 w 56071"/>
                <a:gd name="connsiteY8" fmla="*/ 39221 h 49158"/>
                <a:gd name="connsiteX9" fmla="*/ 55891 w 56071"/>
                <a:gd name="connsiteY9" fmla="*/ 26945 h 49158"/>
                <a:gd name="connsiteX10" fmla="*/ 46536 w 56071"/>
                <a:gd name="connsiteY10" fmla="*/ 11162 h 49158"/>
                <a:gd name="connsiteX11" fmla="*/ 12626 w 56071"/>
                <a:gd name="connsiteY11" fmla="*/ 640 h 49158"/>
                <a:gd name="connsiteX12" fmla="*/ 6487 w 56071"/>
                <a:gd name="connsiteY12" fmla="*/ 55 h 49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6071" h="49158">
                  <a:moveTo>
                    <a:pt x="6487" y="55"/>
                  </a:moveTo>
                  <a:cubicBezTo>
                    <a:pt x="2395" y="-237"/>
                    <a:pt x="56" y="640"/>
                    <a:pt x="56" y="2394"/>
                  </a:cubicBezTo>
                  <a:cubicBezTo>
                    <a:pt x="-236" y="4147"/>
                    <a:pt x="641" y="5901"/>
                    <a:pt x="2102" y="7362"/>
                  </a:cubicBezTo>
                  <a:lnTo>
                    <a:pt x="7949" y="12331"/>
                  </a:lnTo>
                  <a:cubicBezTo>
                    <a:pt x="11457" y="15838"/>
                    <a:pt x="13795" y="20807"/>
                    <a:pt x="14965" y="26945"/>
                  </a:cubicBezTo>
                  <a:cubicBezTo>
                    <a:pt x="16134" y="33083"/>
                    <a:pt x="17011" y="37467"/>
                    <a:pt x="17596" y="39513"/>
                  </a:cubicBezTo>
                  <a:cubicBezTo>
                    <a:pt x="18180" y="41559"/>
                    <a:pt x="19934" y="43897"/>
                    <a:pt x="22858" y="45943"/>
                  </a:cubicBezTo>
                  <a:cubicBezTo>
                    <a:pt x="25781" y="48281"/>
                    <a:pt x="30750" y="49158"/>
                    <a:pt x="37766" y="49158"/>
                  </a:cubicBezTo>
                  <a:cubicBezTo>
                    <a:pt x="44490" y="48866"/>
                    <a:pt x="50044" y="45651"/>
                    <a:pt x="53844" y="39221"/>
                  </a:cubicBezTo>
                  <a:cubicBezTo>
                    <a:pt x="55598" y="36006"/>
                    <a:pt x="56475" y="31914"/>
                    <a:pt x="55891" y="26945"/>
                  </a:cubicBezTo>
                  <a:cubicBezTo>
                    <a:pt x="55306" y="21976"/>
                    <a:pt x="52383" y="16715"/>
                    <a:pt x="46536" y="11162"/>
                  </a:cubicBezTo>
                  <a:cubicBezTo>
                    <a:pt x="40982" y="5609"/>
                    <a:pt x="29581" y="1809"/>
                    <a:pt x="12626" y="640"/>
                  </a:cubicBezTo>
                  <a:lnTo>
                    <a:pt x="6487" y="55"/>
                  </a:lnTo>
                  <a:close/>
                </a:path>
              </a:pathLst>
            </a:custGeom>
            <a:grpFill/>
            <a:ln w="186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</a:endParaRPr>
            </a:p>
          </p:txBody>
        </p:sp>
        <p:sp>
          <p:nvSpPr>
            <p:cNvPr id="80" name="任意多边形: 形状 79"/>
            <p:cNvSpPr/>
            <p:nvPr/>
          </p:nvSpPr>
          <p:spPr>
            <a:xfrm>
              <a:off x="3803716" y="2572461"/>
              <a:ext cx="524424" cy="151615"/>
            </a:xfrm>
            <a:custGeom>
              <a:avLst/>
              <a:gdLst>
                <a:gd name="connsiteX0" fmla="*/ 288528 w 1077243"/>
                <a:gd name="connsiteY0" fmla="*/ 35063 h 311439"/>
                <a:gd name="connsiteX1" fmla="*/ 278004 w 1077243"/>
                <a:gd name="connsiteY1" fmla="*/ 23664 h 311439"/>
                <a:gd name="connsiteX2" fmla="*/ 251402 w 1077243"/>
                <a:gd name="connsiteY2" fmla="*/ 7881 h 311439"/>
                <a:gd name="connsiteX3" fmla="*/ 242632 w 1077243"/>
                <a:gd name="connsiteY3" fmla="*/ 6128 h 311439"/>
                <a:gd name="connsiteX4" fmla="*/ 235324 w 1077243"/>
                <a:gd name="connsiteY4" fmla="*/ 12266 h 311439"/>
                <a:gd name="connsiteX5" fmla="*/ 224216 w 1077243"/>
                <a:gd name="connsiteY5" fmla="*/ 26587 h 311439"/>
                <a:gd name="connsiteX6" fmla="*/ 51742 w 1077243"/>
                <a:gd name="connsiteY6" fmla="*/ 26587 h 311439"/>
                <a:gd name="connsiteX7" fmla="*/ 13155 w 1077243"/>
                <a:gd name="connsiteY7" fmla="*/ 7589 h 311439"/>
                <a:gd name="connsiteX8" fmla="*/ 2923 w 1077243"/>
                <a:gd name="connsiteY8" fmla="*/ 4374 h 311439"/>
                <a:gd name="connsiteX9" fmla="*/ 0 w 1077243"/>
                <a:gd name="connsiteY9" fmla="*/ 7005 h 311439"/>
                <a:gd name="connsiteX10" fmla="*/ 2046 w 1077243"/>
                <a:gd name="connsiteY10" fmla="*/ 54646 h 311439"/>
                <a:gd name="connsiteX11" fmla="*/ 2339 w 1077243"/>
                <a:gd name="connsiteY11" fmla="*/ 246965 h 311439"/>
                <a:gd name="connsiteX12" fmla="*/ 292 w 1077243"/>
                <a:gd name="connsiteY12" fmla="*/ 296652 h 311439"/>
                <a:gd name="connsiteX13" fmla="*/ 3508 w 1077243"/>
                <a:gd name="connsiteY13" fmla="*/ 301913 h 311439"/>
                <a:gd name="connsiteX14" fmla="*/ 11693 w 1077243"/>
                <a:gd name="connsiteY14" fmla="*/ 303959 h 311439"/>
                <a:gd name="connsiteX15" fmla="*/ 41511 w 1077243"/>
                <a:gd name="connsiteY15" fmla="*/ 300452 h 311439"/>
                <a:gd name="connsiteX16" fmla="*/ 47942 w 1077243"/>
                <a:gd name="connsiteY16" fmla="*/ 290514 h 311439"/>
                <a:gd name="connsiteX17" fmla="*/ 47942 w 1077243"/>
                <a:gd name="connsiteY17" fmla="*/ 271809 h 311439"/>
                <a:gd name="connsiteX18" fmla="*/ 228600 w 1077243"/>
                <a:gd name="connsiteY18" fmla="*/ 271809 h 311439"/>
                <a:gd name="connsiteX19" fmla="*/ 228308 w 1077243"/>
                <a:gd name="connsiteY19" fmla="*/ 289930 h 311439"/>
                <a:gd name="connsiteX20" fmla="*/ 231231 w 1077243"/>
                <a:gd name="connsiteY20" fmla="*/ 301329 h 311439"/>
                <a:gd name="connsiteX21" fmla="*/ 244386 w 1077243"/>
                <a:gd name="connsiteY21" fmla="*/ 305713 h 311439"/>
                <a:gd name="connsiteX22" fmla="*/ 264265 w 1077243"/>
                <a:gd name="connsiteY22" fmla="*/ 303375 h 311439"/>
                <a:gd name="connsiteX23" fmla="*/ 276542 w 1077243"/>
                <a:gd name="connsiteY23" fmla="*/ 296944 h 311439"/>
                <a:gd name="connsiteX24" fmla="*/ 280343 w 1077243"/>
                <a:gd name="connsiteY24" fmla="*/ 287007 h 311439"/>
                <a:gd name="connsiteX25" fmla="*/ 278589 w 1077243"/>
                <a:gd name="connsiteY25" fmla="*/ 245211 h 311439"/>
                <a:gd name="connsiteX26" fmla="*/ 278881 w 1077243"/>
                <a:gd name="connsiteY26" fmla="*/ 47339 h 311439"/>
                <a:gd name="connsiteX27" fmla="*/ 288528 w 1077243"/>
                <a:gd name="connsiteY27" fmla="*/ 35063 h 311439"/>
                <a:gd name="connsiteX28" fmla="*/ 228893 w 1077243"/>
                <a:gd name="connsiteY28" fmla="*/ 263332 h 311439"/>
                <a:gd name="connsiteX29" fmla="*/ 47942 w 1077243"/>
                <a:gd name="connsiteY29" fmla="*/ 263040 h 311439"/>
                <a:gd name="connsiteX30" fmla="*/ 48234 w 1077243"/>
                <a:gd name="connsiteY30" fmla="*/ 35648 h 311439"/>
                <a:gd name="connsiteX31" fmla="*/ 228893 w 1077243"/>
                <a:gd name="connsiteY31" fmla="*/ 35648 h 311439"/>
                <a:gd name="connsiteX32" fmla="*/ 228893 w 1077243"/>
                <a:gd name="connsiteY32" fmla="*/ 263332 h 311439"/>
                <a:gd name="connsiteX33" fmla="*/ 546069 w 1077243"/>
                <a:gd name="connsiteY33" fmla="*/ 71890 h 311439"/>
                <a:gd name="connsiteX34" fmla="*/ 550161 w 1077243"/>
                <a:gd name="connsiteY34" fmla="*/ 91473 h 311439"/>
                <a:gd name="connsiteX35" fmla="*/ 558347 w 1077243"/>
                <a:gd name="connsiteY35" fmla="*/ 120116 h 311439"/>
                <a:gd name="connsiteX36" fmla="*/ 577933 w 1077243"/>
                <a:gd name="connsiteY36" fmla="*/ 162497 h 311439"/>
                <a:gd name="connsiteX37" fmla="*/ 605996 w 1077243"/>
                <a:gd name="connsiteY37" fmla="*/ 124208 h 311439"/>
                <a:gd name="connsiteX38" fmla="*/ 609796 w 1077243"/>
                <a:gd name="connsiteY38" fmla="*/ 117193 h 311439"/>
                <a:gd name="connsiteX39" fmla="*/ 617397 w 1077243"/>
                <a:gd name="connsiteY39" fmla="*/ 107548 h 311439"/>
                <a:gd name="connsiteX40" fmla="*/ 624120 w 1077243"/>
                <a:gd name="connsiteY40" fmla="*/ 108717 h 311439"/>
                <a:gd name="connsiteX41" fmla="*/ 632890 w 1077243"/>
                <a:gd name="connsiteY41" fmla="*/ 115440 h 311439"/>
                <a:gd name="connsiteX42" fmla="*/ 647799 w 1077243"/>
                <a:gd name="connsiteY42" fmla="*/ 126546 h 311439"/>
                <a:gd name="connsiteX43" fmla="*/ 661538 w 1077243"/>
                <a:gd name="connsiteY43" fmla="*/ 137945 h 311439"/>
                <a:gd name="connsiteX44" fmla="*/ 664754 w 1077243"/>
                <a:gd name="connsiteY44" fmla="*/ 146129 h 311439"/>
                <a:gd name="connsiteX45" fmla="*/ 646045 w 1077243"/>
                <a:gd name="connsiteY45" fmla="*/ 149344 h 311439"/>
                <a:gd name="connsiteX46" fmla="*/ 585826 w 1077243"/>
                <a:gd name="connsiteY46" fmla="*/ 172142 h 311439"/>
                <a:gd name="connsiteX47" fmla="*/ 600150 w 1077243"/>
                <a:gd name="connsiteY47" fmla="*/ 192309 h 311439"/>
                <a:gd name="connsiteX48" fmla="*/ 629382 w 1077243"/>
                <a:gd name="connsiteY48" fmla="*/ 218906 h 311439"/>
                <a:gd name="connsiteX49" fmla="*/ 667970 w 1077243"/>
                <a:gd name="connsiteY49" fmla="*/ 240535 h 311439"/>
                <a:gd name="connsiteX50" fmla="*/ 677324 w 1077243"/>
                <a:gd name="connsiteY50" fmla="*/ 244042 h 311439"/>
                <a:gd name="connsiteX51" fmla="*/ 687848 w 1077243"/>
                <a:gd name="connsiteY51" fmla="*/ 246088 h 311439"/>
                <a:gd name="connsiteX52" fmla="*/ 690771 w 1077243"/>
                <a:gd name="connsiteY52" fmla="*/ 250472 h 311439"/>
                <a:gd name="connsiteX53" fmla="*/ 689017 w 1077243"/>
                <a:gd name="connsiteY53" fmla="*/ 254272 h 311439"/>
                <a:gd name="connsiteX54" fmla="*/ 680247 w 1077243"/>
                <a:gd name="connsiteY54" fmla="*/ 257487 h 311439"/>
                <a:gd name="connsiteX55" fmla="*/ 672939 w 1077243"/>
                <a:gd name="connsiteY55" fmla="*/ 259825 h 311439"/>
                <a:gd name="connsiteX56" fmla="*/ 664754 w 1077243"/>
                <a:gd name="connsiteY56" fmla="*/ 263332 h 311439"/>
                <a:gd name="connsiteX57" fmla="*/ 657154 w 1077243"/>
                <a:gd name="connsiteY57" fmla="*/ 269178 h 311439"/>
                <a:gd name="connsiteX58" fmla="*/ 649845 w 1077243"/>
                <a:gd name="connsiteY58" fmla="*/ 276777 h 311439"/>
                <a:gd name="connsiteX59" fmla="*/ 644876 w 1077243"/>
                <a:gd name="connsiteY59" fmla="*/ 286715 h 311439"/>
                <a:gd name="connsiteX60" fmla="*/ 640491 w 1077243"/>
                <a:gd name="connsiteY60" fmla="*/ 294022 h 311439"/>
                <a:gd name="connsiteX61" fmla="*/ 632890 w 1077243"/>
                <a:gd name="connsiteY61" fmla="*/ 290514 h 311439"/>
                <a:gd name="connsiteX62" fmla="*/ 624120 w 1077243"/>
                <a:gd name="connsiteY62" fmla="*/ 284669 h 311439"/>
                <a:gd name="connsiteX63" fmla="*/ 608919 w 1077243"/>
                <a:gd name="connsiteY63" fmla="*/ 272393 h 311439"/>
                <a:gd name="connsiteX64" fmla="*/ 592549 w 1077243"/>
                <a:gd name="connsiteY64" fmla="*/ 256026 h 311439"/>
                <a:gd name="connsiteX65" fmla="*/ 574132 w 1077243"/>
                <a:gd name="connsiteY65" fmla="*/ 229721 h 311439"/>
                <a:gd name="connsiteX66" fmla="*/ 554254 w 1077243"/>
                <a:gd name="connsiteY66" fmla="*/ 186171 h 311439"/>
                <a:gd name="connsiteX67" fmla="*/ 542269 w 1077243"/>
                <a:gd name="connsiteY67" fmla="*/ 138822 h 311439"/>
                <a:gd name="connsiteX68" fmla="*/ 537884 w 1077243"/>
                <a:gd name="connsiteY68" fmla="*/ 103749 h 311439"/>
                <a:gd name="connsiteX69" fmla="*/ 536130 w 1077243"/>
                <a:gd name="connsiteY69" fmla="*/ 81243 h 311439"/>
                <a:gd name="connsiteX70" fmla="*/ 530576 w 1077243"/>
                <a:gd name="connsiteY70" fmla="*/ 95857 h 311439"/>
                <a:gd name="connsiteX71" fmla="*/ 508359 w 1077243"/>
                <a:gd name="connsiteY71" fmla="*/ 135899 h 311439"/>
                <a:gd name="connsiteX72" fmla="*/ 518882 w 1077243"/>
                <a:gd name="connsiteY72" fmla="*/ 145252 h 311439"/>
                <a:gd name="connsiteX73" fmla="*/ 507189 w 1077243"/>
                <a:gd name="connsiteY73" fmla="*/ 155774 h 311439"/>
                <a:gd name="connsiteX74" fmla="*/ 507189 w 1077243"/>
                <a:gd name="connsiteY74" fmla="*/ 244627 h 311439"/>
                <a:gd name="connsiteX75" fmla="*/ 551038 w 1077243"/>
                <a:gd name="connsiteY75" fmla="*/ 222998 h 311439"/>
                <a:gd name="connsiteX76" fmla="*/ 556593 w 1077243"/>
                <a:gd name="connsiteY76" fmla="*/ 220075 h 311439"/>
                <a:gd name="connsiteX77" fmla="*/ 565655 w 1077243"/>
                <a:gd name="connsiteY77" fmla="*/ 219198 h 311439"/>
                <a:gd name="connsiteX78" fmla="*/ 567701 w 1077243"/>
                <a:gd name="connsiteY78" fmla="*/ 224459 h 311439"/>
                <a:gd name="connsiteX79" fmla="*/ 564778 w 1077243"/>
                <a:gd name="connsiteY79" fmla="*/ 229428 h 311439"/>
                <a:gd name="connsiteX80" fmla="*/ 561562 w 1077243"/>
                <a:gd name="connsiteY80" fmla="*/ 232351 h 311439"/>
                <a:gd name="connsiteX81" fmla="*/ 499881 w 1077243"/>
                <a:gd name="connsiteY81" fmla="*/ 292268 h 311439"/>
                <a:gd name="connsiteX82" fmla="*/ 483511 w 1077243"/>
                <a:gd name="connsiteY82" fmla="*/ 308343 h 311439"/>
                <a:gd name="connsiteX83" fmla="*/ 475618 w 1077243"/>
                <a:gd name="connsiteY83" fmla="*/ 311266 h 311439"/>
                <a:gd name="connsiteX84" fmla="*/ 470063 w 1077243"/>
                <a:gd name="connsiteY84" fmla="*/ 304836 h 311439"/>
                <a:gd name="connsiteX85" fmla="*/ 461294 w 1077243"/>
                <a:gd name="connsiteY85" fmla="*/ 290222 h 311439"/>
                <a:gd name="connsiteX86" fmla="*/ 454863 w 1077243"/>
                <a:gd name="connsiteY86" fmla="*/ 276777 h 311439"/>
                <a:gd name="connsiteX87" fmla="*/ 452232 w 1077243"/>
                <a:gd name="connsiteY87" fmla="*/ 267424 h 311439"/>
                <a:gd name="connsiteX88" fmla="*/ 456616 w 1077243"/>
                <a:gd name="connsiteY88" fmla="*/ 261579 h 311439"/>
                <a:gd name="connsiteX89" fmla="*/ 460709 w 1077243"/>
                <a:gd name="connsiteY89" fmla="*/ 257779 h 311439"/>
                <a:gd name="connsiteX90" fmla="*/ 460709 w 1077243"/>
                <a:gd name="connsiteY90" fmla="*/ 193186 h 311439"/>
                <a:gd name="connsiteX91" fmla="*/ 413060 w 1077243"/>
                <a:gd name="connsiteY91" fmla="*/ 227090 h 311439"/>
                <a:gd name="connsiteX92" fmla="*/ 385581 w 1077243"/>
                <a:gd name="connsiteY92" fmla="*/ 243458 h 311439"/>
                <a:gd name="connsiteX93" fmla="*/ 379149 w 1077243"/>
                <a:gd name="connsiteY93" fmla="*/ 246965 h 311439"/>
                <a:gd name="connsiteX94" fmla="*/ 372718 w 1077243"/>
                <a:gd name="connsiteY94" fmla="*/ 248426 h 311439"/>
                <a:gd name="connsiteX95" fmla="*/ 366287 w 1077243"/>
                <a:gd name="connsiteY95" fmla="*/ 245796 h 311439"/>
                <a:gd name="connsiteX96" fmla="*/ 373595 w 1077243"/>
                <a:gd name="connsiteY96" fmla="*/ 234981 h 311439"/>
                <a:gd name="connsiteX97" fmla="*/ 378857 w 1077243"/>
                <a:gd name="connsiteY97" fmla="*/ 230890 h 311439"/>
                <a:gd name="connsiteX98" fmla="*/ 391720 w 1077243"/>
                <a:gd name="connsiteY98" fmla="*/ 220660 h 311439"/>
                <a:gd name="connsiteX99" fmla="*/ 417737 w 1077243"/>
                <a:gd name="connsiteY99" fmla="*/ 192893 h 311439"/>
                <a:gd name="connsiteX100" fmla="*/ 447554 w 1077243"/>
                <a:gd name="connsiteY100" fmla="*/ 156359 h 311439"/>
                <a:gd name="connsiteX101" fmla="*/ 468602 w 1077243"/>
                <a:gd name="connsiteY101" fmla="*/ 121285 h 311439"/>
                <a:gd name="connsiteX102" fmla="*/ 483218 w 1077243"/>
                <a:gd name="connsiteY102" fmla="*/ 90012 h 311439"/>
                <a:gd name="connsiteX103" fmla="*/ 489942 w 1077243"/>
                <a:gd name="connsiteY103" fmla="*/ 71598 h 311439"/>
                <a:gd name="connsiteX104" fmla="*/ 441415 w 1077243"/>
                <a:gd name="connsiteY104" fmla="*/ 71306 h 311439"/>
                <a:gd name="connsiteX105" fmla="*/ 443462 w 1077243"/>
                <a:gd name="connsiteY105" fmla="*/ 87966 h 311439"/>
                <a:gd name="connsiteX106" fmla="*/ 438492 w 1077243"/>
                <a:gd name="connsiteY106" fmla="*/ 107256 h 311439"/>
                <a:gd name="connsiteX107" fmla="*/ 417737 w 1077243"/>
                <a:gd name="connsiteY107" fmla="*/ 122162 h 311439"/>
                <a:gd name="connsiteX108" fmla="*/ 394351 w 1077243"/>
                <a:gd name="connsiteY108" fmla="*/ 117193 h 311439"/>
                <a:gd name="connsiteX109" fmla="*/ 386165 w 1077243"/>
                <a:gd name="connsiteY109" fmla="*/ 99072 h 311439"/>
                <a:gd name="connsiteX110" fmla="*/ 394351 w 1077243"/>
                <a:gd name="connsiteY110" fmla="*/ 81536 h 311439"/>
                <a:gd name="connsiteX111" fmla="*/ 408382 w 1077243"/>
                <a:gd name="connsiteY111" fmla="*/ 69552 h 311439"/>
                <a:gd name="connsiteX112" fmla="*/ 415106 w 1077243"/>
                <a:gd name="connsiteY112" fmla="*/ 56692 h 311439"/>
                <a:gd name="connsiteX113" fmla="*/ 416568 w 1077243"/>
                <a:gd name="connsiteY113" fmla="*/ 52308 h 311439"/>
                <a:gd name="connsiteX114" fmla="*/ 417152 w 1077243"/>
                <a:gd name="connsiteY114" fmla="*/ 42370 h 311439"/>
                <a:gd name="connsiteX115" fmla="*/ 420368 w 1077243"/>
                <a:gd name="connsiteY115" fmla="*/ 38571 h 311439"/>
                <a:gd name="connsiteX116" fmla="*/ 426507 w 1077243"/>
                <a:gd name="connsiteY116" fmla="*/ 40324 h 311439"/>
                <a:gd name="connsiteX117" fmla="*/ 429722 w 1077243"/>
                <a:gd name="connsiteY117" fmla="*/ 44709 h 311439"/>
                <a:gd name="connsiteX118" fmla="*/ 434107 w 1077243"/>
                <a:gd name="connsiteY118" fmla="*/ 51723 h 311439"/>
                <a:gd name="connsiteX119" fmla="*/ 437615 w 1077243"/>
                <a:gd name="connsiteY119" fmla="*/ 59615 h 311439"/>
                <a:gd name="connsiteX120" fmla="*/ 439077 w 1077243"/>
                <a:gd name="connsiteY120" fmla="*/ 62537 h 311439"/>
                <a:gd name="connsiteX121" fmla="*/ 493157 w 1077243"/>
                <a:gd name="connsiteY121" fmla="*/ 62537 h 311439"/>
                <a:gd name="connsiteX122" fmla="*/ 496665 w 1077243"/>
                <a:gd name="connsiteY122" fmla="*/ 49677 h 311439"/>
                <a:gd name="connsiteX123" fmla="*/ 501343 w 1077243"/>
                <a:gd name="connsiteY123" fmla="*/ 21911 h 311439"/>
                <a:gd name="connsiteX124" fmla="*/ 502804 w 1077243"/>
                <a:gd name="connsiteY124" fmla="*/ 10220 h 311439"/>
                <a:gd name="connsiteX125" fmla="*/ 505143 w 1077243"/>
                <a:gd name="connsiteY125" fmla="*/ 282 h 311439"/>
                <a:gd name="connsiteX126" fmla="*/ 515667 w 1077243"/>
                <a:gd name="connsiteY126" fmla="*/ 1451 h 311439"/>
                <a:gd name="connsiteX127" fmla="*/ 534960 w 1077243"/>
                <a:gd name="connsiteY127" fmla="*/ 5251 h 311439"/>
                <a:gd name="connsiteX128" fmla="*/ 560978 w 1077243"/>
                <a:gd name="connsiteY128" fmla="*/ 12850 h 311439"/>
                <a:gd name="connsiteX129" fmla="*/ 569163 w 1077243"/>
                <a:gd name="connsiteY129" fmla="*/ 21034 h 311439"/>
                <a:gd name="connsiteX130" fmla="*/ 557762 w 1077243"/>
                <a:gd name="connsiteY130" fmla="*/ 32433 h 311439"/>
                <a:gd name="connsiteX131" fmla="*/ 544315 w 1077243"/>
                <a:gd name="connsiteY131" fmla="*/ 62830 h 311439"/>
                <a:gd name="connsiteX132" fmla="*/ 601319 w 1077243"/>
                <a:gd name="connsiteY132" fmla="*/ 62830 h 311439"/>
                <a:gd name="connsiteX133" fmla="*/ 615643 w 1077243"/>
                <a:gd name="connsiteY133" fmla="*/ 46462 h 311439"/>
                <a:gd name="connsiteX134" fmla="*/ 622659 w 1077243"/>
                <a:gd name="connsiteY134" fmla="*/ 42663 h 311439"/>
                <a:gd name="connsiteX135" fmla="*/ 633183 w 1077243"/>
                <a:gd name="connsiteY135" fmla="*/ 47047 h 311439"/>
                <a:gd name="connsiteX136" fmla="*/ 663585 w 1077243"/>
                <a:gd name="connsiteY136" fmla="*/ 70429 h 311439"/>
                <a:gd name="connsiteX137" fmla="*/ 669139 w 1077243"/>
                <a:gd name="connsiteY137" fmla="*/ 81243 h 311439"/>
                <a:gd name="connsiteX138" fmla="*/ 655984 w 1077243"/>
                <a:gd name="connsiteY138" fmla="*/ 92058 h 311439"/>
                <a:gd name="connsiteX139" fmla="*/ 641076 w 1077243"/>
                <a:gd name="connsiteY139" fmla="*/ 91473 h 311439"/>
                <a:gd name="connsiteX140" fmla="*/ 607165 w 1077243"/>
                <a:gd name="connsiteY140" fmla="*/ 104333 h 311439"/>
                <a:gd name="connsiteX141" fmla="*/ 598396 w 1077243"/>
                <a:gd name="connsiteY141" fmla="*/ 111640 h 311439"/>
                <a:gd name="connsiteX142" fmla="*/ 588749 w 1077243"/>
                <a:gd name="connsiteY142" fmla="*/ 115440 h 311439"/>
                <a:gd name="connsiteX143" fmla="*/ 588456 w 1077243"/>
                <a:gd name="connsiteY143" fmla="*/ 107841 h 311439"/>
                <a:gd name="connsiteX144" fmla="*/ 592549 w 1077243"/>
                <a:gd name="connsiteY144" fmla="*/ 98195 h 311439"/>
                <a:gd name="connsiteX145" fmla="*/ 602781 w 1077243"/>
                <a:gd name="connsiteY145" fmla="*/ 71890 h 311439"/>
                <a:gd name="connsiteX146" fmla="*/ 546069 w 1077243"/>
                <a:gd name="connsiteY146" fmla="*/ 71890 h 311439"/>
                <a:gd name="connsiteX147" fmla="*/ 750406 w 1077243"/>
                <a:gd name="connsiteY147" fmla="*/ 287592 h 311439"/>
                <a:gd name="connsiteX148" fmla="*/ 774377 w 1077243"/>
                <a:gd name="connsiteY148" fmla="*/ 289637 h 311439"/>
                <a:gd name="connsiteX149" fmla="*/ 853306 w 1077243"/>
                <a:gd name="connsiteY149" fmla="*/ 289637 h 311439"/>
                <a:gd name="connsiteX150" fmla="*/ 853306 w 1077243"/>
                <a:gd name="connsiteY150" fmla="*/ 55523 h 311439"/>
                <a:gd name="connsiteX151" fmla="*/ 850675 w 1077243"/>
                <a:gd name="connsiteY151" fmla="*/ 9343 h 311439"/>
                <a:gd name="connsiteX152" fmla="*/ 852429 w 1077243"/>
                <a:gd name="connsiteY152" fmla="*/ 7005 h 311439"/>
                <a:gd name="connsiteX153" fmla="*/ 859737 w 1077243"/>
                <a:gd name="connsiteY153" fmla="*/ 7881 h 311439"/>
                <a:gd name="connsiteX154" fmla="*/ 875230 w 1077243"/>
                <a:gd name="connsiteY154" fmla="*/ 10804 h 311439"/>
                <a:gd name="connsiteX155" fmla="*/ 891308 w 1077243"/>
                <a:gd name="connsiteY155" fmla="*/ 14896 h 311439"/>
                <a:gd name="connsiteX156" fmla="*/ 911187 w 1077243"/>
                <a:gd name="connsiteY156" fmla="*/ 25418 h 311439"/>
                <a:gd name="connsiteX157" fmla="*/ 899786 w 1077243"/>
                <a:gd name="connsiteY157" fmla="*/ 39740 h 311439"/>
                <a:gd name="connsiteX158" fmla="*/ 900078 w 1077243"/>
                <a:gd name="connsiteY158" fmla="*/ 289930 h 311439"/>
                <a:gd name="connsiteX159" fmla="*/ 920541 w 1077243"/>
                <a:gd name="connsiteY159" fmla="*/ 289930 h 311439"/>
                <a:gd name="connsiteX160" fmla="*/ 920541 w 1077243"/>
                <a:gd name="connsiteY160" fmla="*/ 54646 h 311439"/>
                <a:gd name="connsiteX161" fmla="*/ 917910 w 1077243"/>
                <a:gd name="connsiteY161" fmla="*/ 9051 h 311439"/>
                <a:gd name="connsiteX162" fmla="*/ 926680 w 1077243"/>
                <a:gd name="connsiteY162" fmla="*/ 6420 h 311439"/>
                <a:gd name="connsiteX163" fmla="*/ 960006 w 1077243"/>
                <a:gd name="connsiteY163" fmla="*/ 13435 h 311439"/>
                <a:gd name="connsiteX164" fmla="*/ 980468 w 1077243"/>
                <a:gd name="connsiteY164" fmla="*/ 24541 h 311439"/>
                <a:gd name="connsiteX165" fmla="*/ 967021 w 1077243"/>
                <a:gd name="connsiteY165" fmla="*/ 38863 h 311439"/>
                <a:gd name="connsiteX166" fmla="*/ 967314 w 1077243"/>
                <a:gd name="connsiteY166" fmla="*/ 224752 h 311439"/>
                <a:gd name="connsiteX167" fmla="*/ 980761 w 1077243"/>
                <a:gd name="connsiteY167" fmla="*/ 187632 h 311439"/>
                <a:gd name="connsiteX168" fmla="*/ 991577 w 1077243"/>
                <a:gd name="connsiteY168" fmla="*/ 153144 h 311439"/>
                <a:gd name="connsiteX169" fmla="*/ 999470 w 1077243"/>
                <a:gd name="connsiteY169" fmla="*/ 122454 h 311439"/>
                <a:gd name="connsiteX170" fmla="*/ 1005316 w 1077243"/>
                <a:gd name="connsiteY170" fmla="*/ 96442 h 311439"/>
                <a:gd name="connsiteX171" fmla="*/ 1007655 w 1077243"/>
                <a:gd name="connsiteY171" fmla="*/ 84166 h 311439"/>
                <a:gd name="connsiteX172" fmla="*/ 1009117 w 1077243"/>
                <a:gd name="connsiteY172" fmla="*/ 74813 h 311439"/>
                <a:gd name="connsiteX173" fmla="*/ 1022271 w 1077243"/>
                <a:gd name="connsiteY173" fmla="*/ 76567 h 311439"/>
                <a:gd name="connsiteX174" fmla="*/ 1039519 w 1077243"/>
                <a:gd name="connsiteY174" fmla="*/ 84458 h 311439"/>
                <a:gd name="connsiteX175" fmla="*/ 1058812 w 1077243"/>
                <a:gd name="connsiteY175" fmla="*/ 95273 h 311439"/>
                <a:gd name="connsiteX176" fmla="*/ 1073136 w 1077243"/>
                <a:gd name="connsiteY176" fmla="*/ 111932 h 311439"/>
                <a:gd name="connsiteX177" fmla="*/ 1060274 w 1077243"/>
                <a:gd name="connsiteY177" fmla="*/ 120116 h 311439"/>
                <a:gd name="connsiteX178" fmla="*/ 1043611 w 1077243"/>
                <a:gd name="connsiteY178" fmla="*/ 149344 h 311439"/>
                <a:gd name="connsiteX179" fmla="*/ 1020225 w 1077243"/>
                <a:gd name="connsiteY179" fmla="*/ 184417 h 311439"/>
                <a:gd name="connsiteX180" fmla="*/ 967606 w 1077243"/>
                <a:gd name="connsiteY180" fmla="*/ 255441 h 311439"/>
                <a:gd name="connsiteX181" fmla="*/ 967606 w 1077243"/>
                <a:gd name="connsiteY181" fmla="*/ 289930 h 311439"/>
                <a:gd name="connsiteX182" fmla="*/ 998008 w 1077243"/>
                <a:gd name="connsiteY182" fmla="*/ 289930 h 311439"/>
                <a:gd name="connsiteX183" fmla="*/ 1018763 w 1077243"/>
                <a:gd name="connsiteY183" fmla="*/ 263917 h 311439"/>
                <a:gd name="connsiteX184" fmla="*/ 1031041 w 1077243"/>
                <a:gd name="connsiteY184" fmla="*/ 253103 h 311439"/>
                <a:gd name="connsiteX185" fmla="*/ 1044488 w 1077243"/>
                <a:gd name="connsiteY185" fmla="*/ 258364 h 311439"/>
                <a:gd name="connsiteX186" fmla="*/ 1058228 w 1077243"/>
                <a:gd name="connsiteY186" fmla="*/ 269470 h 311439"/>
                <a:gd name="connsiteX187" fmla="*/ 1070213 w 1077243"/>
                <a:gd name="connsiteY187" fmla="*/ 280577 h 311439"/>
                <a:gd name="connsiteX188" fmla="*/ 1077229 w 1077243"/>
                <a:gd name="connsiteY188" fmla="*/ 292853 h 311439"/>
                <a:gd name="connsiteX189" fmla="*/ 1064951 w 1077243"/>
                <a:gd name="connsiteY189" fmla="*/ 298990 h 311439"/>
                <a:gd name="connsiteX190" fmla="*/ 782270 w 1077243"/>
                <a:gd name="connsiteY190" fmla="*/ 298990 h 311439"/>
                <a:gd name="connsiteX191" fmla="*/ 760930 w 1077243"/>
                <a:gd name="connsiteY191" fmla="*/ 299867 h 311439"/>
                <a:gd name="connsiteX192" fmla="*/ 750406 w 1077243"/>
                <a:gd name="connsiteY192" fmla="*/ 287592 h 311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</a:cxnLst>
              <a:rect l="l" t="t" r="r" b="b"/>
              <a:pathLst>
                <a:path w="1077243" h="311439">
                  <a:moveTo>
                    <a:pt x="288528" y="35063"/>
                  </a:moveTo>
                  <a:cubicBezTo>
                    <a:pt x="288528" y="33017"/>
                    <a:pt x="285020" y="29218"/>
                    <a:pt x="278004" y="23664"/>
                  </a:cubicBezTo>
                  <a:cubicBezTo>
                    <a:pt x="270988" y="18111"/>
                    <a:pt x="262218" y="12558"/>
                    <a:pt x="251402" y="7881"/>
                  </a:cubicBezTo>
                  <a:cubicBezTo>
                    <a:pt x="247602" y="6128"/>
                    <a:pt x="244679" y="5543"/>
                    <a:pt x="242632" y="6128"/>
                  </a:cubicBezTo>
                  <a:cubicBezTo>
                    <a:pt x="240586" y="6712"/>
                    <a:pt x="238247" y="8466"/>
                    <a:pt x="235324" y="12266"/>
                  </a:cubicBezTo>
                  <a:cubicBezTo>
                    <a:pt x="232401" y="15773"/>
                    <a:pt x="228893" y="20742"/>
                    <a:pt x="224216" y="26587"/>
                  </a:cubicBezTo>
                  <a:lnTo>
                    <a:pt x="51742" y="26587"/>
                  </a:lnTo>
                  <a:lnTo>
                    <a:pt x="13155" y="7589"/>
                  </a:lnTo>
                  <a:cubicBezTo>
                    <a:pt x="7601" y="4959"/>
                    <a:pt x="4093" y="3790"/>
                    <a:pt x="2923" y="4374"/>
                  </a:cubicBezTo>
                  <a:cubicBezTo>
                    <a:pt x="1754" y="4959"/>
                    <a:pt x="877" y="5836"/>
                    <a:pt x="0" y="7005"/>
                  </a:cubicBezTo>
                  <a:lnTo>
                    <a:pt x="2046" y="54646"/>
                  </a:lnTo>
                  <a:lnTo>
                    <a:pt x="2339" y="246965"/>
                  </a:lnTo>
                  <a:lnTo>
                    <a:pt x="292" y="296652"/>
                  </a:lnTo>
                  <a:cubicBezTo>
                    <a:pt x="1169" y="298990"/>
                    <a:pt x="2046" y="300744"/>
                    <a:pt x="3508" y="301913"/>
                  </a:cubicBezTo>
                  <a:cubicBezTo>
                    <a:pt x="4677" y="303082"/>
                    <a:pt x="7601" y="303667"/>
                    <a:pt x="11693" y="303959"/>
                  </a:cubicBezTo>
                  <a:cubicBezTo>
                    <a:pt x="27186" y="305421"/>
                    <a:pt x="37126" y="304251"/>
                    <a:pt x="41511" y="300452"/>
                  </a:cubicBezTo>
                  <a:cubicBezTo>
                    <a:pt x="45603" y="296944"/>
                    <a:pt x="47942" y="293437"/>
                    <a:pt x="47942" y="290514"/>
                  </a:cubicBezTo>
                  <a:lnTo>
                    <a:pt x="47942" y="271809"/>
                  </a:lnTo>
                  <a:lnTo>
                    <a:pt x="228600" y="271809"/>
                  </a:lnTo>
                  <a:lnTo>
                    <a:pt x="228308" y="289930"/>
                  </a:lnTo>
                  <a:cubicBezTo>
                    <a:pt x="228308" y="295191"/>
                    <a:pt x="229185" y="298990"/>
                    <a:pt x="231231" y="301329"/>
                  </a:cubicBezTo>
                  <a:cubicBezTo>
                    <a:pt x="233278" y="303667"/>
                    <a:pt x="237663" y="304836"/>
                    <a:pt x="244386" y="305713"/>
                  </a:cubicBezTo>
                  <a:cubicBezTo>
                    <a:pt x="251110" y="306297"/>
                    <a:pt x="257541" y="305713"/>
                    <a:pt x="264265" y="303375"/>
                  </a:cubicBezTo>
                  <a:cubicBezTo>
                    <a:pt x="270696" y="301329"/>
                    <a:pt x="274788" y="298990"/>
                    <a:pt x="276542" y="296944"/>
                  </a:cubicBezTo>
                  <a:cubicBezTo>
                    <a:pt x="278296" y="294898"/>
                    <a:pt x="279466" y="291391"/>
                    <a:pt x="280343" y="287007"/>
                  </a:cubicBezTo>
                  <a:lnTo>
                    <a:pt x="278589" y="245211"/>
                  </a:lnTo>
                  <a:lnTo>
                    <a:pt x="278881" y="47339"/>
                  </a:lnTo>
                  <a:cubicBezTo>
                    <a:pt x="285312" y="41493"/>
                    <a:pt x="288528" y="37402"/>
                    <a:pt x="288528" y="35063"/>
                  </a:cubicBezTo>
                  <a:close/>
                  <a:moveTo>
                    <a:pt x="228893" y="263332"/>
                  </a:moveTo>
                  <a:lnTo>
                    <a:pt x="47942" y="263040"/>
                  </a:lnTo>
                  <a:lnTo>
                    <a:pt x="48234" y="35648"/>
                  </a:lnTo>
                  <a:lnTo>
                    <a:pt x="228893" y="35648"/>
                  </a:lnTo>
                  <a:lnTo>
                    <a:pt x="228893" y="263332"/>
                  </a:lnTo>
                  <a:close/>
                  <a:moveTo>
                    <a:pt x="546069" y="71890"/>
                  </a:moveTo>
                  <a:cubicBezTo>
                    <a:pt x="546654" y="76275"/>
                    <a:pt x="548115" y="82705"/>
                    <a:pt x="550161" y="91473"/>
                  </a:cubicBezTo>
                  <a:cubicBezTo>
                    <a:pt x="552208" y="100241"/>
                    <a:pt x="555131" y="109594"/>
                    <a:pt x="558347" y="120116"/>
                  </a:cubicBezTo>
                  <a:cubicBezTo>
                    <a:pt x="561562" y="130638"/>
                    <a:pt x="568286" y="144668"/>
                    <a:pt x="577933" y="162497"/>
                  </a:cubicBezTo>
                  <a:cubicBezTo>
                    <a:pt x="592257" y="145252"/>
                    <a:pt x="601611" y="132684"/>
                    <a:pt x="605996" y="124208"/>
                  </a:cubicBezTo>
                  <a:lnTo>
                    <a:pt x="609796" y="117193"/>
                  </a:lnTo>
                  <a:cubicBezTo>
                    <a:pt x="613012" y="111056"/>
                    <a:pt x="615643" y="107841"/>
                    <a:pt x="617397" y="107548"/>
                  </a:cubicBezTo>
                  <a:cubicBezTo>
                    <a:pt x="619151" y="107256"/>
                    <a:pt x="621490" y="107548"/>
                    <a:pt x="624120" y="108717"/>
                  </a:cubicBezTo>
                  <a:cubicBezTo>
                    <a:pt x="625874" y="109594"/>
                    <a:pt x="628798" y="111932"/>
                    <a:pt x="632890" y="115440"/>
                  </a:cubicBezTo>
                  <a:cubicBezTo>
                    <a:pt x="636691" y="118947"/>
                    <a:pt x="641660" y="122747"/>
                    <a:pt x="647799" y="126546"/>
                  </a:cubicBezTo>
                  <a:cubicBezTo>
                    <a:pt x="653938" y="130346"/>
                    <a:pt x="658323" y="134146"/>
                    <a:pt x="661538" y="137945"/>
                  </a:cubicBezTo>
                  <a:cubicBezTo>
                    <a:pt x="664754" y="141745"/>
                    <a:pt x="665631" y="144375"/>
                    <a:pt x="664754" y="146129"/>
                  </a:cubicBezTo>
                  <a:cubicBezTo>
                    <a:pt x="663292" y="148467"/>
                    <a:pt x="657154" y="149636"/>
                    <a:pt x="646045" y="149344"/>
                  </a:cubicBezTo>
                  <a:cubicBezTo>
                    <a:pt x="622367" y="158697"/>
                    <a:pt x="602488" y="166296"/>
                    <a:pt x="585826" y="172142"/>
                  </a:cubicBezTo>
                  <a:cubicBezTo>
                    <a:pt x="589626" y="177987"/>
                    <a:pt x="594303" y="184710"/>
                    <a:pt x="600150" y="192309"/>
                  </a:cubicBezTo>
                  <a:cubicBezTo>
                    <a:pt x="605996" y="199908"/>
                    <a:pt x="615643" y="208676"/>
                    <a:pt x="629382" y="218906"/>
                  </a:cubicBezTo>
                  <a:cubicBezTo>
                    <a:pt x="643122" y="228844"/>
                    <a:pt x="655984" y="236151"/>
                    <a:pt x="667970" y="240535"/>
                  </a:cubicBezTo>
                  <a:lnTo>
                    <a:pt x="677324" y="244042"/>
                  </a:lnTo>
                  <a:lnTo>
                    <a:pt x="687848" y="246088"/>
                  </a:lnTo>
                  <a:cubicBezTo>
                    <a:pt x="689602" y="247257"/>
                    <a:pt x="690479" y="248719"/>
                    <a:pt x="690771" y="250472"/>
                  </a:cubicBezTo>
                  <a:cubicBezTo>
                    <a:pt x="691064" y="252226"/>
                    <a:pt x="690479" y="253687"/>
                    <a:pt x="689017" y="254272"/>
                  </a:cubicBezTo>
                  <a:cubicBezTo>
                    <a:pt x="687556" y="255149"/>
                    <a:pt x="684925" y="256318"/>
                    <a:pt x="680247" y="257487"/>
                  </a:cubicBezTo>
                  <a:lnTo>
                    <a:pt x="672939" y="259825"/>
                  </a:lnTo>
                  <a:cubicBezTo>
                    <a:pt x="669139" y="261287"/>
                    <a:pt x="666508" y="262456"/>
                    <a:pt x="664754" y="263332"/>
                  </a:cubicBezTo>
                  <a:cubicBezTo>
                    <a:pt x="662708" y="264502"/>
                    <a:pt x="660369" y="266255"/>
                    <a:pt x="657154" y="269178"/>
                  </a:cubicBezTo>
                  <a:cubicBezTo>
                    <a:pt x="653938" y="272101"/>
                    <a:pt x="651307" y="274439"/>
                    <a:pt x="649845" y="276777"/>
                  </a:cubicBezTo>
                  <a:cubicBezTo>
                    <a:pt x="648091" y="278823"/>
                    <a:pt x="646630" y="282331"/>
                    <a:pt x="644876" y="286715"/>
                  </a:cubicBezTo>
                  <a:cubicBezTo>
                    <a:pt x="643122" y="291099"/>
                    <a:pt x="641660" y="293729"/>
                    <a:pt x="640491" y="294022"/>
                  </a:cubicBezTo>
                  <a:cubicBezTo>
                    <a:pt x="639029" y="294314"/>
                    <a:pt x="636691" y="293145"/>
                    <a:pt x="632890" y="290514"/>
                  </a:cubicBezTo>
                  <a:lnTo>
                    <a:pt x="624120" y="284669"/>
                  </a:lnTo>
                  <a:cubicBezTo>
                    <a:pt x="620320" y="282038"/>
                    <a:pt x="615351" y="277946"/>
                    <a:pt x="608919" y="272393"/>
                  </a:cubicBezTo>
                  <a:cubicBezTo>
                    <a:pt x="602781" y="266840"/>
                    <a:pt x="597226" y="261579"/>
                    <a:pt x="592549" y="256026"/>
                  </a:cubicBezTo>
                  <a:cubicBezTo>
                    <a:pt x="587872" y="250472"/>
                    <a:pt x="581440" y="241704"/>
                    <a:pt x="574132" y="229721"/>
                  </a:cubicBezTo>
                  <a:cubicBezTo>
                    <a:pt x="566824" y="217737"/>
                    <a:pt x="560101" y="203123"/>
                    <a:pt x="554254" y="186171"/>
                  </a:cubicBezTo>
                  <a:cubicBezTo>
                    <a:pt x="548700" y="169511"/>
                    <a:pt x="544607" y="153728"/>
                    <a:pt x="542269" y="138822"/>
                  </a:cubicBezTo>
                  <a:cubicBezTo>
                    <a:pt x="539930" y="123916"/>
                    <a:pt x="538468" y="112225"/>
                    <a:pt x="537884" y="103749"/>
                  </a:cubicBezTo>
                  <a:cubicBezTo>
                    <a:pt x="537299" y="95273"/>
                    <a:pt x="536714" y="87673"/>
                    <a:pt x="536130" y="81243"/>
                  </a:cubicBezTo>
                  <a:cubicBezTo>
                    <a:pt x="534668" y="85627"/>
                    <a:pt x="532914" y="90304"/>
                    <a:pt x="530576" y="95857"/>
                  </a:cubicBezTo>
                  <a:cubicBezTo>
                    <a:pt x="528237" y="101410"/>
                    <a:pt x="520929" y="114855"/>
                    <a:pt x="508359" y="135899"/>
                  </a:cubicBezTo>
                  <a:cubicBezTo>
                    <a:pt x="515082" y="139407"/>
                    <a:pt x="518882" y="142329"/>
                    <a:pt x="518882" y="145252"/>
                  </a:cubicBezTo>
                  <a:cubicBezTo>
                    <a:pt x="519175" y="148175"/>
                    <a:pt x="515082" y="151390"/>
                    <a:pt x="507189" y="155774"/>
                  </a:cubicBezTo>
                  <a:lnTo>
                    <a:pt x="507189" y="244627"/>
                  </a:lnTo>
                  <a:cubicBezTo>
                    <a:pt x="515082" y="240535"/>
                    <a:pt x="529698" y="233520"/>
                    <a:pt x="551038" y="222998"/>
                  </a:cubicBezTo>
                  <a:lnTo>
                    <a:pt x="556593" y="220075"/>
                  </a:lnTo>
                  <a:cubicBezTo>
                    <a:pt x="560685" y="218029"/>
                    <a:pt x="563609" y="217737"/>
                    <a:pt x="565655" y="219198"/>
                  </a:cubicBezTo>
                  <a:cubicBezTo>
                    <a:pt x="567701" y="220660"/>
                    <a:pt x="568286" y="222414"/>
                    <a:pt x="567701" y="224459"/>
                  </a:cubicBezTo>
                  <a:cubicBezTo>
                    <a:pt x="567116" y="226505"/>
                    <a:pt x="566240" y="228259"/>
                    <a:pt x="564778" y="229428"/>
                  </a:cubicBezTo>
                  <a:lnTo>
                    <a:pt x="561562" y="232351"/>
                  </a:lnTo>
                  <a:lnTo>
                    <a:pt x="499881" y="292268"/>
                  </a:lnTo>
                  <a:lnTo>
                    <a:pt x="483511" y="308343"/>
                  </a:lnTo>
                  <a:cubicBezTo>
                    <a:pt x="480003" y="310974"/>
                    <a:pt x="477372" y="311851"/>
                    <a:pt x="475618" y="311266"/>
                  </a:cubicBezTo>
                  <a:cubicBezTo>
                    <a:pt x="474156" y="310974"/>
                    <a:pt x="472402" y="308928"/>
                    <a:pt x="470063" y="304836"/>
                  </a:cubicBezTo>
                  <a:lnTo>
                    <a:pt x="461294" y="290222"/>
                  </a:lnTo>
                  <a:cubicBezTo>
                    <a:pt x="458955" y="286130"/>
                    <a:pt x="456909" y="281746"/>
                    <a:pt x="454863" y="276777"/>
                  </a:cubicBezTo>
                  <a:cubicBezTo>
                    <a:pt x="452816" y="271809"/>
                    <a:pt x="451939" y="268593"/>
                    <a:pt x="452232" y="267424"/>
                  </a:cubicBezTo>
                  <a:cubicBezTo>
                    <a:pt x="452524" y="265378"/>
                    <a:pt x="453985" y="263332"/>
                    <a:pt x="456616" y="261579"/>
                  </a:cubicBezTo>
                  <a:cubicBezTo>
                    <a:pt x="459247" y="259825"/>
                    <a:pt x="460709" y="258656"/>
                    <a:pt x="460709" y="257779"/>
                  </a:cubicBezTo>
                  <a:lnTo>
                    <a:pt x="460709" y="193186"/>
                  </a:lnTo>
                  <a:cubicBezTo>
                    <a:pt x="443169" y="206923"/>
                    <a:pt x="427384" y="218322"/>
                    <a:pt x="413060" y="227090"/>
                  </a:cubicBezTo>
                  <a:cubicBezTo>
                    <a:pt x="398735" y="235858"/>
                    <a:pt x="389673" y="241412"/>
                    <a:pt x="385581" y="243458"/>
                  </a:cubicBezTo>
                  <a:lnTo>
                    <a:pt x="379149" y="246965"/>
                  </a:lnTo>
                  <a:cubicBezTo>
                    <a:pt x="377103" y="248134"/>
                    <a:pt x="375057" y="248719"/>
                    <a:pt x="372718" y="248426"/>
                  </a:cubicBezTo>
                  <a:cubicBezTo>
                    <a:pt x="370380" y="248426"/>
                    <a:pt x="368333" y="247549"/>
                    <a:pt x="366287" y="245796"/>
                  </a:cubicBezTo>
                  <a:cubicBezTo>
                    <a:pt x="364241" y="244042"/>
                    <a:pt x="366872" y="240535"/>
                    <a:pt x="373595" y="234981"/>
                  </a:cubicBezTo>
                  <a:lnTo>
                    <a:pt x="378857" y="230890"/>
                  </a:lnTo>
                  <a:cubicBezTo>
                    <a:pt x="383534" y="227382"/>
                    <a:pt x="387919" y="223875"/>
                    <a:pt x="391720" y="220660"/>
                  </a:cubicBezTo>
                  <a:cubicBezTo>
                    <a:pt x="395812" y="217445"/>
                    <a:pt x="404290" y="208092"/>
                    <a:pt x="417737" y="192893"/>
                  </a:cubicBezTo>
                  <a:cubicBezTo>
                    <a:pt x="431184" y="177695"/>
                    <a:pt x="441123" y="165419"/>
                    <a:pt x="447554" y="156359"/>
                  </a:cubicBezTo>
                  <a:cubicBezTo>
                    <a:pt x="453985" y="147298"/>
                    <a:pt x="461001" y="135607"/>
                    <a:pt x="468602" y="121285"/>
                  </a:cubicBezTo>
                  <a:cubicBezTo>
                    <a:pt x="476202" y="106964"/>
                    <a:pt x="481172" y="96442"/>
                    <a:pt x="483218" y="90012"/>
                  </a:cubicBezTo>
                  <a:lnTo>
                    <a:pt x="489942" y="71598"/>
                  </a:lnTo>
                  <a:lnTo>
                    <a:pt x="441415" y="71306"/>
                  </a:lnTo>
                  <a:cubicBezTo>
                    <a:pt x="442292" y="76859"/>
                    <a:pt x="442877" y="82412"/>
                    <a:pt x="443462" y="87966"/>
                  </a:cubicBezTo>
                  <a:cubicBezTo>
                    <a:pt x="443754" y="93811"/>
                    <a:pt x="442292" y="100241"/>
                    <a:pt x="438492" y="107256"/>
                  </a:cubicBezTo>
                  <a:cubicBezTo>
                    <a:pt x="434692" y="114271"/>
                    <a:pt x="427968" y="119239"/>
                    <a:pt x="417737" y="122162"/>
                  </a:cubicBezTo>
                  <a:cubicBezTo>
                    <a:pt x="407798" y="125085"/>
                    <a:pt x="399905" y="123331"/>
                    <a:pt x="394351" y="117193"/>
                  </a:cubicBezTo>
                  <a:cubicBezTo>
                    <a:pt x="388796" y="111348"/>
                    <a:pt x="386165" y="105210"/>
                    <a:pt x="386165" y="99072"/>
                  </a:cubicBezTo>
                  <a:cubicBezTo>
                    <a:pt x="386165" y="92642"/>
                    <a:pt x="389089" y="86797"/>
                    <a:pt x="394351" y="81536"/>
                  </a:cubicBezTo>
                  <a:lnTo>
                    <a:pt x="408382" y="69552"/>
                  </a:lnTo>
                  <a:cubicBezTo>
                    <a:pt x="411013" y="66337"/>
                    <a:pt x="413352" y="62245"/>
                    <a:pt x="415106" y="56692"/>
                  </a:cubicBezTo>
                  <a:lnTo>
                    <a:pt x="416568" y="52308"/>
                  </a:lnTo>
                  <a:lnTo>
                    <a:pt x="417152" y="42370"/>
                  </a:lnTo>
                  <a:cubicBezTo>
                    <a:pt x="417737" y="40617"/>
                    <a:pt x="418614" y="39448"/>
                    <a:pt x="420368" y="38571"/>
                  </a:cubicBezTo>
                  <a:cubicBezTo>
                    <a:pt x="422122" y="37694"/>
                    <a:pt x="424168" y="38278"/>
                    <a:pt x="426507" y="40324"/>
                  </a:cubicBezTo>
                  <a:cubicBezTo>
                    <a:pt x="427091" y="40909"/>
                    <a:pt x="428261" y="42370"/>
                    <a:pt x="429722" y="44709"/>
                  </a:cubicBezTo>
                  <a:lnTo>
                    <a:pt x="434107" y="51723"/>
                  </a:lnTo>
                  <a:lnTo>
                    <a:pt x="437615" y="59615"/>
                  </a:lnTo>
                  <a:lnTo>
                    <a:pt x="439077" y="62537"/>
                  </a:lnTo>
                  <a:lnTo>
                    <a:pt x="493157" y="62537"/>
                  </a:lnTo>
                  <a:cubicBezTo>
                    <a:pt x="494327" y="58738"/>
                    <a:pt x="495496" y="54354"/>
                    <a:pt x="496665" y="49677"/>
                  </a:cubicBezTo>
                  <a:cubicBezTo>
                    <a:pt x="497835" y="45001"/>
                    <a:pt x="499589" y="35648"/>
                    <a:pt x="501343" y="21911"/>
                  </a:cubicBezTo>
                  <a:lnTo>
                    <a:pt x="502804" y="10220"/>
                  </a:lnTo>
                  <a:cubicBezTo>
                    <a:pt x="503389" y="4374"/>
                    <a:pt x="504266" y="867"/>
                    <a:pt x="505143" y="282"/>
                  </a:cubicBezTo>
                  <a:cubicBezTo>
                    <a:pt x="506020" y="-302"/>
                    <a:pt x="509528" y="-10"/>
                    <a:pt x="515667" y="1451"/>
                  </a:cubicBezTo>
                  <a:cubicBezTo>
                    <a:pt x="516836" y="2036"/>
                    <a:pt x="523267" y="3205"/>
                    <a:pt x="534960" y="5251"/>
                  </a:cubicBezTo>
                  <a:cubicBezTo>
                    <a:pt x="546654" y="7297"/>
                    <a:pt x="555423" y="9927"/>
                    <a:pt x="560978" y="12850"/>
                  </a:cubicBezTo>
                  <a:cubicBezTo>
                    <a:pt x="566824" y="15481"/>
                    <a:pt x="569455" y="18404"/>
                    <a:pt x="569163" y="21034"/>
                  </a:cubicBezTo>
                  <a:cubicBezTo>
                    <a:pt x="568870" y="23080"/>
                    <a:pt x="565070" y="26880"/>
                    <a:pt x="557762" y="32433"/>
                  </a:cubicBezTo>
                  <a:cubicBezTo>
                    <a:pt x="552500" y="44709"/>
                    <a:pt x="548115" y="54646"/>
                    <a:pt x="544315" y="62830"/>
                  </a:cubicBezTo>
                  <a:lnTo>
                    <a:pt x="601319" y="62830"/>
                  </a:lnTo>
                  <a:cubicBezTo>
                    <a:pt x="608335" y="54061"/>
                    <a:pt x="613304" y="48508"/>
                    <a:pt x="615643" y="46462"/>
                  </a:cubicBezTo>
                  <a:cubicBezTo>
                    <a:pt x="617982" y="44416"/>
                    <a:pt x="620320" y="42955"/>
                    <a:pt x="622659" y="42663"/>
                  </a:cubicBezTo>
                  <a:cubicBezTo>
                    <a:pt x="624705" y="42370"/>
                    <a:pt x="628213" y="43832"/>
                    <a:pt x="633183" y="47047"/>
                  </a:cubicBezTo>
                  <a:cubicBezTo>
                    <a:pt x="649553" y="58738"/>
                    <a:pt x="659784" y="66629"/>
                    <a:pt x="663585" y="70429"/>
                  </a:cubicBezTo>
                  <a:cubicBezTo>
                    <a:pt x="667385" y="74229"/>
                    <a:pt x="669139" y="78028"/>
                    <a:pt x="669139" y="81243"/>
                  </a:cubicBezTo>
                  <a:cubicBezTo>
                    <a:pt x="668847" y="87673"/>
                    <a:pt x="664462" y="91473"/>
                    <a:pt x="655984" y="92058"/>
                  </a:cubicBezTo>
                  <a:lnTo>
                    <a:pt x="641076" y="91473"/>
                  </a:lnTo>
                  <a:cubicBezTo>
                    <a:pt x="628798" y="91473"/>
                    <a:pt x="617397" y="95565"/>
                    <a:pt x="607165" y="104333"/>
                  </a:cubicBezTo>
                  <a:lnTo>
                    <a:pt x="598396" y="111640"/>
                  </a:lnTo>
                  <a:cubicBezTo>
                    <a:pt x="593718" y="115732"/>
                    <a:pt x="590503" y="116901"/>
                    <a:pt x="588749" y="115440"/>
                  </a:cubicBezTo>
                  <a:cubicBezTo>
                    <a:pt x="586995" y="113978"/>
                    <a:pt x="586995" y="111348"/>
                    <a:pt x="588456" y="107841"/>
                  </a:cubicBezTo>
                  <a:lnTo>
                    <a:pt x="592549" y="98195"/>
                  </a:lnTo>
                  <a:cubicBezTo>
                    <a:pt x="594303" y="93811"/>
                    <a:pt x="597811" y="85043"/>
                    <a:pt x="602781" y="71890"/>
                  </a:cubicBezTo>
                  <a:lnTo>
                    <a:pt x="546069" y="71890"/>
                  </a:lnTo>
                  <a:close/>
                  <a:moveTo>
                    <a:pt x="750406" y="287592"/>
                  </a:moveTo>
                  <a:lnTo>
                    <a:pt x="774377" y="289637"/>
                  </a:lnTo>
                  <a:lnTo>
                    <a:pt x="853306" y="289637"/>
                  </a:lnTo>
                  <a:lnTo>
                    <a:pt x="853306" y="55523"/>
                  </a:lnTo>
                  <a:lnTo>
                    <a:pt x="850675" y="9343"/>
                  </a:lnTo>
                  <a:cubicBezTo>
                    <a:pt x="851259" y="8466"/>
                    <a:pt x="851844" y="7589"/>
                    <a:pt x="852429" y="7005"/>
                  </a:cubicBezTo>
                  <a:cubicBezTo>
                    <a:pt x="853306" y="6420"/>
                    <a:pt x="855644" y="6712"/>
                    <a:pt x="859737" y="7881"/>
                  </a:cubicBezTo>
                  <a:lnTo>
                    <a:pt x="875230" y="10804"/>
                  </a:lnTo>
                  <a:lnTo>
                    <a:pt x="891308" y="14896"/>
                  </a:lnTo>
                  <a:cubicBezTo>
                    <a:pt x="903878" y="17819"/>
                    <a:pt x="910310" y="21326"/>
                    <a:pt x="911187" y="25418"/>
                  </a:cubicBezTo>
                  <a:cubicBezTo>
                    <a:pt x="911771" y="28926"/>
                    <a:pt x="907971" y="33894"/>
                    <a:pt x="899786" y="39740"/>
                  </a:cubicBezTo>
                  <a:lnTo>
                    <a:pt x="900078" y="289930"/>
                  </a:lnTo>
                  <a:lnTo>
                    <a:pt x="920541" y="289930"/>
                  </a:lnTo>
                  <a:lnTo>
                    <a:pt x="920541" y="54646"/>
                  </a:lnTo>
                  <a:lnTo>
                    <a:pt x="917910" y="9051"/>
                  </a:lnTo>
                  <a:cubicBezTo>
                    <a:pt x="919079" y="7005"/>
                    <a:pt x="922003" y="5836"/>
                    <a:pt x="926680" y="6420"/>
                  </a:cubicBezTo>
                  <a:cubicBezTo>
                    <a:pt x="936035" y="7589"/>
                    <a:pt x="947143" y="9927"/>
                    <a:pt x="960006" y="13435"/>
                  </a:cubicBezTo>
                  <a:cubicBezTo>
                    <a:pt x="972868" y="16942"/>
                    <a:pt x="979591" y="20742"/>
                    <a:pt x="980468" y="24541"/>
                  </a:cubicBezTo>
                  <a:cubicBezTo>
                    <a:pt x="981053" y="28926"/>
                    <a:pt x="976668" y="33602"/>
                    <a:pt x="967021" y="38863"/>
                  </a:cubicBezTo>
                  <a:lnTo>
                    <a:pt x="967314" y="224752"/>
                  </a:lnTo>
                  <a:cubicBezTo>
                    <a:pt x="971699" y="213938"/>
                    <a:pt x="976084" y="201662"/>
                    <a:pt x="980761" y="187632"/>
                  </a:cubicBezTo>
                  <a:cubicBezTo>
                    <a:pt x="985438" y="173895"/>
                    <a:pt x="988946" y="162497"/>
                    <a:pt x="991577" y="153144"/>
                  </a:cubicBezTo>
                  <a:cubicBezTo>
                    <a:pt x="994208" y="143791"/>
                    <a:pt x="996839" y="133561"/>
                    <a:pt x="999470" y="122454"/>
                  </a:cubicBezTo>
                  <a:cubicBezTo>
                    <a:pt x="1002101" y="111056"/>
                    <a:pt x="1004147" y="102287"/>
                    <a:pt x="1005316" y="96442"/>
                  </a:cubicBezTo>
                  <a:lnTo>
                    <a:pt x="1007655" y="84166"/>
                  </a:lnTo>
                  <a:lnTo>
                    <a:pt x="1009117" y="74813"/>
                  </a:lnTo>
                  <a:cubicBezTo>
                    <a:pt x="1011163" y="72183"/>
                    <a:pt x="1015548" y="72767"/>
                    <a:pt x="1022271" y="76567"/>
                  </a:cubicBezTo>
                  <a:lnTo>
                    <a:pt x="1039519" y="84458"/>
                  </a:lnTo>
                  <a:lnTo>
                    <a:pt x="1058812" y="95273"/>
                  </a:lnTo>
                  <a:cubicBezTo>
                    <a:pt x="1070213" y="101703"/>
                    <a:pt x="1074890" y="107256"/>
                    <a:pt x="1073136" y="111932"/>
                  </a:cubicBezTo>
                  <a:cubicBezTo>
                    <a:pt x="1072260" y="114271"/>
                    <a:pt x="1067874" y="117193"/>
                    <a:pt x="1060274" y="120116"/>
                  </a:cubicBezTo>
                  <a:cubicBezTo>
                    <a:pt x="1055012" y="129761"/>
                    <a:pt x="1049166" y="139407"/>
                    <a:pt x="1043611" y="149344"/>
                  </a:cubicBezTo>
                  <a:cubicBezTo>
                    <a:pt x="1037765" y="158989"/>
                    <a:pt x="1030164" y="170680"/>
                    <a:pt x="1020225" y="184417"/>
                  </a:cubicBezTo>
                  <a:cubicBezTo>
                    <a:pt x="1010578" y="198154"/>
                    <a:pt x="993039" y="221829"/>
                    <a:pt x="967606" y="255441"/>
                  </a:cubicBezTo>
                  <a:lnTo>
                    <a:pt x="967606" y="289930"/>
                  </a:lnTo>
                  <a:lnTo>
                    <a:pt x="998008" y="289930"/>
                  </a:lnTo>
                  <a:cubicBezTo>
                    <a:pt x="1006778" y="279408"/>
                    <a:pt x="1013794" y="270639"/>
                    <a:pt x="1018763" y="263917"/>
                  </a:cubicBezTo>
                  <a:cubicBezTo>
                    <a:pt x="1023733" y="257195"/>
                    <a:pt x="1027826" y="253395"/>
                    <a:pt x="1031041" y="253103"/>
                  </a:cubicBezTo>
                  <a:cubicBezTo>
                    <a:pt x="1034257" y="252810"/>
                    <a:pt x="1038642" y="254564"/>
                    <a:pt x="1044488" y="258364"/>
                  </a:cubicBezTo>
                  <a:cubicBezTo>
                    <a:pt x="1048581" y="261579"/>
                    <a:pt x="1053258" y="265086"/>
                    <a:pt x="1058228" y="269470"/>
                  </a:cubicBezTo>
                  <a:lnTo>
                    <a:pt x="1070213" y="280577"/>
                  </a:lnTo>
                  <a:cubicBezTo>
                    <a:pt x="1074598" y="284669"/>
                    <a:pt x="1076937" y="288761"/>
                    <a:pt x="1077229" y="292853"/>
                  </a:cubicBezTo>
                  <a:cubicBezTo>
                    <a:pt x="1077521" y="296944"/>
                    <a:pt x="1073429" y="298990"/>
                    <a:pt x="1064951" y="298990"/>
                  </a:cubicBezTo>
                  <a:lnTo>
                    <a:pt x="782270" y="298990"/>
                  </a:lnTo>
                  <a:lnTo>
                    <a:pt x="760930" y="299867"/>
                  </a:lnTo>
                  <a:lnTo>
                    <a:pt x="750406" y="287592"/>
                  </a:lnTo>
                  <a:close/>
                </a:path>
              </a:pathLst>
            </a:custGeom>
            <a:grpFill/>
            <a:ln w="186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</a:endParaRPr>
            </a:p>
          </p:txBody>
        </p:sp>
        <p:sp>
          <p:nvSpPr>
            <p:cNvPr id="81" name="任意多边形: 形状 80"/>
            <p:cNvSpPr/>
            <p:nvPr/>
          </p:nvSpPr>
          <p:spPr>
            <a:xfrm>
              <a:off x="4179106" y="2573570"/>
              <a:ext cx="524671" cy="149705"/>
            </a:xfrm>
            <a:custGeom>
              <a:avLst/>
              <a:gdLst>
                <a:gd name="connsiteX0" fmla="*/ 6194 w 1077751"/>
                <a:gd name="connsiteY0" fmla="*/ 95332 h 307515"/>
                <a:gd name="connsiteX1" fmla="*/ 11163 w 1077751"/>
                <a:gd name="connsiteY1" fmla="*/ 108485 h 307515"/>
                <a:gd name="connsiteX2" fmla="*/ 16425 w 1077751"/>
                <a:gd name="connsiteY2" fmla="*/ 123975 h 307515"/>
                <a:gd name="connsiteX3" fmla="*/ 19641 w 1077751"/>
                <a:gd name="connsiteY3" fmla="*/ 139758 h 307515"/>
                <a:gd name="connsiteX4" fmla="*/ 21979 w 1077751"/>
                <a:gd name="connsiteY4" fmla="*/ 166356 h 307515"/>
                <a:gd name="connsiteX5" fmla="*/ 19348 w 1077751"/>
                <a:gd name="connsiteY5" fmla="*/ 192953 h 307515"/>
                <a:gd name="connsiteX6" fmla="*/ 18179 w 1077751"/>
                <a:gd name="connsiteY6" fmla="*/ 217797 h 307515"/>
                <a:gd name="connsiteX7" fmla="*/ 27241 w 1077751"/>
                <a:gd name="connsiteY7" fmla="*/ 234164 h 307515"/>
                <a:gd name="connsiteX8" fmla="*/ 47412 w 1077751"/>
                <a:gd name="connsiteY8" fmla="*/ 240302 h 307515"/>
                <a:gd name="connsiteX9" fmla="*/ 68167 w 1077751"/>
                <a:gd name="connsiteY9" fmla="*/ 228319 h 307515"/>
                <a:gd name="connsiteX10" fmla="*/ 78106 w 1077751"/>
                <a:gd name="connsiteY10" fmla="*/ 202306 h 307515"/>
                <a:gd name="connsiteX11" fmla="*/ 66998 w 1077751"/>
                <a:gd name="connsiteY11" fmla="*/ 154372 h 307515"/>
                <a:gd name="connsiteX12" fmla="*/ 45073 w 1077751"/>
                <a:gd name="connsiteY12" fmla="*/ 118714 h 307515"/>
                <a:gd name="connsiteX13" fmla="*/ 20810 w 1077751"/>
                <a:gd name="connsiteY13" fmla="*/ 89487 h 307515"/>
                <a:gd name="connsiteX14" fmla="*/ 14086 w 1077751"/>
                <a:gd name="connsiteY14" fmla="*/ 82180 h 307515"/>
                <a:gd name="connsiteX15" fmla="*/ 7948 w 1077751"/>
                <a:gd name="connsiteY15" fmla="*/ 76919 h 307515"/>
                <a:gd name="connsiteX16" fmla="*/ 2686 w 1077751"/>
                <a:gd name="connsiteY16" fmla="*/ 76626 h 307515"/>
                <a:gd name="connsiteX17" fmla="*/ 55 w 1077751"/>
                <a:gd name="connsiteY17" fmla="*/ 81011 h 307515"/>
                <a:gd name="connsiteX18" fmla="*/ 1809 w 1077751"/>
                <a:gd name="connsiteY18" fmla="*/ 86856 h 307515"/>
                <a:gd name="connsiteX19" fmla="*/ 6194 w 1077751"/>
                <a:gd name="connsiteY19" fmla="*/ 95332 h 307515"/>
                <a:gd name="connsiteX20" fmla="*/ 695796 w 1077751"/>
                <a:gd name="connsiteY20" fmla="*/ 266022 h 307515"/>
                <a:gd name="connsiteX21" fmla="*/ 691118 w 1077751"/>
                <a:gd name="connsiteY21" fmla="*/ 260761 h 307515"/>
                <a:gd name="connsiteX22" fmla="*/ 681764 w 1077751"/>
                <a:gd name="connsiteY22" fmla="*/ 256962 h 307515"/>
                <a:gd name="connsiteX23" fmla="*/ 643177 w 1077751"/>
                <a:gd name="connsiteY23" fmla="*/ 233872 h 307515"/>
                <a:gd name="connsiteX24" fmla="*/ 624175 w 1077751"/>
                <a:gd name="connsiteY24" fmla="*/ 212243 h 307515"/>
                <a:gd name="connsiteX25" fmla="*/ 655162 w 1077751"/>
                <a:gd name="connsiteY25" fmla="*/ 197045 h 307515"/>
                <a:gd name="connsiteX26" fmla="*/ 668609 w 1077751"/>
                <a:gd name="connsiteY26" fmla="*/ 186815 h 307515"/>
                <a:gd name="connsiteX27" fmla="*/ 686149 w 1077751"/>
                <a:gd name="connsiteY27" fmla="*/ 179508 h 307515"/>
                <a:gd name="connsiteX28" fmla="*/ 682349 w 1077751"/>
                <a:gd name="connsiteY28" fmla="*/ 173078 h 307515"/>
                <a:gd name="connsiteX29" fmla="*/ 669194 w 1077751"/>
                <a:gd name="connsiteY29" fmla="*/ 165479 h 307515"/>
                <a:gd name="connsiteX30" fmla="*/ 653116 w 1077751"/>
                <a:gd name="connsiteY30" fmla="*/ 158464 h 307515"/>
                <a:gd name="connsiteX31" fmla="*/ 642300 w 1077751"/>
                <a:gd name="connsiteY31" fmla="*/ 155541 h 307515"/>
                <a:gd name="connsiteX32" fmla="*/ 638792 w 1077751"/>
                <a:gd name="connsiteY32" fmla="*/ 157003 h 307515"/>
                <a:gd name="connsiteX33" fmla="*/ 637330 w 1077751"/>
                <a:gd name="connsiteY33" fmla="*/ 161387 h 307515"/>
                <a:gd name="connsiteX34" fmla="*/ 635284 w 1077751"/>
                <a:gd name="connsiteY34" fmla="*/ 167233 h 307515"/>
                <a:gd name="connsiteX35" fmla="*/ 629437 w 1077751"/>
                <a:gd name="connsiteY35" fmla="*/ 178339 h 307515"/>
                <a:gd name="connsiteX36" fmla="*/ 621837 w 1077751"/>
                <a:gd name="connsiteY36" fmla="*/ 190030 h 307515"/>
                <a:gd name="connsiteX37" fmla="*/ 615405 w 1077751"/>
                <a:gd name="connsiteY37" fmla="*/ 197045 h 307515"/>
                <a:gd name="connsiteX38" fmla="*/ 606635 w 1077751"/>
                <a:gd name="connsiteY38" fmla="*/ 178924 h 307515"/>
                <a:gd name="connsiteX39" fmla="*/ 597281 w 1077751"/>
                <a:gd name="connsiteY39" fmla="*/ 143558 h 307515"/>
                <a:gd name="connsiteX40" fmla="*/ 597281 w 1077751"/>
                <a:gd name="connsiteY40" fmla="*/ 143266 h 307515"/>
                <a:gd name="connsiteX41" fmla="*/ 617744 w 1077751"/>
                <a:gd name="connsiteY41" fmla="*/ 143266 h 307515"/>
                <a:gd name="connsiteX42" fmla="*/ 617744 w 1077751"/>
                <a:gd name="connsiteY42" fmla="*/ 146481 h 307515"/>
                <a:gd name="connsiteX43" fmla="*/ 628560 w 1077751"/>
                <a:gd name="connsiteY43" fmla="*/ 154080 h 307515"/>
                <a:gd name="connsiteX44" fmla="*/ 642300 w 1077751"/>
                <a:gd name="connsiteY44" fmla="*/ 154080 h 307515"/>
                <a:gd name="connsiteX45" fmla="*/ 655454 w 1077751"/>
                <a:gd name="connsiteY45" fmla="*/ 150865 h 307515"/>
                <a:gd name="connsiteX46" fmla="*/ 662470 w 1077751"/>
                <a:gd name="connsiteY46" fmla="*/ 142681 h 307515"/>
                <a:gd name="connsiteX47" fmla="*/ 661009 w 1077751"/>
                <a:gd name="connsiteY47" fmla="*/ 107900 h 307515"/>
                <a:gd name="connsiteX48" fmla="*/ 661009 w 1077751"/>
                <a:gd name="connsiteY48" fmla="*/ 44768 h 307515"/>
                <a:gd name="connsiteX49" fmla="*/ 670948 w 1077751"/>
                <a:gd name="connsiteY49" fmla="*/ 31908 h 307515"/>
                <a:gd name="connsiteX50" fmla="*/ 665686 w 1077751"/>
                <a:gd name="connsiteY50" fmla="*/ 25770 h 307515"/>
                <a:gd name="connsiteX51" fmla="*/ 642884 w 1077751"/>
                <a:gd name="connsiteY51" fmla="*/ 10864 h 307515"/>
                <a:gd name="connsiteX52" fmla="*/ 630899 w 1077751"/>
                <a:gd name="connsiteY52" fmla="*/ 6480 h 307515"/>
                <a:gd name="connsiteX53" fmla="*/ 622421 w 1077751"/>
                <a:gd name="connsiteY53" fmla="*/ 13494 h 307515"/>
                <a:gd name="connsiteX54" fmla="*/ 613359 w 1077751"/>
                <a:gd name="connsiteY54" fmla="*/ 25478 h 307515"/>
                <a:gd name="connsiteX55" fmla="*/ 558986 w 1077751"/>
                <a:gd name="connsiteY55" fmla="*/ 25478 h 307515"/>
                <a:gd name="connsiteX56" fmla="*/ 529461 w 1077751"/>
                <a:gd name="connsiteY56" fmla="*/ 10864 h 307515"/>
                <a:gd name="connsiteX57" fmla="*/ 514845 w 1077751"/>
                <a:gd name="connsiteY57" fmla="*/ 5603 h 307515"/>
                <a:gd name="connsiteX58" fmla="*/ 511921 w 1077751"/>
                <a:gd name="connsiteY58" fmla="*/ 7941 h 307515"/>
                <a:gd name="connsiteX59" fmla="*/ 513383 w 1077751"/>
                <a:gd name="connsiteY59" fmla="*/ 43307 h 307515"/>
                <a:gd name="connsiteX60" fmla="*/ 513383 w 1077751"/>
                <a:gd name="connsiteY60" fmla="*/ 161095 h 307515"/>
                <a:gd name="connsiteX61" fmla="*/ 499936 w 1077751"/>
                <a:gd name="connsiteY61" fmla="*/ 146481 h 307515"/>
                <a:gd name="connsiteX62" fmla="*/ 487366 w 1077751"/>
                <a:gd name="connsiteY62" fmla="*/ 138297 h 307515"/>
                <a:gd name="connsiteX63" fmla="*/ 481519 w 1077751"/>
                <a:gd name="connsiteY63" fmla="*/ 141512 h 307515"/>
                <a:gd name="connsiteX64" fmla="*/ 475380 w 1077751"/>
                <a:gd name="connsiteY64" fmla="*/ 148527 h 307515"/>
                <a:gd name="connsiteX65" fmla="*/ 465441 w 1077751"/>
                <a:gd name="connsiteY65" fmla="*/ 159633 h 307515"/>
                <a:gd name="connsiteX66" fmla="*/ 460179 w 1077751"/>
                <a:gd name="connsiteY66" fmla="*/ 159633 h 307515"/>
                <a:gd name="connsiteX67" fmla="*/ 460179 w 1077751"/>
                <a:gd name="connsiteY67" fmla="*/ 124852 h 307515"/>
                <a:gd name="connsiteX68" fmla="*/ 466610 w 1077751"/>
                <a:gd name="connsiteY68" fmla="*/ 118422 h 307515"/>
                <a:gd name="connsiteX69" fmla="*/ 498767 w 1077751"/>
                <a:gd name="connsiteY69" fmla="*/ 118422 h 307515"/>
                <a:gd name="connsiteX70" fmla="*/ 504905 w 1077751"/>
                <a:gd name="connsiteY70" fmla="*/ 115792 h 307515"/>
                <a:gd name="connsiteX71" fmla="*/ 503444 w 1077751"/>
                <a:gd name="connsiteY71" fmla="*/ 109069 h 307515"/>
                <a:gd name="connsiteX72" fmla="*/ 492335 w 1077751"/>
                <a:gd name="connsiteY72" fmla="*/ 97086 h 307515"/>
                <a:gd name="connsiteX73" fmla="*/ 480934 w 1077751"/>
                <a:gd name="connsiteY73" fmla="*/ 88902 h 307515"/>
                <a:gd name="connsiteX74" fmla="*/ 473919 w 1077751"/>
                <a:gd name="connsiteY74" fmla="*/ 91825 h 307515"/>
                <a:gd name="connsiteX75" fmla="*/ 466903 w 1077751"/>
                <a:gd name="connsiteY75" fmla="*/ 99424 h 307515"/>
                <a:gd name="connsiteX76" fmla="*/ 458425 w 1077751"/>
                <a:gd name="connsiteY76" fmla="*/ 109361 h 307515"/>
                <a:gd name="connsiteX77" fmla="*/ 416622 w 1077751"/>
                <a:gd name="connsiteY77" fmla="*/ 109361 h 307515"/>
                <a:gd name="connsiteX78" fmla="*/ 401713 w 1077751"/>
                <a:gd name="connsiteY78" fmla="*/ 108777 h 307515"/>
                <a:gd name="connsiteX79" fmla="*/ 430069 w 1077751"/>
                <a:gd name="connsiteY79" fmla="*/ 71073 h 307515"/>
                <a:gd name="connsiteX80" fmla="*/ 501397 w 1077751"/>
                <a:gd name="connsiteY80" fmla="*/ 71073 h 307515"/>
                <a:gd name="connsiteX81" fmla="*/ 508121 w 1077751"/>
                <a:gd name="connsiteY81" fmla="*/ 69027 h 307515"/>
                <a:gd name="connsiteX82" fmla="*/ 507536 w 1077751"/>
                <a:gd name="connsiteY82" fmla="*/ 62889 h 307515"/>
                <a:gd name="connsiteX83" fmla="*/ 491751 w 1077751"/>
                <a:gd name="connsiteY83" fmla="*/ 45645 h 307515"/>
                <a:gd name="connsiteX84" fmla="*/ 482689 w 1077751"/>
                <a:gd name="connsiteY84" fmla="*/ 40384 h 307515"/>
                <a:gd name="connsiteX85" fmla="*/ 475088 w 1077751"/>
                <a:gd name="connsiteY85" fmla="*/ 45937 h 307515"/>
                <a:gd name="connsiteX86" fmla="*/ 461348 w 1077751"/>
                <a:gd name="connsiteY86" fmla="*/ 62305 h 307515"/>
                <a:gd name="connsiteX87" fmla="*/ 436501 w 1077751"/>
                <a:gd name="connsiteY87" fmla="*/ 62305 h 307515"/>
                <a:gd name="connsiteX88" fmla="*/ 455210 w 1077751"/>
                <a:gd name="connsiteY88" fmla="*/ 29862 h 307515"/>
                <a:gd name="connsiteX89" fmla="*/ 467780 w 1077751"/>
                <a:gd name="connsiteY89" fmla="*/ 21678 h 307515"/>
                <a:gd name="connsiteX90" fmla="*/ 439132 w 1077751"/>
                <a:gd name="connsiteY90" fmla="*/ 6187 h 307515"/>
                <a:gd name="connsiteX91" fmla="*/ 425392 w 1077751"/>
                <a:gd name="connsiteY91" fmla="*/ 1803 h 307515"/>
                <a:gd name="connsiteX92" fmla="*/ 412530 w 1077751"/>
                <a:gd name="connsiteY92" fmla="*/ 2388 h 307515"/>
                <a:gd name="connsiteX93" fmla="*/ 411653 w 1077751"/>
                <a:gd name="connsiteY93" fmla="*/ 9402 h 307515"/>
                <a:gd name="connsiteX94" fmla="*/ 409899 w 1077751"/>
                <a:gd name="connsiteY94" fmla="*/ 18755 h 307515"/>
                <a:gd name="connsiteX95" fmla="*/ 402883 w 1077751"/>
                <a:gd name="connsiteY95" fmla="*/ 45060 h 307515"/>
                <a:gd name="connsiteX96" fmla="*/ 390897 w 1077751"/>
                <a:gd name="connsiteY96" fmla="*/ 83349 h 307515"/>
                <a:gd name="connsiteX97" fmla="*/ 375989 w 1077751"/>
                <a:gd name="connsiteY97" fmla="*/ 119007 h 307515"/>
                <a:gd name="connsiteX98" fmla="*/ 371312 w 1077751"/>
                <a:gd name="connsiteY98" fmla="*/ 127775 h 307515"/>
                <a:gd name="connsiteX99" fmla="*/ 371604 w 1077751"/>
                <a:gd name="connsiteY99" fmla="*/ 132451 h 307515"/>
                <a:gd name="connsiteX100" fmla="*/ 375404 w 1077751"/>
                <a:gd name="connsiteY100" fmla="*/ 134497 h 307515"/>
                <a:gd name="connsiteX101" fmla="*/ 379497 w 1077751"/>
                <a:gd name="connsiteY101" fmla="*/ 132159 h 307515"/>
                <a:gd name="connsiteX102" fmla="*/ 385343 w 1077751"/>
                <a:gd name="connsiteY102" fmla="*/ 126021 h 307515"/>
                <a:gd name="connsiteX103" fmla="*/ 396744 w 1077751"/>
                <a:gd name="connsiteY103" fmla="*/ 114330 h 307515"/>
                <a:gd name="connsiteX104" fmla="*/ 399083 w 1077751"/>
                <a:gd name="connsiteY104" fmla="*/ 111992 h 307515"/>
                <a:gd name="connsiteX105" fmla="*/ 404929 w 1077751"/>
                <a:gd name="connsiteY105" fmla="*/ 119591 h 307515"/>
                <a:gd name="connsiteX106" fmla="*/ 419838 w 1077751"/>
                <a:gd name="connsiteY106" fmla="*/ 118130 h 307515"/>
                <a:gd name="connsiteX107" fmla="*/ 419838 w 1077751"/>
                <a:gd name="connsiteY107" fmla="*/ 159341 h 307515"/>
                <a:gd name="connsiteX108" fmla="*/ 394698 w 1077751"/>
                <a:gd name="connsiteY108" fmla="*/ 159341 h 307515"/>
                <a:gd name="connsiteX109" fmla="*/ 373650 w 1077751"/>
                <a:gd name="connsiteY109" fmla="*/ 158172 h 307515"/>
                <a:gd name="connsiteX110" fmla="*/ 379789 w 1077751"/>
                <a:gd name="connsiteY110" fmla="*/ 168986 h 307515"/>
                <a:gd name="connsiteX111" fmla="*/ 399083 w 1077751"/>
                <a:gd name="connsiteY111" fmla="*/ 168109 h 307515"/>
                <a:gd name="connsiteX112" fmla="*/ 419838 w 1077751"/>
                <a:gd name="connsiteY112" fmla="*/ 168109 h 307515"/>
                <a:gd name="connsiteX113" fmla="*/ 419546 w 1077751"/>
                <a:gd name="connsiteY113" fmla="*/ 242056 h 307515"/>
                <a:gd name="connsiteX114" fmla="*/ 415745 w 1077751"/>
                <a:gd name="connsiteY114" fmla="*/ 252870 h 307515"/>
                <a:gd name="connsiteX115" fmla="*/ 412237 w 1077751"/>
                <a:gd name="connsiteY115" fmla="*/ 256670 h 307515"/>
                <a:gd name="connsiteX116" fmla="*/ 412237 w 1077751"/>
                <a:gd name="connsiteY116" fmla="*/ 263684 h 307515"/>
                <a:gd name="connsiteX117" fmla="*/ 419838 w 1077751"/>
                <a:gd name="connsiteY117" fmla="*/ 279760 h 307515"/>
                <a:gd name="connsiteX118" fmla="*/ 430069 w 1077751"/>
                <a:gd name="connsiteY118" fmla="*/ 296712 h 307515"/>
                <a:gd name="connsiteX119" fmla="*/ 436793 w 1077751"/>
                <a:gd name="connsiteY119" fmla="*/ 302557 h 307515"/>
                <a:gd name="connsiteX120" fmla="*/ 440301 w 1077751"/>
                <a:gd name="connsiteY120" fmla="*/ 302557 h 307515"/>
                <a:gd name="connsiteX121" fmla="*/ 444393 w 1077751"/>
                <a:gd name="connsiteY121" fmla="*/ 297588 h 307515"/>
                <a:gd name="connsiteX122" fmla="*/ 449948 w 1077751"/>
                <a:gd name="connsiteY122" fmla="*/ 289697 h 307515"/>
                <a:gd name="connsiteX123" fmla="*/ 468949 w 1077751"/>
                <a:gd name="connsiteY123" fmla="*/ 263684 h 307515"/>
                <a:gd name="connsiteX124" fmla="*/ 502859 w 1077751"/>
                <a:gd name="connsiteY124" fmla="*/ 225688 h 307515"/>
                <a:gd name="connsiteX125" fmla="*/ 510167 w 1077751"/>
                <a:gd name="connsiteY125" fmla="*/ 218089 h 307515"/>
                <a:gd name="connsiteX126" fmla="*/ 512213 w 1077751"/>
                <a:gd name="connsiteY126" fmla="*/ 213120 h 307515"/>
                <a:gd name="connsiteX127" fmla="*/ 509290 w 1077751"/>
                <a:gd name="connsiteY127" fmla="*/ 209905 h 307515"/>
                <a:gd name="connsiteX128" fmla="*/ 505198 w 1077751"/>
                <a:gd name="connsiteY128" fmla="*/ 210197 h 307515"/>
                <a:gd name="connsiteX129" fmla="*/ 493797 w 1077751"/>
                <a:gd name="connsiteY129" fmla="*/ 216043 h 307515"/>
                <a:gd name="connsiteX130" fmla="*/ 474796 w 1077751"/>
                <a:gd name="connsiteY130" fmla="*/ 225396 h 307515"/>
                <a:gd name="connsiteX131" fmla="*/ 460472 w 1077751"/>
                <a:gd name="connsiteY131" fmla="*/ 232995 h 307515"/>
                <a:gd name="connsiteX132" fmla="*/ 460472 w 1077751"/>
                <a:gd name="connsiteY132" fmla="*/ 167817 h 307515"/>
                <a:gd name="connsiteX133" fmla="*/ 503444 w 1077751"/>
                <a:gd name="connsiteY133" fmla="*/ 167817 h 307515"/>
                <a:gd name="connsiteX134" fmla="*/ 513091 w 1077751"/>
                <a:gd name="connsiteY134" fmla="*/ 165771 h 307515"/>
                <a:gd name="connsiteX135" fmla="*/ 512798 w 1077751"/>
                <a:gd name="connsiteY135" fmla="*/ 243225 h 307515"/>
                <a:gd name="connsiteX136" fmla="*/ 511337 w 1077751"/>
                <a:gd name="connsiteY136" fmla="*/ 252285 h 307515"/>
                <a:gd name="connsiteX137" fmla="*/ 507829 w 1077751"/>
                <a:gd name="connsiteY137" fmla="*/ 257254 h 307515"/>
                <a:gd name="connsiteX138" fmla="*/ 505198 w 1077751"/>
                <a:gd name="connsiteY138" fmla="*/ 261346 h 307515"/>
                <a:gd name="connsiteX139" fmla="*/ 513383 w 1077751"/>
                <a:gd name="connsiteY139" fmla="*/ 281805 h 307515"/>
                <a:gd name="connsiteX140" fmla="*/ 525661 w 1077751"/>
                <a:gd name="connsiteY140" fmla="*/ 301388 h 307515"/>
                <a:gd name="connsiteX141" fmla="*/ 531800 w 1077751"/>
                <a:gd name="connsiteY141" fmla="*/ 307234 h 307515"/>
                <a:gd name="connsiteX142" fmla="*/ 534723 w 1077751"/>
                <a:gd name="connsiteY142" fmla="*/ 306941 h 307515"/>
                <a:gd name="connsiteX143" fmla="*/ 538815 w 1077751"/>
                <a:gd name="connsiteY143" fmla="*/ 302850 h 307515"/>
                <a:gd name="connsiteX144" fmla="*/ 545247 w 1077751"/>
                <a:gd name="connsiteY144" fmla="*/ 295543 h 307515"/>
                <a:gd name="connsiteX145" fmla="*/ 557232 w 1077751"/>
                <a:gd name="connsiteY145" fmla="*/ 282682 h 307515"/>
                <a:gd name="connsiteX146" fmla="*/ 572141 w 1077751"/>
                <a:gd name="connsiteY146" fmla="*/ 266315 h 307515"/>
                <a:gd name="connsiteX147" fmla="*/ 586173 w 1077751"/>
                <a:gd name="connsiteY147" fmla="*/ 251701 h 307515"/>
                <a:gd name="connsiteX148" fmla="*/ 596404 w 1077751"/>
                <a:gd name="connsiteY148" fmla="*/ 240010 h 307515"/>
                <a:gd name="connsiteX149" fmla="*/ 599035 w 1077751"/>
                <a:gd name="connsiteY149" fmla="*/ 246440 h 307515"/>
                <a:gd name="connsiteX150" fmla="*/ 611897 w 1077751"/>
                <a:gd name="connsiteY150" fmla="*/ 267776 h 307515"/>
                <a:gd name="connsiteX151" fmla="*/ 636453 w 1077751"/>
                <a:gd name="connsiteY151" fmla="*/ 294666 h 307515"/>
                <a:gd name="connsiteX152" fmla="*/ 642300 w 1077751"/>
                <a:gd name="connsiteY152" fmla="*/ 299050 h 307515"/>
                <a:gd name="connsiteX153" fmla="*/ 646977 w 1077751"/>
                <a:gd name="connsiteY153" fmla="*/ 301973 h 307515"/>
                <a:gd name="connsiteX154" fmla="*/ 652531 w 1077751"/>
                <a:gd name="connsiteY154" fmla="*/ 302850 h 307515"/>
                <a:gd name="connsiteX155" fmla="*/ 658962 w 1077751"/>
                <a:gd name="connsiteY155" fmla="*/ 292620 h 307515"/>
                <a:gd name="connsiteX156" fmla="*/ 670655 w 1077751"/>
                <a:gd name="connsiteY156" fmla="*/ 278590 h 307515"/>
                <a:gd name="connsiteX157" fmla="*/ 681472 w 1077751"/>
                <a:gd name="connsiteY157" fmla="*/ 272745 h 307515"/>
                <a:gd name="connsiteX158" fmla="*/ 690826 w 1077751"/>
                <a:gd name="connsiteY158" fmla="*/ 270407 h 307515"/>
                <a:gd name="connsiteX159" fmla="*/ 695796 w 1077751"/>
                <a:gd name="connsiteY159" fmla="*/ 266022 h 307515"/>
                <a:gd name="connsiteX160" fmla="*/ 554309 w 1077751"/>
                <a:gd name="connsiteY160" fmla="*/ 33954 h 307515"/>
                <a:gd name="connsiteX161" fmla="*/ 617744 w 1077751"/>
                <a:gd name="connsiteY161" fmla="*/ 33954 h 307515"/>
                <a:gd name="connsiteX162" fmla="*/ 617744 w 1077751"/>
                <a:gd name="connsiteY162" fmla="*/ 78380 h 307515"/>
                <a:gd name="connsiteX163" fmla="*/ 554309 w 1077751"/>
                <a:gd name="connsiteY163" fmla="*/ 78380 h 307515"/>
                <a:gd name="connsiteX164" fmla="*/ 554309 w 1077751"/>
                <a:gd name="connsiteY164" fmla="*/ 33954 h 307515"/>
                <a:gd name="connsiteX165" fmla="*/ 554601 w 1077751"/>
                <a:gd name="connsiteY165" fmla="*/ 243225 h 307515"/>
                <a:gd name="connsiteX166" fmla="*/ 554309 w 1077751"/>
                <a:gd name="connsiteY166" fmla="*/ 143558 h 307515"/>
                <a:gd name="connsiteX167" fmla="*/ 577987 w 1077751"/>
                <a:gd name="connsiteY167" fmla="*/ 143558 h 307515"/>
                <a:gd name="connsiteX168" fmla="*/ 579449 w 1077751"/>
                <a:gd name="connsiteY168" fmla="*/ 155834 h 307515"/>
                <a:gd name="connsiteX169" fmla="*/ 582372 w 1077751"/>
                <a:gd name="connsiteY169" fmla="*/ 186231 h 307515"/>
                <a:gd name="connsiteX170" fmla="*/ 586465 w 1077751"/>
                <a:gd name="connsiteY170" fmla="*/ 206982 h 307515"/>
                <a:gd name="connsiteX171" fmla="*/ 592604 w 1077751"/>
                <a:gd name="connsiteY171" fmla="*/ 231534 h 307515"/>
                <a:gd name="connsiteX172" fmla="*/ 554601 w 1077751"/>
                <a:gd name="connsiteY172" fmla="*/ 243225 h 307515"/>
                <a:gd name="connsiteX173" fmla="*/ 554309 w 1077751"/>
                <a:gd name="connsiteY173" fmla="*/ 134790 h 307515"/>
                <a:gd name="connsiteX174" fmla="*/ 554309 w 1077751"/>
                <a:gd name="connsiteY174" fmla="*/ 87441 h 307515"/>
                <a:gd name="connsiteX175" fmla="*/ 617744 w 1077751"/>
                <a:gd name="connsiteY175" fmla="*/ 87441 h 307515"/>
                <a:gd name="connsiteX176" fmla="*/ 617744 w 1077751"/>
                <a:gd name="connsiteY176" fmla="*/ 134790 h 307515"/>
                <a:gd name="connsiteX177" fmla="*/ 554309 w 1077751"/>
                <a:gd name="connsiteY177" fmla="*/ 134790 h 307515"/>
                <a:gd name="connsiteX178" fmla="*/ 876162 w 1077751"/>
                <a:gd name="connsiteY178" fmla="*/ 112576 h 307515"/>
                <a:gd name="connsiteX179" fmla="*/ 895456 w 1077751"/>
                <a:gd name="connsiteY179" fmla="*/ 114330 h 307515"/>
                <a:gd name="connsiteX180" fmla="*/ 1012679 w 1077751"/>
                <a:gd name="connsiteY180" fmla="*/ 114330 h 307515"/>
                <a:gd name="connsiteX181" fmla="*/ 1027588 w 1077751"/>
                <a:gd name="connsiteY181" fmla="*/ 94455 h 307515"/>
                <a:gd name="connsiteX182" fmla="*/ 1042497 w 1077751"/>
                <a:gd name="connsiteY182" fmla="*/ 83056 h 307515"/>
                <a:gd name="connsiteX183" fmla="*/ 1063544 w 1077751"/>
                <a:gd name="connsiteY183" fmla="*/ 99132 h 307515"/>
                <a:gd name="connsiteX184" fmla="*/ 1077576 w 1077751"/>
                <a:gd name="connsiteY184" fmla="*/ 119007 h 307515"/>
                <a:gd name="connsiteX185" fmla="*/ 1071437 w 1077751"/>
                <a:gd name="connsiteY185" fmla="*/ 123099 h 307515"/>
                <a:gd name="connsiteX186" fmla="*/ 1025834 w 1077751"/>
                <a:gd name="connsiteY186" fmla="*/ 122806 h 307515"/>
                <a:gd name="connsiteX187" fmla="*/ 1019110 w 1077751"/>
                <a:gd name="connsiteY187" fmla="*/ 130406 h 307515"/>
                <a:gd name="connsiteX188" fmla="*/ 1019110 w 1077751"/>
                <a:gd name="connsiteY188" fmla="*/ 273622 h 307515"/>
                <a:gd name="connsiteX189" fmla="*/ 1015018 w 1077751"/>
                <a:gd name="connsiteY189" fmla="*/ 290866 h 307515"/>
                <a:gd name="connsiteX190" fmla="*/ 989293 w 1077751"/>
                <a:gd name="connsiteY190" fmla="*/ 302265 h 307515"/>
                <a:gd name="connsiteX191" fmla="*/ 960353 w 1077751"/>
                <a:gd name="connsiteY191" fmla="*/ 305480 h 307515"/>
                <a:gd name="connsiteX192" fmla="*/ 954798 w 1077751"/>
                <a:gd name="connsiteY192" fmla="*/ 303434 h 307515"/>
                <a:gd name="connsiteX193" fmla="*/ 953044 w 1077751"/>
                <a:gd name="connsiteY193" fmla="*/ 297296 h 307515"/>
                <a:gd name="connsiteX194" fmla="*/ 952460 w 1077751"/>
                <a:gd name="connsiteY194" fmla="*/ 287359 h 307515"/>
                <a:gd name="connsiteX195" fmla="*/ 948075 w 1077751"/>
                <a:gd name="connsiteY195" fmla="*/ 278006 h 307515"/>
                <a:gd name="connsiteX196" fmla="*/ 940474 w 1077751"/>
                <a:gd name="connsiteY196" fmla="*/ 273037 h 307515"/>
                <a:gd name="connsiteX197" fmla="*/ 931120 w 1077751"/>
                <a:gd name="connsiteY197" fmla="*/ 270991 h 307515"/>
                <a:gd name="connsiteX198" fmla="*/ 920888 w 1077751"/>
                <a:gd name="connsiteY198" fmla="*/ 268068 h 307515"/>
                <a:gd name="connsiteX199" fmla="*/ 918550 w 1077751"/>
                <a:gd name="connsiteY199" fmla="*/ 263392 h 307515"/>
                <a:gd name="connsiteX200" fmla="*/ 922058 w 1077751"/>
                <a:gd name="connsiteY200" fmla="*/ 258715 h 307515"/>
                <a:gd name="connsiteX201" fmla="*/ 932581 w 1077751"/>
                <a:gd name="connsiteY201" fmla="*/ 258131 h 307515"/>
                <a:gd name="connsiteX202" fmla="*/ 938720 w 1077751"/>
                <a:gd name="connsiteY202" fmla="*/ 258715 h 307515"/>
                <a:gd name="connsiteX203" fmla="*/ 954798 w 1077751"/>
                <a:gd name="connsiteY203" fmla="*/ 260469 h 307515"/>
                <a:gd name="connsiteX204" fmla="*/ 970876 w 1077751"/>
                <a:gd name="connsiteY204" fmla="*/ 257254 h 307515"/>
                <a:gd name="connsiteX205" fmla="*/ 973215 w 1077751"/>
                <a:gd name="connsiteY205" fmla="*/ 246440 h 307515"/>
                <a:gd name="connsiteX206" fmla="*/ 973507 w 1077751"/>
                <a:gd name="connsiteY206" fmla="*/ 122806 h 307515"/>
                <a:gd name="connsiteX207" fmla="*/ 900425 w 1077751"/>
                <a:gd name="connsiteY207" fmla="*/ 122806 h 307515"/>
                <a:gd name="connsiteX208" fmla="*/ 880839 w 1077751"/>
                <a:gd name="connsiteY208" fmla="*/ 123683 h 307515"/>
                <a:gd name="connsiteX209" fmla="*/ 871777 w 1077751"/>
                <a:gd name="connsiteY209" fmla="*/ 112576 h 307515"/>
                <a:gd name="connsiteX210" fmla="*/ 868269 w 1077751"/>
                <a:gd name="connsiteY210" fmla="*/ 115499 h 307515"/>
                <a:gd name="connsiteX211" fmla="*/ 852191 w 1077751"/>
                <a:gd name="connsiteY211" fmla="*/ 131282 h 307515"/>
                <a:gd name="connsiteX212" fmla="*/ 850729 w 1077751"/>
                <a:gd name="connsiteY212" fmla="*/ 132744 h 307515"/>
                <a:gd name="connsiteX213" fmla="*/ 859207 w 1077751"/>
                <a:gd name="connsiteY213" fmla="*/ 137712 h 307515"/>
                <a:gd name="connsiteX214" fmla="*/ 864177 w 1077751"/>
                <a:gd name="connsiteY214" fmla="*/ 143266 h 307515"/>
                <a:gd name="connsiteX215" fmla="*/ 856576 w 1077751"/>
                <a:gd name="connsiteY215" fmla="*/ 153788 h 307515"/>
                <a:gd name="connsiteX216" fmla="*/ 856576 w 1077751"/>
                <a:gd name="connsiteY216" fmla="*/ 261346 h 307515"/>
                <a:gd name="connsiteX217" fmla="*/ 858330 w 1077751"/>
                <a:gd name="connsiteY217" fmla="*/ 292620 h 307515"/>
                <a:gd name="connsiteX218" fmla="*/ 852483 w 1077751"/>
                <a:gd name="connsiteY218" fmla="*/ 301973 h 307515"/>
                <a:gd name="connsiteX219" fmla="*/ 833190 w 1077751"/>
                <a:gd name="connsiteY219" fmla="*/ 307234 h 307515"/>
                <a:gd name="connsiteX220" fmla="*/ 815650 w 1077751"/>
                <a:gd name="connsiteY220" fmla="*/ 306065 h 307515"/>
                <a:gd name="connsiteX221" fmla="*/ 811265 w 1077751"/>
                <a:gd name="connsiteY221" fmla="*/ 301096 h 307515"/>
                <a:gd name="connsiteX222" fmla="*/ 813019 w 1077751"/>
                <a:gd name="connsiteY222" fmla="*/ 263684 h 307515"/>
                <a:gd name="connsiteX223" fmla="*/ 813019 w 1077751"/>
                <a:gd name="connsiteY223" fmla="*/ 167233 h 307515"/>
                <a:gd name="connsiteX224" fmla="*/ 781155 w 1077751"/>
                <a:gd name="connsiteY224" fmla="*/ 189153 h 307515"/>
                <a:gd name="connsiteX225" fmla="*/ 771216 w 1077751"/>
                <a:gd name="connsiteY225" fmla="*/ 195583 h 307515"/>
                <a:gd name="connsiteX226" fmla="*/ 761569 w 1077751"/>
                <a:gd name="connsiteY226" fmla="*/ 198506 h 307515"/>
                <a:gd name="connsiteX227" fmla="*/ 759523 w 1077751"/>
                <a:gd name="connsiteY227" fmla="*/ 194122 h 307515"/>
                <a:gd name="connsiteX228" fmla="*/ 762154 w 1077751"/>
                <a:gd name="connsiteY228" fmla="*/ 189153 h 307515"/>
                <a:gd name="connsiteX229" fmla="*/ 768585 w 1077751"/>
                <a:gd name="connsiteY229" fmla="*/ 182139 h 307515"/>
                <a:gd name="connsiteX230" fmla="*/ 797233 w 1077751"/>
                <a:gd name="connsiteY230" fmla="*/ 145604 h 307515"/>
                <a:gd name="connsiteX231" fmla="*/ 817404 w 1077751"/>
                <a:gd name="connsiteY231" fmla="*/ 113746 h 307515"/>
                <a:gd name="connsiteX232" fmla="*/ 827636 w 1077751"/>
                <a:gd name="connsiteY232" fmla="*/ 94455 h 307515"/>
                <a:gd name="connsiteX233" fmla="*/ 833774 w 1077751"/>
                <a:gd name="connsiteY233" fmla="*/ 82472 h 307515"/>
                <a:gd name="connsiteX234" fmla="*/ 836405 w 1077751"/>
                <a:gd name="connsiteY234" fmla="*/ 76919 h 307515"/>
                <a:gd name="connsiteX235" fmla="*/ 839621 w 1077751"/>
                <a:gd name="connsiteY235" fmla="*/ 73119 h 307515"/>
                <a:gd name="connsiteX236" fmla="*/ 847806 w 1077751"/>
                <a:gd name="connsiteY236" fmla="*/ 74873 h 307515"/>
                <a:gd name="connsiteX237" fmla="*/ 869731 w 1077751"/>
                <a:gd name="connsiteY237" fmla="*/ 88317 h 307515"/>
                <a:gd name="connsiteX238" fmla="*/ 886978 w 1077751"/>
                <a:gd name="connsiteY238" fmla="*/ 106146 h 307515"/>
                <a:gd name="connsiteX239" fmla="*/ 876162 w 1077751"/>
                <a:gd name="connsiteY239" fmla="*/ 111115 h 307515"/>
                <a:gd name="connsiteX240" fmla="*/ 876162 w 1077751"/>
                <a:gd name="connsiteY240" fmla="*/ 112576 h 307515"/>
                <a:gd name="connsiteX241" fmla="*/ 871193 w 1077751"/>
                <a:gd name="connsiteY241" fmla="*/ 45645 h 307515"/>
                <a:gd name="connsiteX242" fmla="*/ 885517 w 1077751"/>
                <a:gd name="connsiteY242" fmla="*/ 42722 h 307515"/>
                <a:gd name="connsiteX243" fmla="*/ 884347 w 1077751"/>
                <a:gd name="connsiteY243" fmla="*/ 35707 h 307515"/>
                <a:gd name="connsiteX244" fmla="*/ 867684 w 1077751"/>
                <a:gd name="connsiteY244" fmla="*/ 17878 h 307515"/>
                <a:gd name="connsiteX245" fmla="*/ 855114 w 1077751"/>
                <a:gd name="connsiteY245" fmla="*/ 7064 h 307515"/>
                <a:gd name="connsiteX246" fmla="*/ 844591 w 1077751"/>
                <a:gd name="connsiteY246" fmla="*/ 926 h 307515"/>
                <a:gd name="connsiteX247" fmla="*/ 839329 w 1077751"/>
                <a:gd name="connsiteY247" fmla="*/ 5895 h 307515"/>
                <a:gd name="connsiteX248" fmla="*/ 836698 w 1077751"/>
                <a:gd name="connsiteY248" fmla="*/ 10572 h 307515"/>
                <a:gd name="connsiteX249" fmla="*/ 830559 w 1077751"/>
                <a:gd name="connsiteY249" fmla="*/ 20217 h 307515"/>
                <a:gd name="connsiteX250" fmla="*/ 820912 w 1077751"/>
                <a:gd name="connsiteY250" fmla="*/ 36000 h 307515"/>
                <a:gd name="connsiteX251" fmla="*/ 803665 w 1077751"/>
                <a:gd name="connsiteY251" fmla="*/ 60843 h 307515"/>
                <a:gd name="connsiteX252" fmla="*/ 782909 w 1077751"/>
                <a:gd name="connsiteY252" fmla="*/ 85395 h 307515"/>
                <a:gd name="connsiteX253" fmla="*/ 775601 w 1077751"/>
                <a:gd name="connsiteY253" fmla="*/ 92409 h 307515"/>
                <a:gd name="connsiteX254" fmla="*/ 768878 w 1077751"/>
                <a:gd name="connsiteY254" fmla="*/ 100301 h 307515"/>
                <a:gd name="connsiteX255" fmla="*/ 769462 w 1077751"/>
                <a:gd name="connsiteY255" fmla="*/ 104100 h 307515"/>
                <a:gd name="connsiteX256" fmla="*/ 774140 w 1077751"/>
                <a:gd name="connsiteY256" fmla="*/ 105270 h 307515"/>
                <a:gd name="connsiteX257" fmla="*/ 784663 w 1077751"/>
                <a:gd name="connsiteY257" fmla="*/ 100885 h 307515"/>
                <a:gd name="connsiteX258" fmla="*/ 791972 w 1077751"/>
                <a:gd name="connsiteY258" fmla="*/ 96794 h 307515"/>
                <a:gd name="connsiteX259" fmla="*/ 805126 w 1077751"/>
                <a:gd name="connsiteY259" fmla="*/ 88610 h 307515"/>
                <a:gd name="connsiteX260" fmla="*/ 827051 w 1077751"/>
                <a:gd name="connsiteY260" fmla="*/ 75750 h 307515"/>
                <a:gd name="connsiteX261" fmla="*/ 855114 w 1077751"/>
                <a:gd name="connsiteY261" fmla="*/ 56459 h 307515"/>
                <a:gd name="connsiteX262" fmla="*/ 871193 w 1077751"/>
                <a:gd name="connsiteY262" fmla="*/ 45645 h 307515"/>
                <a:gd name="connsiteX263" fmla="*/ 987247 w 1077751"/>
                <a:gd name="connsiteY263" fmla="*/ 37461 h 307515"/>
                <a:gd name="connsiteX264" fmla="*/ 1005079 w 1077751"/>
                <a:gd name="connsiteY264" fmla="*/ 14371 h 307515"/>
                <a:gd name="connsiteX265" fmla="*/ 1015018 w 1077751"/>
                <a:gd name="connsiteY265" fmla="*/ 7356 h 307515"/>
                <a:gd name="connsiteX266" fmla="*/ 1024957 w 1077751"/>
                <a:gd name="connsiteY266" fmla="*/ 12617 h 307515"/>
                <a:gd name="connsiteX267" fmla="*/ 1038696 w 1077751"/>
                <a:gd name="connsiteY267" fmla="*/ 25185 h 307515"/>
                <a:gd name="connsiteX268" fmla="*/ 1052436 w 1077751"/>
                <a:gd name="connsiteY268" fmla="*/ 42722 h 307515"/>
                <a:gd name="connsiteX269" fmla="*/ 1046297 w 1077751"/>
                <a:gd name="connsiteY269" fmla="*/ 45937 h 307515"/>
                <a:gd name="connsiteX270" fmla="*/ 917673 w 1077751"/>
                <a:gd name="connsiteY270" fmla="*/ 45937 h 307515"/>
                <a:gd name="connsiteX271" fmla="*/ 898087 w 1077751"/>
                <a:gd name="connsiteY271" fmla="*/ 46814 h 307515"/>
                <a:gd name="connsiteX272" fmla="*/ 888732 w 1077751"/>
                <a:gd name="connsiteY272" fmla="*/ 35123 h 307515"/>
                <a:gd name="connsiteX273" fmla="*/ 912703 w 1077751"/>
                <a:gd name="connsiteY273" fmla="*/ 37169 h 307515"/>
                <a:gd name="connsiteX274" fmla="*/ 987247 w 1077751"/>
                <a:gd name="connsiteY274" fmla="*/ 37461 h 307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</a:cxnLst>
              <a:rect l="l" t="t" r="r" b="b"/>
              <a:pathLst>
                <a:path w="1077751" h="307515">
                  <a:moveTo>
                    <a:pt x="6194" y="95332"/>
                  </a:moveTo>
                  <a:cubicBezTo>
                    <a:pt x="7071" y="97086"/>
                    <a:pt x="8825" y="101470"/>
                    <a:pt x="11163" y="108485"/>
                  </a:cubicBezTo>
                  <a:cubicBezTo>
                    <a:pt x="13794" y="115499"/>
                    <a:pt x="15548" y="120760"/>
                    <a:pt x="16425" y="123975"/>
                  </a:cubicBezTo>
                  <a:cubicBezTo>
                    <a:pt x="17302" y="127190"/>
                    <a:pt x="18471" y="132451"/>
                    <a:pt x="19641" y="139758"/>
                  </a:cubicBezTo>
                  <a:cubicBezTo>
                    <a:pt x="21395" y="150280"/>
                    <a:pt x="22272" y="159049"/>
                    <a:pt x="21979" y="166356"/>
                  </a:cubicBezTo>
                  <a:cubicBezTo>
                    <a:pt x="21979" y="173663"/>
                    <a:pt x="21102" y="182431"/>
                    <a:pt x="19348" y="192953"/>
                  </a:cubicBezTo>
                  <a:cubicBezTo>
                    <a:pt x="17594" y="203475"/>
                    <a:pt x="17302" y="211951"/>
                    <a:pt x="18179" y="217797"/>
                  </a:cubicBezTo>
                  <a:cubicBezTo>
                    <a:pt x="19056" y="223934"/>
                    <a:pt x="21979" y="229488"/>
                    <a:pt x="27241" y="234164"/>
                  </a:cubicBezTo>
                  <a:cubicBezTo>
                    <a:pt x="32503" y="238841"/>
                    <a:pt x="39227" y="241179"/>
                    <a:pt x="47412" y="240302"/>
                  </a:cubicBezTo>
                  <a:cubicBezTo>
                    <a:pt x="55305" y="239717"/>
                    <a:pt x="62321" y="235626"/>
                    <a:pt x="68167" y="228319"/>
                  </a:cubicBezTo>
                  <a:cubicBezTo>
                    <a:pt x="74014" y="221012"/>
                    <a:pt x="77229" y="212536"/>
                    <a:pt x="78106" y="202306"/>
                  </a:cubicBezTo>
                  <a:cubicBezTo>
                    <a:pt x="79276" y="185938"/>
                    <a:pt x="75475" y="170155"/>
                    <a:pt x="66998" y="154372"/>
                  </a:cubicBezTo>
                  <a:cubicBezTo>
                    <a:pt x="58520" y="138589"/>
                    <a:pt x="51212" y="126606"/>
                    <a:pt x="45073" y="118714"/>
                  </a:cubicBezTo>
                  <a:cubicBezTo>
                    <a:pt x="38934" y="110531"/>
                    <a:pt x="31042" y="100885"/>
                    <a:pt x="20810" y="89487"/>
                  </a:cubicBezTo>
                  <a:lnTo>
                    <a:pt x="14086" y="82180"/>
                  </a:lnTo>
                  <a:cubicBezTo>
                    <a:pt x="11456" y="79549"/>
                    <a:pt x="9409" y="77795"/>
                    <a:pt x="7948" y="76919"/>
                  </a:cubicBezTo>
                  <a:cubicBezTo>
                    <a:pt x="6486" y="76042"/>
                    <a:pt x="4732" y="76042"/>
                    <a:pt x="2686" y="76626"/>
                  </a:cubicBezTo>
                  <a:cubicBezTo>
                    <a:pt x="639" y="77503"/>
                    <a:pt x="-238" y="78965"/>
                    <a:pt x="55" y="81011"/>
                  </a:cubicBezTo>
                  <a:cubicBezTo>
                    <a:pt x="55" y="83349"/>
                    <a:pt x="639" y="85395"/>
                    <a:pt x="1809" y="86856"/>
                  </a:cubicBezTo>
                  <a:lnTo>
                    <a:pt x="6194" y="95332"/>
                  </a:lnTo>
                  <a:close/>
                  <a:moveTo>
                    <a:pt x="695796" y="266022"/>
                  </a:moveTo>
                  <a:cubicBezTo>
                    <a:pt x="695503" y="263684"/>
                    <a:pt x="694042" y="261931"/>
                    <a:pt x="691118" y="260761"/>
                  </a:cubicBezTo>
                  <a:lnTo>
                    <a:pt x="681764" y="256962"/>
                  </a:lnTo>
                  <a:cubicBezTo>
                    <a:pt x="663640" y="249655"/>
                    <a:pt x="650777" y="241763"/>
                    <a:pt x="643177" y="233872"/>
                  </a:cubicBezTo>
                  <a:cubicBezTo>
                    <a:pt x="635576" y="225980"/>
                    <a:pt x="629437" y="218673"/>
                    <a:pt x="624175" y="212243"/>
                  </a:cubicBezTo>
                  <a:cubicBezTo>
                    <a:pt x="639669" y="205813"/>
                    <a:pt x="650192" y="200552"/>
                    <a:pt x="655162" y="197045"/>
                  </a:cubicBezTo>
                  <a:cubicBezTo>
                    <a:pt x="660132" y="193245"/>
                    <a:pt x="664809" y="190030"/>
                    <a:pt x="668609" y="186815"/>
                  </a:cubicBezTo>
                  <a:cubicBezTo>
                    <a:pt x="680010" y="185061"/>
                    <a:pt x="685856" y="182723"/>
                    <a:pt x="686149" y="179508"/>
                  </a:cubicBezTo>
                  <a:cubicBezTo>
                    <a:pt x="686441" y="177754"/>
                    <a:pt x="684979" y="175709"/>
                    <a:pt x="682349" y="173078"/>
                  </a:cubicBezTo>
                  <a:cubicBezTo>
                    <a:pt x="679425" y="170740"/>
                    <a:pt x="675040" y="168109"/>
                    <a:pt x="669194" y="165479"/>
                  </a:cubicBezTo>
                  <a:cubicBezTo>
                    <a:pt x="663347" y="162848"/>
                    <a:pt x="657793" y="160510"/>
                    <a:pt x="653116" y="158464"/>
                  </a:cubicBezTo>
                  <a:cubicBezTo>
                    <a:pt x="648439" y="156126"/>
                    <a:pt x="644638" y="155249"/>
                    <a:pt x="642300" y="155541"/>
                  </a:cubicBezTo>
                  <a:cubicBezTo>
                    <a:pt x="640546" y="155834"/>
                    <a:pt x="639376" y="156126"/>
                    <a:pt x="638792" y="157003"/>
                  </a:cubicBezTo>
                  <a:lnTo>
                    <a:pt x="637330" y="161387"/>
                  </a:lnTo>
                  <a:lnTo>
                    <a:pt x="635284" y="167233"/>
                  </a:lnTo>
                  <a:cubicBezTo>
                    <a:pt x="634407" y="169278"/>
                    <a:pt x="632361" y="173078"/>
                    <a:pt x="629437" y="178339"/>
                  </a:cubicBezTo>
                  <a:cubicBezTo>
                    <a:pt x="626514" y="183892"/>
                    <a:pt x="623883" y="187692"/>
                    <a:pt x="621837" y="190030"/>
                  </a:cubicBezTo>
                  <a:cubicBezTo>
                    <a:pt x="619790" y="192368"/>
                    <a:pt x="617744" y="194707"/>
                    <a:pt x="615405" y="197045"/>
                  </a:cubicBezTo>
                  <a:lnTo>
                    <a:pt x="606635" y="178924"/>
                  </a:lnTo>
                  <a:cubicBezTo>
                    <a:pt x="605174" y="176293"/>
                    <a:pt x="601958" y="164602"/>
                    <a:pt x="597281" y="143558"/>
                  </a:cubicBezTo>
                  <a:lnTo>
                    <a:pt x="597281" y="143266"/>
                  </a:lnTo>
                  <a:lnTo>
                    <a:pt x="617744" y="143266"/>
                  </a:lnTo>
                  <a:lnTo>
                    <a:pt x="617744" y="146481"/>
                  </a:lnTo>
                  <a:cubicBezTo>
                    <a:pt x="617744" y="150573"/>
                    <a:pt x="621544" y="153203"/>
                    <a:pt x="628560" y="154080"/>
                  </a:cubicBezTo>
                  <a:cubicBezTo>
                    <a:pt x="632068" y="154665"/>
                    <a:pt x="636453" y="154665"/>
                    <a:pt x="642300" y="154080"/>
                  </a:cubicBezTo>
                  <a:cubicBezTo>
                    <a:pt x="648146" y="153788"/>
                    <a:pt x="652531" y="152619"/>
                    <a:pt x="655454" y="150865"/>
                  </a:cubicBezTo>
                  <a:cubicBezTo>
                    <a:pt x="658378" y="149111"/>
                    <a:pt x="660716" y="146481"/>
                    <a:pt x="662470" y="142681"/>
                  </a:cubicBezTo>
                  <a:lnTo>
                    <a:pt x="661009" y="107900"/>
                  </a:lnTo>
                  <a:lnTo>
                    <a:pt x="661009" y="44768"/>
                  </a:lnTo>
                  <a:cubicBezTo>
                    <a:pt x="668024" y="38630"/>
                    <a:pt x="671240" y="34246"/>
                    <a:pt x="670948" y="31908"/>
                  </a:cubicBezTo>
                  <a:cubicBezTo>
                    <a:pt x="670655" y="30446"/>
                    <a:pt x="668901" y="28400"/>
                    <a:pt x="665686" y="25770"/>
                  </a:cubicBezTo>
                  <a:cubicBezTo>
                    <a:pt x="662470" y="23139"/>
                    <a:pt x="654870" y="18171"/>
                    <a:pt x="642884" y="10864"/>
                  </a:cubicBezTo>
                  <a:cubicBezTo>
                    <a:pt x="637330" y="7649"/>
                    <a:pt x="633530" y="6187"/>
                    <a:pt x="630899" y="6480"/>
                  </a:cubicBezTo>
                  <a:cubicBezTo>
                    <a:pt x="628268" y="6772"/>
                    <a:pt x="625637" y="9110"/>
                    <a:pt x="622421" y="13494"/>
                  </a:cubicBezTo>
                  <a:cubicBezTo>
                    <a:pt x="619206" y="17586"/>
                    <a:pt x="616282" y="21678"/>
                    <a:pt x="613359" y="25478"/>
                  </a:cubicBezTo>
                  <a:lnTo>
                    <a:pt x="558986" y="25478"/>
                  </a:lnTo>
                  <a:lnTo>
                    <a:pt x="529461" y="10864"/>
                  </a:lnTo>
                  <a:cubicBezTo>
                    <a:pt x="520984" y="6772"/>
                    <a:pt x="516014" y="5018"/>
                    <a:pt x="514845" y="5603"/>
                  </a:cubicBezTo>
                  <a:cubicBezTo>
                    <a:pt x="513675" y="6187"/>
                    <a:pt x="512506" y="7064"/>
                    <a:pt x="511921" y="7941"/>
                  </a:cubicBezTo>
                  <a:lnTo>
                    <a:pt x="513383" y="43307"/>
                  </a:lnTo>
                  <a:lnTo>
                    <a:pt x="513383" y="161095"/>
                  </a:lnTo>
                  <a:cubicBezTo>
                    <a:pt x="510752" y="157003"/>
                    <a:pt x="506075" y="152034"/>
                    <a:pt x="499936" y="146481"/>
                  </a:cubicBezTo>
                  <a:cubicBezTo>
                    <a:pt x="493797" y="140635"/>
                    <a:pt x="489412" y="138005"/>
                    <a:pt x="487366" y="138297"/>
                  </a:cubicBezTo>
                  <a:cubicBezTo>
                    <a:pt x="485027" y="138589"/>
                    <a:pt x="483273" y="139758"/>
                    <a:pt x="481519" y="141512"/>
                  </a:cubicBezTo>
                  <a:cubicBezTo>
                    <a:pt x="479765" y="143266"/>
                    <a:pt x="477719" y="145604"/>
                    <a:pt x="475380" y="148527"/>
                  </a:cubicBezTo>
                  <a:cubicBezTo>
                    <a:pt x="473042" y="151449"/>
                    <a:pt x="469534" y="154957"/>
                    <a:pt x="465441" y="159633"/>
                  </a:cubicBezTo>
                  <a:lnTo>
                    <a:pt x="460179" y="159633"/>
                  </a:lnTo>
                  <a:lnTo>
                    <a:pt x="460179" y="124852"/>
                  </a:lnTo>
                  <a:cubicBezTo>
                    <a:pt x="462518" y="123099"/>
                    <a:pt x="464856" y="121053"/>
                    <a:pt x="466610" y="118422"/>
                  </a:cubicBezTo>
                  <a:lnTo>
                    <a:pt x="498767" y="118422"/>
                  </a:lnTo>
                  <a:cubicBezTo>
                    <a:pt x="502274" y="118422"/>
                    <a:pt x="504321" y="117545"/>
                    <a:pt x="504905" y="115792"/>
                  </a:cubicBezTo>
                  <a:cubicBezTo>
                    <a:pt x="505782" y="114038"/>
                    <a:pt x="505198" y="111700"/>
                    <a:pt x="503444" y="109069"/>
                  </a:cubicBezTo>
                  <a:cubicBezTo>
                    <a:pt x="501690" y="106439"/>
                    <a:pt x="497890" y="102347"/>
                    <a:pt x="492335" y="97086"/>
                  </a:cubicBezTo>
                  <a:cubicBezTo>
                    <a:pt x="486781" y="91825"/>
                    <a:pt x="482981" y="89194"/>
                    <a:pt x="480934" y="88902"/>
                  </a:cubicBezTo>
                  <a:cubicBezTo>
                    <a:pt x="478303" y="88902"/>
                    <a:pt x="476257" y="89779"/>
                    <a:pt x="473919" y="91825"/>
                  </a:cubicBezTo>
                  <a:cubicBezTo>
                    <a:pt x="471580" y="93871"/>
                    <a:pt x="469241" y="96209"/>
                    <a:pt x="466903" y="99424"/>
                  </a:cubicBezTo>
                  <a:cubicBezTo>
                    <a:pt x="464272" y="102347"/>
                    <a:pt x="461641" y="105854"/>
                    <a:pt x="458425" y="109361"/>
                  </a:cubicBezTo>
                  <a:lnTo>
                    <a:pt x="416622" y="109361"/>
                  </a:lnTo>
                  <a:lnTo>
                    <a:pt x="401713" y="108777"/>
                  </a:lnTo>
                  <a:cubicBezTo>
                    <a:pt x="411068" y="97378"/>
                    <a:pt x="420423" y="84810"/>
                    <a:pt x="430069" y="71073"/>
                  </a:cubicBezTo>
                  <a:lnTo>
                    <a:pt x="501397" y="71073"/>
                  </a:lnTo>
                  <a:cubicBezTo>
                    <a:pt x="504905" y="71073"/>
                    <a:pt x="507244" y="70488"/>
                    <a:pt x="508121" y="69027"/>
                  </a:cubicBezTo>
                  <a:cubicBezTo>
                    <a:pt x="508998" y="67858"/>
                    <a:pt x="508706" y="65812"/>
                    <a:pt x="507536" y="62889"/>
                  </a:cubicBezTo>
                  <a:cubicBezTo>
                    <a:pt x="506075" y="60259"/>
                    <a:pt x="500813" y="54413"/>
                    <a:pt x="491751" y="45645"/>
                  </a:cubicBezTo>
                  <a:cubicBezTo>
                    <a:pt x="487658" y="41845"/>
                    <a:pt x="484735" y="40092"/>
                    <a:pt x="482689" y="40384"/>
                  </a:cubicBezTo>
                  <a:cubicBezTo>
                    <a:pt x="480642" y="40676"/>
                    <a:pt x="478303" y="42722"/>
                    <a:pt x="475088" y="45937"/>
                  </a:cubicBezTo>
                  <a:cubicBezTo>
                    <a:pt x="472165" y="49445"/>
                    <a:pt x="467487" y="54705"/>
                    <a:pt x="461348" y="62305"/>
                  </a:cubicBezTo>
                  <a:lnTo>
                    <a:pt x="436501" y="62305"/>
                  </a:lnTo>
                  <a:cubicBezTo>
                    <a:pt x="440593" y="56167"/>
                    <a:pt x="446732" y="45353"/>
                    <a:pt x="455210" y="29862"/>
                  </a:cubicBezTo>
                  <a:cubicBezTo>
                    <a:pt x="463395" y="27231"/>
                    <a:pt x="467780" y="24309"/>
                    <a:pt x="467780" y="21678"/>
                  </a:cubicBezTo>
                  <a:cubicBezTo>
                    <a:pt x="467780" y="17294"/>
                    <a:pt x="458133" y="12325"/>
                    <a:pt x="439132" y="6187"/>
                  </a:cubicBezTo>
                  <a:lnTo>
                    <a:pt x="425392" y="1803"/>
                  </a:lnTo>
                  <a:cubicBezTo>
                    <a:pt x="418084" y="-827"/>
                    <a:pt x="413991" y="-535"/>
                    <a:pt x="412530" y="2388"/>
                  </a:cubicBezTo>
                  <a:lnTo>
                    <a:pt x="411653" y="9402"/>
                  </a:lnTo>
                  <a:lnTo>
                    <a:pt x="409899" y="18755"/>
                  </a:lnTo>
                  <a:cubicBezTo>
                    <a:pt x="408729" y="23724"/>
                    <a:pt x="406391" y="32492"/>
                    <a:pt x="402883" y="45060"/>
                  </a:cubicBezTo>
                  <a:cubicBezTo>
                    <a:pt x="399375" y="57628"/>
                    <a:pt x="395282" y="70488"/>
                    <a:pt x="390897" y="83349"/>
                  </a:cubicBezTo>
                  <a:cubicBezTo>
                    <a:pt x="386513" y="96209"/>
                    <a:pt x="381543" y="108192"/>
                    <a:pt x="375989" y="119007"/>
                  </a:cubicBezTo>
                  <a:lnTo>
                    <a:pt x="371312" y="127775"/>
                  </a:lnTo>
                  <a:cubicBezTo>
                    <a:pt x="371019" y="129236"/>
                    <a:pt x="371019" y="130698"/>
                    <a:pt x="371604" y="132451"/>
                  </a:cubicBezTo>
                  <a:cubicBezTo>
                    <a:pt x="372481" y="134205"/>
                    <a:pt x="373650" y="135082"/>
                    <a:pt x="375404" y="134497"/>
                  </a:cubicBezTo>
                  <a:cubicBezTo>
                    <a:pt x="377158" y="133913"/>
                    <a:pt x="378620" y="133036"/>
                    <a:pt x="379497" y="132159"/>
                  </a:cubicBezTo>
                  <a:lnTo>
                    <a:pt x="385343" y="126021"/>
                  </a:lnTo>
                  <a:lnTo>
                    <a:pt x="396744" y="114330"/>
                  </a:lnTo>
                  <a:cubicBezTo>
                    <a:pt x="397329" y="113746"/>
                    <a:pt x="398206" y="113161"/>
                    <a:pt x="399083" y="111992"/>
                  </a:cubicBezTo>
                  <a:lnTo>
                    <a:pt x="404929" y="119591"/>
                  </a:lnTo>
                  <a:lnTo>
                    <a:pt x="419838" y="118130"/>
                  </a:lnTo>
                  <a:lnTo>
                    <a:pt x="419838" y="159341"/>
                  </a:lnTo>
                  <a:lnTo>
                    <a:pt x="394698" y="159341"/>
                  </a:lnTo>
                  <a:lnTo>
                    <a:pt x="373650" y="158172"/>
                  </a:lnTo>
                  <a:lnTo>
                    <a:pt x="379789" y="168986"/>
                  </a:lnTo>
                  <a:lnTo>
                    <a:pt x="399083" y="168109"/>
                  </a:lnTo>
                  <a:lnTo>
                    <a:pt x="419838" y="168109"/>
                  </a:lnTo>
                  <a:lnTo>
                    <a:pt x="419546" y="242056"/>
                  </a:lnTo>
                  <a:cubicBezTo>
                    <a:pt x="419253" y="246732"/>
                    <a:pt x="418084" y="250532"/>
                    <a:pt x="415745" y="252870"/>
                  </a:cubicBezTo>
                  <a:cubicBezTo>
                    <a:pt x="413407" y="255500"/>
                    <a:pt x="412237" y="256670"/>
                    <a:pt x="412237" y="256670"/>
                  </a:cubicBezTo>
                  <a:cubicBezTo>
                    <a:pt x="411360" y="258423"/>
                    <a:pt x="411360" y="260761"/>
                    <a:pt x="412237" y="263684"/>
                  </a:cubicBezTo>
                  <a:cubicBezTo>
                    <a:pt x="413114" y="266607"/>
                    <a:pt x="415453" y="271868"/>
                    <a:pt x="419838" y="279760"/>
                  </a:cubicBezTo>
                  <a:cubicBezTo>
                    <a:pt x="423930" y="287359"/>
                    <a:pt x="427438" y="293204"/>
                    <a:pt x="430069" y="296712"/>
                  </a:cubicBezTo>
                  <a:cubicBezTo>
                    <a:pt x="432700" y="300219"/>
                    <a:pt x="434747" y="302265"/>
                    <a:pt x="436793" y="302557"/>
                  </a:cubicBezTo>
                  <a:cubicBezTo>
                    <a:pt x="438255" y="303142"/>
                    <a:pt x="439424" y="303142"/>
                    <a:pt x="440301" y="302557"/>
                  </a:cubicBezTo>
                  <a:cubicBezTo>
                    <a:pt x="441178" y="301973"/>
                    <a:pt x="442347" y="300219"/>
                    <a:pt x="444393" y="297588"/>
                  </a:cubicBezTo>
                  <a:lnTo>
                    <a:pt x="449948" y="289697"/>
                  </a:lnTo>
                  <a:cubicBezTo>
                    <a:pt x="457548" y="278590"/>
                    <a:pt x="463979" y="270114"/>
                    <a:pt x="468949" y="263684"/>
                  </a:cubicBezTo>
                  <a:cubicBezTo>
                    <a:pt x="473919" y="257254"/>
                    <a:pt x="485027" y="244686"/>
                    <a:pt x="502859" y="225688"/>
                  </a:cubicBezTo>
                  <a:lnTo>
                    <a:pt x="510167" y="218089"/>
                  </a:lnTo>
                  <a:cubicBezTo>
                    <a:pt x="511629" y="216627"/>
                    <a:pt x="512213" y="214874"/>
                    <a:pt x="512213" y="213120"/>
                  </a:cubicBezTo>
                  <a:cubicBezTo>
                    <a:pt x="512213" y="211074"/>
                    <a:pt x="511044" y="210197"/>
                    <a:pt x="509290" y="209905"/>
                  </a:cubicBezTo>
                  <a:cubicBezTo>
                    <a:pt x="507536" y="209613"/>
                    <a:pt x="506075" y="209613"/>
                    <a:pt x="505198" y="210197"/>
                  </a:cubicBezTo>
                  <a:lnTo>
                    <a:pt x="493797" y="216043"/>
                  </a:lnTo>
                  <a:lnTo>
                    <a:pt x="474796" y="225396"/>
                  </a:lnTo>
                  <a:cubicBezTo>
                    <a:pt x="471580" y="227149"/>
                    <a:pt x="466610" y="229780"/>
                    <a:pt x="460472" y="232995"/>
                  </a:cubicBezTo>
                  <a:lnTo>
                    <a:pt x="460472" y="167817"/>
                  </a:lnTo>
                  <a:lnTo>
                    <a:pt x="503444" y="167817"/>
                  </a:lnTo>
                  <a:cubicBezTo>
                    <a:pt x="507244" y="167817"/>
                    <a:pt x="510460" y="167233"/>
                    <a:pt x="513091" y="165771"/>
                  </a:cubicBezTo>
                  <a:lnTo>
                    <a:pt x="512798" y="243225"/>
                  </a:lnTo>
                  <a:cubicBezTo>
                    <a:pt x="512506" y="247901"/>
                    <a:pt x="512213" y="250824"/>
                    <a:pt x="511337" y="252285"/>
                  </a:cubicBezTo>
                  <a:cubicBezTo>
                    <a:pt x="510752" y="253747"/>
                    <a:pt x="509583" y="255500"/>
                    <a:pt x="507829" y="257254"/>
                  </a:cubicBezTo>
                  <a:cubicBezTo>
                    <a:pt x="506367" y="259008"/>
                    <a:pt x="505490" y="260469"/>
                    <a:pt x="505198" y="261346"/>
                  </a:cubicBezTo>
                  <a:cubicBezTo>
                    <a:pt x="504321" y="264269"/>
                    <a:pt x="507244" y="270991"/>
                    <a:pt x="513383" y="281805"/>
                  </a:cubicBezTo>
                  <a:lnTo>
                    <a:pt x="525661" y="301388"/>
                  </a:lnTo>
                  <a:cubicBezTo>
                    <a:pt x="527999" y="305188"/>
                    <a:pt x="530046" y="306941"/>
                    <a:pt x="531800" y="307234"/>
                  </a:cubicBezTo>
                  <a:cubicBezTo>
                    <a:pt x="532969" y="307526"/>
                    <a:pt x="534138" y="307526"/>
                    <a:pt x="534723" y="306941"/>
                  </a:cubicBezTo>
                  <a:cubicBezTo>
                    <a:pt x="535600" y="306357"/>
                    <a:pt x="536769" y="304895"/>
                    <a:pt x="538815" y="302850"/>
                  </a:cubicBezTo>
                  <a:lnTo>
                    <a:pt x="545247" y="295543"/>
                  </a:lnTo>
                  <a:lnTo>
                    <a:pt x="557232" y="282682"/>
                  </a:lnTo>
                  <a:lnTo>
                    <a:pt x="572141" y="266315"/>
                  </a:lnTo>
                  <a:lnTo>
                    <a:pt x="586173" y="251701"/>
                  </a:lnTo>
                  <a:cubicBezTo>
                    <a:pt x="588511" y="249070"/>
                    <a:pt x="591727" y="245271"/>
                    <a:pt x="596404" y="240010"/>
                  </a:cubicBezTo>
                  <a:cubicBezTo>
                    <a:pt x="596696" y="240887"/>
                    <a:pt x="597573" y="243225"/>
                    <a:pt x="599035" y="246440"/>
                  </a:cubicBezTo>
                  <a:cubicBezTo>
                    <a:pt x="600204" y="249655"/>
                    <a:pt x="604589" y="256670"/>
                    <a:pt x="611897" y="267776"/>
                  </a:cubicBezTo>
                  <a:cubicBezTo>
                    <a:pt x="618913" y="278590"/>
                    <a:pt x="627391" y="287651"/>
                    <a:pt x="636453" y="294666"/>
                  </a:cubicBezTo>
                  <a:lnTo>
                    <a:pt x="642300" y="299050"/>
                  </a:lnTo>
                  <a:cubicBezTo>
                    <a:pt x="644346" y="300511"/>
                    <a:pt x="645807" y="301388"/>
                    <a:pt x="646977" y="301973"/>
                  </a:cubicBezTo>
                  <a:cubicBezTo>
                    <a:pt x="649316" y="303142"/>
                    <a:pt x="651362" y="303434"/>
                    <a:pt x="652531" y="302850"/>
                  </a:cubicBezTo>
                  <a:cubicBezTo>
                    <a:pt x="653700" y="302265"/>
                    <a:pt x="656039" y="298758"/>
                    <a:pt x="658962" y="292620"/>
                  </a:cubicBezTo>
                  <a:cubicBezTo>
                    <a:pt x="662178" y="286482"/>
                    <a:pt x="665978" y="281805"/>
                    <a:pt x="670655" y="278590"/>
                  </a:cubicBezTo>
                  <a:cubicBezTo>
                    <a:pt x="675625" y="275375"/>
                    <a:pt x="679133" y="273329"/>
                    <a:pt x="681472" y="272745"/>
                  </a:cubicBezTo>
                  <a:lnTo>
                    <a:pt x="690826" y="270407"/>
                  </a:lnTo>
                  <a:cubicBezTo>
                    <a:pt x="694334" y="269530"/>
                    <a:pt x="696088" y="268068"/>
                    <a:pt x="695796" y="266022"/>
                  </a:cubicBezTo>
                  <a:close/>
                  <a:moveTo>
                    <a:pt x="554309" y="33954"/>
                  </a:moveTo>
                  <a:lnTo>
                    <a:pt x="617744" y="33954"/>
                  </a:lnTo>
                  <a:lnTo>
                    <a:pt x="617744" y="78380"/>
                  </a:lnTo>
                  <a:lnTo>
                    <a:pt x="554309" y="78380"/>
                  </a:lnTo>
                  <a:lnTo>
                    <a:pt x="554309" y="33954"/>
                  </a:lnTo>
                  <a:close/>
                  <a:moveTo>
                    <a:pt x="554601" y="243225"/>
                  </a:moveTo>
                  <a:lnTo>
                    <a:pt x="554309" y="143558"/>
                  </a:lnTo>
                  <a:lnTo>
                    <a:pt x="577987" y="143558"/>
                  </a:lnTo>
                  <a:lnTo>
                    <a:pt x="579449" y="155834"/>
                  </a:lnTo>
                  <a:cubicBezTo>
                    <a:pt x="580618" y="170448"/>
                    <a:pt x="581495" y="180677"/>
                    <a:pt x="582372" y="186231"/>
                  </a:cubicBezTo>
                  <a:cubicBezTo>
                    <a:pt x="582957" y="191784"/>
                    <a:pt x="584419" y="198799"/>
                    <a:pt x="586465" y="206982"/>
                  </a:cubicBezTo>
                  <a:cubicBezTo>
                    <a:pt x="588219" y="215166"/>
                    <a:pt x="590557" y="223350"/>
                    <a:pt x="592604" y="231534"/>
                  </a:cubicBezTo>
                  <a:cubicBezTo>
                    <a:pt x="582372" y="234749"/>
                    <a:pt x="569802" y="238548"/>
                    <a:pt x="554601" y="243225"/>
                  </a:cubicBezTo>
                  <a:close/>
                  <a:moveTo>
                    <a:pt x="554309" y="134790"/>
                  </a:moveTo>
                  <a:lnTo>
                    <a:pt x="554309" y="87441"/>
                  </a:lnTo>
                  <a:lnTo>
                    <a:pt x="617744" y="87441"/>
                  </a:lnTo>
                  <a:lnTo>
                    <a:pt x="617744" y="134790"/>
                  </a:lnTo>
                  <a:lnTo>
                    <a:pt x="554309" y="134790"/>
                  </a:lnTo>
                  <a:close/>
                  <a:moveTo>
                    <a:pt x="876162" y="112576"/>
                  </a:moveTo>
                  <a:lnTo>
                    <a:pt x="895456" y="114330"/>
                  </a:lnTo>
                  <a:lnTo>
                    <a:pt x="1012679" y="114330"/>
                  </a:lnTo>
                  <a:cubicBezTo>
                    <a:pt x="1016480" y="108777"/>
                    <a:pt x="1021449" y="102347"/>
                    <a:pt x="1027588" y="94455"/>
                  </a:cubicBezTo>
                  <a:cubicBezTo>
                    <a:pt x="1033727" y="86564"/>
                    <a:pt x="1038696" y="82764"/>
                    <a:pt x="1042497" y="83056"/>
                  </a:cubicBezTo>
                  <a:cubicBezTo>
                    <a:pt x="1046005" y="83349"/>
                    <a:pt x="1053021" y="88902"/>
                    <a:pt x="1063544" y="99132"/>
                  </a:cubicBezTo>
                  <a:cubicBezTo>
                    <a:pt x="1074068" y="109654"/>
                    <a:pt x="1078745" y="116376"/>
                    <a:pt x="1077576" y="119007"/>
                  </a:cubicBezTo>
                  <a:cubicBezTo>
                    <a:pt x="1076407" y="121929"/>
                    <a:pt x="1074360" y="123099"/>
                    <a:pt x="1071437" y="123099"/>
                  </a:cubicBezTo>
                  <a:lnTo>
                    <a:pt x="1025834" y="122806"/>
                  </a:lnTo>
                  <a:cubicBezTo>
                    <a:pt x="1022326" y="126898"/>
                    <a:pt x="1019988" y="129529"/>
                    <a:pt x="1019110" y="130406"/>
                  </a:cubicBezTo>
                  <a:lnTo>
                    <a:pt x="1019110" y="273622"/>
                  </a:lnTo>
                  <a:cubicBezTo>
                    <a:pt x="1019110" y="280344"/>
                    <a:pt x="1017649" y="285897"/>
                    <a:pt x="1015018" y="290866"/>
                  </a:cubicBezTo>
                  <a:cubicBezTo>
                    <a:pt x="1012387" y="295543"/>
                    <a:pt x="1003910" y="299634"/>
                    <a:pt x="989293" y="302265"/>
                  </a:cubicBezTo>
                  <a:cubicBezTo>
                    <a:pt x="974969" y="305188"/>
                    <a:pt x="965322" y="306357"/>
                    <a:pt x="960353" y="305480"/>
                  </a:cubicBezTo>
                  <a:cubicBezTo>
                    <a:pt x="957722" y="305188"/>
                    <a:pt x="955968" y="304603"/>
                    <a:pt x="954798" y="303434"/>
                  </a:cubicBezTo>
                  <a:cubicBezTo>
                    <a:pt x="953921" y="302557"/>
                    <a:pt x="953337" y="300511"/>
                    <a:pt x="953044" y="297296"/>
                  </a:cubicBezTo>
                  <a:lnTo>
                    <a:pt x="952460" y="287359"/>
                  </a:lnTo>
                  <a:cubicBezTo>
                    <a:pt x="951875" y="283851"/>
                    <a:pt x="950413" y="280636"/>
                    <a:pt x="948075" y="278006"/>
                  </a:cubicBezTo>
                  <a:cubicBezTo>
                    <a:pt x="946028" y="275375"/>
                    <a:pt x="943398" y="273622"/>
                    <a:pt x="940474" y="273037"/>
                  </a:cubicBezTo>
                  <a:lnTo>
                    <a:pt x="931120" y="270991"/>
                  </a:lnTo>
                  <a:cubicBezTo>
                    <a:pt x="925858" y="270114"/>
                    <a:pt x="922642" y="268945"/>
                    <a:pt x="920888" y="268068"/>
                  </a:cubicBezTo>
                  <a:cubicBezTo>
                    <a:pt x="919134" y="267192"/>
                    <a:pt x="918550" y="265730"/>
                    <a:pt x="918550" y="263392"/>
                  </a:cubicBezTo>
                  <a:cubicBezTo>
                    <a:pt x="918550" y="261054"/>
                    <a:pt x="919719" y="259592"/>
                    <a:pt x="922058" y="258715"/>
                  </a:cubicBezTo>
                  <a:cubicBezTo>
                    <a:pt x="924396" y="258131"/>
                    <a:pt x="927904" y="257839"/>
                    <a:pt x="932581" y="258131"/>
                  </a:cubicBezTo>
                  <a:lnTo>
                    <a:pt x="938720" y="258715"/>
                  </a:lnTo>
                  <a:cubicBezTo>
                    <a:pt x="940182" y="259008"/>
                    <a:pt x="945444" y="259300"/>
                    <a:pt x="954798" y="260469"/>
                  </a:cubicBezTo>
                  <a:cubicBezTo>
                    <a:pt x="964153" y="261346"/>
                    <a:pt x="969415" y="260177"/>
                    <a:pt x="970876" y="257254"/>
                  </a:cubicBezTo>
                  <a:cubicBezTo>
                    <a:pt x="972338" y="254039"/>
                    <a:pt x="972923" y="250532"/>
                    <a:pt x="973215" y="246440"/>
                  </a:cubicBezTo>
                  <a:lnTo>
                    <a:pt x="973507" y="122806"/>
                  </a:lnTo>
                  <a:lnTo>
                    <a:pt x="900425" y="122806"/>
                  </a:lnTo>
                  <a:lnTo>
                    <a:pt x="880839" y="123683"/>
                  </a:lnTo>
                  <a:lnTo>
                    <a:pt x="871777" y="112576"/>
                  </a:lnTo>
                  <a:cubicBezTo>
                    <a:pt x="870023" y="114038"/>
                    <a:pt x="868854" y="114915"/>
                    <a:pt x="868269" y="115499"/>
                  </a:cubicBezTo>
                  <a:lnTo>
                    <a:pt x="852191" y="131282"/>
                  </a:lnTo>
                  <a:lnTo>
                    <a:pt x="850729" y="132744"/>
                  </a:lnTo>
                  <a:cubicBezTo>
                    <a:pt x="853361" y="134205"/>
                    <a:pt x="856284" y="135959"/>
                    <a:pt x="859207" y="137712"/>
                  </a:cubicBezTo>
                  <a:cubicBezTo>
                    <a:pt x="862423" y="139466"/>
                    <a:pt x="863884" y="141512"/>
                    <a:pt x="864177" y="143266"/>
                  </a:cubicBezTo>
                  <a:cubicBezTo>
                    <a:pt x="864469" y="145312"/>
                    <a:pt x="861838" y="148819"/>
                    <a:pt x="856576" y="153788"/>
                  </a:cubicBezTo>
                  <a:lnTo>
                    <a:pt x="856576" y="261346"/>
                  </a:lnTo>
                  <a:lnTo>
                    <a:pt x="858330" y="292620"/>
                  </a:lnTo>
                  <a:cubicBezTo>
                    <a:pt x="857453" y="296127"/>
                    <a:pt x="855407" y="299050"/>
                    <a:pt x="852483" y="301973"/>
                  </a:cubicBezTo>
                  <a:cubicBezTo>
                    <a:pt x="849268" y="304895"/>
                    <a:pt x="843129" y="306649"/>
                    <a:pt x="833190" y="307234"/>
                  </a:cubicBezTo>
                  <a:cubicBezTo>
                    <a:pt x="823543" y="307818"/>
                    <a:pt x="817696" y="307526"/>
                    <a:pt x="815650" y="306065"/>
                  </a:cubicBezTo>
                  <a:cubicBezTo>
                    <a:pt x="813604" y="304895"/>
                    <a:pt x="812142" y="303142"/>
                    <a:pt x="811265" y="301096"/>
                  </a:cubicBezTo>
                  <a:lnTo>
                    <a:pt x="813019" y="263684"/>
                  </a:lnTo>
                  <a:lnTo>
                    <a:pt x="813019" y="167233"/>
                  </a:lnTo>
                  <a:cubicBezTo>
                    <a:pt x="806588" y="172201"/>
                    <a:pt x="795772" y="179508"/>
                    <a:pt x="781155" y="189153"/>
                  </a:cubicBezTo>
                  <a:lnTo>
                    <a:pt x="771216" y="195583"/>
                  </a:lnTo>
                  <a:cubicBezTo>
                    <a:pt x="765954" y="198799"/>
                    <a:pt x="762739" y="199968"/>
                    <a:pt x="761569" y="198506"/>
                  </a:cubicBezTo>
                  <a:cubicBezTo>
                    <a:pt x="760108" y="197045"/>
                    <a:pt x="759523" y="195583"/>
                    <a:pt x="759523" y="194122"/>
                  </a:cubicBezTo>
                  <a:cubicBezTo>
                    <a:pt x="759523" y="192661"/>
                    <a:pt x="760400" y="190907"/>
                    <a:pt x="762154" y="189153"/>
                  </a:cubicBezTo>
                  <a:lnTo>
                    <a:pt x="768585" y="182139"/>
                  </a:lnTo>
                  <a:cubicBezTo>
                    <a:pt x="777648" y="172494"/>
                    <a:pt x="787294" y="160218"/>
                    <a:pt x="797233" y="145604"/>
                  </a:cubicBezTo>
                  <a:cubicBezTo>
                    <a:pt x="807173" y="130990"/>
                    <a:pt x="813896" y="120468"/>
                    <a:pt x="817404" y="113746"/>
                  </a:cubicBezTo>
                  <a:cubicBezTo>
                    <a:pt x="820912" y="107316"/>
                    <a:pt x="824420" y="100885"/>
                    <a:pt x="827636" y="94455"/>
                  </a:cubicBezTo>
                  <a:lnTo>
                    <a:pt x="833774" y="82472"/>
                  </a:lnTo>
                  <a:lnTo>
                    <a:pt x="836405" y="76919"/>
                  </a:lnTo>
                  <a:cubicBezTo>
                    <a:pt x="837282" y="75165"/>
                    <a:pt x="838160" y="73996"/>
                    <a:pt x="839621" y="73119"/>
                  </a:cubicBezTo>
                  <a:cubicBezTo>
                    <a:pt x="840790" y="72242"/>
                    <a:pt x="843714" y="72827"/>
                    <a:pt x="847806" y="74873"/>
                  </a:cubicBezTo>
                  <a:cubicBezTo>
                    <a:pt x="849853" y="76042"/>
                    <a:pt x="857161" y="80426"/>
                    <a:pt x="869731" y="88317"/>
                  </a:cubicBezTo>
                  <a:cubicBezTo>
                    <a:pt x="882593" y="96209"/>
                    <a:pt x="888148" y="102347"/>
                    <a:pt x="886978" y="106146"/>
                  </a:cubicBezTo>
                  <a:cubicBezTo>
                    <a:pt x="886101" y="109069"/>
                    <a:pt x="882301" y="110531"/>
                    <a:pt x="876162" y="111115"/>
                  </a:cubicBezTo>
                  <a:lnTo>
                    <a:pt x="876162" y="112576"/>
                  </a:lnTo>
                  <a:close/>
                  <a:moveTo>
                    <a:pt x="871193" y="45645"/>
                  </a:moveTo>
                  <a:cubicBezTo>
                    <a:pt x="879378" y="46229"/>
                    <a:pt x="884347" y="45060"/>
                    <a:pt x="885517" y="42722"/>
                  </a:cubicBezTo>
                  <a:cubicBezTo>
                    <a:pt x="886394" y="41261"/>
                    <a:pt x="885809" y="38922"/>
                    <a:pt x="884347" y="35707"/>
                  </a:cubicBezTo>
                  <a:cubicBezTo>
                    <a:pt x="882886" y="32492"/>
                    <a:pt x="877331" y="26355"/>
                    <a:pt x="867684" y="17878"/>
                  </a:cubicBezTo>
                  <a:lnTo>
                    <a:pt x="855114" y="7064"/>
                  </a:lnTo>
                  <a:cubicBezTo>
                    <a:pt x="849853" y="2388"/>
                    <a:pt x="846345" y="342"/>
                    <a:pt x="844591" y="926"/>
                  </a:cubicBezTo>
                  <a:cubicBezTo>
                    <a:pt x="842837" y="1511"/>
                    <a:pt x="841083" y="3265"/>
                    <a:pt x="839329" y="5895"/>
                  </a:cubicBezTo>
                  <a:lnTo>
                    <a:pt x="836698" y="10572"/>
                  </a:lnTo>
                  <a:lnTo>
                    <a:pt x="830559" y="20217"/>
                  </a:lnTo>
                  <a:lnTo>
                    <a:pt x="820912" y="36000"/>
                  </a:lnTo>
                  <a:cubicBezTo>
                    <a:pt x="816527" y="42722"/>
                    <a:pt x="810681" y="50906"/>
                    <a:pt x="803665" y="60843"/>
                  </a:cubicBezTo>
                  <a:cubicBezTo>
                    <a:pt x="796649" y="70488"/>
                    <a:pt x="789633" y="78672"/>
                    <a:pt x="782909" y="85395"/>
                  </a:cubicBezTo>
                  <a:lnTo>
                    <a:pt x="775601" y="92409"/>
                  </a:lnTo>
                  <a:cubicBezTo>
                    <a:pt x="771509" y="96501"/>
                    <a:pt x="769462" y="99132"/>
                    <a:pt x="768878" y="100301"/>
                  </a:cubicBezTo>
                  <a:cubicBezTo>
                    <a:pt x="768293" y="101762"/>
                    <a:pt x="768585" y="102931"/>
                    <a:pt x="769462" y="104100"/>
                  </a:cubicBezTo>
                  <a:cubicBezTo>
                    <a:pt x="770339" y="105270"/>
                    <a:pt x="772093" y="105562"/>
                    <a:pt x="774140" y="105270"/>
                  </a:cubicBezTo>
                  <a:cubicBezTo>
                    <a:pt x="776186" y="104977"/>
                    <a:pt x="779694" y="103516"/>
                    <a:pt x="784663" y="100885"/>
                  </a:cubicBezTo>
                  <a:lnTo>
                    <a:pt x="791972" y="96794"/>
                  </a:lnTo>
                  <a:cubicBezTo>
                    <a:pt x="792556" y="96501"/>
                    <a:pt x="796941" y="93578"/>
                    <a:pt x="805126" y="88610"/>
                  </a:cubicBezTo>
                  <a:lnTo>
                    <a:pt x="827051" y="75750"/>
                  </a:lnTo>
                  <a:lnTo>
                    <a:pt x="855114" y="56459"/>
                  </a:lnTo>
                  <a:cubicBezTo>
                    <a:pt x="858330" y="53829"/>
                    <a:pt x="863884" y="50321"/>
                    <a:pt x="871193" y="45645"/>
                  </a:cubicBezTo>
                  <a:close/>
                  <a:moveTo>
                    <a:pt x="987247" y="37461"/>
                  </a:moveTo>
                  <a:cubicBezTo>
                    <a:pt x="994847" y="26647"/>
                    <a:pt x="1000986" y="18755"/>
                    <a:pt x="1005079" y="14371"/>
                  </a:cubicBezTo>
                  <a:cubicBezTo>
                    <a:pt x="1009171" y="9987"/>
                    <a:pt x="1012387" y="7649"/>
                    <a:pt x="1015018" y="7356"/>
                  </a:cubicBezTo>
                  <a:cubicBezTo>
                    <a:pt x="1017649" y="7356"/>
                    <a:pt x="1020865" y="9110"/>
                    <a:pt x="1024957" y="12617"/>
                  </a:cubicBezTo>
                  <a:lnTo>
                    <a:pt x="1038696" y="25185"/>
                  </a:lnTo>
                  <a:cubicBezTo>
                    <a:pt x="1049513" y="34538"/>
                    <a:pt x="1053898" y="40676"/>
                    <a:pt x="1052436" y="42722"/>
                  </a:cubicBezTo>
                  <a:cubicBezTo>
                    <a:pt x="1050682" y="45060"/>
                    <a:pt x="1048636" y="45937"/>
                    <a:pt x="1046297" y="45937"/>
                  </a:cubicBezTo>
                  <a:lnTo>
                    <a:pt x="917673" y="45937"/>
                  </a:lnTo>
                  <a:lnTo>
                    <a:pt x="898087" y="46814"/>
                  </a:lnTo>
                  <a:lnTo>
                    <a:pt x="888732" y="35123"/>
                  </a:lnTo>
                  <a:lnTo>
                    <a:pt x="912703" y="37169"/>
                  </a:lnTo>
                  <a:lnTo>
                    <a:pt x="987247" y="37461"/>
                  </a:lnTo>
                  <a:close/>
                </a:path>
              </a:pathLst>
            </a:custGeom>
            <a:grpFill/>
            <a:ln w="186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</a:endParaRPr>
            </a:p>
          </p:txBody>
        </p:sp>
        <p:sp>
          <p:nvSpPr>
            <p:cNvPr id="82" name="任意多边形: 形状 81"/>
            <p:cNvSpPr/>
            <p:nvPr/>
          </p:nvSpPr>
          <p:spPr>
            <a:xfrm>
              <a:off x="3611026" y="2785175"/>
              <a:ext cx="1086973" cy="41832"/>
            </a:xfrm>
            <a:custGeom>
              <a:avLst/>
              <a:gdLst>
                <a:gd name="connsiteX0" fmla="*/ 33033 w 2232801"/>
                <a:gd name="connsiteY0" fmla="*/ 85053 h 85929"/>
                <a:gd name="connsiteX1" fmla="*/ 0 w 2232801"/>
                <a:gd name="connsiteY1" fmla="*/ 85053 h 85929"/>
                <a:gd name="connsiteX2" fmla="*/ 0 w 2232801"/>
                <a:gd name="connsiteY2" fmla="*/ 80376 h 85929"/>
                <a:gd name="connsiteX3" fmla="*/ 15201 w 2232801"/>
                <a:gd name="connsiteY3" fmla="*/ 64886 h 85929"/>
                <a:gd name="connsiteX4" fmla="*/ 42095 w 2232801"/>
                <a:gd name="connsiteY4" fmla="*/ 585 h 85929"/>
                <a:gd name="connsiteX5" fmla="*/ 48234 w 2232801"/>
                <a:gd name="connsiteY5" fmla="*/ 585 h 85929"/>
                <a:gd name="connsiteX6" fmla="*/ 79513 w 2232801"/>
                <a:gd name="connsiteY6" fmla="*/ 72485 h 85929"/>
                <a:gd name="connsiteX7" fmla="*/ 90914 w 2232801"/>
                <a:gd name="connsiteY7" fmla="*/ 80669 h 85929"/>
                <a:gd name="connsiteX8" fmla="*/ 90914 w 2232801"/>
                <a:gd name="connsiteY8" fmla="*/ 85345 h 85929"/>
                <a:gd name="connsiteX9" fmla="*/ 47357 w 2232801"/>
                <a:gd name="connsiteY9" fmla="*/ 85345 h 85929"/>
                <a:gd name="connsiteX10" fmla="*/ 47357 w 2232801"/>
                <a:gd name="connsiteY10" fmla="*/ 80669 h 85929"/>
                <a:gd name="connsiteX11" fmla="*/ 52034 w 2232801"/>
                <a:gd name="connsiteY11" fmla="*/ 80669 h 85929"/>
                <a:gd name="connsiteX12" fmla="*/ 59050 w 2232801"/>
                <a:gd name="connsiteY12" fmla="*/ 76285 h 85929"/>
                <a:gd name="connsiteX13" fmla="*/ 58466 w 2232801"/>
                <a:gd name="connsiteY13" fmla="*/ 72485 h 85929"/>
                <a:gd name="connsiteX14" fmla="*/ 57881 w 2232801"/>
                <a:gd name="connsiteY14" fmla="*/ 71608 h 85929"/>
                <a:gd name="connsiteX15" fmla="*/ 51742 w 2232801"/>
                <a:gd name="connsiteY15" fmla="*/ 57871 h 85929"/>
                <a:gd name="connsiteX16" fmla="*/ 25140 w 2232801"/>
                <a:gd name="connsiteY16" fmla="*/ 57871 h 85929"/>
                <a:gd name="connsiteX17" fmla="*/ 21340 w 2232801"/>
                <a:gd name="connsiteY17" fmla="*/ 67224 h 85929"/>
                <a:gd name="connsiteX18" fmla="*/ 19586 w 2232801"/>
                <a:gd name="connsiteY18" fmla="*/ 74823 h 85929"/>
                <a:gd name="connsiteX19" fmla="*/ 26602 w 2232801"/>
                <a:gd name="connsiteY19" fmla="*/ 80376 h 85929"/>
                <a:gd name="connsiteX20" fmla="*/ 32741 w 2232801"/>
                <a:gd name="connsiteY20" fmla="*/ 80376 h 85929"/>
                <a:gd name="connsiteX21" fmla="*/ 33033 w 2232801"/>
                <a:gd name="connsiteY21" fmla="*/ 85053 h 85929"/>
                <a:gd name="connsiteX22" fmla="*/ 49111 w 2232801"/>
                <a:gd name="connsiteY22" fmla="*/ 50856 h 85929"/>
                <a:gd name="connsiteX23" fmla="*/ 38295 w 2232801"/>
                <a:gd name="connsiteY23" fmla="*/ 25136 h 85929"/>
                <a:gd name="connsiteX24" fmla="*/ 27771 w 2232801"/>
                <a:gd name="connsiteY24" fmla="*/ 50856 h 85929"/>
                <a:gd name="connsiteX25" fmla="*/ 49111 w 2232801"/>
                <a:gd name="connsiteY25" fmla="*/ 50856 h 85929"/>
                <a:gd name="connsiteX26" fmla="*/ 141195 w 2232801"/>
                <a:gd name="connsiteY26" fmla="*/ 50564 h 85929"/>
                <a:gd name="connsiteX27" fmla="*/ 141195 w 2232801"/>
                <a:gd name="connsiteY27" fmla="*/ 45011 h 85929"/>
                <a:gd name="connsiteX28" fmla="*/ 187967 w 2232801"/>
                <a:gd name="connsiteY28" fmla="*/ 45011 h 85929"/>
                <a:gd name="connsiteX29" fmla="*/ 187967 w 2232801"/>
                <a:gd name="connsiteY29" fmla="*/ 50564 h 85929"/>
                <a:gd name="connsiteX30" fmla="*/ 175689 w 2232801"/>
                <a:gd name="connsiteY30" fmla="*/ 59625 h 85929"/>
                <a:gd name="connsiteX31" fmla="*/ 175689 w 2232801"/>
                <a:gd name="connsiteY31" fmla="*/ 85345 h 85929"/>
                <a:gd name="connsiteX32" fmla="*/ 171012 w 2232801"/>
                <a:gd name="connsiteY32" fmla="*/ 85345 h 85929"/>
                <a:gd name="connsiteX33" fmla="*/ 165750 w 2232801"/>
                <a:gd name="connsiteY33" fmla="*/ 79792 h 85929"/>
                <a:gd name="connsiteX34" fmla="*/ 141487 w 2232801"/>
                <a:gd name="connsiteY34" fmla="*/ 85930 h 85929"/>
                <a:gd name="connsiteX35" fmla="*/ 101730 w 2232801"/>
                <a:gd name="connsiteY35" fmla="*/ 46180 h 85929"/>
                <a:gd name="connsiteX36" fmla="*/ 144410 w 2232801"/>
                <a:gd name="connsiteY36" fmla="*/ 585 h 85929"/>
                <a:gd name="connsiteX37" fmla="*/ 161365 w 2232801"/>
                <a:gd name="connsiteY37" fmla="*/ 5261 h 85929"/>
                <a:gd name="connsiteX38" fmla="*/ 165750 w 2232801"/>
                <a:gd name="connsiteY38" fmla="*/ 6722 h 85929"/>
                <a:gd name="connsiteX39" fmla="*/ 168673 w 2232801"/>
                <a:gd name="connsiteY39" fmla="*/ 4384 h 85929"/>
                <a:gd name="connsiteX40" fmla="*/ 170135 w 2232801"/>
                <a:gd name="connsiteY40" fmla="*/ 2923 h 85929"/>
                <a:gd name="connsiteX41" fmla="*/ 174812 w 2232801"/>
                <a:gd name="connsiteY41" fmla="*/ 2923 h 85929"/>
                <a:gd name="connsiteX42" fmla="*/ 174812 w 2232801"/>
                <a:gd name="connsiteY42" fmla="*/ 31858 h 85929"/>
                <a:gd name="connsiteX43" fmla="*/ 170135 w 2232801"/>
                <a:gd name="connsiteY43" fmla="*/ 31858 h 85929"/>
                <a:gd name="connsiteX44" fmla="*/ 145579 w 2232801"/>
                <a:gd name="connsiteY44" fmla="*/ 6138 h 85929"/>
                <a:gd name="connsiteX45" fmla="*/ 124239 w 2232801"/>
                <a:gd name="connsiteY45" fmla="*/ 43549 h 85929"/>
                <a:gd name="connsiteX46" fmla="*/ 142656 w 2232801"/>
                <a:gd name="connsiteY46" fmla="*/ 80961 h 85929"/>
                <a:gd name="connsiteX47" fmla="*/ 156396 w 2232801"/>
                <a:gd name="connsiteY47" fmla="*/ 64009 h 85929"/>
                <a:gd name="connsiteX48" fmla="*/ 141195 w 2232801"/>
                <a:gd name="connsiteY48" fmla="*/ 50564 h 85929"/>
                <a:gd name="connsiteX49" fmla="*/ 276835 w 2232801"/>
                <a:gd name="connsiteY49" fmla="*/ 66639 h 85929"/>
                <a:gd name="connsiteX50" fmla="*/ 281512 w 2232801"/>
                <a:gd name="connsiteY50" fmla="*/ 66639 h 85929"/>
                <a:gd name="connsiteX51" fmla="*/ 263972 w 2232801"/>
                <a:gd name="connsiteY51" fmla="*/ 85637 h 85929"/>
                <a:gd name="connsiteX52" fmla="*/ 245848 w 2232801"/>
                <a:gd name="connsiteY52" fmla="*/ 65763 h 85929"/>
                <a:gd name="connsiteX53" fmla="*/ 231232 w 2232801"/>
                <a:gd name="connsiteY53" fmla="*/ 45303 h 85929"/>
                <a:gd name="connsiteX54" fmla="*/ 231232 w 2232801"/>
                <a:gd name="connsiteY54" fmla="*/ 70439 h 85929"/>
                <a:gd name="connsiteX55" fmla="*/ 243217 w 2232801"/>
                <a:gd name="connsiteY55" fmla="*/ 80376 h 85929"/>
                <a:gd name="connsiteX56" fmla="*/ 243217 w 2232801"/>
                <a:gd name="connsiteY56" fmla="*/ 85053 h 85929"/>
                <a:gd name="connsiteX57" fmla="*/ 199952 w 2232801"/>
                <a:gd name="connsiteY57" fmla="*/ 85053 h 85929"/>
                <a:gd name="connsiteX58" fmla="*/ 199952 w 2232801"/>
                <a:gd name="connsiteY58" fmla="*/ 80376 h 85929"/>
                <a:gd name="connsiteX59" fmla="*/ 211938 w 2232801"/>
                <a:gd name="connsiteY59" fmla="*/ 72193 h 85929"/>
                <a:gd name="connsiteX60" fmla="*/ 211938 w 2232801"/>
                <a:gd name="connsiteY60" fmla="*/ 14322 h 85929"/>
                <a:gd name="connsiteX61" fmla="*/ 199952 w 2232801"/>
                <a:gd name="connsiteY61" fmla="*/ 6138 h 85929"/>
                <a:gd name="connsiteX62" fmla="*/ 199952 w 2232801"/>
                <a:gd name="connsiteY62" fmla="*/ 1461 h 85929"/>
                <a:gd name="connsiteX63" fmla="*/ 242632 w 2232801"/>
                <a:gd name="connsiteY63" fmla="*/ 1461 h 85929"/>
                <a:gd name="connsiteX64" fmla="*/ 273327 w 2232801"/>
                <a:gd name="connsiteY64" fmla="*/ 23675 h 85929"/>
                <a:gd name="connsiteX65" fmla="*/ 243802 w 2232801"/>
                <a:gd name="connsiteY65" fmla="*/ 43549 h 85929"/>
                <a:gd name="connsiteX66" fmla="*/ 243802 w 2232801"/>
                <a:gd name="connsiteY66" fmla="*/ 44134 h 85929"/>
                <a:gd name="connsiteX67" fmla="*/ 265142 w 2232801"/>
                <a:gd name="connsiteY67" fmla="*/ 62255 h 85929"/>
                <a:gd name="connsiteX68" fmla="*/ 272157 w 2232801"/>
                <a:gd name="connsiteY68" fmla="*/ 75408 h 85929"/>
                <a:gd name="connsiteX69" fmla="*/ 276835 w 2232801"/>
                <a:gd name="connsiteY69" fmla="*/ 66639 h 85929"/>
                <a:gd name="connsiteX70" fmla="*/ 231524 w 2232801"/>
                <a:gd name="connsiteY70" fmla="*/ 14614 h 85929"/>
                <a:gd name="connsiteX71" fmla="*/ 231524 w 2232801"/>
                <a:gd name="connsiteY71" fmla="*/ 40627 h 85929"/>
                <a:gd name="connsiteX72" fmla="*/ 252864 w 2232801"/>
                <a:gd name="connsiteY72" fmla="*/ 23967 h 85929"/>
                <a:gd name="connsiteX73" fmla="*/ 239709 w 2232801"/>
                <a:gd name="connsiteY73" fmla="*/ 7307 h 85929"/>
                <a:gd name="connsiteX74" fmla="*/ 231524 w 2232801"/>
                <a:gd name="connsiteY74" fmla="*/ 14614 h 85929"/>
                <a:gd name="connsiteX75" fmla="*/ 338808 w 2232801"/>
                <a:gd name="connsiteY75" fmla="*/ 85053 h 85929"/>
                <a:gd name="connsiteX76" fmla="*/ 294667 w 2232801"/>
                <a:gd name="connsiteY76" fmla="*/ 85053 h 85929"/>
                <a:gd name="connsiteX77" fmla="*/ 294667 w 2232801"/>
                <a:gd name="connsiteY77" fmla="*/ 80376 h 85929"/>
                <a:gd name="connsiteX78" fmla="*/ 306652 w 2232801"/>
                <a:gd name="connsiteY78" fmla="*/ 72193 h 85929"/>
                <a:gd name="connsiteX79" fmla="*/ 306652 w 2232801"/>
                <a:gd name="connsiteY79" fmla="*/ 14322 h 85929"/>
                <a:gd name="connsiteX80" fmla="*/ 294667 w 2232801"/>
                <a:gd name="connsiteY80" fmla="*/ 6138 h 85929"/>
                <a:gd name="connsiteX81" fmla="*/ 294667 w 2232801"/>
                <a:gd name="connsiteY81" fmla="*/ 1461 h 85929"/>
                <a:gd name="connsiteX82" fmla="*/ 338808 w 2232801"/>
                <a:gd name="connsiteY82" fmla="*/ 1461 h 85929"/>
                <a:gd name="connsiteX83" fmla="*/ 338808 w 2232801"/>
                <a:gd name="connsiteY83" fmla="*/ 6138 h 85929"/>
                <a:gd name="connsiteX84" fmla="*/ 326823 w 2232801"/>
                <a:gd name="connsiteY84" fmla="*/ 14322 h 85929"/>
                <a:gd name="connsiteX85" fmla="*/ 326823 w 2232801"/>
                <a:gd name="connsiteY85" fmla="*/ 72193 h 85929"/>
                <a:gd name="connsiteX86" fmla="*/ 338808 w 2232801"/>
                <a:gd name="connsiteY86" fmla="*/ 80376 h 85929"/>
                <a:gd name="connsiteX87" fmla="*/ 338808 w 2232801"/>
                <a:gd name="connsiteY87" fmla="*/ 85053 h 85929"/>
                <a:gd name="connsiteX88" fmla="*/ 430892 w 2232801"/>
                <a:gd name="connsiteY88" fmla="*/ 2046 h 85929"/>
                <a:gd name="connsiteX89" fmla="*/ 430892 w 2232801"/>
                <a:gd name="connsiteY89" fmla="*/ 31858 h 85929"/>
                <a:gd name="connsiteX90" fmla="*/ 426214 w 2232801"/>
                <a:gd name="connsiteY90" fmla="*/ 31858 h 85929"/>
                <a:gd name="connsiteX91" fmla="*/ 398736 w 2232801"/>
                <a:gd name="connsiteY91" fmla="*/ 5846 h 85929"/>
                <a:gd name="connsiteX92" fmla="*/ 377396 w 2232801"/>
                <a:gd name="connsiteY92" fmla="*/ 43257 h 85929"/>
                <a:gd name="connsiteX93" fmla="*/ 401951 w 2232801"/>
                <a:gd name="connsiteY93" fmla="*/ 80669 h 85929"/>
                <a:gd name="connsiteX94" fmla="*/ 427968 w 2232801"/>
                <a:gd name="connsiteY94" fmla="*/ 52318 h 85929"/>
                <a:gd name="connsiteX95" fmla="*/ 433523 w 2232801"/>
                <a:gd name="connsiteY95" fmla="*/ 52318 h 85929"/>
                <a:gd name="connsiteX96" fmla="*/ 399028 w 2232801"/>
                <a:gd name="connsiteY96" fmla="*/ 85345 h 85929"/>
                <a:gd name="connsiteX97" fmla="*/ 354886 w 2232801"/>
                <a:gd name="connsiteY97" fmla="*/ 43257 h 85929"/>
                <a:gd name="connsiteX98" fmla="*/ 397566 w 2232801"/>
                <a:gd name="connsiteY98" fmla="*/ 0 h 85929"/>
                <a:gd name="connsiteX99" fmla="*/ 421245 w 2232801"/>
                <a:gd name="connsiteY99" fmla="*/ 7015 h 85929"/>
                <a:gd name="connsiteX100" fmla="*/ 425922 w 2232801"/>
                <a:gd name="connsiteY100" fmla="*/ 1754 h 85929"/>
                <a:gd name="connsiteX101" fmla="*/ 430892 w 2232801"/>
                <a:gd name="connsiteY101" fmla="*/ 1754 h 85929"/>
                <a:gd name="connsiteX102" fmla="*/ 430892 w 2232801"/>
                <a:gd name="connsiteY102" fmla="*/ 2046 h 85929"/>
                <a:gd name="connsiteX103" fmla="*/ 447554 w 2232801"/>
                <a:gd name="connsiteY103" fmla="*/ 1754 h 85929"/>
                <a:gd name="connsiteX104" fmla="*/ 490234 w 2232801"/>
                <a:gd name="connsiteY104" fmla="*/ 1754 h 85929"/>
                <a:gd name="connsiteX105" fmla="*/ 490234 w 2232801"/>
                <a:gd name="connsiteY105" fmla="*/ 6430 h 85929"/>
                <a:gd name="connsiteX106" fmla="*/ 477956 w 2232801"/>
                <a:gd name="connsiteY106" fmla="*/ 14614 h 85929"/>
                <a:gd name="connsiteX107" fmla="*/ 477956 w 2232801"/>
                <a:gd name="connsiteY107" fmla="*/ 64301 h 85929"/>
                <a:gd name="connsiteX108" fmla="*/ 494912 w 2232801"/>
                <a:gd name="connsiteY108" fmla="*/ 80961 h 85929"/>
                <a:gd name="connsiteX109" fmla="*/ 515667 w 2232801"/>
                <a:gd name="connsiteY109" fmla="*/ 60209 h 85929"/>
                <a:gd name="connsiteX110" fmla="*/ 515667 w 2232801"/>
                <a:gd name="connsiteY110" fmla="*/ 16075 h 85929"/>
                <a:gd name="connsiteX111" fmla="*/ 502512 w 2232801"/>
                <a:gd name="connsiteY111" fmla="*/ 6722 h 85929"/>
                <a:gd name="connsiteX112" fmla="*/ 502512 w 2232801"/>
                <a:gd name="connsiteY112" fmla="*/ 2046 h 85929"/>
                <a:gd name="connsiteX113" fmla="*/ 533206 w 2232801"/>
                <a:gd name="connsiteY113" fmla="*/ 2046 h 85929"/>
                <a:gd name="connsiteX114" fmla="*/ 533206 w 2232801"/>
                <a:gd name="connsiteY114" fmla="*/ 6722 h 85929"/>
                <a:gd name="connsiteX115" fmla="*/ 521806 w 2232801"/>
                <a:gd name="connsiteY115" fmla="*/ 16075 h 85929"/>
                <a:gd name="connsiteX116" fmla="*/ 521806 w 2232801"/>
                <a:gd name="connsiteY116" fmla="*/ 59040 h 85929"/>
                <a:gd name="connsiteX117" fmla="*/ 489942 w 2232801"/>
                <a:gd name="connsiteY117" fmla="*/ 85637 h 85929"/>
                <a:gd name="connsiteX118" fmla="*/ 458663 w 2232801"/>
                <a:gd name="connsiteY118" fmla="*/ 62548 h 85929"/>
                <a:gd name="connsiteX119" fmla="*/ 458663 w 2232801"/>
                <a:gd name="connsiteY119" fmla="*/ 14614 h 85929"/>
                <a:gd name="connsiteX120" fmla="*/ 447262 w 2232801"/>
                <a:gd name="connsiteY120" fmla="*/ 6430 h 85929"/>
                <a:gd name="connsiteX121" fmla="*/ 447554 w 2232801"/>
                <a:gd name="connsiteY121" fmla="*/ 1754 h 85929"/>
                <a:gd name="connsiteX122" fmla="*/ 613012 w 2232801"/>
                <a:gd name="connsiteY122" fmla="*/ 85053 h 85929"/>
                <a:gd name="connsiteX123" fmla="*/ 543438 w 2232801"/>
                <a:gd name="connsiteY123" fmla="*/ 85053 h 85929"/>
                <a:gd name="connsiteX124" fmla="*/ 543438 w 2232801"/>
                <a:gd name="connsiteY124" fmla="*/ 80376 h 85929"/>
                <a:gd name="connsiteX125" fmla="*/ 555423 w 2232801"/>
                <a:gd name="connsiteY125" fmla="*/ 72193 h 85929"/>
                <a:gd name="connsiteX126" fmla="*/ 555423 w 2232801"/>
                <a:gd name="connsiteY126" fmla="*/ 14322 h 85929"/>
                <a:gd name="connsiteX127" fmla="*/ 543438 w 2232801"/>
                <a:gd name="connsiteY127" fmla="*/ 6138 h 85929"/>
                <a:gd name="connsiteX128" fmla="*/ 543438 w 2232801"/>
                <a:gd name="connsiteY128" fmla="*/ 1461 h 85929"/>
                <a:gd name="connsiteX129" fmla="*/ 587579 w 2232801"/>
                <a:gd name="connsiteY129" fmla="*/ 1461 h 85929"/>
                <a:gd name="connsiteX130" fmla="*/ 587579 w 2232801"/>
                <a:gd name="connsiteY130" fmla="*/ 6138 h 85929"/>
                <a:gd name="connsiteX131" fmla="*/ 575594 w 2232801"/>
                <a:gd name="connsiteY131" fmla="*/ 14322 h 85929"/>
                <a:gd name="connsiteX132" fmla="*/ 575594 w 2232801"/>
                <a:gd name="connsiteY132" fmla="*/ 71608 h 85929"/>
                <a:gd name="connsiteX133" fmla="*/ 583779 w 2232801"/>
                <a:gd name="connsiteY133" fmla="*/ 79207 h 85929"/>
                <a:gd name="connsiteX134" fmla="*/ 608919 w 2232801"/>
                <a:gd name="connsiteY134" fmla="*/ 52610 h 85929"/>
                <a:gd name="connsiteX135" fmla="*/ 614181 w 2232801"/>
                <a:gd name="connsiteY135" fmla="*/ 52610 h 85929"/>
                <a:gd name="connsiteX136" fmla="*/ 613012 w 2232801"/>
                <a:gd name="connsiteY136" fmla="*/ 85053 h 85929"/>
                <a:gd name="connsiteX137" fmla="*/ 627044 w 2232801"/>
                <a:gd name="connsiteY137" fmla="*/ 1754 h 85929"/>
                <a:gd name="connsiteX138" fmla="*/ 705095 w 2232801"/>
                <a:gd name="connsiteY138" fmla="*/ 1754 h 85929"/>
                <a:gd name="connsiteX139" fmla="*/ 705680 w 2232801"/>
                <a:gd name="connsiteY139" fmla="*/ 31274 h 85929"/>
                <a:gd name="connsiteX140" fmla="*/ 700126 w 2232801"/>
                <a:gd name="connsiteY140" fmla="*/ 31274 h 85929"/>
                <a:gd name="connsiteX141" fmla="*/ 676447 w 2232801"/>
                <a:gd name="connsiteY141" fmla="*/ 7599 h 85929"/>
                <a:gd name="connsiteX142" fmla="*/ 676447 w 2232801"/>
                <a:gd name="connsiteY142" fmla="*/ 72485 h 85929"/>
                <a:gd name="connsiteX143" fmla="*/ 689602 w 2232801"/>
                <a:gd name="connsiteY143" fmla="*/ 80669 h 85929"/>
                <a:gd name="connsiteX144" fmla="*/ 689602 w 2232801"/>
                <a:gd name="connsiteY144" fmla="*/ 85345 h 85929"/>
                <a:gd name="connsiteX145" fmla="*/ 642245 w 2232801"/>
                <a:gd name="connsiteY145" fmla="*/ 85345 h 85929"/>
                <a:gd name="connsiteX146" fmla="*/ 642245 w 2232801"/>
                <a:gd name="connsiteY146" fmla="*/ 80669 h 85929"/>
                <a:gd name="connsiteX147" fmla="*/ 655984 w 2232801"/>
                <a:gd name="connsiteY147" fmla="*/ 72485 h 85929"/>
                <a:gd name="connsiteX148" fmla="*/ 655984 w 2232801"/>
                <a:gd name="connsiteY148" fmla="*/ 7599 h 85929"/>
                <a:gd name="connsiteX149" fmla="*/ 632306 w 2232801"/>
                <a:gd name="connsiteY149" fmla="*/ 31274 h 85929"/>
                <a:gd name="connsiteX150" fmla="*/ 626751 w 2232801"/>
                <a:gd name="connsiteY150" fmla="*/ 31274 h 85929"/>
                <a:gd name="connsiteX151" fmla="*/ 627044 w 2232801"/>
                <a:gd name="connsiteY151" fmla="*/ 1754 h 85929"/>
                <a:gd name="connsiteX152" fmla="*/ 715911 w 2232801"/>
                <a:gd name="connsiteY152" fmla="*/ 1754 h 85929"/>
                <a:gd name="connsiteX153" fmla="*/ 758591 w 2232801"/>
                <a:gd name="connsiteY153" fmla="*/ 1754 h 85929"/>
                <a:gd name="connsiteX154" fmla="*/ 758591 w 2232801"/>
                <a:gd name="connsiteY154" fmla="*/ 6430 h 85929"/>
                <a:gd name="connsiteX155" fmla="*/ 746314 w 2232801"/>
                <a:gd name="connsiteY155" fmla="*/ 14614 h 85929"/>
                <a:gd name="connsiteX156" fmla="*/ 746314 w 2232801"/>
                <a:gd name="connsiteY156" fmla="*/ 64301 h 85929"/>
                <a:gd name="connsiteX157" fmla="*/ 763269 w 2232801"/>
                <a:gd name="connsiteY157" fmla="*/ 80961 h 85929"/>
                <a:gd name="connsiteX158" fmla="*/ 784024 w 2232801"/>
                <a:gd name="connsiteY158" fmla="*/ 60209 h 85929"/>
                <a:gd name="connsiteX159" fmla="*/ 784024 w 2232801"/>
                <a:gd name="connsiteY159" fmla="*/ 16075 h 85929"/>
                <a:gd name="connsiteX160" fmla="*/ 770869 w 2232801"/>
                <a:gd name="connsiteY160" fmla="*/ 6722 h 85929"/>
                <a:gd name="connsiteX161" fmla="*/ 770869 w 2232801"/>
                <a:gd name="connsiteY161" fmla="*/ 2046 h 85929"/>
                <a:gd name="connsiteX162" fmla="*/ 801564 w 2232801"/>
                <a:gd name="connsiteY162" fmla="*/ 2046 h 85929"/>
                <a:gd name="connsiteX163" fmla="*/ 801564 w 2232801"/>
                <a:gd name="connsiteY163" fmla="*/ 6722 h 85929"/>
                <a:gd name="connsiteX164" fmla="*/ 790163 w 2232801"/>
                <a:gd name="connsiteY164" fmla="*/ 16075 h 85929"/>
                <a:gd name="connsiteX165" fmla="*/ 790163 w 2232801"/>
                <a:gd name="connsiteY165" fmla="*/ 59040 h 85929"/>
                <a:gd name="connsiteX166" fmla="*/ 758299 w 2232801"/>
                <a:gd name="connsiteY166" fmla="*/ 85637 h 85929"/>
                <a:gd name="connsiteX167" fmla="*/ 727020 w 2232801"/>
                <a:gd name="connsiteY167" fmla="*/ 62548 h 85929"/>
                <a:gd name="connsiteX168" fmla="*/ 727020 w 2232801"/>
                <a:gd name="connsiteY168" fmla="*/ 14614 h 85929"/>
                <a:gd name="connsiteX169" fmla="*/ 715619 w 2232801"/>
                <a:gd name="connsiteY169" fmla="*/ 6430 h 85929"/>
                <a:gd name="connsiteX170" fmla="*/ 715911 w 2232801"/>
                <a:gd name="connsiteY170" fmla="*/ 1754 h 85929"/>
                <a:gd name="connsiteX171" fmla="*/ 888093 w 2232801"/>
                <a:gd name="connsiteY171" fmla="*/ 66639 h 85929"/>
                <a:gd name="connsiteX172" fmla="*/ 892770 w 2232801"/>
                <a:gd name="connsiteY172" fmla="*/ 66639 h 85929"/>
                <a:gd name="connsiteX173" fmla="*/ 875230 w 2232801"/>
                <a:gd name="connsiteY173" fmla="*/ 85637 h 85929"/>
                <a:gd name="connsiteX174" fmla="*/ 857106 w 2232801"/>
                <a:gd name="connsiteY174" fmla="*/ 65763 h 85929"/>
                <a:gd name="connsiteX175" fmla="*/ 842490 w 2232801"/>
                <a:gd name="connsiteY175" fmla="*/ 45303 h 85929"/>
                <a:gd name="connsiteX176" fmla="*/ 842490 w 2232801"/>
                <a:gd name="connsiteY176" fmla="*/ 70439 h 85929"/>
                <a:gd name="connsiteX177" fmla="*/ 854475 w 2232801"/>
                <a:gd name="connsiteY177" fmla="*/ 80376 h 85929"/>
                <a:gd name="connsiteX178" fmla="*/ 854475 w 2232801"/>
                <a:gd name="connsiteY178" fmla="*/ 85053 h 85929"/>
                <a:gd name="connsiteX179" fmla="*/ 811211 w 2232801"/>
                <a:gd name="connsiteY179" fmla="*/ 85053 h 85929"/>
                <a:gd name="connsiteX180" fmla="*/ 811211 w 2232801"/>
                <a:gd name="connsiteY180" fmla="*/ 80376 h 85929"/>
                <a:gd name="connsiteX181" fmla="*/ 823196 w 2232801"/>
                <a:gd name="connsiteY181" fmla="*/ 72193 h 85929"/>
                <a:gd name="connsiteX182" fmla="*/ 823196 w 2232801"/>
                <a:gd name="connsiteY182" fmla="*/ 14322 h 85929"/>
                <a:gd name="connsiteX183" fmla="*/ 811211 w 2232801"/>
                <a:gd name="connsiteY183" fmla="*/ 6138 h 85929"/>
                <a:gd name="connsiteX184" fmla="*/ 811211 w 2232801"/>
                <a:gd name="connsiteY184" fmla="*/ 1461 h 85929"/>
                <a:gd name="connsiteX185" fmla="*/ 853890 w 2232801"/>
                <a:gd name="connsiteY185" fmla="*/ 1461 h 85929"/>
                <a:gd name="connsiteX186" fmla="*/ 884585 w 2232801"/>
                <a:gd name="connsiteY186" fmla="*/ 23675 h 85929"/>
                <a:gd name="connsiteX187" fmla="*/ 855060 w 2232801"/>
                <a:gd name="connsiteY187" fmla="*/ 43549 h 85929"/>
                <a:gd name="connsiteX188" fmla="*/ 855060 w 2232801"/>
                <a:gd name="connsiteY188" fmla="*/ 44134 h 85929"/>
                <a:gd name="connsiteX189" fmla="*/ 876400 w 2232801"/>
                <a:gd name="connsiteY189" fmla="*/ 62255 h 85929"/>
                <a:gd name="connsiteX190" fmla="*/ 883416 w 2232801"/>
                <a:gd name="connsiteY190" fmla="*/ 75408 h 85929"/>
                <a:gd name="connsiteX191" fmla="*/ 888093 w 2232801"/>
                <a:gd name="connsiteY191" fmla="*/ 66639 h 85929"/>
                <a:gd name="connsiteX192" fmla="*/ 842490 w 2232801"/>
                <a:gd name="connsiteY192" fmla="*/ 14614 h 85929"/>
                <a:gd name="connsiteX193" fmla="*/ 842490 w 2232801"/>
                <a:gd name="connsiteY193" fmla="*/ 40627 h 85929"/>
                <a:gd name="connsiteX194" fmla="*/ 863830 w 2232801"/>
                <a:gd name="connsiteY194" fmla="*/ 23967 h 85929"/>
                <a:gd name="connsiteX195" fmla="*/ 850675 w 2232801"/>
                <a:gd name="connsiteY195" fmla="*/ 7307 h 85929"/>
                <a:gd name="connsiteX196" fmla="*/ 842490 w 2232801"/>
                <a:gd name="connsiteY196" fmla="*/ 14614 h 85929"/>
                <a:gd name="connsiteX197" fmla="*/ 935158 w 2232801"/>
                <a:gd name="connsiteY197" fmla="*/ 85053 h 85929"/>
                <a:gd name="connsiteX198" fmla="*/ 902125 w 2232801"/>
                <a:gd name="connsiteY198" fmla="*/ 85053 h 85929"/>
                <a:gd name="connsiteX199" fmla="*/ 902125 w 2232801"/>
                <a:gd name="connsiteY199" fmla="*/ 80376 h 85929"/>
                <a:gd name="connsiteX200" fmla="*/ 917326 w 2232801"/>
                <a:gd name="connsiteY200" fmla="*/ 64886 h 85929"/>
                <a:gd name="connsiteX201" fmla="*/ 944220 w 2232801"/>
                <a:gd name="connsiteY201" fmla="*/ 585 h 85929"/>
                <a:gd name="connsiteX202" fmla="*/ 950359 w 2232801"/>
                <a:gd name="connsiteY202" fmla="*/ 585 h 85929"/>
                <a:gd name="connsiteX203" fmla="*/ 981638 w 2232801"/>
                <a:gd name="connsiteY203" fmla="*/ 72485 h 85929"/>
                <a:gd name="connsiteX204" fmla="*/ 993039 w 2232801"/>
                <a:gd name="connsiteY204" fmla="*/ 80669 h 85929"/>
                <a:gd name="connsiteX205" fmla="*/ 993039 w 2232801"/>
                <a:gd name="connsiteY205" fmla="*/ 85345 h 85929"/>
                <a:gd name="connsiteX206" fmla="*/ 949482 w 2232801"/>
                <a:gd name="connsiteY206" fmla="*/ 85345 h 85929"/>
                <a:gd name="connsiteX207" fmla="*/ 949482 w 2232801"/>
                <a:gd name="connsiteY207" fmla="*/ 80669 h 85929"/>
                <a:gd name="connsiteX208" fmla="*/ 954159 w 2232801"/>
                <a:gd name="connsiteY208" fmla="*/ 80669 h 85929"/>
                <a:gd name="connsiteX209" fmla="*/ 961175 w 2232801"/>
                <a:gd name="connsiteY209" fmla="*/ 76285 h 85929"/>
                <a:gd name="connsiteX210" fmla="*/ 960590 w 2232801"/>
                <a:gd name="connsiteY210" fmla="*/ 72485 h 85929"/>
                <a:gd name="connsiteX211" fmla="*/ 960005 w 2232801"/>
                <a:gd name="connsiteY211" fmla="*/ 71608 h 85929"/>
                <a:gd name="connsiteX212" fmla="*/ 953867 w 2232801"/>
                <a:gd name="connsiteY212" fmla="*/ 57871 h 85929"/>
                <a:gd name="connsiteX213" fmla="*/ 927265 w 2232801"/>
                <a:gd name="connsiteY213" fmla="*/ 57871 h 85929"/>
                <a:gd name="connsiteX214" fmla="*/ 923464 w 2232801"/>
                <a:gd name="connsiteY214" fmla="*/ 67224 h 85929"/>
                <a:gd name="connsiteX215" fmla="*/ 921710 w 2232801"/>
                <a:gd name="connsiteY215" fmla="*/ 74823 h 85929"/>
                <a:gd name="connsiteX216" fmla="*/ 928726 w 2232801"/>
                <a:gd name="connsiteY216" fmla="*/ 80376 h 85929"/>
                <a:gd name="connsiteX217" fmla="*/ 934865 w 2232801"/>
                <a:gd name="connsiteY217" fmla="*/ 80376 h 85929"/>
                <a:gd name="connsiteX218" fmla="*/ 934865 w 2232801"/>
                <a:gd name="connsiteY218" fmla="*/ 85053 h 85929"/>
                <a:gd name="connsiteX219" fmla="*/ 935158 w 2232801"/>
                <a:gd name="connsiteY219" fmla="*/ 85053 h 85929"/>
                <a:gd name="connsiteX220" fmla="*/ 951236 w 2232801"/>
                <a:gd name="connsiteY220" fmla="*/ 50856 h 85929"/>
                <a:gd name="connsiteX221" fmla="*/ 940419 w 2232801"/>
                <a:gd name="connsiteY221" fmla="*/ 25136 h 85929"/>
                <a:gd name="connsiteX222" fmla="*/ 929896 w 2232801"/>
                <a:gd name="connsiteY222" fmla="*/ 50856 h 85929"/>
                <a:gd name="connsiteX223" fmla="*/ 951236 w 2232801"/>
                <a:gd name="connsiteY223" fmla="*/ 50856 h 85929"/>
                <a:gd name="connsiteX224" fmla="*/ 1070798 w 2232801"/>
                <a:gd name="connsiteY224" fmla="*/ 85053 h 85929"/>
                <a:gd name="connsiteX225" fmla="*/ 1001224 w 2232801"/>
                <a:gd name="connsiteY225" fmla="*/ 85053 h 85929"/>
                <a:gd name="connsiteX226" fmla="*/ 1001224 w 2232801"/>
                <a:gd name="connsiteY226" fmla="*/ 80376 h 85929"/>
                <a:gd name="connsiteX227" fmla="*/ 1013209 w 2232801"/>
                <a:gd name="connsiteY227" fmla="*/ 72193 h 85929"/>
                <a:gd name="connsiteX228" fmla="*/ 1013209 w 2232801"/>
                <a:gd name="connsiteY228" fmla="*/ 14322 h 85929"/>
                <a:gd name="connsiteX229" fmla="*/ 1001224 w 2232801"/>
                <a:gd name="connsiteY229" fmla="*/ 6138 h 85929"/>
                <a:gd name="connsiteX230" fmla="*/ 1001224 w 2232801"/>
                <a:gd name="connsiteY230" fmla="*/ 1461 h 85929"/>
                <a:gd name="connsiteX231" fmla="*/ 1045073 w 2232801"/>
                <a:gd name="connsiteY231" fmla="*/ 1461 h 85929"/>
                <a:gd name="connsiteX232" fmla="*/ 1045073 w 2232801"/>
                <a:gd name="connsiteY232" fmla="*/ 6138 h 85929"/>
                <a:gd name="connsiteX233" fmla="*/ 1033088 w 2232801"/>
                <a:gd name="connsiteY233" fmla="*/ 14322 h 85929"/>
                <a:gd name="connsiteX234" fmla="*/ 1033088 w 2232801"/>
                <a:gd name="connsiteY234" fmla="*/ 71608 h 85929"/>
                <a:gd name="connsiteX235" fmla="*/ 1041273 w 2232801"/>
                <a:gd name="connsiteY235" fmla="*/ 79207 h 85929"/>
                <a:gd name="connsiteX236" fmla="*/ 1066413 w 2232801"/>
                <a:gd name="connsiteY236" fmla="*/ 52610 h 85929"/>
                <a:gd name="connsiteX237" fmla="*/ 1071675 w 2232801"/>
                <a:gd name="connsiteY237" fmla="*/ 52610 h 85929"/>
                <a:gd name="connsiteX238" fmla="*/ 1070798 w 2232801"/>
                <a:gd name="connsiteY238" fmla="*/ 85053 h 85929"/>
                <a:gd name="connsiteX239" fmla="*/ 1137449 w 2232801"/>
                <a:gd name="connsiteY239" fmla="*/ 72193 h 85929"/>
                <a:gd name="connsiteX240" fmla="*/ 1137449 w 2232801"/>
                <a:gd name="connsiteY240" fmla="*/ 14322 h 85929"/>
                <a:gd name="connsiteX241" fmla="*/ 1126048 w 2232801"/>
                <a:gd name="connsiteY241" fmla="*/ 6138 h 85929"/>
                <a:gd name="connsiteX242" fmla="*/ 1126048 w 2232801"/>
                <a:gd name="connsiteY242" fmla="*/ 1461 h 85929"/>
                <a:gd name="connsiteX243" fmla="*/ 1169312 w 2232801"/>
                <a:gd name="connsiteY243" fmla="*/ 1461 h 85929"/>
                <a:gd name="connsiteX244" fmla="*/ 1199715 w 2232801"/>
                <a:gd name="connsiteY244" fmla="*/ 22213 h 85929"/>
                <a:gd name="connsiteX245" fmla="*/ 1180713 w 2232801"/>
                <a:gd name="connsiteY245" fmla="*/ 40334 h 85929"/>
                <a:gd name="connsiteX246" fmla="*/ 1204392 w 2232801"/>
                <a:gd name="connsiteY246" fmla="*/ 61086 h 85929"/>
                <a:gd name="connsiteX247" fmla="*/ 1173697 w 2232801"/>
                <a:gd name="connsiteY247" fmla="*/ 84761 h 85929"/>
                <a:gd name="connsiteX248" fmla="*/ 1126048 w 2232801"/>
                <a:gd name="connsiteY248" fmla="*/ 84761 h 85929"/>
                <a:gd name="connsiteX249" fmla="*/ 1126048 w 2232801"/>
                <a:gd name="connsiteY249" fmla="*/ 80084 h 85929"/>
                <a:gd name="connsiteX250" fmla="*/ 1137449 w 2232801"/>
                <a:gd name="connsiteY250" fmla="*/ 72193 h 85929"/>
                <a:gd name="connsiteX251" fmla="*/ 1156742 w 2232801"/>
                <a:gd name="connsiteY251" fmla="*/ 43842 h 85929"/>
                <a:gd name="connsiteX252" fmla="*/ 1156742 w 2232801"/>
                <a:gd name="connsiteY252" fmla="*/ 70439 h 85929"/>
                <a:gd name="connsiteX253" fmla="*/ 1165220 w 2232801"/>
                <a:gd name="connsiteY253" fmla="*/ 79500 h 85929"/>
                <a:gd name="connsiteX254" fmla="*/ 1183344 w 2232801"/>
                <a:gd name="connsiteY254" fmla="*/ 63424 h 85929"/>
                <a:gd name="connsiteX255" fmla="*/ 1165220 w 2232801"/>
                <a:gd name="connsiteY255" fmla="*/ 44134 h 85929"/>
                <a:gd name="connsiteX256" fmla="*/ 1156742 w 2232801"/>
                <a:gd name="connsiteY256" fmla="*/ 44134 h 85929"/>
                <a:gd name="connsiteX257" fmla="*/ 1156742 w 2232801"/>
                <a:gd name="connsiteY257" fmla="*/ 43842 h 85929"/>
                <a:gd name="connsiteX258" fmla="*/ 1156742 w 2232801"/>
                <a:gd name="connsiteY258" fmla="*/ 15491 h 85929"/>
                <a:gd name="connsiteX259" fmla="*/ 1156742 w 2232801"/>
                <a:gd name="connsiteY259" fmla="*/ 38581 h 85929"/>
                <a:gd name="connsiteX260" fmla="*/ 1160543 w 2232801"/>
                <a:gd name="connsiteY260" fmla="*/ 38581 h 85929"/>
                <a:gd name="connsiteX261" fmla="*/ 1178667 w 2232801"/>
                <a:gd name="connsiteY261" fmla="*/ 23382 h 85929"/>
                <a:gd name="connsiteX262" fmla="*/ 1164927 w 2232801"/>
                <a:gd name="connsiteY262" fmla="*/ 7307 h 85929"/>
                <a:gd name="connsiteX263" fmla="*/ 1156742 w 2232801"/>
                <a:gd name="connsiteY263" fmla="*/ 15491 h 85929"/>
                <a:gd name="connsiteX264" fmla="*/ 1249995 w 2232801"/>
                <a:gd name="connsiteY264" fmla="*/ 85053 h 85929"/>
                <a:gd name="connsiteX265" fmla="*/ 1216670 w 2232801"/>
                <a:gd name="connsiteY265" fmla="*/ 85053 h 85929"/>
                <a:gd name="connsiteX266" fmla="*/ 1216670 w 2232801"/>
                <a:gd name="connsiteY266" fmla="*/ 80376 h 85929"/>
                <a:gd name="connsiteX267" fmla="*/ 1231871 w 2232801"/>
                <a:gd name="connsiteY267" fmla="*/ 64886 h 85929"/>
                <a:gd name="connsiteX268" fmla="*/ 1258765 w 2232801"/>
                <a:gd name="connsiteY268" fmla="*/ 585 h 85929"/>
                <a:gd name="connsiteX269" fmla="*/ 1264904 w 2232801"/>
                <a:gd name="connsiteY269" fmla="*/ 585 h 85929"/>
                <a:gd name="connsiteX270" fmla="*/ 1296183 w 2232801"/>
                <a:gd name="connsiteY270" fmla="*/ 72485 h 85929"/>
                <a:gd name="connsiteX271" fmla="*/ 1307584 w 2232801"/>
                <a:gd name="connsiteY271" fmla="*/ 80669 h 85929"/>
                <a:gd name="connsiteX272" fmla="*/ 1307584 w 2232801"/>
                <a:gd name="connsiteY272" fmla="*/ 85345 h 85929"/>
                <a:gd name="connsiteX273" fmla="*/ 1264027 w 2232801"/>
                <a:gd name="connsiteY273" fmla="*/ 85345 h 85929"/>
                <a:gd name="connsiteX274" fmla="*/ 1264027 w 2232801"/>
                <a:gd name="connsiteY274" fmla="*/ 80669 h 85929"/>
                <a:gd name="connsiteX275" fmla="*/ 1268704 w 2232801"/>
                <a:gd name="connsiteY275" fmla="*/ 80669 h 85929"/>
                <a:gd name="connsiteX276" fmla="*/ 1275720 w 2232801"/>
                <a:gd name="connsiteY276" fmla="*/ 76285 h 85929"/>
                <a:gd name="connsiteX277" fmla="*/ 1275135 w 2232801"/>
                <a:gd name="connsiteY277" fmla="*/ 72485 h 85929"/>
                <a:gd name="connsiteX278" fmla="*/ 1274550 w 2232801"/>
                <a:gd name="connsiteY278" fmla="*/ 71608 h 85929"/>
                <a:gd name="connsiteX279" fmla="*/ 1268412 w 2232801"/>
                <a:gd name="connsiteY279" fmla="*/ 57871 h 85929"/>
                <a:gd name="connsiteX280" fmla="*/ 1241810 w 2232801"/>
                <a:gd name="connsiteY280" fmla="*/ 57871 h 85929"/>
                <a:gd name="connsiteX281" fmla="*/ 1238010 w 2232801"/>
                <a:gd name="connsiteY281" fmla="*/ 67224 h 85929"/>
                <a:gd name="connsiteX282" fmla="*/ 1236255 w 2232801"/>
                <a:gd name="connsiteY282" fmla="*/ 74823 h 85929"/>
                <a:gd name="connsiteX283" fmla="*/ 1243271 w 2232801"/>
                <a:gd name="connsiteY283" fmla="*/ 80376 h 85929"/>
                <a:gd name="connsiteX284" fmla="*/ 1249410 w 2232801"/>
                <a:gd name="connsiteY284" fmla="*/ 80376 h 85929"/>
                <a:gd name="connsiteX285" fmla="*/ 1249410 w 2232801"/>
                <a:gd name="connsiteY285" fmla="*/ 85053 h 85929"/>
                <a:gd name="connsiteX286" fmla="*/ 1249995 w 2232801"/>
                <a:gd name="connsiteY286" fmla="*/ 85053 h 85929"/>
                <a:gd name="connsiteX287" fmla="*/ 1266073 w 2232801"/>
                <a:gd name="connsiteY287" fmla="*/ 50856 h 85929"/>
                <a:gd name="connsiteX288" fmla="*/ 1255257 w 2232801"/>
                <a:gd name="connsiteY288" fmla="*/ 25136 h 85929"/>
                <a:gd name="connsiteX289" fmla="*/ 1244733 w 2232801"/>
                <a:gd name="connsiteY289" fmla="*/ 50856 h 85929"/>
                <a:gd name="connsiteX290" fmla="*/ 1266073 w 2232801"/>
                <a:gd name="connsiteY290" fmla="*/ 50856 h 85929"/>
                <a:gd name="connsiteX291" fmla="*/ 1315476 w 2232801"/>
                <a:gd name="connsiteY291" fmla="*/ 6430 h 85929"/>
                <a:gd name="connsiteX292" fmla="*/ 1315476 w 2232801"/>
                <a:gd name="connsiteY292" fmla="*/ 1754 h 85929"/>
                <a:gd name="connsiteX293" fmla="*/ 1345002 w 2232801"/>
                <a:gd name="connsiteY293" fmla="*/ 1754 h 85929"/>
                <a:gd name="connsiteX294" fmla="*/ 1385635 w 2232801"/>
                <a:gd name="connsiteY294" fmla="*/ 58748 h 85929"/>
                <a:gd name="connsiteX295" fmla="*/ 1386220 w 2232801"/>
                <a:gd name="connsiteY295" fmla="*/ 58748 h 85929"/>
                <a:gd name="connsiteX296" fmla="*/ 1386220 w 2232801"/>
                <a:gd name="connsiteY296" fmla="*/ 16075 h 85929"/>
                <a:gd name="connsiteX297" fmla="*/ 1373357 w 2232801"/>
                <a:gd name="connsiteY297" fmla="*/ 6722 h 85929"/>
                <a:gd name="connsiteX298" fmla="*/ 1373357 w 2232801"/>
                <a:gd name="connsiteY298" fmla="*/ 2046 h 85929"/>
                <a:gd name="connsiteX299" fmla="*/ 1403760 w 2232801"/>
                <a:gd name="connsiteY299" fmla="*/ 2046 h 85929"/>
                <a:gd name="connsiteX300" fmla="*/ 1403760 w 2232801"/>
                <a:gd name="connsiteY300" fmla="*/ 6722 h 85929"/>
                <a:gd name="connsiteX301" fmla="*/ 1392943 w 2232801"/>
                <a:gd name="connsiteY301" fmla="*/ 16075 h 85929"/>
                <a:gd name="connsiteX302" fmla="*/ 1392943 w 2232801"/>
                <a:gd name="connsiteY302" fmla="*/ 85345 h 85929"/>
                <a:gd name="connsiteX303" fmla="*/ 1381543 w 2232801"/>
                <a:gd name="connsiteY303" fmla="*/ 85345 h 85929"/>
                <a:gd name="connsiteX304" fmla="*/ 1335062 w 2232801"/>
                <a:gd name="connsiteY304" fmla="*/ 21044 h 85929"/>
                <a:gd name="connsiteX305" fmla="*/ 1334478 w 2232801"/>
                <a:gd name="connsiteY305" fmla="*/ 21044 h 85929"/>
                <a:gd name="connsiteX306" fmla="*/ 1334478 w 2232801"/>
                <a:gd name="connsiteY306" fmla="*/ 72777 h 85929"/>
                <a:gd name="connsiteX307" fmla="*/ 1348802 w 2232801"/>
                <a:gd name="connsiteY307" fmla="*/ 80961 h 85929"/>
                <a:gd name="connsiteX308" fmla="*/ 1348802 w 2232801"/>
                <a:gd name="connsiteY308" fmla="*/ 85637 h 85929"/>
                <a:gd name="connsiteX309" fmla="*/ 1316061 w 2232801"/>
                <a:gd name="connsiteY309" fmla="*/ 85637 h 85929"/>
                <a:gd name="connsiteX310" fmla="*/ 1316061 w 2232801"/>
                <a:gd name="connsiteY310" fmla="*/ 80961 h 85929"/>
                <a:gd name="connsiteX311" fmla="*/ 1328047 w 2232801"/>
                <a:gd name="connsiteY311" fmla="*/ 72777 h 85929"/>
                <a:gd name="connsiteX312" fmla="*/ 1328047 w 2232801"/>
                <a:gd name="connsiteY312" fmla="*/ 14906 h 85929"/>
                <a:gd name="connsiteX313" fmla="*/ 1315476 w 2232801"/>
                <a:gd name="connsiteY313" fmla="*/ 6430 h 85929"/>
                <a:gd name="connsiteX314" fmla="*/ 1415745 w 2232801"/>
                <a:gd name="connsiteY314" fmla="*/ 6430 h 85929"/>
                <a:gd name="connsiteX315" fmla="*/ 1415745 w 2232801"/>
                <a:gd name="connsiteY315" fmla="*/ 1754 h 85929"/>
                <a:gd name="connsiteX316" fmla="*/ 1457840 w 2232801"/>
                <a:gd name="connsiteY316" fmla="*/ 1754 h 85929"/>
                <a:gd name="connsiteX317" fmla="*/ 1457840 w 2232801"/>
                <a:gd name="connsiteY317" fmla="*/ 6430 h 85929"/>
                <a:gd name="connsiteX318" fmla="*/ 1447901 w 2232801"/>
                <a:gd name="connsiteY318" fmla="*/ 14614 h 85929"/>
                <a:gd name="connsiteX319" fmla="*/ 1447901 w 2232801"/>
                <a:gd name="connsiteY319" fmla="*/ 40627 h 85929"/>
                <a:gd name="connsiteX320" fmla="*/ 1473041 w 2232801"/>
                <a:gd name="connsiteY320" fmla="*/ 15491 h 85929"/>
                <a:gd name="connsiteX321" fmla="*/ 1475965 w 2232801"/>
                <a:gd name="connsiteY321" fmla="*/ 10230 h 85929"/>
                <a:gd name="connsiteX322" fmla="*/ 1469826 w 2232801"/>
                <a:gd name="connsiteY322" fmla="*/ 6430 h 85929"/>
                <a:gd name="connsiteX323" fmla="*/ 1465441 w 2232801"/>
                <a:gd name="connsiteY323" fmla="*/ 6430 h 85929"/>
                <a:gd name="connsiteX324" fmla="*/ 1465441 w 2232801"/>
                <a:gd name="connsiteY324" fmla="*/ 1754 h 85929"/>
                <a:gd name="connsiteX325" fmla="*/ 1501397 w 2232801"/>
                <a:gd name="connsiteY325" fmla="*/ 1754 h 85929"/>
                <a:gd name="connsiteX326" fmla="*/ 1501397 w 2232801"/>
                <a:gd name="connsiteY326" fmla="*/ 6430 h 85929"/>
                <a:gd name="connsiteX327" fmla="*/ 1485319 w 2232801"/>
                <a:gd name="connsiteY327" fmla="*/ 13152 h 85929"/>
                <a:gd name="connsiteX328" fmla="*/ 1466318 w 2232801"/>
                <a:gd name="connsiteY328" fmla="*/ 31274 h 85929"/>
                <a:gd name="connsiteX329" fmla="*/ 1493212 w 2232801"/>
                <a:gd name="connsiteY329" fmla="*/ 75408 h 85929"/>
                <a:gd name="connsiteX330" fmla="*/ 1505197 w 2232801"/>
                <a:gd name="connsiteY330" fmla="*/ 80669 h 85929"/>
                <a:gd name="connsiteX331" fmla="*/ 1505197 w 2232801"/>
                <a:gd name="connsiteY331" fmla="*/ 85345 h 85929"/>
                <a:gd name="connsiteX332" fmla="*/ 1463394 w 2232801"/>
                <a:gd name="connsiteY332" fmla="*/ 85345 h 85929"/>
                <a:gd name="connsiteX333" fmla="*/ 1463394 w 2232801"/>
                <a:gd name="connsiteY333" fmla="*/ 80669 h 85929"/>
                <a:gd name="connsiteX334" fmla="*/ 1470118 w 2232801"/>
                <a:gd name="connsiteY334" fmla="*/ 77746 h 85929"/>
                <a:gd name="connsiteX335" fmla="*/ 1451994 w 2232801"/>
                <a:gd name="connsiteY335" fmla="*/ 45011 h 85929"/>
                <a:gd name="connsiteX336" fmla="*/ 1447609 w 2232801"/>
                <a:gd name="connsiteY336" fmla="*/ 48810 h 85929"/>
                <a:gd name="connsiteX337" fmla="*/ 1447609 w 2232801"/>
                <a:gd name="connsiteY337" fmla="*/ 72485 h 85929"/>
                <a:gd name="connsiteX338" fmla="*/ 1456086 w 2232801"/>
                <a:gd name="connsiteY338" fmla="*/ 80669 h 85929"/>
                <a:gd name="connsiteX339" fmla="*/ 1456086 w 2232801"/>
                <a:gd name="connsiteY339" fmla="*/ 85345 h 85929"/>
                <a:gd name="connsiteX340" fmla="*/ 1415453 w 2232801"/>
                <a:gd name="connsiteY340" fmla="*/ 85345 h 85929"/>
                <a:gd name="connsiteX341" fmla="*/ 1415453 w 2232801"/>
                <a:gd name="connsiteY341" fmla="*/ 80669 h 85929"/>
                <a:gd name="connsiteX342" fmla="*/ 1427438 w 2232801"/>
                <a:gd name="connsiteY342" fmla="*/ 72485 h 85929"/>
                <a:gd name="connsiteX343" fmla="*/ 1427438 w 2232801"/>
                <a:gd name="connsiteY343" fmla="*/ 14614 h 85929"/>
                <a:gd name="connsiteX344" fmla="*/ 1415745 w 2232801"/>
                <a:gd name="connsiteY344" fmla="*/ 6430 h 85929"/>
                <a:gd name="connsiteX345" fmla="*/ 1558693 w 2232801"/>
                <a:gd name="connsiteY345" fmla="*/ 43257 h 85929"/>
                <a:gd name="connsiteX346" fmla="*/ 1601373 w 2232801"/>
                <a:gd name="connsiteY346" fmla="*/ 0 h 85929"/>
                <a:gd name="connsiteX347" fmla="*/ 1643469 w 2232801"/>
                <a:gd name="connsiteY347" fmla="*/ 43257 h 85929"/>
                <a:gd name="connsiteX348" fmla="*/ 1601373 w 2232801"/>
                <a:gd name="connsiteY348" fmla="*/ 85345 h 85929"/>
                <a:gd name="connsiteX349" fmla="*/ 1558693 w 2232801"/>
                <a:gd name="connsiteY349" fmla="*/ 43257 h 85929"/>
                <a:gd name="connsiteX350" fmla="*/ 1581495 w 2232801"/>
                <a:gd name="connsiteY350" fmla="*/ 43257 h 85929"/>
                <a:gd name="connsiteX351" fmla="*/ 1601373 w 2232801"/>
                <a:gd name="connsiteY351" fmla="*/ 80669 h 85929"/>
                <a:gd name="connsiteX352" fmla="*/ 1620667 w 2232801"/>
                <a:gd name="connsiteY352" fmla="*/ 43257 h 85929"/>
                <a:gd name="connsiteX353" fmla="*/ 1601373 w 2232801"/>
                <a:gd name="connsiteY353" fmla="*/ 5846 h 85929"/>
                <a:gd name="connsiteX354" fmla="*/ 1581495 w 2232801"/>
                <a:gd name="connsiteY354" fmla="*/ 43257 h 85929"/>
                <a:gd name="connsiteX355" fmla="*/ 1702519 w 2232801"/>
                <a:gd name="connsiteY355" fmla="*/ 85053 h 85929"/>
                <a:gd name="connsiteX356" fmla="*/ 1656916 w 2232801"/>
                <a:gd name="connsiteY356" fmla="*/ 85053 h 85929"/>
                <a:gd name="connsiteX357" fmla="*/ 1656916 w 2232801"/>
                <a:gd name="connsiteY357" fmla="*/ 80376 h 85929"/>
                <a:gd name="connsiteX358" fmla="*/ 1668901 w 2232801"/>
                <a:gd name="connsiteY358" fmla="*/ 72193 h 85929"/>
                <a:gd name="connsiteX359" fmla="*/ 1668901 w 2232801"/>
                <a:gd name="connsiteY359" fmla="*/ 14322 h 85929"/>
                <a:gd name="connsiteX360" fmla="*/ 1656916 w 2232801"/>
                <a:gd name="connsiteY360" fmla="*/ 6138 h 85929"/>
                <a:gd name="connsiteX361" fmla="*/ 1656916 w 2232801"/>
                <a:gd name="connsiteY361" fmla="*/ 1461 h 85929"/>
                <a:gd name="connsiteX362" fmla="*/ 1731752 w 2232801"/>
                <a:gd name="connsiteY362" fmla="*/ 1461 h 85929"/>
                <a:gd name="connsiteX363" fmla="*/ 1732629 w 2232801"/>
                <a:gd name="connsiteY363" fmla="*/ 31274 h 85929"/>
                <a:gd name="connsiteX364" fmla="*/ 1727367 w 2232801"/>
                <a:gd name="connsiteY364" fmla="*/ 31274 h 85929"/>
                <a:gd name="connsiteX365" fmla="*/ 1699011 w 2232801"/>
                <a:gd name="connsiteY365" fmla="*/ 7015 h 85929"/>
                <a:gd name="connsiteX366" fmla="*/ 1689072 w 2232801"/>
                <a:gd name="connsiteY366" fmla="*/ 14614 h 85929"/>
                <a:gd name="connsiteX367" fmla="*/ 1689072 w 2232801"/>
                <a:gd name="connsiteY367" fmla="*/ 38288 h 85929"/>
                <a:gd name="connsiteX368" fmla="*/ 1708073 w 2232801"/>
                <a:gd name="connsiteY368" fmla="*/ 23967 h 85929"/>
                <a:gd name="connsiteX369" fmla="*/ 1712750 w 2232801"/>
                <a:gd name="connsiteY369" fmla="*/ 23967 h 85929"/>
                <a:gd name="connsiteX370" fmla="*/ 1712750 w 2232801"/>
                <a:gd name="connsiteY370" fmla="*/ 57579 h 85929"/>
                <a:gd name="connsiteX371" fmla="*/ 1708073 w 2232801"/>
                <a:gd name="connsiteY371" fmla="*/ 57579 h 85929"/>
                <a:gd name="connsiteX372" fmla="*/ 1689072 w 2232801"/>
                <a:gd name="connsiteY372" fmla="*/ 43257 h 85929"/>
                <a:gd name="connsiteX373" fmla="*/ 1689072 w 2232801"/>
                <a:gd name="connsiteY373" fmla="*/ 71608 h 85929"/>
                <a:gd name="connsiteX374" fmla="*/ 1702226 w 2232801"/>
                <a:gd name="connsiteY374" fmla="*/ 79792 h 85929"/>
                <a:gd name="connsiteX375" fmla="*/ 1702226 w 2232801"/>
                <a:gd name="connsiteY375" fmla="*/ 85053 h 85929"/>
                <a:gd name="connsiteX376" fmla="*/ 1702519 w 2232801"/>
                <a:gd name="connsiteY376" fmla="*/ 85053 h 85929"/>
                <a:gd name="connsiteX377" fmla="*/ 1866223 w 2232801"/>
                <a:gd name="connsiteY377" fmla="*/ 2046 h 85929"/>
                <a:gd name="connsiteX378" fmla="*/ 1866223 w 2232801"/>
                <a:gd name="connsiteY378" fmla="*/ 31858 h 85929"/>
                <a:gd name="connsiteX379" fmla="*/ 1861545 w 2232801"/>
                <a:gd name="connsiteY379" fmla="*/ 31858 h 85929"/>
                <a:gd name="connsiteX380" fmla="*/ 1834067 w 2232801"/>
                <a:gd name="connsiteY380" fmla="*/ 5846 h 85929"/>
                <a:gd name="connsiteX381" fmla="*/ 1812726 w 2232801"/>
                <a:gd name="connsiteY381" fmla="*/ 43257 h 85929"/>
                <a:gd name="connsiteX382" fmla="*/ 1837282 w 2232801"/>
                <a:gd name="connsiteY382" fmla="*/ 80669 h 85929"/>
                <a:gd name="connsiteX383" fmla="*/ 1863299 w 2232801"/>
                <a:gd name="connsiteY383" fmla="*/ 52318 h 85929"/>
                <a:gd name="connsiteX384" fmla="*/ 1868853 w 2232801"/>
                <a:gd name="connsiteY384" fmla="*/ 52318 h 85929"/>
                <a:gd name="connsiteX385" fmla="*/ 1834359 w 2232801"/>
                <a:gd name="connsiteY385" fmla="*/ 85345 h 85929"/>
                <a:gd name="connsiteX386" fmla="*/ 1790217 w 2232801"/>
                <a:gd name="connsiteY386" fmla="*/ 43257 h 85929"/>
                <a:gd name="connsiteX387" fmla="*/ 1832897 w 2232801"/>
                <a:gd name="connsiteY387" fmla="*/ 0 h 85929"/>
                <a:gd name="connsiteX388" fmla="*/ 1856576 w 2232801"/>
                <a:gd name="connsiteY388" fmla="*/ 7015 h 85929"/>
                <a:gd name="connsiteX389" fmla="*/ 1861253 w 2232801"/>
                <a:gd name="connsiteY389" fmla="*/ 1754 h 85929"/>
                <a:gd name="connsiteX390" fmla="*/ 1866223 w 2232801"/>
                <a:gd name="connsiteY390" fmla="*/ 1754 h 85929"/>
                <a:gd name="connsiteX391" fmla="*/ 1866223 w 2232801"/>
                <a:gd name="connsiteY391" fmla="*/ 2046 h 85929"/>
                <a:gd name="connsiteX392" fmla="*/ 1915626 w 2232801"/>
                <a:gd name="connsiteY392" fmla="*/ 38581 h 85929"/>
                <a:gd name="connsiteX393" fmla="*/ 1942520 w 2232801"/>
                <a:gd name="connsiteY393" fmla="*/ 38581 h 85929"/>
                <a:gd name="connsiteX394" fmla="*/ 1942520 w 2232801"/>
                <a:gd name="connsiteY394" fmla="*/ 14322 h 85929"/>
                <a:gd name="connsiteX395" fmla="*/ 1931996 w 2232801"/>
                <a:gd name="connsiteY395" fmla="*/ 6138 h 85929"/>
                <a:gd name="connsiteX396" fmla="*/ 1931996 w 2232801"/>
                <a:gd name="connsiteY396" fmla="*/ 1461 h 85929"/>
                <a:gd name="connsiteX397" fmla="*/ 1974676 w 2232801"/>
                <a:gd name="connsiteY397" fmla="*/ 1461 h 85929"/>
                <a:gd name="connsiteX398" fmla="*/ 1974676 w 2232801"/>
                <a:gd name="connsiteY398" fmla="*/ 6138 h 85929"/>
                <a:gd name="connsiteX399" fmla="*/ 1962691 w 2232801"/>
                <a:gd name="connsiteY399" fmla="*/ 14322 h 85929"/>
                <a:gd name="connsiteX400" fmla="*/ 1962691 w 2232801"/>
                <a:gd name="connsiteY400" fmla="*/ 72193 h 85929"/>
                <a:gd name="connsiteX401" fmla="*/ 1974676 w 2232801"/>
                <a:gd name="connsiteY401" fmla="*/ 80376 h 85929"/>
                <a:gd name="connsiteX402" fmla="*/ 1974676 w 2232801"/>
                <a:gd name="connsiteY402" fmla="*/ 85053 h 85929"/>
                <a:gd name="connsiteX403" fmla="*/ 1931996 w 2232801"/>
                <a:gd name="connsiteY403" fmla="*/ 85053 h 85929"/>
                <a:gd name="connsiteX404" fmla="*/ 1931996 w 2232801"/>
                <a:gd name="connsiteY404" fmla="*/ 80376 h 85929"/>
                <a:gd name="connsiteX405" fmla="*/ 1942520 w 2232801"/>
                <a:gd name="connsiteY405" fmla="*/ 72193 h 85929"/>
                <a:gd name="connsiteX406" fmla="*/ 1942520 w 2232801"/>
                <a:gd name="connsiteY406" fmla="*/ 43842 h 85929"/>
                <a:gd name="connsiteX407" fmla="*/ 1915626 w 2232801"/>
                <a:gd name="connsiteY407" fmla="*/ 43842 h 85929"/>
                <a:gd name="connsiteX408" fmla="*/ 1915626 w 2232801"/>
                <a:gd name="connsiteY408" fmla="*/ 72193 h 85929"/>
                <a:gd name="connsiteX409" fmla="*/ 1926150 w 2232801"/>
                <a:gd name="connsiteY409" fmla="*/ 80376 h 85929"/>
                <a:gd name="connsiteX410" fmla="*/ 1926150 w 2232801"/>
                <a:gd name="connsiteY410" fmla="*/ 85053 h 85929"/>
                <a:gd name="connsiteX411" fmla="*/ 1884055 w 2232801"/>
                <a:gd name="connsiteY411" fmla="*/ 85053 h 85929"/>
                <a:gd name="connsiteX412" fmla="*/ 1884055 w 2232801"/>
                <a:gd name="connsiteY412" fmla="*/ 80376 h 85929"/>
                <a:gd name="connsiteX413" fmla="*/ 1895455 w 2232801"/>
                <a:gd name="connsiteY413" fmla="*/ 72193 h 85929"/>
                <a:gd name="connsiteX414" fmla="*/ 1895455 w 2232801"/>
                <a:gd name="connsiteY414" fmla="*/ 14322 h 85929"/>
                <a:gd name="connsiteX415" fmla="*/ 1884055 w 2232801"/>
                <a:gd name="connsiteY415" fmla="*/ 6138 h 85929"/>
                <a:gd name="connsiteX416" fmla="*/ 1884055 w 2232801"/>
                <a:gd name="connsiteY416" fmla="*/ 1461 h 85929"/>
                <a:gd name="connsiteX417" fmla="*/ 1926150 w 2232801"/>
                <a:gd name="connsiteY417" fmla="*/ 1461 h 85929"/>
                <a:gd name="connsiteX418" fmla="*/ 1926150 w 2232801"/>
                <a:gd name="connsiteY418" fmla="*/ 6138 h 85929"/>
                <a:gd name="connsiteX419" fmla="*/ 1915626 w 2232801"/>
                <a:gd name="connsiteY419" fmla="*/ 14322 h 85929"/>
                <a:gd name="connsiteX420" fmla="*/ 1915626 w 2232801"/>
                <a:gd name="connsiteY420" fmla="*/ 38581 h 85929"/>
                <a:gd name="connsiteX421" fmla="*/ 2031388 w 2232801"/>
                <a:gd name="connsiteY421" fmla="*/ 85053 h 85929"/>
                <a:gd name="connsiteX422" fmla="*/ 1987246 w 2232801"/>
                <a:gd name="connsiteY422" fmla="*/ 85053 h 85929"/>
                <a:gd name="connsiteX423" fmla="*/ 1987246 w 2232801"/>
                <a:gd name="connsiteY423" fmla="*/ 80376 h 85929"/>
                <a:gd name="connsiteX424" fmla="*/ 1999232 w 2232801"/>
                <a:gd name="connsiteY424" fmla="*/ 72193 h 85929"/>
                <a:gd name="connsiteX425" fmla="*/ 1999232 w 2232801"/>
                <a:gd name="connsiteY425" fmla="*/ 14322 h 85929"/>
                <a:gd name="connsiteX426" fmla="*/ 1987246 w 2232801"/>
                <a:gd name="connsiteY426" fmla="*/ 6138 h 85929"/>
                <a:gd name="connsiteX427" fmla="*/ 1987246 w 2232801"/>
                <a:gd name="connsiteY427" fmla="*/ 1461 h 85929"/>
                <a:gd name="connsiteX428" fmla="*/ 2031388 w 2232801"/>
                <a:gd name="connsiteY428" fmla="*/ 1461 h 85929"/>
                <a:gd name="connsiteX429" fmla="*/ 2031388 w 2232801"/>
                <a:gd name="connsiteY429" fmla="*/ 6138 h 85929"/>
                <a:gd name="connsiteX430" fmla="*/ 2019402 w 2232801"/>
                <a:gd name="connsiteY430" fmla="*/ 14322 h 85929"/>
                <a:gd name="connsiteX431" fmla="*/ 2019402 w 2232801"/>
                <a:gd name="connsiteY431" fmla="*/ 72193 h 85929"/>
                <a:gd name="connsiteX432" fmla="*/ 2031388 w 2232801"/>
                <a:gd name="connsiteY432" fmla="*/ 80376 h 85929"/>
                <a:gd name="connsiteX433" fmla="*/ 2031388 w 2232801"/>
                <a:gd name="connsiteY433" fmla="*/ 85053 h 85929"/>
                <a:gd name="connsiteX434" fmla="*/ 2044543 w 2232801"/>
                <a:gd name="connsiteY434" fmla="*/ 6430 h 85929"/>
                <a:gd name="connsiteX435" fmla="*/ 2044543 w 2232801"/>
                <a:gd name="connsiteY435" fmla="*/ 1754 h 85929"/>
                <a:gd name="connsiteX436" fmla="*/ 2074068 w 2232801"/>
                <a:gd name="connsiteY436" fmla="*/ 1754 h 85929"/>
                <a:gd name="connsiteX437" fmla="*/ 2114701 w 2232801"/>
                <a:gd name="connsiteY437" fmla="*/ 58748 h 85929"/>
                <a:gd name="connsiteX438" fmla="*/ 2115286 w 2232801"/>
                <a:gd name="connsiteY438" fmla="*/ 58748 h 85929"/>
                <a:gd name="connsiteX439" fmla="*/ 2115286 w 2232801"/>
                <a:gd name="connsiteY439" fmla="*/ 16075 h 85929"/>
                <a:gd name="connsiteX440" fmla="*/ 2102424 w 2232801"/>
                <a:gd name="connsiteY440" fmla="*/ 6722 h 85929"/>
                <a:gd name="connsiteX441" fmla="*/ 2102424 w 2232801"/>
                <a:gd name="connsiteY441" fmla="*/ 2046 h 85929"/>
                <a:gd name="connsiteX442" fmla="*/ 2132826 w 2232801"/>
                <a:gd name="connsiteY442" fmla="*/ 2046 h 85929"/>
                <a:gd name="connsiteX443" fmla="*/ 2132826 w 2232801"/>
                <a:gd name="connsiteY443" fmla="*/ 6722 h 85929"/>
                <a:gd name="connsiteX444" fmla="*/ 2122010 w 2232801"/>
                <a:gd name="connsiteY444" fmla="*/ 16075 h 85929"/>
                <a:gd name="connsiteX445" fmla="*/ 2122010 w 2232801"/>
                <a:gd name="connsiteY445" fmla="*/ 85345 h 85929"/>
                <a:gd name="connsiteX446" fmla="*/ 2110609 w 2232801"/>
                <a:gd name="connsiteY446" fmla="*/ 85345 h 85929"/>
                <a:gd name="connsiteX447" fmla="*/ 2064129 w 2232801"/>
                <a:gd name="connsiteY447" fmla="*/ 21044 h 85929"/>
                <a:gd name="connsiteX448" fmla="*/ 2063544 w 2232801"/>
                <a:gd name="connsiteY448" fmla="*/ 21044 h 85929"/>
                <a:gd name="connsiteX449" fmla="*/ 2063544 w 2232801"/>
                <a:gd name="connsiteY449" fmla="*/ 72777 h 85929"/>
                <a:gd name="connsiteX450" fmla="*/ 2077868 w 2232801"/>
                <a:gd name="connsiteY450" fmla="*/ 80961 h 85929"/>
                <a:gd name="connsiteX451" fmla="*/ 2077868 w 2232801"/>
                <a:gd name="connsiteY451" fmla="*/ 85637 h 85929"/>
                <a:gd name="connsiteX452" fmla="*/ 2045127 w 2232801"/>
                <a:gd name="connsiteY452" fmla="*/ 85637 h 85929"/>
                <a:gd name="connsiteX453" fmla="*/ 2045127 w 2232801"/>
                <a:gd name="connsiteY453" fmla="*/ 80961 h 85929"/>
                <a:gd name="connsiteX454" fmla="*/ 2057113 w 2232801"/>
                <a:gd name="connsiteY454" fmla="*/ 72777 h 85929"/>
                <a:gd name="connsiteX455" fmla="*/ 2057113 w 2232801"/>
                <a:gd name="connsiteY455" fmla="*/ 14906 h 85929"/>
                <a:gd name="connsiteX456" fmla="*/ 2044543 w 2232801"/>
                <a:gd name="connsiteY456" fmla="*/ 6430 h 85929"/>
                <a:gd name="connsiteX457" fmla="*/ 2174921 w 2232801"/>
                <a:gd name="connsiteY457" fmla="*/ 85053 h 85929"/>
                <a:gd name="connsiteX458" fmla="*/ 2141888 w 2232801"/>
                <a:gd name="connsiteY458" fmla="*/ 85053 h 85929"/>
                <a:gd name="connsiteX459" fmla="*/ 2141888 w 2232801"/>
                <a:gd name="connsiteY459" fmla="*/ 80376 h 85929"/>
                <a:gd name="connsiteX460" fmla="*/ 2157089 w 2232801"/>
                <a:gd name="connsiteY460" fmla="*/ 64886 h 85929"/>
                <a:gd name="connsiteX461" fmla="*/ 2183983 w 2232801"/>
                <a:gd name="connsiteY461" fmla="*/ 585 h 85929"/>
                <a:gd name="connsiteX462" fmla="*/ 2190122 w 2232801"/>
                <a:gd name="connsiteY462" fmla="*/ 585 h 85929"/>
                <a:gd name="connsiteX463" fmla="*/ 2221401 w 2232801"/>
                <a:gd name="connsiteY463" fmla="*/ 72485 h 85929"/>
                <a:gd name="connsiteX464" fmla="*/ 2232802 w 2232801"/>
                <a:gd name="connsiteY464" fmla="*/ 80669 h 85929"/>
                <a:gd name="connsiteX465" fmla="*/ 2232802 w 2232801"/>
                <a:gd name="connsiteY465" fmla="*/ 85345 h 85929"/>
                <a:gd name="connsiteX466" fmla="*/ 2189245 w 2232801"/>
                <a:gd name="connsiteY466" fmla="*/ 85345 h 85929"/>
                <a:gd name="connsiteX467" fmla="*/ 2189245 w 2232801"/>
                <a:gd name="connsiteY467" fmla="*/ 80669 h 85929"/>
                <a:gd name="connsiteX468" fmla="*/ 2193922 w 2232801"/>
                <a:gd name="connsiteY468" fmla="*/ 80669 h 85929"/>
                <a:gd name="connsiteX469" fmla="*/ 2200938 w 2232801"/>
                <a:gd name="connsiteY469" fmla="*/ 76285 h 85929"/>
                <a:gd name="connsiteX470" fmla="*/ 2200354 w 2232801"/>
                <a:gd name="connsiteY470" fmla="*/ 72485 h 85929"/>
                <a:gd name="connsiteX471" fmla="*/ 2199769 w 2232801"/>
                <a:gd name="connsiteY471" fmla="*/ 71608 h 85929"/>
                <a:gd name="connsiteX472" fmla="*/ 2193630 w 2232801"/>
                <a:gd name="connsiteY472" fmla="*/ 57871 h 85929"/>
                <a:gd name="connsiteX473" fmla="*/ 2167028 w 2232801"/>
                <a:gd name="connsiteY473" fmla="*/ 57871 h 85929"/>
                <a:gd name="connsiteX474" fmla="*/ 2163228 w 2232801"/>
                <a:gd name="connsiteY474" fmla="*/ 67224 h 85929"/>
                <a:gd name="connsiteX475" fmla="*/ 2161474 w 2232801"/>
                <a:gd name="connsiteY475" fmla="*/ 74823 h 85929"/>
                <a:gd name="connsiteX476" fmla="*/ 2168490 w 2232801"/>
                <a:gd name="connsiteY476" fmla="*/ 80376 h 85929"/>
                <a:gd name="connsiteX477" fmla="*/ 2174629 w 2232801"/>
                <a:gd name="connsiteY477" fmla="*/ 80376 h 85929"/>
                <a:gd name="connsiteX478" fmla="*/ 2174921 w 2232801"/>
                <a:gd name="connsiteY478" fmla="*/ 85053 h 85929"/>
                <a:gd name="connsiteX479" fmla="*/ 2190999 w 2232801"/>
                <a:gd name="connsiteY479" fmla="*/ 50856 h 85929"/>
                <a:gd name="connsiteX480" fmla="*/ 2180183 w 2232801"/>
                <a:gd name="connsiteY480" fmla="*/ 25136 h 85929"/>
                <a:gd name="connsiteX481" fmla="*/ 2169659 w 2232801"/>
                <a:gd name="connsiteY481" fmla="*/ 50856 h 85929"/>
                <a:gd name="connsiteX482" fmla="*/ 2190999 w 2232801"/>
                <a:gd name="connsiteY482" fmla="*/ 50856 h 859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</a:cxnLst>
              <a:rect l="l" t="t" r="r" b="b"/>
              <a:pathLst>
                <a:path w="2232801" h="85929">
                  <a:moveTo>
                    <a:pt x="33033" y="85053"/>
                  </a:moveTo>
                  <a:lnTo>
                    <a:pt x="0" y="85053"/>
                  </a:lnTo>
                  <a:lnTo>
                    <a:pt x="0" y="80376"/>
                  </a:lnTo>
                  <a:cubicBezTo>
                    <a:pt x="6724" y="79500"/>
                    <a:pt x="11693" y="74239"/>
                    <a:pt x="15201" y="64886"/>
                  </a:cubicBezTo>
                  <a:lnTo>
                    <a:pt x="42095" y="585"/>
                  </a:lnTo>
                  <a:lnTo>
                    <a:pt x="48234" y="585"/>
                  </a:lnTo>
                  <a:lnTo>
                    <a:pt x="79513" y="72485"/>
                  </a:lnTo>
                  <a:cubicBezTo>
                    <a:pt x="81267" y="77746"/>
                    <a:pt x="85067" y="80669"/>
                    <a:pt x="90914" y="80669"/>
                  </a:cubicBezTo>
                  <a:lnTo>
                    <a:pt x="90914" y="85345"/>
                  </a:lnTo>
                  <a:lnTo>
                    <a:pt x="47357" y="85345"/>
                  </a:lnTo>
                  <a:lnTo>
                    <a:pt x="47357" y="80669"/>
                  </a:lnTo>
                  <a:lnTo>
                    <a:pt x="52034" y="80669"/>
                  </a:lnTo>
                  <a:cubicBezTo>
                    <a:pt x="57004" y="80961"/>
                    <a:pt x="59343" y="79500"/>
                    <a:pt x="59050" y="76285"/>
                  </a:cubicBezTo>
                  <a:cubicBezTo>
                    <a:pt x="59050" y="75700"/>
                    <a:pt x="58758" y="74531"/>
                    <a:pt x="58466" y="72485"/>
                  </a:cubicBezTo>
                  <a:cubicBezTo>
                    <a:pt x="58758" y="73654"/>
                    <a:pt x="58758" y="73362"/>
                    <a:pt x="57881" y="71608"/>
                  </a:cubicBezTo>
                  <a:lnTo>
                    <a:pt x="51742" y="57871"/>
                  </a:lnTo>
                  <a:lnTo>
                    <a:pt x="25140" y="57871"/>
                  </a:lnTo>
                  <a:lnTo>
                    <a:pt x="21340" y="67224"/>
                  </a:lnTo>
                  <a:cubicBezTo>
                    <a:pt x="20463" y="68685"/>
                    <a:pt x="19878" y="71316"/>
                    <a:pt x="19586" y="74823"/>
                  </a:cubicBezTo>
                  <a:cubicBezTo>
                    <a:pt x="19878" y="78623"/>
                    <a:pt x="22217" y="80376"/>
                    <a:pt x="26602" y="80376"/>
                  </a:cubicBezTo>
                  <a:lnTo>
                    <a:pt x="32741" y="80376"/>
                  </a:lnTo>
                  <a:lnTo>
                    <a:pt x="33033" y="85053"/>
                  </a:lnTo>
                  <a:close/>
                  <a:moveTo>
                    <a:pt x="49111" y="50856"/>
                  </a:moveTo>
                  <a:lnTo>
                    <a:pt x="38295" y="25136"/>
                  </a:lnTo>
                  <a:lnTo>
                    <a:pt x="27771" y="50856"/>
                  </a:lnTo>
                  <a:lnTo>
                    <a:pt x="49111" y="50856"/>
                  </a:lnTo>
                  <a:close/>
                  <a:moveTo>
                    <a:pt x="141195" y="50564"/>
                  </a:moveTo>
                  <a:lnTo>
                    <a:pt x="141195" y="45011"/>
                  </a:lnTo>
                  <a:lnTo>
                    <a:pt x="187967" y="45011"/>
                  </a:lnTo>
                  <a:lnTo>
                    <a:pt x="187967" y="50564"/>
                  </a:lnTo>
                  <a:cubicBezTo>
                    <a:pt x="178612" y="49980"/>
                    <a:pt x="174520" y="52902"/>
                    <a:pt x="175689" y="59625"/>
                  </a:cubicBezTo>
                  <a:lnTo>
                    <a:pt x="175689" y="85345"/>
                  </a:lnTo>
                  <a:lnTo>
                    <a:pt x="171012" y="85345"/>
                  </a:lnTo>
                  <a:lnTo>
                    <a:pt x="165750" y="79792"/>
                  </a:lnTo>
                  <a:cubicBezTo>
                    <a:pt x="158734" y="83884"/>
                    <a:pt x="150841" y="85930"/>
                    <a:pt x="141487" y="85930"/>
                  </a:cubicBezTo>
                  <a:cubicBezTo>
                    <a:pt x="117516" y="83299"/>
                    <a:pt x="104069" y="70147"/>
                    <a:pt x="101730" y="46180"/>
                  </a:cubicBezTo>
                  <a:cubicBezTo>
                    <a:pt x="104069" y="18414"/>
                    <a:pt x="118101" y="3215"/>
                    <a:pt x="144410" y="585"/>
                  </a:cubicBezTo>
                  <a:cubicBezTo>
                    <a:pt x="149380" y="585"/>
                    <a:pt x="155226" y="2046"/>
                    <a:pt x="161365" y="5261"/>
                  </a:cubicBezTo>
                  <a:cubicBezTo>
                    <a:pt x="163704" y="6138"/>
                    <a:pt x="164873" y="6722"/>
                    <a:pt x="165750" y="6722"/>
                  </a:cubicBezTo>
                  <a:cubicBezTo>
                    <a:pt x="166335" y="6722"/>
                    <a:pt x="167212" y="5846"/>
                    <a:pt x="168673" y="4384"/>
                  </a:cubicBezTo>
                  <a:lnTo>
                    <a:pt x="170135" y="2923"/>
                  </a:lnTo>
                  <a:lnTo>
                    <a:pt x="174812" y="2923"/>
                  </a:lnTo>
                  <a:lnTo>
                    <a:pt x="174812" y="31858"/>
                  </a:lnTo>
                  <a:lnTo>
                    <a:pt x="170135" y="31858"/>
                  </a:lnTo>
                  <a:cubicBezTo>
                    <a:pt x="165165" y="14614"/>
                    <a:pt x="156980" y="5846"/>
                    <a:pt x="145579" y="6138"/>
                  </a:cubicBezTo>
                  <a:cubicBezTo>
                    <a:pt x="131255" y="6138"/>
                    <a:pt x="124239" y="18706"/>
                    <a:pt x="124239" y="43549"/>
                  </a:cubicBezTo>
                  <a:cubicBezTo>
                    <a:pt x="124532" y="67224"/>
                    <a:pt x="130671" y="79792"/>
                    <a:pt x="142656" y="80961"/>
                  </a:cubicBezTo>
                  <a:cubicBezTo>
                    <a:pt x="152011" y="81253"/>
                    <a:pt x="156688" y="75700"/>
                    <a:pt x="156396" y="64009"/>
                  </a:cubicBezTo>
                  <a:cubicBezTo>
                    <a:pt x="157273" y="54071"/>
                    <a:pt x="152303" y="49687"/>
                    <a:pt x="141195" y="50564"/>
                  </a:cubicBezTo>
                  <a:close/>
                  <a:moveTo>
                    <a:pt x="276835" y="66639"/>
                  </a:moveTo>
                  <a:lnTo>
                    <a:pt x="281512" y="66639"/>
                  </a:lnTo>
                  <a:cubicBezTo>
                    <a:pt x="281512" y="79207"/>
                    <a:pt x="275665" y="85637"/>
                    <a:pt x="263972" y="85637"/>
                  </a:cubicBezTo>
                  <a:cubicBezTo>
                    <a:pt x="251987" y="85930"/>
                    <a:pt x="245848" y="79207"/>
                    <a:pt x="245848" y="65763"/>
                  </a:cubicBezTo>
                  <a:cubicBezTo>
                    <a:pt x="246725" y="51441"/>
                    <a:pt x="241755" y="44718"/>
                    <a:pt x="231232" y="45303"/>
                  </a:cubicBezTo>
                  <a:lnTo>
                    <a:pt x="231232" y="70439"/>
                  </a:lnTo>
                  <a:cubicBezTo>
                    <a:pt x="230355" y="77746"/>
                    <a:pt x="234155" y="80961"/>
                    <a:pt x="243217" y="80376"/>
                  </a:cubicBezTo>
                  <a:lnTo>
                    <a:pt x="243217" y="85053"/>
                  </a:lnTo>
                  <a:lnTo>
                    <a:pt x="199952" y="85053"/>
                  </a:lnTo>
                  <a:lnTo>
                    <a:pt x="199952" y="80376"/>
                  </a:lnTo>
                  <a:cubicBezTo>
                    <a:pt x="208430" y="80669"/>
                    <a:pt x="212523" y="78038"/>
                    <a:pt x="211938" y="72193"/>
                  </a:cubicBezTo>
                  <a:lnTo>
                    <a:pt x="211938" y="14322"/>
                  </a:lnTo>
                  <a:cubicBezTo>
                    <a:pt x="212523" y="8768"/>
                    <a:pt x="208722" y="5846"/>
                    <a:pt x="199952" y="6138"/>
                  </a:cubicBezTo>
                  <a:lnTo>
                    <a:pt x="199952" y="1461"/>
                  </a:lnTo>
                  <a:lnTo>
                    <a:pt x="242632" y="1461"/>
                  </a:lnTo>
                  <a:cubicBezTo>
                    <a:pt x="262803" y="1754"/>
                    <a:pt x="273035" y="9061"/>
                    <a:pt x="273327" y="23675"/>
                  </a:cubicBezTo>
                  <a:cubicBezTo>
                    <a:pt x="273035" y="36535"/>
                    <a:pt x="263095" y="43257"/>
                    <a:pt x="243802" y="43549"/>
                  </a:cubicBezTo>
                  <a:lnTo>
                    <a:pt x="243802" y="44134"/>
                  </a:lnTo>
                  <a:cubicBezTo>
                    <a:pt x="255202" y="45011"/>
                    <a:pt x="262218" y="51149"/>
                    <a:pt x="265142" y="62255"/>
                  </a:cubicBezTo>
                  <a:cubicBezTo>
                    <a:pt x="268065" y="72777"/>
                    <a:pt x="270404" y="77161"/>
                    <a:pt x="272157" y="75408"/>
                  </a:cubicBezTo>
                  <a:cubicBezTo>
                    <a:pt x="275081" y="75992"/>
                    <a:pt x="276542" y="73070"/>
                    <a:pt x="276835" y="66639"/>
                  </a:cubicBezTo>
                  <a:close/>
                  <a:moveTo>
                    <a:pt x="231524" y="14614"/>
                  </a:moveTo>
                  <a:lnTo>
                    <a:pt x="231524" y="40627"/>
                  </a:lnTo>
                  <a:cubicBezTo>
                    <a:pt x="246433" y="40919"/>
                    <a:pt x="253449" y="35366"/>
                    <a:pt x="252864" y="23967"/>
                  </a:cubicBezTo>
                  <a:cubicBezTo>
                    <a:pt x="252571" y="13445"/>
                    <a:pt x="248187" y="7892"/>
                    <a:pt x="239709" y="7307"/>
                  </a:cubicBezTo>
                  <a:cubicBezTo>
                    <a:pt x="234155" y="7307"/>
                    <a:pt x="231524" y="9645"/>
                    <a:pt x="231524" y="14614"/>
                  </a:cubicBezTo>
                  <a:close/>
                  <a:moveTo>
                    <a:pt x="338808" y="85053"/>
                  </a:moveTo>
                  <a:lnTo>
                    <a:pt x="294667" y="85053"/>
                  </a:lnTo>
                  <a:lnTo>
                    <a:pt x="294667" y="80376"/>
                  </a:lnTo>
                  <a:cubicBezTo>
                    <a:pt x="303144" y="80669"/>
                    <a:pt x="307237" y="78038"/>
                    <a:pt x="306652" y="72193"/>
                  </a:cubicBezTo>
                  <a:lnTo>
                    <a:pt x="306652" y="14322"/>
                  </a:lnTo>
                  <a:cubicBezTo>
                    <a:pt x="307237" y="8768"/>
                    <a:pt x="303437" y="5846"/>
                    <a:pt x="294667" y="6138"/>
                  </a:cubicBezTo>
                  <a:lnTo>
                    <a:pt x="294667" y="1461"/>
                  </a:lnTo>
                  <a:lnTo>
                    <a:pt x="338808" y="1461"/>
                  </a:lnTo>
                  <a:lnTo>
                    <a:pt x="338808" y="6138"/>
                  </a:lnTo>
                  <a:cubicBezTo>
                    <a:pt x="330331" y="5846"/>
                    <a:pt x="326238" y="8476"/>
                    <a:pt x="326823" y="14322"/>
                  </a:cubicBezTo>
                  <a:lnTo>
                    <a:pt x="326823" y="72193"/>
                  </a:lnTo>
                  <a:cubicBezTo>
                    <a:pt x="326238" y="77746"/>
                    <a:pt x="330038" y="80669"/>
                    <a:pt x="338808" y="80376"/>
                  </a:cubicBezTo>
                  <a:lnTo>
                    <a:pt x="338808" y="85053"/>
                  </a:lnTo>
                  <a:close/>
                  <a:moveTo>
                    <a:pt x="430892" y="2046"/>
                  </a:moveTo>
                  <a:lnTo>
                    <a:pt x="430892" y="31858"/>
                  </a:lnTo>
                  <a:lnTo>
                    <a:pt x="426214" y="31858"/>
                  </a:lnTo>
                  <a:cubicBezTo>
                    <a:pt x="419783" y="13737"/>
                    <a:pt x="410721" y="5261"/>
                    <a:pt x="398736" y="5846"/>
                  </a:cubicBezTo>
                  <a:cubicBezTo>
                    <a:pt x="384411" y="5846"/>
                    <a:pt x="377396" y="18414"/>
                    <a:pt x="377396" y="43257"/>
                  </a:cubicBezTo>
                  <a:cubicBezTo>
                    <a:pt x="377396" y="67808"/>
                    <a:pt x="385581" y="80376"/>
                    <a:pt x="401951" y="80669"/>
                  </a:cubicBezTo>
                  <a:cubicBezTo>
                    <a:pt x="418029" y="80376"/>
                    <a:pt x="426799" y="71024"/>
                    <a:pt x="427968" y="52318"/>
                  </a:cubicBezTo>
                  <a:lnTo>
                    <a:pt x="433523" y="52318"/>
                  </a:lnTo>
                  <a:cubicBezTo>
                    <a:pt x="432938" y="74239"/>
                    <a:pt x="421245" y="85053"/>
                    <a:pt x="399028" y="85345"/>
                  </a:cubicBezTo>
                  <a:cubicBezTo>
                    <a:pt x="371549" y="84468"/>
                    <a:pt x="356933" y="70439"/>
                    <a:pt x="354886" y="43257"/>
                  </a:cubicBezTo>
                  <a:cubicBezTo>
                    <a:pt x="357810" y="16952"/>
                    <a:pt x="371841" y="2631"/>
                    <a:pt x="397566" y="0"/>
                  </a:cubicBezTo>
                  <a:cubicBezTo>
                    <a:pt x="404582" y="0"/>
                    <a:pt x="412475" y="2338"/>
                    <a:pt x="421245" y="7015"/>
                  </a:cubicBezTo>
                  <a:lnTo>
                    <a:pt x="425922" y="1754"/>
                  </a:lnTo>
                  <a:lnTo>
                    <a:pt x="430892" y="1754"/>
                  </a:lnTo>
                  <a:lnTo>
                    <a:pt x="430892" y="2046"/>
                  </a:lnTo>
                  <a:close/>
                  <a:moveTo>
                    <a:pt x="447554" y="1754"/>
                  </a:moveTo>
                  <a:lnTo>
                    <a:pt x="490234" y="1754"/>
                  </a:lnTo>
                  <a:lnTo>
                    <a:pt x="490234" y="6430"/>
                  </a:lnTo>
                  <a:cubicBezTo>
                    <a:pt x="481464" y="6138"/>
                    <a:pt x="477372" y="8768"/>
                    <a:pt x="477956" y="14614"/>
                  </a:cubicBezTo>
                  <a:lnTo>
                    <a:pt x="477956" y="64301"/>
                  </a:lnTo>
                  <a:cubicBezTo>
                    <a:pt x="478541" y="74531"/>
                    <a:pt x="484388" y="79792"/>
                    <a:pt x="494912" y="80961"/>
                  </a:cubicBezTo>
                  <a:cubicBezTo>
                    <a:pt x="508943" y="80961"/>
                    <a:pt x="515667" y="73946"/>
                    <a:pt x="515667" y="60209"/>
                  </a:cubicBezTo>
                  <a:lnTo>
                    <a:pt x="515667" y="16075"/>
                  </a:lnTo>
                  <a:cubicBezTo>
                    <a:pt x="516544" y="10814"/>
                    <a:pt x="512159" y="7599"/>
                    <a:pt x="502512" y="6722"/>
                  </a:cubicBezTo>
                  <a:lnTo>
                    <a:pt x="502512" y="2046"/>
                  </a:lnTo>
                  <a:lnTo>
                    <a:pt x="533206" y="2046"/>
                  </a:lnTo>
                  <a:lnTo>
                    <a:pt x="533206" y="6722"/>
                  </a:lnTo>
                  <a:cubicBezTo>
                    <a:pt x="525021" y="7599"/>
                    <a:pt x="521221" y="10814"/>
                    <a:pt x="521806" y="16075"/>
                  </a:cubicBezTo>
                  <a:lnTo>
                    <a:pt x="521806" y="59040"/>
                  </a:lnTo>
                  <a:cubicBezTo>
                    <a:pt x="521806" y="76869"/>
                    <a:pt x="511282" y="85637"/>
                    <a:pt x="489942" y="85637"/>
                  </a:cubicBezTo>
                  <a:cubicBezTo>
                    <a:pt x="469479" y="85345"/>
                    <a:pt x="458955" y="77454"/>
                    <a:pt x="458663" y="62548"/>
                  </a:cubicBezTo>
                  <a:lnTo>
                    <a:pt x="458663" y="14614"/>
                  </a:lnTo>
                  <a:cubicBezTo>
                    <a:pt x="459247" y="9061"/>
                    <a:pt x="455447" y="6138"/>
                    <a:pt x="447262" y="6430"/>
                  </a:cubicBezTo>
                  <a:lnTo>
                    <a:pt x="447554" y="1754"/>
                  </a:lnTo>
                  <a:close/>
                  <a:moveTo>
                    <a:pt x="613012" y="85053"/>
                  </a:moveTo>
                  <a:lnTo>
                    <a:pt x="543438" y="85053"/>
                  </a:lnTo>
                  <a:lnTo>
                    <a:pt x="543438" y="80376"/>
                  </a:lnTo>
                  <a:cubicBezTo>
                    <a:pt x="551915" y="80669"/>
                    <a:pt x="556008" y="78038"/>
                    <a:pt x="555423" y="72193"/>
                  </a:cubicBezTo>
                  <a:lnTo>
                    <a:pt x="555423" y="14322"/>
                  </a:lnTo>
                  <a:cubicBezTo>
                    <a:pt x="556008" y="8768"/>
                    <a:pt x="552208" y="5846"/>
                    <a:pt x="543438" y="6138"/>
                  </a:cubicBezTo>
                  <a:lnTo>
                    <a:pt x="543438" y="1461"/>
                  </a:lnTo>
                  <a:lnTo>
                    <a:pt x="587579" y="1461"/>
                  </a:lnTo>
                  <a:lnTo>
                    <a:pt x="587579" y="6138"/>
                  </a:lnTo>
                  <a:cubicBezTo>
                    <a:pt x="579102" y="5846"/>
                    <a:pt x="575009" y="8476"/>
                    <a:pt x="575594" y="14322"/>
                  </a:cubicBezTo>
                  <a:lnTo>
                    <a:pt x="575594" y="71608"/>
                  </a:lnTo>
                  <a:cubicBezTo>
                    <a:pt x="575302" y="77161"/>
                    <a:pt x="577933" y="79792"/>
                    <a:pt x="583779" y="79207"/>
                  </a:cubicBezTo>
                  <a:cubicBezTo>
                    <a:pt x="595765" y="78331"/>
                    <a:pt x="604242" y="69562"/>
                    <a:pt x="608919" y="52610"/>
                  </a:cubicBezTo>
                  <a:lnTo>
                    <a:pt x="614181" y="52610"/>
                  </a:lnTo>
                  <a:lnTo>
                    <a:pt x="613012" y="85053"/>
                  </a:lnTo>
                  <a:close/>
                  <a:moveTo>
                    <a:pt x="627044" y="1754"/>
                  </a:moveTo>
                  <a:lnTo>
                    <a:pt x="705095" y="1754"/>
                  </a:lnTo>
                  <a:lnTo>
                    <a:pt x="705680" y="31274"/>
                  </a:lnTo>
                  <a:lnTo>
                    <a:pt x="700126" y="31274"/>
                  </a:lnTo>
                  <a:cubicBezTo>
                    <a:pt x="696326" y="15491"/>
                    <a:pt x="688433" y="7599"/>
                    <a:pt x="676447" y="7599"/>
                  </a:cubicBezTo>
                  <a:lnTo>
                    <a:pt x="676447" y="72485"/>
                  </a:lnTo>
                  <a:cubicBezTo>
                    <a:pt x="675863" y="78038"/>
                    <a:pt x="680247" y="80961"/>
                    <a:pt x="689602" y="80669"/>
                  </a:cubicBezTo>
                  <a:lnTo>
                    <a:pt x="689602" y="85345"/>
                  </a:lnTo>
                  <a:lnTo>
                    <a:pt x="642245" y="85345"/>
                  </a:lnTo>
                  <a:lnTo>
                    <a:pt x="642245" y="80669"/>
                  </a:lnTo>
                  <a:cubicBezTo>
                    <a:pt x="652476" y="80961"/>
                    <a:pt x="656861" y="78331"/>
                    <a:pt x="655984" y="72485"/>
                  </a:cubicBezTo>
                  <a:lnTo>
                    <a:pt x="655984" y="7599"/>
                  </a:lnTo>
                  <a:cubicBezTo>
                    <a:pt x="643999" y="7599"/>
                    <a:pt x="636106" y="15491"/>
                    <a:pt x="632306" y="31274"/>
                  </a:cubicBezTo>
                  <a:lnTo>
                    <a:pt x="626751" y="31274"/>
                  </a:lnTo>
                  <a:lnTo>
                    <a:pt x="627044" y="1754"/>
                  </a:lnTo>
                  <a:close/>
                  <a:moveTo>
                    <a:pt x="715911" y="1754"/>
                  </a:moveTo>
                  <a:lnTo>
                    <a:pt x="758591" y="1754"/>
                  </a:lnTo>
                  <a:lnTo>
                    <a:pt x="758591" y="6430"/>
                  </a:lnTo>
                  <a:cubicBezTo>
                    <a:pt x="749822" y="6138"/>
                    <a:pt x="745729" y="8768"/>
                    <a:pt x="746314" y="14614"/>
                  </a:cubicBezTo>
                  <a:lnTo>
                    <a:pt x="746314" y="64301"/>
                  </a:lnTo>
                  <a:cubicBezTo>
                    <a:pt x="746898" y="74531"/>
                    <a:pt x="752745" y="79792"/>
                    <a:pt x="763269" y="80961"/>
                  </a:cubicBezTo>
                  <a:cubicBezTo>
                    <a:pt x="777300" y="80961"/>
                    <a:pt x="784024" y="73946"/>
                    <a:pt x="784024" y="60209"/>
                  </a:cubicBezTo>
                  <a:lnTo>
                    <a:pt x="784024" y="16075"/>
                  </a:lnTo>
                  <a:cubicBezTo>
                    <a:pt x="784901" y="10814"/>
                    <a:pt x="780516" y="7599"/>
                    <a:pt x="770869" y="6722"/>
                  </a:cubicBezTo>
                  <a:lnTo>
                    <a:pt x="770869" y="2046"/>
                  </a:lnTo>
                  <a:lnTo>
                    <a:pt x="801564" y="2046"/>
                  </a:lnTo>
                  <a:lnTo>
                    <a:pt x="801564" y="6722"/>
                  </a:lnTo>
                  <a:cubicBezTo>
                    <a:pt x="793378" y="7599"/>
                    <a:pt x="789578" y="10814"/>
                    <a:pt x="790163" y="16075"/>
                  </a:cubicBezTo>
                  <a:lnTo>
                    <a:pt x="790163" y="59040"/>
                  </a:lnTo>
                  <a:cubicBezTo>
                    <a:pt x="790163" y="76869"/>
                    <a:pt x="779639" y="85637"/>
                    <a:pt x="758299" y="85637"/>
                  </a:cubicBezTo>
                  <a:cubicBezTo>
                    <a:pt x="737836" y="85345"/>
                    <a:pt x="727312" y="77454"/>
                    <a:pt x="727020" y="62548"/>
                  </a:cubicBezTo>
                  <a:lnTo>
                    <a:pt x="727020" y="14614"/>
                  </a:lnTo>
                  <a:cubicBezTo>
                    <a:pt x="727605" y="9061"/>
                    <a:pt x="723804" y="6138"/>
                    <a:pt x="715619" y="6430"/>
                  </a:cubicBezTo>
                  <a:lnTo>
                    <a:pt x="715911" y="1754"/>
                  </a:lnTo>
                  <a:close/>
                  <a:moveTo>
                    <a:pt x="888093" y="66639"/>
                  </a:moveTo>
                  <a:lnTo>
                    <a:pt x="892770" y="66639"/>
                  </a:lnTo>
                  <a:cubicBezTo>
                    <a:pt x="892770" y="79207"/>
                    <a:pt x="886924" y="85637"/>
                    <a:pt x="875230" y="85637"/>
                  </a:cubicBezTo>
                  <a:cubicBezTo>
                    <a:pt x="863245" y="85930"/>
                    <a:pt x="857106" y="79207"/>
                    <a:pt x="857106" y="65763"/>
                  </a:cubicBezTo>
                  <a:cubicBezTo>
                    <a:pt x="857983" y="51441"/>
                    <a:pt x="853013" y="44718"/>
                    <a:pt x="842490" y="45303"/>
                  </a:cubicBezTo>
                  <a:lnTo>
                    <a:pt x="842490" y="70439"/>
                  </a:lnTo>
                  <a:cubicBezTo>
                    <a:pt x="841613" y="77746"/>
                    <a:pt x="845413" y="80961"/>
                    <a:pt x="854475" y="80376"/>
                  </a:cubicBezTo>
                  <a:lnTo>
                    <a:pt x="854475" y="85053"/>
                  </a:lnTo>
                  <a:lnTo>
                    <a:pt x="811211" y="85053"/>
                  </a:lnTo>
                  <a:lnTo>
                    <a:pt x="811211" y="80376"/>
                  </a:lnTo>
                  <a:cubicBezTo>
                    <a:pt x="819688" y="80669"/>
                    <a:pt x="823781" y="78038"/>
                    <a:pt x="823196" y="72193"/>
                  </a:cubicBezTo>
                  <a:lnTo>
                    <a:pt x="823196" y="14322"/>
                  </a:lnTo>
                  <a:cubicBezTo>
                    <a:pt x="823781" y="8768"/>
                    <a:pt x="819980" y="5846"/>
                    <a:pt x="811211" y="6138"/>
                  </a:cubicBezTo>
                  <a:lnTo>
                    <a:pt x="811211" y="1461"/>
                  </a:lnTo>
                  <a:lnTo>
                    <a:pt x="853890" y="1461"/>
                  </a:lnTo>
                  <a:cubicBezTo>
                    <a:pt x="874061" y="1754"/>
                    <a:pt x="884293" y="9061"/>
                    <a:pt x="884585" y="23675"/>
                  </a:cubicBezTo>
                  <a:cubicBezTo>
                    <a:pt x="884293" y="36535"/>
                    <a:pt x="874353" y="43257"/>
                    <a:pt x="855060" y="43549"/>
                  </a:cubicBezTo>
                  <a:lnTo>
                    <a:pt x="855060" y="44134"/>
                  </a:lnTo>
                  <a:cubicBezTo>
                    <a:pt x="866460" y="45011"/>
                    <a:pt x="873476" y="51149"/>
                    <a:pt x="876400" y="62255"/>
                  </a:cubicBezTo>
                  <a:cubicBezTo>
                    <a:pt x="879323" y="72777"/>
                    <a:pt x="881662" y="77161"/>
                    <a:pt x="883416" y="75408"/>
                  </a:cubicBezTo>
                  <a:cubicBezTo>
                    <a:pt x="886339" y="75992"/>
                    <a:pt x="887800" y="73070"/>
                    <a:pt x="888093" y="66639"/>
                  </a:cubicBezTo>
                  <a:close/>
                  <a:moveTo>
                    <a:pt x="842490" y="14614"/>
                  </a:moveTo>
                  <a:lnTo>
                    <a:pt x="842490" y="40627"/>
                  </a:lnTo>
                  <a:cubicBezTo>
                    <a:pt x="857398" y="40919"/>
                    <a:pt x="864414" y="35366"/>
                    <a:pt x="863830" y="23967"/>
                  </a:cubicBezTo>
                  <a:cubicBezTo>
                    <a:pt x="863537" y="13445"/>
                    <a:pt x="859152" y="7892"/>
                    <a:pt x="850675" y="7307"/>
                  </a:cubicBezTo>
                  <a:cubicBezTo>
                    <a:pt x="845121" y="7307"/>
                    <a:pt x="842490" y="9645"/>
                    <a:pt x="842490" y="14614"/>
                  </a:cubicBezTo>
                  <a:close/>
                  <a:moveTo>
                    <a:pt x="935158" y="85053"/>
                  </a:moveTo>
                  <a:lnTo>
                    <a:pt x="902125" y="85053"/>
                  </a:lnTo>
                  <a:lnTo>
                    <a:pt x="902125" y="80376"/>
                  </a:lnTo>
                  <a:cubicBezTo>
                    <a:pt x="908848" y="79500"/>
                    <a:pt x="913818" y="74239"/>
                    <a:pt x="917326" y="64886"/>
                  </a:cubicBezTo>
                  <a:lnTo>
                    <a:pt x="944220" y="585"/>
                  </a:lnTo>
                  <a:lnTo>
                    <a:pt x="950359" y="585"/>
                  </a:lnTo>
                  <a:lnTo>
                    <a:pt x="981638" y="72485"/>
                  </a:lnTo>
                  <a:cubicBezTo>
                    <a:pt x="983392" y="77746"/>
                    <a:pt x="987192" y="80669"/>
                    <a:pt x="993039" y="80669"/>
                  </a:cubicBezTo>
                  <a:lnTo>
                    <a:pt x="993039" y="85345"/>
                  </a:lnTo>
                  <a:lnTo>
                    <a:pt x="949482" y="85345"/>
                  </a:lnTo>
                  <a:lnTo>
                    <a:pt x="949482" y="80669"/>
                  </a:lnTo>
                  <a:lnTo>
                    <a:pt x="954159" y="80669"/>
                  </a:lnTo>
                  <a:cubicBezTo>
                    <a:pt x="959129" y="80961"/>
                    <a:pt x="961467" y="79500"/>
                    <a:pt x="961175" y="76285"/>
                  </a:cubicBezTo>
                  <a:cubicBezTo>
                    <a:pt x="961175" y="75700"/>
                    <a:pt x="960882" y="74531"/>
                    <a:pt x="960590" y="72485"/>
                  </a:cubicBezTo>
                  <a:cubicBezTo>
                    <a:pt x="960882" y="73654"/>
                    <a:pt x="960882" y="73362"/>
                    <a:pt x="960005" y="71608"/>
                  </a:cubicBezTo>
                  <a:lnTo>
                    <a:pt x="953867" y="57871"/>
                  </a:lnTo>
                  <a:lnTo>
                    <a:pt x="927265" y="57871"/>
                  </a:lnTo>
                  <a:lnTo>
                    <a:pt x="923464" y="67224"/>
                  </a:lnTo>
                  <a:cubicBezTo>
                    <a:pt x="922588" y="68685"/>
                    <a:pt x="922003" y="71316"/>
                    <a:pt x="921710" y="74823"/>
                  </a:cubicBezTo>
                  <a:cubicBezTo>
                    <a:pt x="922003" y="78623"/>
                    <a:pt x="924341" y="80376"/>
                    <a:pt x="928726" y="80376"/>
                  </a:cubicBezTo>
                  <a:lnTo>
                    <a:pt x="934865" y="80376"/>
                  </a:lnTo>
                  <a:lnTo>
                    <a:pt x="934865" y="85053"/>
                  </a:lnTo>
                  <a:lnTo>
                    <a:pt x="935158" y="85053"/>
                  </a:lnTo>
                  <a:close/>
                  <a:moveTo>
                    <a:pt x="951236" y="50856"/>
                  </a:moveTo>
                  <a:lnTo>
                    <a:pt x="940419" y="25136"/>
                  </a:lnTo>
                  <a:lnTo>
                    <a:pt x="929896" y="50856"/>
                  </a:lnTo>
                  <a:lnTo>
                    <a:pt x="951236" y="50856"/>
                  </a:lnTo>
                  <a:close/>
                  <a:moveTo>
                    <a:pt x="1070798" y="85053"/>
                  </a:moveTo>
                  <a:lnTo>
                    <a:pt x="1001224" y="85053"/>
                  </a:lnTo>
                  <a:lnTo>
                    <a:pt x="1001224" y="80376"/>
                  </a:lnTo>
                  <a:cubicBezTo>
                    <a:pt x="1009701" y="80669"/>
                    <a:pt x="1013794" y="78038"/>
                    <a:pt x="1013209" y="72193"/>
                  </a:cubicBezTo>
                  <a:lnTo>
                    <a:pt x="1013209" y="14322"/>
                  </a:lnTo>
                  <a:cubicBezTo>
                    <a:pt x="1013794" y="8768"/>
                    <a:pt x="1009994" y="5846"/>
                    <a:pt x="1001224" y="6138"/>
                  </a:cubicBezTo>
                  <a:lnTo>
                    <a:pt x="1001224" y="1461"/>
                  </a:lnTo>
                  <a:lnTo>
                    <a:pt x="1045073" y="1461"/>
                  </a:lnTo>
                  <a:lnTo>
                    <a:pt x="1045073" y="6138"/>
                  </a:lnTo>
                  <a:cubicBezTo>
                    <a:pt x="1036595" y="5846"/>
                    <a:pt x="1032503" y="8476"/>
                    <a:pt x="1033088" y="14322"/>
                  </a:cubicBezTo>
                  <a:lnTo>
                    <a:pt x="1033088" y="71608"/>
                  </a:lnTo>
                  <a:cubicBezTo>
                    <a:pt x="1032795" y="77161"/>
                    <a:pt x="1035426" y="79792"/>
                    <a:pt x="1041273" y="79207"/>
                  </a:cubicBezTo>
                  <a:cubicBezTo>
                    <a:pt x="1053258" y="78331"/>
                    <a:pt x="1061736" y="69562"/>
                    <a:pt x="1066413" y="52610"/>
                  </a:cubicBezTo>
                  <a:lnTo>
                    <a:pt x="1071675" y="52610"/>
                  </a:lnTo>
                  <a:lnTo>
                    <a:pt x="1070798" y="85053"/>
                  </a:lnTo>
                  <a:close/>
                  <a:moveTo>
                    <a:pt x="1137449" y="72193"/>
                  </a:moveTo>
                  <a:lnTo>
                    <a:pt x="1137449" y="14322"/>
                  </a:lnTo>
                  <a:cubicBezTo>
                    <a:pt x="1138033" y="8768"/>
                    <a:pt x="1134233" y="5846"/>
                    <a:pt x="1126048" y="6138"/>
                  </a:cubicBezTo>
                  <a:lnTo>
                    <a:pt x="1126048" y="1461"/>
                  </a:lnTo>
                  <a:lnTo>
                    <a:pt x="1169312" y="1461"/>
                  </a:lnTo>
                  <a:cubicBezTo>
                    <a:pt x="1188898" y="1754"/>
                    <a:pt x="1199130" y="8768"/>
                    <a:pt x="1199715" y="22213"/>
                  </a:cubicBezTo>
                  <a:cubicBezTo>
                    <a:pt x="1199715" y="32443"/>
                    <a:pt x="1193283" y="38288"/>
                    <a:pt x="1180713" y="40334"/>
                  </a:cubicBezTo>
                  <a:cubicBezTo>
                    <a:pt x="1196499" y="42965"/>
                    <a:pt x="1204392" y="49687"/>
                    <a:pt x="1204392" y="61086"/>
                  </a:cubicBezTo>
                  <a:cubicBezTo>
                    <a:pt x="1203515" y="76577"/>
                    <a:pt x="1193283" y="84468"/>
                    <a:pt x="1173697" y="84761"/>
                  </a:cubicBezTo>
                  <a:lnTo>
                    <a:pt x="1126048" y="84761"/>
                  </a:lnTo>
                  <a:lnTo>
                    <a:pt x="1126048" y="80084"/>
                  </a:lnTo>
                  <a:cubicBezTo>
                    <a:pt x="1134233" y="80669"/>
                    <a:pt x="1138033" y="78038"/>
                    <a:pt x="1137449" y="72193"/>
                  </a:cubicBezTo>
                  <a:close/>
                  <a:moveTo>
                    <a:pt x="1156742" y="43842"/>
                  </a:moveTo>
                  <a:lnTo>
                    <a:pt x="1156742" y="70439"/>
                  </a:lnTo>
                  <a:cubicBezTo>
                    <a:pt x="1156450" y="76869"/>
                    <a:pt x="1159373" y="79792"/>
                    <a:pt x="1165220" y="79500"/>
                  </a:cubicBezTo>
                  <a:cubicBezTo>
                    <a:pt x="1177205" y="79207"/>
                    <a:pt x="1183344" y="73946"/>
                    <a:pt x="1183344" y="63424"/>
                  </a:cubicBezTo>
                  <a:cubicBezTo>
                    <a:pt x="1183052" y="50564"/>
                    <a:pt x="1176913" y="44134"/>
                    <a:pt x="1165220" y="44134"/>
                  </a:cubicBezTo>
                  <a:lnTo>
                    <a:pt x="1156742" y="44134"/>
                  </a:lnTo>
                  <a:lnTo>
                    <a:pt x="1156742" y="43842"/>
                  </a:lnTo>
                  <a:close/>
                  <a:moveTo>
                    <a:pt x="1156742" y="15491"/>
                  </a:moveTo>
                  <a:lnTo>
                    <a:pt x="1156742" y="38581"/>
                  </a:lnTo>
                  <a:lnTo>
                    <a:pt x="1160543" y="38581"/>
                  </a:lnTo>
                  <a:cubicBezTo>
                    <a:pt x="1172820" y="38581"/>
                    <a:pt x="1178959" y="33612"/>
                    <a:pt x="1178667" y="23382"/>
                  </a:cubicBezTo>
                  <a:cubicBezTo>
                    <a:pt x="1178375" y="12860"/>
                    <a:pt x="1173697" y="7599"/>
                    <a:pt x="1164927" y="7307"/>
                  </a:cubicBezTo>
                  <a:cubicBezTo>
                    <a:pt x="1159666" y="7307"/>
                    <a:pt x="1156742" y="9938"/>
                    <a:pt x="1156742" y="15491"/>
                  </a:cubicBezTo>
                  <a:close/>
                  <a:moveTo>
                    <a:pt x="1249995" y="85053"/>
                  </a:moveTo>
                  <a:lnTo>
                    <a:pt x="1216670" y="85053"/>
                  </a:lnTo>
                  <a:lnTo>
                    <a:pt x="1216670" y="80376"/>
                  </a:lnTo>
                  <a:cubicBezTo>
                    <a:pt x="1223393" y="79500"/>
                    <a:pt x="1228363" y="74239"/>
                    <a:pt x="1231871" y="64886"/>
                  </a:cubicBezTo>
                  <a:lnTo>
                    <a:pt x="1258765" y="585"/>
                  </a:lnTo>
                  <a:lnTo>
                    <a:pt x="1264904" y="585"/>
                  </a:lnTo>
                  <a:lnTo>
                    <a:pt x="1296183" y="72485"/>
                  </a:lnTo>
                  <a:cubicBezTo>
                    <a:pt x="1297937" y="77746"/>
                    <a:pt x="1301737" y="80669"/>
                    <a:pt x="1307584" y="80669"/>
                  </a:cubicBezTo>
                  <a:lnTo>
                    <a:pt x="1307584" y="85345"/>
                  </a:lnTo>
                  <a:lnTo>
                    <a:pt x="1264027" y="85345"/>
                  </a:lnTo>
                  <a:lnTo>
                    <a:pt x="1264027" y="80669"/>
                  </a:lnTo>
                  <a:lnTo>
                    <a:pt x="1268704" y="80669"/>
                  </a:lnTo>
                  <a:cubicBezTo>
                    <a:pt x="1273674" y="80961"/>
                    <a:pt x="1276012" y="79500"/>
                    <a:pt x="1275720" y="76285"/>
                  </a:cubicBezTo>
                  <a:cubicBezTo>
                    <a:pt x="1275720" y="75700"/>
                    <a:pt x="1275427" y="74531"/>
                    <a:pt x="1275135" y="72485"/>
                  </a:cubicBezTo>
                  <a:cubicBezTo>
                    <a:pt x="1275427" y="73654"/>
                    <a:pt x="1275427" y="73362"/>
                    <a:pt x="1274550" y="71608"/>
                  </a:cubicBezTo>
                  <a:lnTo>
                    <a:pt x="1268412" y="57871"/>
                  </a:lnTo>
                  <a:lnTo>
                    <a:pt x="1241810" y="57871"/>
                  </a:lnTo>
                  <a:lnTo>
                    <a:pt x="1238010" y="67224"/>
                  </a:lnTo>
                  <a:cubicBezTo>
                    <a:pt x="1237133" y="68685"/>
                    <a:pt x="1236548" y="71316"/>
                    <a:pt x="1236255" y="74823"/>
                  </a:cubicBezTo>
                  <a:cubicBezTo>
                    <a:pt x="1236548" y="78623"/>
                    <a:pt x="1238887" y="80376"/>
                    <a:pt x="1243271" y="80376"/>
                  </a:cubicBezTo>
                  <a:lnTo>
                    <a:pt x="1249410" y="80376"/>
                  </a:lnTo>
                  <a:lnTo>
                    <a:pt x="1249410" y="85053"/>
                  </a:lnTo>
                  <a:lnTo>
                    <a:pt x="1249995" y="85053"/>
                  </a:lnTo>
                  <a:close/>
                  <a:moveTo>
                    <a:pt x="1266073" y="50856"/>
                  </a:moveTo>
                  <a:lnTo>
                    <a:pt x="1255257" y="25136"/>
                  </a:lnTo>
                  <a:lnTo>
                    <a:pt x="1244733" y="50856"/>
                  </a:lnTo>
                  <a:lnTo>
                    <a:pt x="1266073" y="50856"/>
                  </a:lnTo>
                  <a:close/>
                  <a:moveTo>
                    <a:pt x="1315476" y="6430"/>
                  </a:moveTo>
                  <a:lnTo>
                    <a:pt x="1315476" y="1754"/>
                  </a:lnTo>
                  <a:lnTo>
                    <a:pt x="1345002" y="1754"/>
                  </a:lnTo>
                  <a:lnTo>
                    <a:pt x="1385635" y="58748"/>
                  </a:lnTo>
                  <a:lnTo>
                    <a:pt x="1386220" y="58748"/>
                  </a:lnTo>
                  <a:lnTo>
                    <a:pt x="1386220" y="16075"/>
                  </a:lnTo>
                  <a:cubicBezTo>
                    <a:pt x="1386804" y="10814"/>
                    <a:pt x="1382712" y="7599"/>
                    <a:pt x="1373357" y="6722"/>
                  </a:cubicBezTo>
                  <a:lnTo>
                    <a:pt x="1373357" y="2046"/>
                  </a:lnTo>
                  <a:lnTo>
                    <a:pt x="1403760" y="2046"/>
                  </a:lnTo>
                  <a:lnTo>
                    <a:pt x="1403760" y="6722"/>
                  </a:lnTo>
                  <a:cubicBezTo>
                    <a:pt x="1395867" y="7599"/>
                    <a:pt x="1392359" y="10814"/>
                    <a:pt x="1392943" y="16075"/>
                  </a:cubicBezTo>
                  <a:lnTo>
                    <a:pt x="1392943" y="85345"/>
                  </a:lnTo>
                  <a:lnTo>
                    <a:pt x="1381543" y="85345"/>
                  </a:lnTo>
                  <a:lnTo>
                    <a:pt x="1335062" y="21044"/>
                  </a:lnTo>
                  <a:lnTo>
                    <a:pt x="1334478" y="21044"/>
                  </a:lnTo>
                  <a:lnTo>
                    <a:pt x="1334478" y="72777"/>
                  </a:lnTo>
                  <a:cubicBezTo>
                    <a:pt x="1333601" y="78331"/>
                    <a:pt x="1338278" y="81253"/>
                    <a:pt x="1348802" y="80961"/>
                  </a:cubicBezTo>
                  <a:lnTo>
                    <a:pt x="1348802" y="85637"/>
                  </a:lnTo>
                  <a:lnTo>
                    <a:pt x="1316061" y="85637"/>
                  </a:lnTo>
                  <a:lnTo>
                    <a:pt x="1316061" y="80961"/>
                  </a:lnTo>
                  <a:cubicBezTo>
                    <a:pt x="1324539" y="81253"/>
                    <a:pt x="1328631" y="78623"/>
                    <a:pt x="1328047" y="72777"/>
                  </a:cubicBezTo>
                  <a:lnTo>
                    <a:pt x="1328047" y="14906"/>
                  </a:lnTo>
                  <a:cubicBezTo>
                    <a:pt x="1328339" y="8768"/>
                    <a:pt x="1324246" y="6138"/>
                    <a:pt x="1315476" y="6430"/>
                  </a:cubicBezTo>
                  <a:close/>
                  <a:moveTo>
                    <a:pt x="1415745" y="6430"/>
                  </a:moveTo>
                  <a:lnTo>
                    <a:pt x="1415745" y="1754"/>
                  </a:lnTo>
                  <a:lnTo>
                    <a:pt x="1457840" y="1754"/>
                  </a:lnTo>
                  <a:lnTo>
                    <a:pt x="1457840" y="6430"/>
                  </a:lnTo>
                  <a:cubicBezTo>
                    <a:pt x="1450824" y="6138"/>
                    <a:pt x="1447609" y="8768"/>
                    <a:pt x="1447901" y="14614"/>
                  </a:cubicBezTo>
                  <a:lnTo>
                    <a:pt x="1447901" y="40627"/>
                  </a:lnTo>
                  <a:lnTo>
                    <a:pt x="1473041" y="15491"/>
                  </a:lnTo>
                  <a:cubicBezTo>
                    <a:pt x="1474795" y="14029"/>
                    <a:pt x="1475965" y="12276"/>
                    <a:pt x="1475965" y="10230"/>
                  </a:cubicBezTo>
                  <a:cubicBezTo>
                    <a:pt x="1475965" y="7599"/>
                    <a:pt x="1473918" y="6430"/>
                    <a:pt x="1469826" y="6430"/>
                  </a:cubicBezTo>
                  <a:lnTo>
                    <a:pt x="1465441" y="6430"/>
                  </a:lnTo>
                  <a:lnTo>
                    <a:pt x="1465441" y="1754"/>
                  </a:lnTo>
                  <a:lnTo>
                    <a:pt x="1501397" y="1754"/>
                  </a:lnTo>
                  <a:lnTo>
                    <a:pt x="1501397" y="6430"/>
                  </a:lnTo>
                  <a:cubicBezTo>
                    <a:pt x="1493797" y="7015"/>
                    <a:pt x="1488535" y="9353"/>
                    <a:pt x="1485319" y="13152"/>
                  </a:cubicBezTo>
                  <a:lnTo>
                    <a:pt x="1466318" y="31274"/>
                  </a:lnTo>
                  <a:lnTo>
                    <a:pt x="1493212" y="75408"/>
                  </a:lnTo>
                  <a:cubicBezTo>
                    <a:pt x="1494966" y="78915"/>
                    <a:pt x="1499059" y="80669"/>
                    <a:pt x="1505197" y="80669"/>
                  </a:cubicBezTo>
                  <a:lnTo>
                    <a:pt x="1505197" y="85345"/>
                  </a:lnTo>
                  <a:lnTo>
                    <a:pt x="1463394" y="85345"/>
                  </a:lnTo>
                  <a:lnTo>
                    <a:pt x="1463394" y="80669"/>
                  </a:lnTo>
                  <a:cubicBezTo>
                    <a:pt x="1467779" y="80084"/>
                    <a:pt x="1470118" y="79207"/>
                    <a:pt x="1470118" y="77746"/>
                  </a:cubicBezTo>
                  <a:cubicBezTo>
                    <a:pt x="1472457" y="80376"/>
                    <a:pt x="1466318" y="69270"/>
                    <a:pt x="1451994" y="45011"/>
                  </a:cubicBezTo>
                  <a:lnTo>
                    <a:pt x="1447609" y="48810"/>
                  </a:lnTo>
                  <a:lnTo>
                    <a:pt x="1447609" y="72485"/>
                  </a:lnTo>
                  <a:cubicBezTo>
                    <a:pt x="1447316" y="78038"/>
                    <a:pt x="1450240" y="80961"/>
                    <a:pt x="1456086" y="80669"/>
                  </a:cubicBezTo>
                  <a:lnTo>
                    <a:pt x="1456086" y="85345"/>
                  </a:lnTo>
                  <a:lnTo>
                    <a:pt x="1415453" y="85345"/>
                  </a:lnTo>
                  <a:lnTo>
                    <a:pt x="1415453" y="80669"/>
                  </a:lnTo>
                  <a:cubicBezTo>
                    <a:pt x="1423930" y="80961"/>
                    <a:pt x="1428023" y="78331"/>
                    <a:pt x="1427438" y="72485"/>
                  </a:cubicBezTo>
                  <a:lnTo>
                    <a:pt x="1427438" y="14614"/>
                  </a:lnTo>
                  <a:cubicBezTo>
                    <a:pt x="1428023" y="8768"/>
                    <a:pt x="1424222" y="6138"/>
                    <a:pt x="1415745" y="6430"/>
                  </a:cubicBezTo>
                  <a:close/>
                  <a:moveTo>
                    <a:pt x="1558693" y="43257"/>
                  </a:moveTo>
                  <a:cubicBezTo>
                    <a:pt x="1561617" y="16952"/>
                    <a:pt x="1575648" y="2631"/>
                    <a:pt x="1601373" y="0"/>
                  </a:cubicBezTo>
                  <a:cubicBezTo>
                    <a:pt x="1626514" y="2923"/>
                    <a:pt x="1640838" y="17244"/>
                    <a:pt x="1643469" y="43257"/>
                  </a:cubicBezTo>
                  <a:cubicBezTo>
                    <a:pt x="1640838" y="69270"/>
                    <a:pt x="1626806" y="83299"/>
                    <a:pt x="1601373" y="85345"/>
                  </a:cubicBezTo>
                  <a:cubicBezTo>
                    <a:pt x="1575356" y="83299"/>
                    <a:pt x="1561032" y="69270"/>
                    <a:pt x="1558693" y="43257"/>
                  </a:cubicBezTo>
                  <a:close/>
                  <a:moveTo>
                    <a:pt x="1581495" y="43257"/>
                  </a:moveTo>
                  <a:cubicBezTo>
                    <a:pt x="1581495" y="68101"/>
                    <a:pt x="1588219" y="80669"/>
                    <a:pt x="1601373" y="80669"/>
                  </a:cubicBezTo>
                  <a:cubicBezTo>
                    <a:pt x="1614236" y="80961"/>
                    <a:pt x="1620667" y="68393"/>
                    <a:pt x="1620667" y="43257"/>
                  </a:cubicBezTo>
                  <a:cubicBezTo>
                    <a:pt x="1620667" y="18121"/>
                    <a:pt x="1614236" y="5553"/>
                    <a:pt x="1601373" y="5846"/>
                  </a:cubicBezTo>
                  <a:cubicBezTo>
                    <a:pt x="1587926" y="5846"/>
                    <a:pt x="1581495" y="18414"/>
                    <a:pt x="1581495" y="43257"/>
                  </a:cubicBezTo>
                  <a:close/>
                  <a:moveTo>
                    <a:pt x="1702519" y="85053"/>
                  </a:moveTo>
                  <a:lnTo>
                    <a:pt x="1656916" y="85053"/>
                  </a:lnTo>
                  <a:lnTo>
                    <a:pt x="1656916" y="80376"/>
                  </a:lnTo>
                  <a:cubicBezTo>
                    <a:pt x="1665393" y="80669"/>
                    <a:pt x="1669486" y="78038"/>
                    <a:pt x="1668901" y="72193"/>
                  </a:cubicBezTo>
                  <a:lnTo>
                    <a:pt x="1668901" y="14322"/>
                  </a:lnTo>
                  <a:cubicBezTo>
                    <a:pt x="1669486" y="8768"/>
                    <a:pt x="1665686" y="5846"/>
                    <a:pt x="1656916" y="6138"/>
                  </a:cubicBezTo>
                  <a:lnTo>
                    <a:pt x="1656916" y="1461"/>
                  </a:lnTo>
                  <a:lnTo>
                    <a:pt x="1731752" y="1461"/>
                  </a:lnTo>
                  <a:lnTo>
                    <a:pt x="1732629" y="31274"/>
                  </a:lnTo>
                  <a:lnTo>
                    <a:pt x="1727367" y="31274"/>
                  </a:lnTo>
                  <a:cubicBezTo>
                    <a:pt x="1722982" y="15198"/>
                    <a:pt x="1713335" y="7015"/>
                    <a:pt x="1699011" y="7015"/>
                  </a:cubicBezTo>
                  <a:cubicBezTo>
                    <a:pt x="1691703" y="6430"/>
                    <a:pt x="1688487" y="8768"/>
                    <a:pt x="1689072" y="14614"/>
                  </a:cubicBezTo>
                  <a:lnTo>
                    <a:pt x="1689072" y="38288"/>
                  </a:lnTo>
                  <a:cubicBezTo>
                    <a:pt x="1699596" y="39165"/>
                    <a:pt x="1705735" y="34489"/>
                    <a:pt x="1708073" y="23967"/>
                  </a:cubicBezTo>
                  <a:lnTo>
                    <a:pt x="1712750" y="23967"/>
                  </a:lnTo>
                  <a:lnTo>
                    <a:pt x="1712750" y="57579"/>
                  </a:lnTo>
                  <a:lnTo>
                    <a:pt x="1708073" y="57579"/>
                  </a:lnTo>
                  <a:cubicBezTo>
                    <a:pt x="1705735" y="47057"/>
                    <a:pt x="1699596" y="42380"/>
                    <a:pt x="1689072" y="43257"/>
                  </a:cubicBezTo>
                  <a:lnTo>
                    <a:pt x="1689072" y="71608"/>
                  </a:lnTo>
                  <a:cubicBezTo>
                    <a:pt x="1688487" y="77161"/>
                    <a:pt x="1692872" y="80084"/>
                    <a:pt x="1702226" y="79792"/>
                  </a:cubicBezTo>
                  <a:lnTo>
                    <a:pt x="1702226" y="85053"/>
                  </a:lnTo>
                  <a:lnTo>
                    <a:pt x="1702519" y="85053"/>
                  </a:lnTo>
                  <a:close/>
                  <a:moveTo>
                    <a:pt x="1866223" y="2046"/>
                  </a:moveTo>
                  <a:lnTo>
                    <a:pt x="1866223" y="31858"/>
                  </a:lnTo>
                  <a:lnTo>
                    <a:pt x="1861545" y="31858"/>
                  </a:lnTo>
                  <a:cubicBezTo>
                    <a:pt x="1855114" y="13737"/>
                    <a:pt x="1846052" y="5261"/>
                    <a:pt x="1834067" y="5846"/>
                  </a:cubicBezTo>
                  <a:cubicBezTo>
                    <a:pt x="1819742" y="5846"/>
                    <a:pt x="1812726" y="18414"/>
                    <a:pt x="1812726" y="43257"/>
                  </a:cubicBezTo>
                  <a:cubicBezTo>
                    <a:pt x="1812726" y="67808"/>
                    <a:pt x="1820912" y="80376"/>
                    <a:pt x="1837282" y="80669"/>
                  </a:cubicBezTo>
                  <a:cubicBezTo>
                    <a:pt x="1853360" y="80376"/>
                    <a:pt x="1862130" y="71024"/>
                    <a:pt x="1863299" y="52318"/>
                  </a:cubicBezTo>
                  <a:lnTo>
                    <a:pt x="1868853" y="52318"/>
                  </a:lnTo>
                  <a:cubicBezTo>
                    <a:pt x="1868269" y="74239"/>
                    <a:pt x="1856576" y="85053"/>
                    <a:pt x="1834359" y="85345"/>
                  </a:cubicBezTo>
                  <a:cubicBezTo>
                    <a:pt x="1806880" y="84468"/>
                    <a:pt x="1792264" y="70439"/>
                    <a:pt x="1790217" y="43257"/>
                  </a:cubicBezTo>
                  <a:cubicBezTo>
                    <a:pt x="1793141" y="16952"/>
                    <a:pt x="1807172" y="2631"/>
                    <a:pt x="1832897" y="0"/>
                  </a:cubicBezTo>
                  <a:cubicBezTo>
                    <a:pt x="1839913" y="0"/>
                    <a:pt x="1847806" y="2338"/>
                    <a:pt x="1856576" y="7015"/>
                  </a:cubicBezTo>
                  <a:lnTo>
                    <a:pt x="1861253" y="1754"/>
                  </a:lnTo>
                  <a:lnTo>
                    <a:pt x="1866223" y="1754"/>
                  </a:lnTo>
                  <a:lnTo>
                    <a:pt x="1866223" y="2046"/>
                  </a:lnTo>
                  <a:close/>
                  <a:moveTo>
                    <a:pt x="1915626" y="38581"/>
                  </a:moveTo>
                  <a:lnTo>
                    <a:pt x="1942520" y="38581"/>
                  </a:lnTo>
                  <a:lnTo>
                    <a:pt x="1942520" y="14322"/>
                  </a:lnTo>
                  <a:cubicBezTo>
                    <a:pt x="1942813" y="8768"/>
                    <a:pt x="1939305" y="5846"/>
                    <a:pt x="1931996" y="6138"/>
                  </a:cubicBezTo>
                  <a:lnTo>
                    <a:pt x="1931996" y="1461"/>
                  </a:lnTo>
                  <a:lnTo>
                    <a:pt x="1974676" y="1461"/>
                  </a:lnTo>
                  <a:lnTo>
                    <a:pt x="1974676" y="6138"/>
                  </a:lnTo>
                  <a:cubicBezTo>
                    <a:pt x="1966199" y="5846"/>
                    <a:pt x="1962106" y="8476"/>
                    <a:pt x="1962691" y="14322"/>
                  </a:cubicBezTo>
                  <a:lnTo>
                    <a:pt x="1962691" y="72193"/>
                  </a:lnTo>
                  <a:cubicBezTo>
                    <a:pt x="1962106" y="77746"/>
                    <a:pt x="1965907" y="80669"/>
                    <a:pt x="1974676" y="80376"/>
                  </a:cubicBezTo>
                  <a:lnTo>
                    <a:pt x="1974676" y="85053"/>
                  </a:lnTo>
                  <a:lnTo>
                    <a:pt x="1931996" y="85053"/>
                  </a:lnTo>
                  <a:lnTo>
                    <a:pt x="1931996" y="80376"/>
                  </a:lnTo>
                  <a:cubicBezTo>
                    <a:pt x="1939305" y="80669"/>
                    <a:pt x="1942813" y="78038"/>
                    <a:pt x="1942520" y="72193"/>
                  </a:cubicBezTo>
                  <a:lnTo>
                    <a:pt x="1942520" y="43842"/>
                  </a:lnTo>
                  <a:lnTo>
                    <a:pt x="1915626" y="43842"/>
                  </a:lnTo>
                  <a:lnTo>
                    <a:pt x="1915626" y="72193"/>
                  </a:lnTo>
                  <a:cubicBezTo>
                    <a:pt x="1915334" y="77746"/>
                    <a:pt x="1918842" y="80669"/>
                    <a:pt x="1926150" y="80376"/>
                  </a:cubicBezTo>
                  <a:lnTo>
                    <a:pt x="1926150" y="85053"/>
                  </a:lnTo>
                  <a:lnTo>
                    <a:pt x="1884055" y="85053"/>
                  </a:lnTo>
                  <a:lnTo>
                    <a:pt x="1884055" y="80376"/>
                  </a:lnTo>
                  <a:cubicBezTo>
                    <a:pt x="1892240" y="80669"/>
                    <a:pt x="1896040" y="78038"/>
                    <a:pt x="1895455" y="72193"/>
                  </a:cubicBezTo>
                  <a:lnTo>
                    <a:pt x="1895455" y="14322"/>
                  </a:lnTo>
                  <a:cubicBezTo>
                    <a:pt x="1896040" y="8768"/>
                    <a:pt x="1892240" y="5846"/>
                    <a:pt x="1884055" y="6138"/>
                  </a:cubicBezTo>
                  <a:lnTo>
                    <a:pt x="1884055" y="1461"/>
                  </a:lnTo>
                  <a:lnTo>
                    <a:pt x="1926150" y="1461"/>
                  </a:lnTo>
                  <a:lnTo>
                    <a:pt x="1926150" y="6138"/>
                  </a:lnTo>
                  <a:cubicBezTo>
                    <a:pt x="1918842" y="5846"/>
                    <a:pt x="1915334" y="8476"/>
                    <a:pt x="1915626" y="14322"/>
                  </a:cubicBezTo>
                  <a:lnTo>
                    <a:pt x="1915626" y="38581"/>
                  </a:lnTo>
                  <a:close/>
                  <a:moveTo>
                    <a:pt x="2031388" y="85053"/>
                  </a:moveTo>
                  <a:lnTo>
                    <a:pt x="1987246" y="85053"/>
                  </a:lnTo>
                  <a:lnTo>
                    <a:pt x="1987246" y="80376"/>
                  </a:lnTo>
                  <a:cubicBezTo>
                    <a:pt x="1995724" y="80669"/>
                    <a:pt x="1999817" y="78038"/>
                    <a:pt x="1999232" y="72193"/>
                  </a:cubicBezTo>
                  <a:lnTo>
                    <a:pt x="1999232" y="14322"/>
                  </a:lnTo>
                  <a:cubicBezTo>
                    <a:pt x="1999817" y="8768"/>
                    <a:pt x="1996016" y="5846"/>
                    <a:pt x="1987246" y="6138"/>
                  </a:cubicBezTo>
                  <a:lnTo>
                    <a:pt x="1987246" y="1461"/>
                  </a:lnTo>
                  <a:lnTo>
                    <a:pt x="2031388" y="1461"/>
                  </a:lnTo>
                  <a:lnTo>
                    <a:pt x="2031388" y="6138"/>
                  </a:lnTo>
                  <a:cubicBezTo>
                    <a:pt x="2022910" y="5846"/>
                    <a:pt x="2018818" y="8476"/>
                    <a:pt x="2019402" y="14322"/>
                  </a:cubicBezTo>
                  <a:lnTo>
                    <a:pt x="2019402" y="72193"/>
                  </a:lnTo>
                  <a:cubicBezTo>
                    <a:pt x="2018818" y="77746"/>
                    <a:pt x="2022618" y="80669"/>
                    <a:pt x="2031388" y="80376"/>
                  </a:cubicBezTo>
                  <a:lnTo>
                    <a:pt x="2031388" y="85053"/>
                  </a:lnTo>
                  <a:close/>
                  <a:moveTo>
                    <a:pt x="2044543" y="6430"/>
                  </a:moveTo>
                  <a:lnTo>
                    <a:pt x="2044543" y="1754"/>
                  </a:lnTo>
                  <a:lnTo>
                    <a:pt x="2074068" y="1754"/>
                  </a:lnTo>
                  <a:lnTo>
                    <a:pt x="2114701" y="58748"/>
                  </a:lnTo>
                  <a:lnTo>
                    <a:pt x="2115286" y="58748"/>
                  </a:lnTo>
                  <a:lnTo>
                    <a:pt x="2115286" y="16075"/>
                  </a:lnTo>
                  <a:cubicBezTo>
                    <a:pt x="2115871" y="10814"/>
                    <a:pt x="2111778" y="7599"/>
                    <a:pt x="2102424" y="6722"/>
                  </a:cubicBezTo>
                  <a:lnTo>
                    <a:pt x="2102424" y="2046"/>
                  </a:lnTo>
                  <a:lnTo>
                    <a:pt x="2132826" y="2046"/>
                  </a:lnTo>
                  <a:lnTo>
                    <a:pt x="2132826" y="6722"/>
                  </a:lnTo>
                  <a:cubicBezTo>
                    <a:pt x="2124933" y="7599"/>
                    <a:pt x="2121425" y="10814"/>
                    <a:pt x="2122010" y="16075"/>
                  </a:cubicBezTo>
                  <a:lnTo>
                    <a:pt x="2122010" y="85345"/>
                  </a:lnTo>
                  <a:lnTo>
                    <a:pt x="2110609" y="85345"/>
                  </a:lnTo>
                  <a:lnTo>
                    <a:pt x="2064129" y="21044"/>
                  </a:lnTo>
                  <a:lnTo>
                    <a:pt x="2063544" y="21044"/>
                  </a:lnTo>
                  <a:lnTo>
                    <a:pt x="2063544" y="72777"/>
                  </a:lnTo>
                  <a:cubicBezTo>
                    <a:pt x="2062667" y="78331"/>
                    <a:pt x="2067344" y="81253"/>
                    <a:pt x="2077868" y="80961"/>
                  </a:cubicBezTo>
                  <a:lnTo>
                    <a:pt x="2077868" y="85637"/>
                  </a:lnTo>
                  <a:lnTo>
                    <a:pt x="2045127" y="85637"/>
                  </a:lnTo>
                  <a:lnTo>
                    <a:pt x="2045127" y="80961"/>
                  </a:lnTo>
                  <a:cubicBezTo>
                    <a:pt x="2053605" y="81253"/>
                    <a:pt x="2057697" y="78623"/>
                    <a:pt x="2057113" y="72777"/>
                  </a:cubicBezTo>
                  <a:lnTo>
                    <a:pt x="2057113" y="14906"/>
                  </a:lnTo>
                  <a:cubicBezTo>
                    <a:pt x="2057405" y="8768"/>
                    <a:pt x="2053313" y="6138"/>
                    <a:pt x="2044543" y="6430"/>
                  </a:cubicBezTo>
                  <a:close/>
                  <a:moveTo>
                    <a:pt x="2174921" y="85053"/>
                  </a:moveTo>
                  <a:lnTo>
                    <a:pt x="2141888" y="85053"/>
                  </a:lnTo>
                  <a:lnTo>
                    <a:pt x="2141888" y="80376"/>
                  </a:lnTo>
                  <a:cubicBezTo>
                    <a:pt x="2148612" y="79500"/>
                    <a:pt x="2153581" y="74239"/>
                    <a:pt x="2157089" y="64886"/>
                  </a:cubicBezTo>
                  <a:lnTo>
                    <a:pt x="2183983" y="585"/>
                  </a:lnTo>
                  <a:lnTo>
                    <a:pt x="2190122" y="585"/>
                  </a:lnTo>
                  <a:lnTo>
                    <a:pt x="2221401" y="72485"/>
                  </a:lnTo>
                  <a:cubicBezTo>
                    <a:pt x="2223155" y="77746"/>
                    <a:pt x="2226956" y="80669"/>
                    <a:pt x="2232802" y="80669"/>
                  </a:cubicBezTo>
                  <a:lnTo>
                    <a:pt x="2232802" y="85345"/>
                  </a:lnTo>
                  <a:lnTo>
                    <a:pt x="2189245" y="85345"/>
                  </a:lnTo>
                  <a:lnTo>
                    <a:pt x="2189245" y="80669"/>
                  </a:lnTo>
                  <a:lnTo>
                    <a:pt x="2193922" y="80669"/>
                  </a:lnTo>
                  <a:cubicBezTo>
                    <a:pt x="2198892" y="80961"/>
                    <a:pt x="2201231" y="79500"/>
                    <a:pt x="2200938" y="76285"/>
                  </a:cubicBezTo>
                  <a:cubicBezTo>
                    <a:pt x="2200938" y="75700"/>
                    <a:pt x="2200646" y="74531"/>
                    <a:pt x="2200354" y="72485"/>
                  </a:cubicBezTo>
                  <a:cubicBezTo>
                    <a:pt x="2200646" y="73654"/>
                    <a:pt x="2200646" y="73362"/>
                    <a:pt x="2199769" y="71608"/>
                  </a:cubicBezTo>
                  <a:lnTo>
                    <a:pt x="2193630" y="57871"/>
                  </a:lnTo>
                  <a:lnTo>
                    <a:pt x="2167028" y="57871"/>
                  </a:lnTo>
                  <a:lnTo>
                    <a:pt x="2163228" y="67224"/>
                  </a:lnTo>
                  <a:cubicBezTo>
                    <a:pt x="2162351" y="68685"/>
                    <a:pt x="2161766" y="71316"/>
                    <a:pt x="2161474" y="74823"/>
                  </a:cubicBezTo>
                  <a:cubicBezTo>
                    <a:pt x="2161766" y="78623"/>
                    <a:pt x="2164105" y="80376"/>
                    <a:pt x="2168490" y="80376"/>
                  </a:cubicBezTo>
                  <a:lnTo>
                    <a:pt x="2174629" y="80376"/>
                  </a:lnTo>
                  <a:lnTo>
                    <a:pt x="2174921" y="85053"/>
                  </a:lnTo>
                  <a:close/>
                  <a:moveTo>
                    <a:pt x="2190999" y="50856"/>
                  </a:moveTo>
                  <a:lnTo>
                    <a:pt x="2180183" y="25136"/>
                  </a:lnTo>
                  <a:lnTo>
                    <a:pt x="2169659" y="50856"/>
                  </a:lnTo>
                  <a:lnTo>
                    <a:pt x="2190999" y="50856"/>
                  </a:lnTo>
                  <a:close/>
                </a:path>
              </a:pathLst>
            </a:custGeom>
            <a:grpFill/>
            <a:ln w="186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</a:endParaRPr>
            </a:p>
          </p:txBody>
        </p:sp>
      </p:grpSp>
      <p:grpSp>
        <p:nvGrpSpPr>
          <p:cNvPr id="56" name="组合 55"/>
          <p:cNvGrpSpPr/>
          <p:nvPr/>
        </p:nvGrpSpPr>
        <p:grpSpPr>
          <a:xfrm>
            <a:off x="6427739" y="5129112"/>
            <a:ext cx="2003974" cy="396022"/>
            <a:chOff x="3252201" y="2557943"/>
            <a:chExt cx="1451576" cy="286857"/>
          </a:xfrm>
          <a:solidFill>
            <a:sysClr val="window" lastClr="FFFFFF"/>
          </a:solidFill>
        </p:grpSpPr>
        <p:sp>
          <p:nvSpPr>
            <p:cNvPr id="57" name="任意多边形: 形状 56"/>
            <p:cNvSpPr/>
            <p:nvPr/>
          </p:nvSpPr>
          <p:spPr>
            <a:xfrm>
              <a:off x="3380102" y="2557943"/>
              <a:ext cx="32858" cy="88685"/>
            </a:xfrm>
            <a:custGeom>
              <a:avLst/>
              <a:gdLst>
                <a:gd name="connsiteX0" fmla="*/ 12473 w 67495"/>
                <a:gd name="connsiteY0" fmla="*/ 182089 h 182172"/>
                <a:gd name="connsiteX1" fmla="*/ 45213 w 67495"/>
                <a:gd name="connsiteY1" fmla="*/ 182089 h 182172"/>
                <a:gd name="connsiteX2" fmla="*/ 64507 w 67495"/>
                <a:gd name="connsiteY2" fmla="*/ 176828 h 182172"/>
                <a:gd name="connsiteX3" fmla="*/ 66846 w 67495"/>
                <a:gd name="connsiteY3" fmla="*/ 169521 h 182172"/>
                <a:gd name="connsiteX4" fmla="*/ 66846 w 67495"/>
                <a:gd name="connsiteY4" fmla="*/ 153446 h 182172"/>
                <a:gd name="connsiteX5" fmla="*/ 66846 w 67495"/>
                <a:gd name="connsiteY5" fmla="*/ 130941 h 182172"/>
                <a:gd name="connsiteX6" fmla="*/ 66846 w 67495"/>
                <a:gd name="connsiteY6" fmla="*/ 42380 h 182172"/>
                <a:gd name="connsiteX7" fmla="*/ 65676 w 67495"/>
                <a:gd name="connsiteY7" fmla="*/ 0 h 182172"/>
                <a:gd name="connsiteX8" fmla="*/ 1949 w 67495"/>
                <a:gd name="connsiteY8" fmla="*/ 0 h 182172"/>
                <a:gd name="connsiteX9" fmla="*/ 780 w 67495"/>
                <a:gd name="connsiteY9" fmla="*/ 21044 h 182172"/>
                <a:gd name="connsiteX10" fmla="*/ 780 w 67495"/>
                <a:gd name="connsiteY10" fmla="*/ 109604 h 182172"/>
                <a:gd name="connsiteX11" fmla="*/ 780 w 67495"/>
                <a:gd name="connsiteY11" fmla="*/ 171859 h 182172"/>
                <a:gd name="connsiteX12" fmla="*/ 12473 w 67495"/>
                <a:gd name="connsiteY12" fmla="*/ 182089 h 182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7495" h="182172">
                  <a:moveTo>
                    <a:pt x="12473" y="182089"/>
                  </a:moveTo>
                  <a:lnTo>
                    <a:pt x="45213" y="182089"/>
                  </a:lnTo>
                  <a:cubicBezTo>
                    <a:pt x="50768" y="182089"/>
                    <a:pt x="61291" y="183258"/>
                    <a:pt x="64507" y="176828"/>
                  </a:cubicBezTo>
                  <a:cubicBezTo>
                    <a:pt x="65676" y="175075"/>
                    <a:pt x="66846" y="171567"/>
                    <a:pt x="66846" y="169521"/>
                  </a:cubicBezTo>
                  <a:cubicBezTo>
                    <a:pt x="68307" y="165722"/>
                    <a:pt x="66846" y="157538"/>
                    <a:pt x="66846" y="153446"/>
                  </a:cubicBezTo>
                  <a:lnTo>
                    <a:pt x="66846" y="130941"/>
                  </a:lnTo>
                  <a:lnTo>
                    <a:pt x="66846" y="42380"/>
                  </a:lnTo>
                  <a:cubicBezTo>
                    <a:pt x="66846" y="37704"/>
                    <a:pt x="67723" y="0"/>
                    <a:pt x="65676" y="0"/>
                  </a:cubicBezTo>
                  <a:lnTo>
                    <a:pt x="1949" y="0"/>
                  </a:lnTo>
                  <a:cubicBezTo>
                    <a:pt x="195" y="0"/>
                    <a:pt x="780" y="18121"/>
                    <a:pt x="780" y="21044"/>
                  </a:cubicBezTo>
                  <a:lnTo>
                    <a:pt x="780" y="109604"/>
                  </a:lnTo>
                  <a:cubicBezTo>
                    <a:pt x="780" y="130064"/>
                    <a:pt x="-974" y="151400"/>
                    <a:pt x="780" y="171859"/>
                  </a:cubicBezTo>
                  <a:cubicBezTo>
                    <a:pt x="1657" y="177705"/>
                    <a:pt x="6626" y="181505"/>
                    <a:pt x="12473" y="182089"/>
                  </a:cubicBezTo>
                  <a:close/>
                </a:path>
              </a:pathLst>
            </a:custGeom>
            <a:grpFill/>
            <a:ln w="186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</a:endParaRPr>
            </a:p>
          </p:txBody>
        </p:sp>
        <p:sp>
          <p:nvSpPr>
            <p:cNvPr id="58" name="任意多边形: 形状 57"/>
            <p:cNvSpPr/>
            <p:nvPr/>
          </p:nvSpPr>
          <p:spPr>
            <a:xfrm>
              <a:off x="3252201" y="2560362"/>
              <a:ext cx="288756" cy="284438"/>
            </a:xfrm>
            <a:custGeom>
              <a:avLst/>
              <a:gdLst>
                <a:gd name="connsiteX0" fmla="*/ 369038 w 593146"/>
                <a:gd name="connsiteY0" fmla="*/ 877 h 584277"/>
                <a:gd name="connsiteX1" fmla="*/ 368746 w 593146"/>
                <a:gd name="connsiteY1" fmla="*/ 93237 h 584277"/>
                <a:gd name="connsiteX2" fmla="*/ 368454 w 593146"/>
                <a:gd name="connsiteY2" fmla="*/ 180920 h 584277"/>
                <a:gd name="connsiteX3" fmla="*/ 310865 w 593146"/>
                <a:gd name="connsiteY3" fmla="*/ 191150 h 584277"/>
                <a:gd name="connsiteX4" fmla="*/ 303265 w 593146"/>
                <a:gd name="connsiteY4" fmla="*/ 229438 h 584277"/>
                <a:gd name="connsiteX5" fmla="*/ 303265 w 593146"/>
                <a:gd name="connsiteY5" fmla="*/ 289063 h 584277"/>
                <a:gd name="connsiteX6" fmla="*/ 333667 w 593146"/>
                <a:gd name="connsiteY6" fmla="*/ 281756 h 584277"/>
                <a:gd name="connsiteX7" fmla="*/ 385701 w 593146"/>
                <a:gd name="connsiteY7" fmla="*/ 281464 h 584277"/>
                <a:gd name="connsiteX8" fmla="*/ 395348 w 593146"/>
                <a:gd name="connsiteY8" fmla="*/ 268019 h 584277"/>
                <a:gd name="connsiteX9" fmla="*/ 395348 w 593146"/>
                <a:gd name="connsiteY9" fmla="*/ 244344 h 584277"/>
                <a:gd name="connsiteX10" fmla="*/ 395348 w 593146"/>
                <a:gd name="connsiteY10" fmla="*/ 207517 h 584277"/>
                <a:gd name="connsiteX11" fmla="*/ 395348 w 593146"/>
                <a:gd name="connsiteY11" fmla="*/ 75408 h 584277"/>
                <a:gd name="connsiteX12" fmla="*/ 531573 w 593146"/>
                <a:gd name="connsiteY12" fmla="*/ 289355 h 584277"/>
                <a:gd name="connsiteX13" fmla="*/ 328697 w 593146"/>
                <a:gd name="connsiteY13" fmla="*/ 522301 h 584277"/>
                <a:gd name="connsiteX14" fmla="*/ 328697 w 593146"/>
                <a:gd name="connsiteY14" fmla="*/ 451570 h 584277"/>
                <a:gd name="connsiteX15" fmla="*/ 328697 w 593146"/>
                <a:gd name="connsiteY15" fmla="*/ 416788 h 584277"/>
                <a:gd name="connsiteX16" fmla="*/ 328697 w 593146"/>
                <a:gd name="connsiteY16" fmla="*/ 399836 h 584277"/>
                <a:gd name="connsiteX17" fmla="*/ 328697 w 593146"/>
                <a:gd name="connsiteY17" fmla="*/ 391360 h 584277"/>
                <a:gd name="connsiteX18" fmla="*/ 332205 w 593146"/>
                <a:gd name="connsiteY18" fmla="*/ 387268 h 584277"/>
                <a:gd name="connsiteX19" fmla="*/ 395640 w 593146"/>
                <a:gd name="connsiteY19" fmla="*/ 374116 h 584277"/>
                <a:gd name="connsiteX20" fmla="*/ 395640 w 593146"/>
                <a:gd name="connsiteY20" fmla="*/ 344888 h 584277"/>
                <a:gd name="connsiteX21" fmla="*/ 395640 w 593146"/>
                <a:gd name="connsiteY21" fmla="*/ 282925 h 584277"/>
                <a:gd name="connsiteX22" fmla="*/ 366115 w 593146"/>
                <a:gd name="connsiteY22" fmla="*/ 295493 h 584277"/>
                <a:gd name="connsiteX23" fmla="*/ 316127 w 593146"/>
                <a:gd name="connsiteY23" fmla="*/ 295493 h 584277"/>
                <a:gd name="connsiteX24" fmla="*/ 303557 w 593146"/>
                <a:gd name="connsiteY24" fmla="*/ 327351 h 584277"/>
                <a:gd name="connsiteX25" fmla="*/ 303557 w 593146"/>
                <a:gd name="connsiteY25" fmla="*/ 386684 h 584277"/>
                <a:gd name="connsiteX26" fmla="*/ 293033 w 593146"/>
                <a:gd name="connsiteY26" fmla="*/ 386391 h 584277"/>
                <a:gd name="connsiteX27" fmla="*/ 290110 w 593146"/>
                <a:gd name="connsiteY27" fmla="*/ 380254 h 584277"/>
                <a:gd name="connsiteX28" fmla="*/ 290110 w 593146"/>
                <a:gd name="connsiteY28" fmla="*/ 364178 h 584277"/>
                <a:gd name="connsiteX29" fmla="*/ 290110 w 593146"/>
                <a:gd name="connsiteY29" fmla="*/ 333489 h 584277"/>
                <a:gd name="connsiteX30" fmla="*/ 289817 w 593146"/>
                <a:gd name="connsiteY30" fmla="*/ 305138 h 584277"/>
                <a:gd name="connsiteX31" fmla="*/ 254738 w 593146"/>
                <a:gd name="connsiteY31" fmla="*/ 295493 h 584277"/>
                <a:gd name="connsiteX32" fmla="*/ 205919 w 593146"/>
                <a:gd name="connsiteY32" fmla="*/ 295201 h 584277"/>
                <a:gd name="connsiteX33" fmla="*/ 198026 w 593146"/>
                <a:gd name="connsiteY33" fmla="*/ 283510 h 584277"/>
                <a:gd name="connsiteX34" fmla="*/ 198026 w 593146"/>
                <a:gd name="connsiteY34" fmla="*/ 353072 h 584277"/>
                <a:gd name="connsiteX35" fmla="*/ 198319 w 593146"/>
                <a:gd name="connsiteY35" fmla="*/ 376746 h 584277"/>
                <a:gd name="connsiteX36" fmla="*/ 228721 w 593146"/>
                <a:gd name="connsiteY36" fmla="*/ 386684 h 584277"/>
                <a:gd name="connsiteX37" fmla="*/ 259708 w 593146"/>
                <a:gd name="connsiteY37" fmla="*/ 386684 h 584277"/>
                <a:gd name="connsiteX38" fmla="*/ 263800 w 593146"/>
                <a:gd name="connsiteY38" fmla="*/ 398375 h 584277"/>
                <a:gd name="connsiteX39" fmla="*/ 263800 w 593146"/>
                <a:gd name="connsiteY39" fmla="*/ 521716 h 584277"/>
                <a:gd name="connsiteX40" fmla="*/ 60925 w 593146"/>
                <a:gd name="connsiteY40" fmla="*/ 288771 h 584277"/>
                <a:gd name="connsiteX41" fmla="*/ 197734 w 593146"/>
                <a:gd name="connsiteY41" fmla="*/ 74823 h 584277"/>
                <a:gd name="connsiteX42" fmla="*/ 197734 w 593146"/>
                <a:gd name="connsiteY42" fmla="*/ 267727 h 584277"/>
                <a:gd name="connsiteX43" fmla="*/ 210304 w 593146"/>
                <a:gd name="connsiteY43" fmla="*/ 280879 h 584277"/>
                <a:gd name="connsiteX44" fmla="*/ 249184 w 593146"/>
                <a:gd name="connsiteY44" fmla="*/ 280879 h 584277"/>
                <a:gd name="connsiteX45" fmla="*/ 290110 w 593146"/>
                <a:gd name="connsiteY45" fmla="*/ 288186 h 584277"/>
                <a:gd name="connsiteX46" fmla="*/ 290110 w 593146"/>
                <a:gd name="connsiteY46" fmla="*/ 220670 h 584277"/>
                <a:gd name="connsiteX47" fmla="*/ 275201 w 593146"/>
                <a:gd name="connsiteY47" fmla="*/ 189688 h 584277"/>
                <a:gd name="connsiteX48" fmla="*/ 243922 w 593146"/>
                <a:gd name="connsiteY48" fmla="*/ 189688 h 584277"/>
                <a:gd name="connsiteX49" fmla="*/ 224628 w 593146"/>
                <a:gd name="connsiteY49" fmla="*/ 161922 h 584277"/>
                <a:gd name="connsiteX50" fmla="*/ 224628 w 593146"/>
                <a:gd name="connsiteY50" fmla="*/ 0 h 584277"/>
                <a:gd name="connsiteX51" fmla="*/ 705 w 593146"/>
                <a:gd name="connsiteY51" fmla="*/ 308061 h 584277"/>
                <a:gd name="connsiteX52" fmla="*/ 336882 w 593146"/>
                <a:gd name="connsiteY52" fmla="*/ 581633 h 584277"/>
                <a:gd name="connsiteX53" fmla="*/ 592669 w 593146"/>
                <a:gd name="connsiteY53" fmla="*/ 270649 h 584277"/>
                <a:gd name="connsiteX54" fmla="*/ 369038 w 593146"/>
                <a:gd name="connsiteY54" fmla="*/ 877 h 584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93146" h="584277">
                  <a:moveTo>
                    <a:pt x="369038" y="877"/>
                  </a:moveTo>
                  <a:cubicBezTo>
                    <a:pt x="369038" y="31858"/>
                    <a:pt x="368746" y="62547"/>
                    <a:pt x="368746" y="93237"/>
                  </a:cubicBezTo>
                  <a:cubicBezTo>
                    <a:pt x="368746" y="121588"/>
                    <a:pt x="372254" y="152861"/>
                    <a:pt x="368454" y="180920"/>
                  </a:cubicBezTo>
                  <a:cubicBezTo>
                    <a:pt x="366115" y="199041"/>
                    <a:pt x="323143" y="187350"/>
                    <a:pt x="310865" y="191150"/>
                  </a:cubicBezTo>
                  <a:cubicBezTo>
                    <a:pt x="298003" y="195242"/>
                    <a:pt x="303265" y="219793"/>
                    <a:pt x="303265" y="229438"/>
                  </a:cubicBezTo>
                  <a:lnTo>
                    <a:pt x="303265" y="289063"/>
                  </a:lnTo>
                  <a:cubicBezTo>
                    <a:pt x="308526" y="278249"/>
                    <a:pt x="324020" y="281756"/>
                    <a:pt x="333667" y="281756"/>
                  </a:cubicBezTo>
                  <a:cubicBezTo>
                    <a:pt x="350037" y="281756"/>
                    <a:pt x="369623" y="284679"/>
                    <a:pt x="385701" y="281464"/>
                  </a:cubicBezTo>
                  <a:cubicBezTo>
                    <a:pt x="392425" y="280002"/>
                    <a:pt x="395348" y="274449"/>
                    <a:pt x="395348" y="268019"/>
                  </a:cubicBezTo>
                  <a:cubicBezTo>
                    <a:pt x="393302" y="266265"/>
                    <a:pt x="395348" y="247559"/>
                    <a:pt x="395348" y="244344"/>
                  </a:cubicBezTo>
                  <a:lnTo>
                    <a:pt x="395348" y="207517"/>
                  </a:lnTo>
                  <a:lnTo>
                    <a:pt x="395348" y="75408"/>
                  </a:lnTo>
                  <a:cubicBezTo>
                    <a:pt x="477784" y="113696"/>
                    <a:pt x="531573" y="198749"/>
                    <a:pt x="531573" y="289355"/>
                  </a:cubicBezTo>
                  <a:cubicBezTo>
                    <a:pt x="531573" y="404805"/>
                    <a:pt x="443582" y="506810"/>
                    <a:pt x="328697" y="522301"/>
                  </a:cubicBezTo>
                  <a:lnTo>
                    <a:pt x="328697" y="451570"/>
                  </a:lnTo>
                  <a:lnTo>
                    <a:pt x="328697" y="416788"/>
                  </a:lnTo>
                  <a:lnTo>
                    <a:pt x="328697" y="399836"/>
                  </a:lnTo>
                  <a:cubicBezTo>
                    <a:pt x="328697" y="397498"/>
                    <a:pt x="328112" y="393698"/>
                    <a:pt x="328697" y="391360"/>
                  </a:cubicBezTo>
                  <a:cubicBezTo>
                    <a:pt x="330159" y="386099"/>
                    <a:pt x="327820" y="388730"/>
                    <a:pt x="332205" y="387268"/>
                  </a:cubicBezTo>
                  <a:cubicBezTo>
                    <a:pt x="339513" y="384638"/>
                    <a:pt x="403825" y="395160"/>
                    <a:pt x="395640" y="374116"/>
                  </a:cubicBezTo>
                  <a:cubicBezTo>
                    <a:pt x="392132" y="368563"/>
                    <a:pt x="395640" y="351610"/>
                    <a:pt x="395640" y="344888"/>
                  </a:cubicBezTo>
                  <a:lnTo>
                    <a:pt x="395640" y="282925"/>
                  </a:lnTo>
                  <a:cubicBezTo>
                    <a:pt x="396517" y="299293"/>
                    <a:pt x="376639" y="295493"/>
                    <a:pt x="366115" y="295493"/>
                  </a:cubicBezTo>
                  <a:cubicBezTo>
                    <a:pt x="350037" y="295493"/>
                    <a:pt x="332205" y="293155"/>
                    <a:pt x="316127" y="295493"/>
                  </a:cubicBezTo>
                  <a:cubicBezTo>
                    <a:pt x="299464" y="295493"/>
                    <a:pt x="303557" y="316829"/>
                    <a:pt x="303557" y="327351"/>
                  </a:cubicBezTo>
                  <a:lnTo>
                    <a:pt x="303557" y="386684"/>
                  </a:lnTo>
                  <a:cubicBezTo>
                    <a:pt x="300926" y="386684"/>
                    <a:pt x="295664" y="387268"/>
                    <a:pt x="293033" y="386391"/>
                  </a:cubicBezTo>
                  <a:cubicBezTo>
                    <a:pt x="289525" y="384638"/>
                    <a:pt x="290110" y="385515"/>
                    <a:pt x="290110" y="380254"/>
                  </a:cubicBezTo>
                  <a:lnTo>
                    <a:pt x="290110" y="364178"/>
                  </a:lnTo>
                  <a:lnTo>
                    <a:pt x="290110" y="333489"/>
                  </a:lnTo>
                  <a:cubicBezTo>
                    <a:pt x="290110" y="324721"/>
                    <a:pt x="291864" y="313907"/>
                    <a:pt x="289817" y="305138"/>
                  </a:cubicBezTo>
                  <a:cubicBezTo>
                    <a:pt x="287187" y="290817"/>
                    <a:pt x="264385" y="295493"/>
                    <a:pt x="254738" y="295493"/>
                  </a:cubicBezTo>
                  <a:cubicBezTo>
                    <a:pt x="239537" y="295493"/>
                    <a:pt x="220828" y="298708"/>
                    <a:pt x="205919" y="295201"/>
                  </a:cubicBezTo>
                  <a:cubicBezTo>
                    <a:pt x="200365" y="293739"/>
                    <a:pt x="197734" y="289355"/>
                    <a:pt x="198026" y="283510"/>
                  </a:cubicBezTo>
                  <a:lnTo>
                    <a:pt x="198026" y="353072"/>
                  </a:lnTo>
                  <a:cubicBezTo>
                    <a:pt x="198026" y="360671"/>
                    <a:pt x="196565" y="369439"/>
                    <a:pt x="198319" y="376746"/>
                  </a:cubicBezTo>
                  <a:cubicBezTo>
                    <a:pt x="200657" y="390191"/>
                    <a:pt x="219074" y="386684"/>
                    <a:pt x="228721" y="386684"/>
                  </a:cubicBezTo>
                  <a:lnTo>
                    <a:pt x="259708" y="386684"/>
                  </a:lnTo>
                  <a:cubicBezTo>
                    <a:pt x="266139" y="386684"/>
                    <a:pt x="263800" y="392529"/>
                    <a:pt x="263800" y="398375"/>
                  </a:cubicBezTo>
                  <a:lnTo>
                    <a:pt x="263800" y="521716"/>
                  </a:lnTo>
                  <a:cubicBezTo>
                    <a:pt x="148915" y="506225"/>
                    <a:pt x="60925" y="404513"/>
                    <a:pt x="60925" y="288771"/>
                  </a:cubicBezTo>
                  <a:cubicBezTo>
                    <a:pt x="60925" y="197872"/>
                    <a:pt x="115298" y="112819"/>
                    <a:pt x="197734" y="74823"/>
                  </a:cubicBezTo>
                  <a:lnTo>
                    <a:pt x="197734" y="267727"/>
                  </a:lnTo>
                  <a:cubicBezTo>
                    <a:pt x="198611" y="275618"/>
                    <a:pt x="202119" y="279710"/>
                    <a:pt x="210304" y="280879"/>
                  </a:cubicBezTo>
                  <a:lnTo>
                    <a:pt x="249184" y="280879"/>
                  </a:lnTo>
                  <a:cubicBezTo>
                    <a:pt x="260292" y="280879"/>
                    <a:pt x="283971" y="275326"/>
                    <a:pt x="290110" y="288186"/>
                  </a:cubicBezTo>
                  <a:lnTo>
                    <a:pt x="290110" y="220670"/>
                  </a:lnTo>
                  <a:cubicBezTo>
                    <a:pt x="290110" y="206056"/>
                    <a:pt x="293325" y="190857"/>
                    <a:pt x="275201" y="189688"/>
                  </a:cubicBezTo>
                  <a:cubicBezTo>
                    <a:pt x="264970" y="189104"/>
                    <a:pt x="254446" y="189688"/>
                    <a:pt x="243922" y="189688"/>
                  </a:cubicBezTo>
                  <a:cubicBezTo>
                    <a:pt x="223751" y="189688"/>
                    <a:pt x="224628" y="180628"/>
                    <a:pt x="224628" y="161922"/>
                  </a:cubicBezTo>
                  <a:lnTo>
                    <a:pt x="224628" y="0"/>
                  </a:lnTo>
                  <a:cubicBezTo>
                    <a:pt x="86942" y="34489"/>
                    <a:pt x="-9234" y="166306"/>
                    <a:pt x="705" y="308061"/>
                  </a:cubicBezTo>
                  <a:cubicBezTo>
                    <a:pt x="12398" y="476998"/>
                    <a:pt x="169086" y="604431"/>
                    <a:pt x="336882" y="581633"/>
                  </a:cubicBezTo>
                  <a:cubicBezTo>
                    <a:pt x="488308" y="561174"/>
                    <a:pt x="601439" y="422926"/>
                    <a:pt x="592669" y="270649"/>
                  </a:cubicBezTo>
                  <a:cubicBezTo>
                    <a:pt x="584777" y="143801"/>
                    <a:pt x="492986" y="32443"/>
                    <a:pt x="369038" y="877"/>
                  </a:cubicBezTo>
                  <a:close/>
                </a:path>
              </a:pathLst>
            </a:custGeom>
            <a:grpFill/>
            <a:ln w="186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</a:endParaRPr>
            </a:p>
          </p:txBody>
        </p:sp>
        <p:sp>
          <p:nvSpPr>
            <p:cNvPr id="59" name="任意多边形: 形状 58"/>
            <p:cNvSpPr/>
            <p:nvPr/>
          </p:nvSpPr>
          <p:spPr>
            <a:xfrm>
              <a:off x="3615295" y="2572420"/>
              <a:ext cx="298853" cy="152590"/>
            </a:xfrm>
            <a:custGeom>
              <a:avLst/>
              <a:gdLst>
                <a:gd name="connsiteX0" fmla="*/ 275373 w 613888"/>
                <a:gd name="connsiteY0" fmla="*/ 72852 h 313442"/>
                <a:gd name="connsiteX1" fmla="*/ 261049 w 613888"/>
                <a:gd name="connsiteY1" fmla="*/ 64083 h 313442"/>
                <a:gd name="connsiteX2" fmla="*/ 248186 w 613888"/>
                <a:gd name="connsiteY2" fmla="*/ 58822 h 313442"/>
                <a:gd name="connsiteX3" fmla="*/ 238832 w 613888"/>
                <a:gd name="connsiteY3" fmla="*/ 66714 h 313442"/>
                <a:gd name="connsiteX4" fmla="*/ 225970 w 613888"/>
                <a:gd name="connsiteY4" fmla="*/ 83666 h 313442"/>
                <a:gd name="connsiteX5" fmla="*/ 166042 w 613888"/>
                <a:gd name="connsiteY5" fmla="*/ 83666 h 313442"/>
                <a:gd name="connsiteX6" fmla="*/ 165750 w 613888"/>
                <a:gd name="connsiteY6" fmla="*/ 33686 h 313442"/>
                <a:gd name="connsiteX7" fmla="*/ 173351 w 613888"/>
                <a:gd name="connsiteY7" fmla="*/ 28425 h 313442"/>
                <a:gd name="connsiteX8" fmla="*/ 178320 w 613888"/>
                <a:gd name="connsiteY8" fmla="*/ 22288 h 313442"/>
                <a:gd name="connsiteX9" fmla="*/ 177151 w 613888"/>
                <a:gd name="connsiteY9" fmla="*/ 15273 h 313442"/>
                <a:gd name="connsiteX10" fmla="*/ 149964 w 613888"/>
                <a:gd name="connsiteY10" fmla="*/ 5920 h 313442"/>
                <a:gd name="connsiteX11" fmla="*/ 121608 w 613888"/>
                <a:gd name="connsiteY11" fmla="*/ 74 h 313442"/>
                <a:gd name="connsiteX12" fmla="*/ 112839 w 613888"/>
                <a:gd name="connsiteY12" fmla="*/ 1536 h 313442"/>
                <a:gd name="connsiteX13" fmla="*/ 111085 w 613888"/>
                <a:gd name="connsiteY13" fmla="*/ 10012 h 313442"/>
                <a:gd name="connsiteX14" fmla="*/ 113716 w 613888"/>
                <a:gd name="connsiteY14" fmla="*/ 48885 h 313442"/>
                <a:gd name="connsiteX15" fmla="*/ 113716 w 613888"/>
                <a:gd name="connsiteY15" fmla="*/ 83374 h 313442"/>
                <a:gd name="connsiteX16" fmla="*/ 59927 w 613888"/>
                <a:gd name="connsiteY16" fmla="*/ 83374 h 313442"/>
                <a:gd name="connsiteX17" fmla="*/ 14909 w 613888"/>
                <a:gd name="connsiteY17" fmla="*/ 59992 h 313442"/>
                <a:gd name="connsiteX18" fmla="*/ 4093 w 613888"/>
                <a:gd name="connsiteY18" fmla="*/ 56484 h 313442"/>
                <a:gd name="connsiteX19" fmla="*/ 292 w 613888"/>
                <a:gd name="connsiteY19" fmla="*/ 59115 h 313442"/>
                <a:gd name="connsiteX20" fmla="*/ 2046 w 613888"/>
                <a:gd name="connsiteY20" fmla="*/ 86881 h 313442"/>
                <a:gd name="connsiteX21" fmla="*/ 2046 w 613888"/>
                <a:gd name="connsiteY21" fmla="*/ 173688 h 313442"/>
                <a:gd name="connsiteX22" fmla="*/ 0 w 613888"/>
                <a:gd name="connsiteY22" fmla="*/ 209638 h 313442"/>
                <a:gd name="connsiteX23" fmla="*/ 1754 w 613888"/>
                <a:gd name="connsiteY23" fmla="*/ 217529 h 313442"/>
                <a:gd name="connsiteX24" fmla="*/ 21340 w 613888"/>
                <a:gd name="connsiteY24" fmla="*/ 219868 h 313442"/>
                <a:gd name="connsiteX25" fmla="*/ 45603 w 613888"/>
                <a:gd name="connsiteY25" fmla="*/ 212853 h 313442"/>
                <a:gd name="connsiteX26" fmla="*/ 52327 w 613888"/>
                <a:gd name="connsiteY26" fmla="*/ 201162 h 313442"/>
                <a:gd name="connsiteX27" fmla="*/ 52327 w 613888"/>
                <a:gd name="connsiteY27" fmla="*/ 183625 h 313442"/>
                <a:gd name="connsiteX28" fmla="*/ 113716 w 613888"/>
                <a:gd name="connsiteY28" fmla="*/ 183625 h 313442"/>
                <a:gd name="connsiteX29" fmla="*/ 114008 w 613888"/>
                <a:gd name="connsiteY29" fmla="*/ 246173 h 313442"/>
                <a:gd name="connsiteX30" fmla="*/ 110792 w 613888"/>
                <a:gd name="connsiteY30" fmla="*/ 301121 h 313442"/>
                <a:gd name="connsiteX31" fmla="*/ 114008 w 613888"/>
                <a:gd name="connsiteY31" fmla="*/ 309012 h 313442"/>
                <a:gd name="connsiteX32" fmla="*/ 127455 w 613888"/>
                <a:gd name="connsiteY32" fmla="*/ 313104 h 313442"/>
                <a:gd name="connsiteX33" fmla="*/ 149087 w 613888"/>
                <a:gd name="connsiteY33" fmla="*/ 311058 h 313442"/>
                <a:gd name="connsiteX34" fmla="*/ 162534 w 613888"/>
                <a:gd name="connsiteY34" fmla="*/ 304044 h 313442"/>
                <a:gd name="connsiteX35" fmla="*/ 167796 w 613888"/>
                <a:gd name="connsiteY35" fmla="*/ 295568 h 313442"/>
                <a:gd name="connsiteX36" fmla="*/ 165458 w 613888"/>
                <a:gd name="connsiteY36" fmla="*/ 248511 h 313442"/>
                <a:gd name="connsiteX37" fmla="*/ 165458 w 613888"/>
                <a:gd name="connsiteY37" fmla="*/ 183917 h 313442"/>
                <a:gd name="connsiteX38" fmla="*/ 230939 w 613888"/>
                <a:gd name="connsiteY38" fmla="*/ 183917 h 313442"/>
                <a:gd name="connsiteX39" fmla="*/ 230939 w 613888"/>
                <a:gd name="connsiteY39" fmla="*/ 199993 h 313442"/>
                <a:gd name="connsiteX40" fmla="*/ 232986 w 613888"/>
                <a:gd name="connsiteY40" fmla="*/ 213730 h 313442"/>
                <a:gd name="connsiteX41" fmla="*/ 243802 w 613888"/>
                <a:gd name="connsiteY41" fmla="*/ 218114 h 313442"/>
                <a:gd name="connsiteX42" fmla="*/ 262218 w 613888"/>
                <a:gd name="connsiteY42" fmla="*/ 216360 h 313442"/>
                <a:gd name="connsiteX43" fmla="*/ 278296 w 613888"/>
                <a:gd name="connsiteY43" fmla="*/ 210515 h 313442"/>
                <a:gd name="connsiteX44" fmla="*/ 283851 w 613888"/>
                <a:gd name="connsiteY44" fmla="*/ 202915 h 313442"/>
                <a:gd name="connsiteX45" fmla="*/ 281804 w 613888"/>
                <a:gd name="connsiteY45" fmla="*/ 169596 h 313442"/>
                <a:gd name="connsiteX46" fmla="*/ 281804 w 613888"/>
                <a:gd name="connsiteY46" fmla="*/ 109386 h 313442"/>
                <a:gd name="connsiteX47" fmla="*/ 290282 w 613888"/>
                <a:gd name="connsiteY47" fmla="*/ 101203 h 313442"/>
                <a:gd name="connsiteX48" fmla="*/ 296421 w 613888"/>
                <a:gd name="connsiteY48" fmla="*/ 92142 h 313442"/>
                <a:gd name="connsiteX49" fmla="*/ 275373 w 613888"/>
                <a:gd name="connsiteY49" fmla="*/ 72852 h 313442"/>
                <a:gd name="connsiteX50" fmla="*/ 113423 w 613888"/>
                <a:gd name="connsiteY50" fmla="*/ 175149 h 313442"/>
                <a:gd name="connsiteX51" fmla="*/ 52327 w 613888"/>
                <a:gd name="connsiteY51" fmla="*/ 175149 h 313442"/>
                <a:gd name="connsiteX52" fmla="*/ 52327 w 613888"/>
                <a:gd name="connsiteY52" fmla="*/ 92727 h 313442"/>
                <a:gd name="connsiteX53" fmla="*/ 113423 w 613888"/>
                <a:gd name="connsiteY53" fmla="*/ 92434 h 313442"/>
                <a:gd name="connsiteX54" fmla="*/ 113423 w 613888"/>
                <a:gd name="connsiteY54" fmla="*/ 175149 h 313442"/>
                <a:gd name="connsiteX55" fmla="*/ 230647 w 613888"/>
                <a:gd name="connsiteY55" fmla="*/ 175149 h 313442"/>
                <a:gd name="connsiteX56" fmla="*/ 165458 w 613888"/>
                <a:gd name="connsiteY56" fmla="*/ 175149 h 313442"/>
                <a:gd name="connsiteX57" fmla="*/ 165458 w 613888"/>
                <a:gd name="connsiteY57" fmla="*/ 92434 h 313442"/>
                <a:gd name="connsiteX58" fmla="*/ 230647 w 613888"/>
                <a:gd name="connsiteY58" fmla="*/ 92434 h 313442"/>
                <a:gd name="connsiteX59" fmla="*/ 230647 w 613888"/>
                <a:gd name="connsiteY59" fmla="*/ 175149 h 313442"/>
                <a:gd name="connsiteX60" fmla="*/ 495788 w 613888"/>
                <a:gd name="connsiteY60" fmla="*/ 223375 h 313442"/>
                <a:gd name="connsiteX61" fmla="*/ 495496 w 613888"/>
                <a:gd name="connsiteY61" fmla="*/ 145337 h 313442"/>
                <a:gd name="connsiteX62" fmla="*/ 471525 w 613888"/>
                <a:gd name="connsiteY62" fmla="*/ 145337 h 313442"/>
                <a:gd name="connsiteX63" fmla="*/ 451647 w 613888"/>
                <a:gd name="connsiteY63" fmla="*/ 146213 h 313442"/>
                <a:gd name="connsiteX64" fmla="*/ 442292 w 613888"/>
                <a:gd name="connsiteY64" fmla="*/ 134522 h 313442"/>
                <a:gd name="connsiteX65" fmla="*/ 466263 w 613888"/>
                <a:gd name="connsiteY65" fmla="*/ 136568 h 313442"/>
                <a:gd name="connsiteX66" fmla="*/ 495204 w 613888"/>
                <a:gd name="connsiteY66" fmla="*/ 136861 h 313442"/>
                <a:gd name="connsiteX67" fmla="*/ 495204 w 613888"/>
                <a:gd name="connsiteY67" fmla="*/ 80743 h 313442"/>
                <a:gd name="connsiteX68" fmla="*/ 468017 w 613888"/>
                <a:gd name="connsiteY68" fmla="*/ 80743 h 313442"/>
                <a:gd name="connsiteX69" fmla="*/ 448139 w 613888"/>
                <a:gd name="connsiteY69" fmla="*/ 82497 h 313442"/>
                <a:gd name="connsiteX70" fmla="*/ 438784 w 613888"/>
                <a:gd name="connsiteY70" fmla="*/ 70513 h 313442"/>
                <a:gd name="connsiteX71" fmla="*/ 464509 w 613888"/>
                <a:gd name="connsiteY71" fmla="*/ 72267 h 313442"/>
                <a:gd name="connsiteX72" fmla="*/ 555131 w 613888"/>
                <a:gd name="connsiteY72" fmla="*/ 72267 h 313442"/>
                <a:gd name="connsiteX73" fmla="*/ 568286 w 613888"/>
                <a:gd name="connsiteY73" fmla="*/ 53854 h 313442"/>
                <a:gd name="connsiteX74" fmla="*/ 575009 w 613888"/>
                <a:gd name="connsiteY74" fmla="*/ 48300 h 313442"/>
                <a:gd name="connsiteX75" fmla="*/ 582902 w 613888"/>
                <a:gd name="connsiteY75" fmla="*/ 51515 h 313442"/>
                <a:gd name="connsiteX76" fmla="*/ 604827 w 613888"/>
                <a:gd name="connsiteY76" fmla="*/ 69637 h 313442"/>
                <a:gd name="connsiteX77" fmla="*/ 609796 w 613888"/>
                <a:gd name="connsiteY77" fmla="*/ 78405 h 313442"/>
                <a:gd name="connsiteX78" fmla="*/ 603365 w 613888"/>
                <a:gd name="connsiteY78" fmla="*/ 80743 h 313442"/>
                <a:gd name="connsiteX79" fmla="*/ 543146 w 613888"/>
                <a:gd name="connsiteY79" fmla="*/ 80451 h 313442"/>
                <a:gd name="connsiteX80" fmla="*/ 537007 w 613888"/>
                <a:gd name="connsiteY80" fmla="*/ 88050 h 313442"/>
                <a:gd name="connsiteX81" fmla="*/ 536714 w 613888"/>
                <a:gd name="connsiteY81" fmla="*/ 136568 h 313442"/>
                <a:gd name="connsiteX82" fmla="*/ 553962 w 613888"/>
                <a:gd name="connsiteY82" fmla="*/ 136568 h 313442"/>
                <a:gd name="connsiteX83" fmla="*/ 572378 w 613888"/>
                <a:gd name="connsiteY83" fmla="*/ 117570 h 313442"/>
                <a:gd name="connsiteX84" fmla="*/ 583195 w 613888"/>
                <a:gd name="connsiteY84" fmla="*/ 121662 h 313442"/>
                <a:gd name="connsiteX85" fmla="*/ 603365 w 613888"/>
                <a:gd name="connsiteY85" fmla="*/ 138614 h 313442"/>
                <a:gd name="connsiteX86" fmla="*/ 604827 w 613888"/>
                <a:gd name="connsiteY86" fmla="*/ 143583 h 313442"/>
                <a:gd name="connsiteX87" fmla="*/ 600442 w 613888"/>
                <a:gd name="connsiteY87" fmla="*/ 145629 h 313442"/>
                <a:gd name="connsiteX88" fmla="*/ 537007 w 613888"/>
                <a:gd name="connsiteY88" fmla="*/ 145921 h 313442"/>
                <a:gd name="connsiteX89" fmla="*/ 537007 w 613888"/>
                <a:gd name="connsiteY89" fmla="*/ 223083 h 313442"/>
                <a:gd name="connsiteX90" fmla="*/ 563316 w 613888"/>
                <a:gd name="connsiteY90" fmla="*/ 223083 h 313442"/>
                <a:gd name="connsiteX91" fmla="*/ 572671 w 613888"/>
                <a:gd name="connsiteY91" fmla="*/ 211099 h 313442"/>
                <a:gd name="connsiteX92" fmla="*/ 579979 w 613888"/>
                <a:gd name="connsiteY92" fmla="*/ 202039 h 313442"/>
                <a:gd name="connsiteX93" fmla="*/ 584071 w 613888"/>
                <a:gd name="connsiteY93" fmla="*/ 199408 h 313442"/>
                <a:gd name="connsiteX94" fmla="*/ 590795 w 613888"/>
                <a:gd name="connsiteY94" fmla="*/ 202331 h 313442"/>
                <a:gd name="connsiteX95" fmla="*/ 606581 w 613888"/>
                <a:gd name="connsiteY95" fmla="*/ 216360 h 313442"/>
                <a:gd name="connsiteX96" fmla="*/ 613889 w 613888"/>
                <a:gd name="connsiteY96" fmla="*/ 226298 h 313442"/>
                <a:gd name="connsiteX97" fmla="*/ 611843 w 613888"/>
                <a:gd name="connsiteY97" fmla="*/ 230390 h 313442"/>
                <a:gd name="connsiteX98" fmla="*/ 603657 w 613888"/>
                <a:gd name="connsiteY98" fmla="*/ 231559 h 313442"/>
                <a:gd name="connsiteX99" fmla="*/ 464802 w 613888"/>
                <a:gd name="connsiteY99" fmla="*/ 231559 h 313442"/>
                <a:gd name="connsiteX100" fmla="*/ 445216 w 613888"/>
                <a:gd name="connsiteY100" fmla="*/ 232436 h 313442"/>
                <a:gd name="connsiteX101" fmla="*/ 435861 w 613888"/>
                <a:gd name="connsiteY101" fmla="*/ 220744 h 313442"/>
                <a:gd name="connsiteX102" fmla="*/ 459832 w 613888"/>
                <a:gd name="connsiteY102" fmla="*/ 222790 h 313442"/>
                <a:gd name="connsiteX103" fmla="*/ 495788 w 613888"/>
                <a:gd name="connsiteY103" fmla="*/ 223375 h 313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</a:cxnLst>
              <a:rect l="l" t="t" r="r" b="b"/>
              <a:pathLst>
                <a:path w="613888" h="313442">
                  <a:moveTo>
                    <a:pt x="275373" y="72852"/>
                  </a:moveTo>
                  <a:lnTo>
                    <a:pt x="261049" y="64083"/>
                  </a:lnTo>
                  <a:cubicBezTo>
                    <a:pt x="254910" y="60284"/>
                    <a:pt x="250817" y="58530"/>
                    <a:pt x="248186" y="58822"/>
                  </a:cubicBezTo>
                  <a:cubicBezTo>
                    <a:pt x="245556" y="59115"/>
                    <a:pt x="242632" y="61745"/>
                    <a:pt x="238832" y="66714"/>
                  </a:cubicBezTo>
                  <a:cubicBezTo>
                    <a:pt x="235324" y="71683"/>
                    <a:pt x="230939" y="77236"/>
                    <a:pt x="225970" y="83666"/>
                  </a:cubicBezTo>
                  <a:lnTo>
                    <a:pt x="166042" y="83666"/>
                  </a:lnTo>
                  <a:lnTo>
                    <a:pt x="165750" y="33686"/>
                  </a:lnTo>
                  <a:lnTo>
                    <a:pt x="173351" y="28425"/>
                  </a:lnTo>
                  <a:cubicBezTo>
                    <a:pt x="175982" y="26380"/>
                    <a:pt x="177735" y="24334"/>
                    <a:pt x="178320" y="22288"/>
                  </a:cubicBezTo>
                  <a:cubicBezTo>
                    <a:pt x="179197" y="20242"/>
                    <a:pt x="178612" y="17903"/>
                    <a:pt x="177151" y="15273"/>
                  </a:cubicBezTo>
                  <a:cubicBezTo>
                    <a:pt x="175689" y="12642"/>
                    <a:pt x="166627" y="9720"/>
                    <a:pt x="149964" y="5920"/>
                  </a:cubicBezTo>
                  <a:cubicBezTo>
                    <a:pt x="133302" y="2120"/>
                    <a:pt x="123947" y="367"/>
                    <a:pt x="121608" y="74"/>
                  </a:cubicBezTo>
                  <a:cubicBezTo>
                    <a:pt x="116931" y="-218"/>
                    <a:pt x="114300" y="367"/>
                    <a:pt x="112839" y="1536"/>
                  </a:cubicBezTo>
                  <a:cubicBezTo>
                    <a:pt x="111377" y="2705"/>
                    <a:pt x="110792" y="5628"/>
                    <a:pt x="111085" y="10012"/>
                  </a:cubicBezTo>
                  <a:lnTo>
                    <a:pt x="113716" y="48885"/>
                  </a:lnTo>
                  <a:lnTo>
                    <a:pt x="113716" y="83374"/>
                  </a:lnTo>
                  <a:lnTo>
                    <a:pt x="59927" y="83374"/>
                  </a:lnTo>
                  <a:lnTo>
                    <a:pt x="14909" y="59992"/>
                  </a:lnTo>
                  <a:cubicBezTo>
                    <a:pt x="9354" y="57069"/>
                    <a:pt x="5554" y="55900"/>
                    <a:pt x="4093" y="56484"/>
                  </a:cubicBezTo>
                  <a:cubicBezTo>
                    <a:pt x="2339" y="57069"/>
                    <a:pt x="1169" y="57946"/>
                    <a:pt x="292" y="59115"/>
                  </a:cubicBezTo>
                  <a:lnTo>
                    <a:pt x="2046" y="86881"/>
                  </a:lnTo>
                  <a:lnTo>
                    <a:pt x="2046" y="173688"/>
                  </a:lnTo>
                  <a:lnTo>
                    <a:pt x="0" y="209638"/>
                  </a:lnTo>
                  <a:cubicBezTo>
                    <a:pt x="0" y="212853"/>
                    <a:pt x="585" y="215483"/>
                    <a:pt x="1754" y="217529"/>
                  </a:cubicBezTo>
                  <a:cubicBezTo>
                    <a:pt x="3216" y="219575"/>
                    <a:pt x="9647" y="220452"/>
                    <a:pt x="21340" y="219868"/>
                  </a:cubicBezTo>
                  <a:cubicBezTo>
                    <a:pt x="33033" y="219283"/>
                    <a:pt x="41218" y="216945"/>
                    <a:pt x="45603" y="212853"/>
                  </a:cubicBezTo>
                  <a:cubicBezTo>
                    <a:pt x="49988" y="208761"/>
                    <a:pt x="52327" y="204669"/>
                    <a:pt x="52327" y="201162"/>
                  </a:cubicBezTo>
                  <a:lnTo>
                    <a:pt x="52327" y="183625"/>
                  </a:lnTo>
                  <a:lnTo>
                    <a:pt x="113716" y="183625"/>
                  </a:lnTo>
                  <a:lnTo>
                    <a:pt x="114008" y="246173"/>
                  </a:lnTo>
                  <a:lnTo>
                    <a:pt x="110792" y="301121"/>
                  </a:lnTo>
                  <a:cubicBezTo>
                    <a:pt x="111377" y="304336"/>
                    <a:pt x="112254" y="306966"/>
                    <a:pt x="114008" y="309012"/>
                  </a:cubicBezTo>
                  <a:cubicBezTo>
                    <a:pt x="115762" y="311351"/>
                    <a:pt x="120147" y="312520"/>
                    <a:pt x="127455" y="313104"/>
                  </a:cubicBezTo>
                  <a:cubicBezTo>
                    <a:pt x="135348" y="313981"/>
                    <a:pt x="142656" y="313104"/>
                    <a:pt x="149087" y="311058"/>
                  </a:cubicBezTo>
                  <a:cubicBezTo>
                    <a:pt x="155811" y="309012"/>
                    <a:pt x="160196" y="306674"/>
                    <a:pt x="162534" y="304044"/>
                  </a:cubicBezTo>
                  <a:cubicBezTo>
                    <a:pt x="164873" y="301413"/>
                    <a:pt x="166627" y="298783"/>
                    <a:pt x="167796" y="295568"/>
                  </a:cubicBezTo>
                  <a:lnTo>
                    <a:pt x="165458" y="248511"/>
                  </a:lnTo>
                  <a:lnTo>
                    <a:pt x="165458" y="183917"/>
                  </a:lnTo>
                  <a:lnTo>
                    <a:pt x="230939" y="183917"/>
                  </a:lnTo>
                  <a:lnTo>
                    <a:pt x="230939" y="199993"/>
                  </a:lnTo>
                  <a:cubicBezTo>
                    <a:pt x="230939" y="207007"/>
                    <a:pt x="231524" y="211391"/>
                    <a:pt x="232986" y="213730"/>
                  </a:cubicBezTo>
                  <a:cubicBezTo>
                    <a:pt x="234447" y="216068"/>
                    <a:pt x="237955" y="217529"/>
                    <a:pt x="243802" y="218114"/>
                  </a:cubicBezTo>
                  <a:cubicBezTo>
                    <a:pt x="247894" y="218698"/>
                    <a:pt x="254033" y="218114"/>
                    <a:pt x="262218" y="216360"/>
                  </a:cubicBezTo>
                  <a:cubicBezTo>
                    <a:pt x="270403" y="214607"/>
                    <a:pt x="275958" y="212561"/>
                    <a:pt x="278296" y="210515"/>
                  </a:cubicBezTo>
                  <a:cubicBezTo>
                    <a:pt x="280635" y="208469"/>
                    <a:pt x="282681" y="205838"/>
                    <a:pt x="283851" y="202915"/>
                  </a:cubicBezTo>
                  <a:lnTo>
                    <a:pt x="281804" y="169596"/>
                  </a:lnTo>
                  <a:lnTo>
                    <a:pt x="281804" y="109386"/>
                  </a:lnTo>
                  <a:lnTo>
                    <a:pt x="290282" y="101203"/>
                  </a:lnTo>
                  <a:cubicBezTo>
                    <a:pt x="294374" y="97403"/>
                    <a:pt x="296421" y="94480"/>
                    <a:pt x="296421" y="92142"/>
                  </a:cubicBezTo>
                  <a:cubicBezTo>
                    <a:pt x="296713" y="88050"/>
                    <a:pt x="289697" y="81620"/>
                    <a:pt x="275373" y="72852"/>
                  </a:cubicBezTo>
                  <a:close/>
                  <a:moveTo>
                    <a:pt x="113423" y="175149"/>
                  </a:moveTo>
                  <a:lnTo>
                    <a:pt x="52327" y="175149"/>
                  </a:lnTo>
                  <a:lnTo>
                    <a:pt x="52327" y="92727"/>
                  </a:lnTo>
                  <a:lnTo>
                    <a:pt x="113423" y="92434"/>
                  </a:lnTo>
                  <a:lnTo>
                    <a:pt x="113423" y="175149"/>
                  </a:lnTo>
                  <a:close/>
                  <a:moveTo>
                    <a:pt x="230647" y="175149"/>
                  </a:moveTo>
                  <a:lnTo>
                    <a:pt x="165458" y="175149"/>
                  </a:lnTo>
                  <a:lnTo>
                    <a:pt x="165458" y="92434"/>
                  </a:lnTo>
                  <a:lnTo>
                    <a:pt x="230647" y="92434"/>
                  </a:lnTo>
                  <a:lnTo>
                    <a:pt x="230647" y="175149"/>
                  </a:lnTo>
                  <a:close/>
                  <a:moveTo>
                    <a:pt x="495788" y="223375"/>
                  </a:moveTo>
                  <a:lnTo>
                    <a:pt x="495496" y="145337"/>
                  </a:lnTo>
                  <a:lnTo>
                    <a:pt x="471525" y="145337"/>
                  </a:lnTo>
                  <a:lnTo>
                    <a:pt x="451647" y="146213"/>
                  </a:lnTo>
                  <a:lnTo>
                    <a:pt x="442292" y="134522"/>
                  </a:lnTo>
                  <a:lnTo>
                    <a:pt x="466263" y="136568"/>
                  </a:lnTo>
                  <a:lnTo>
                    <a:pt x="495204" y="136861"/>
                  </a:lnTo>
                  <a:lnTo>
                    <a:pt x="495204" y="80743"/>
                  </a:lnTo>
                  <a:lnTo>
                    <a:pt x="468017" y="80743"/>
                  </a:lnTo>
                  <a:lnTo>
                    <a:pt x="448139" y="82497"/>
                  </a:lnTo>
                  <a:lnTo>
                    <a:pt x="438784" y="70513"/>
                  </a:lnTo>
                  <a:lnTo>
                    <a:pt x="464509" y="72267"/>
                  </a:lnTo>
                  <a:lnTo>
                    <a:pt x="555131" y="72267"/>
                  </a:lnTo>
                  <a:cubicBezTo>
                    <a:pt x="560978" y="63207"/>
                    <a:pt x="565363" y="57069"/>
                    <a:pt x="568286" y="53854"/>
                  </a:cubicBezTo>
                  <a:cubicBezTo>
                    <a:pt x="570917" y="50346"/>
                    <a:pt x="573255" y="48593"/>
                    <a:pt x="575009" y="48300"/>
                  </a:cubicBezTo>
                  <a:cubicBezTo>
                    <a:pt x="576763" y="48008"/>
                    <a:pt x="579394" y="49177"/>
                    <a:pt x="582902" y="51515"/>
                  </a:cubicBezTo>
                  <a:cubicBezTo>
                    <a:pt x="593426" y="59115"/>
                    <a:pt x="600734" y="65252"/>
                    <a:pt x="604827" y="69637"/>
                  </a:cubicBezTo>
                  <a:cubicBezTo>
                    <a:pt x="608919" y="74021"/>
                    <a:pt x="610381" y="76944"/>
                    <a:pt x="609796" y="78405"/>
                  </a:cubicBezTo>
                  <a:cubicBezTo>
                    <a:pt x="608919" y="80159"/>
                    <a:pt x="606873" y="80743"/>
                    <a:pt x="603365" y="80743"/>
                  </a:cubicBezTo>
                  <a:lnTo>
                    <a:pt x="543146" y="80451"/>
                  </a:lnTo>
                  <a:cubicBezTo>
                    <a:pt x="541392" y="83666"/>
                    <a:pt x="539345" y="86004"/>
                    <a:pt x="537007" y="88050"/>
                  </a:cubicBezTo>
                  <a:lnTo>
                    <a:pt x="536714" y="136568"/>
                  </a:lnTo>
                  <a:lnTo>
                    <a:pt x="553962" y="136568"/>
                  </a:lnTo>
                  <a:cubicBezTo>
                    <a:pt x="563609" y="124585"/>
                    <a:pt x="569747" y="118155"/>
                    <a:pt x="572378" y="117570"/>
                  </a:cubicBezTo>
                  <a:cubicBezTo>
                    <a:pt x="575009" y="116986"/>
                    <a:pt x="578810" y="118447"/>
                    <a:pt x="583195" y="121662"/>
                  </a:cubicBezTo>
                  <a:cubicBezTo>
                    <a:pt x="595180" y="131015"/>
                    <a:pt x="601904" y="136568"/>
                    <a:pt x="603365" y="138614"/>
                  </a:cubicBezTo>
                  <a:cubicBezTo>
                    <a:pt x="604827" y="140660"/>
                    <a:pt x="605412" y="142122"/>
                    <a:pt x="604827" y="143583"/>
                  </a:cubicBezTo>
                  <a:cubicBezTo>
                    <a:pt x="604242" y="145044"/>
                    <a:pt x="602781" y="145629"/>
                    <a:pt x="600442" y="145629"/>
                  </a:cubicBezTo>
                  <a:lnTo>
                    <a:pt x="537007" y="145921"/>
                  </a:lnTo>
                  <a:lnTo>
                    <a:pt x="537007" y="223083"/>
                  </a:lnTo>
                  <a:lnTo>
                    <a:pt x="563316" y="223083"/>
                  </a:lnTo>
                  <a:cubicBezTo>
                    <a:pt x="566240" y="219575"/>
                    <a:pt x="569455" y="215776"/>
                    <a:pt x="572671" y="211099"/>
                  </a:cubicBezTo>
                  <a:cubicBezTo>
                    <a:pt x="576179" y="206715"/>
                    <a:pt x="578517" y="203792"/>
                    <a:pt x="579979" y="202039"/>
                  </a:cubicBezTo>
                  <a:cubicBezTo>
                    <a:pt x="581441" y="200577"/>
                    <a:pt x="582902" y="199700"/>
                    <a:pt x="584071" y="199408"/>
                  </a:cubicBezTo>
                  <a:cubicBezTo>
                    <a:pt x="585533" y="199116"/>
                    <a:pt x="587579" y="200285"/>
                    <a:pt x="590795" y="202331"/>
                  </a:cubicBezTo>
                  <a:cubicBezTo>
                    <a:pt x="596349" y="206715"/>
                    <a:pt x="601611" y="211391"/>
                    <a:pt x="606581" y="216360"/>
                  </a:cubicBezTo>
                  <a:cubicBezTo>
                    <a:pt x="611550" y="221329"/>
                    <a:pt x="613889" y="224836"/>
                    <a:pt x="613889" y="226298"/>
                  </a:cubicBezTo>
                  <a:cubicBezTo>
                    <a:pt x="613889" y="228344"/>
                    <a:pt x="613012" y="229513"/>
                    <a:pt x="611843" y="230390"/>
                  </a:cubicBezTo>
                  <a:cubicBezTo>
                    <a:pt x="610381" y="231266"/>
                    <a:pt x="607750" y="231559"/>
                    <a:pt x="603657" y="231559"/>
                  </a:cubicBezTo>
                  <a:lnTo>
                    <a:pt x="464802" y="231559"/>
                  </a:lnTo>
                  <a:lnTo>
                    <a:pt x="445216" y="232436"/>
                  </a:lnTo>
                  <a:lnTo>
                    <a:pt x="435861" y="220744"/>
                  </a:lnTo>
                  <a:lnTo>
                    <a:pt x="459832" y="222790"/>
                  </a:lnTo>
                  <a:lnTo>
                    <a:pt x="495788" y="223375"/>
                  </a:lnTo>
                  <a:close/>
                </a:path>
              </a:pathLst>
            </a:custGeom>
            <a:grpFill/>
            <a:ln w="186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</a:endParaRPr>
            </a:p>
          </p:txBody>
        </p:sp>
        <p:sp>
          <p:nvSpPr>
            <p:cNvPr id="60" name="任意多边形: 形状 59"/>
            <p:cNvSpPr/>
            <p:nvPr/>
          </p:nvSpPr>
          <p:spPr>
            <a:xfrm>
              <a:off x="3877690" y="2645138"/>
              <a:ext cx="27297" cy="23931"/>
            </a:xfrm>
            <a:custGeom>
              <a:avLst/>
              <a:gdLst>
                <a:gd name="connsiteX0" fmla="*/ 6487 w 56071"/>
                <a:gd name="connsiteY0" fmla="*/ 55 h 49158"/>
                <a:gd name="connsiteX1" fmla="*/ 56 w 56071"/>
                <a:gd name="connsiteY1" fmla="*/ 2394 h 49158"/>
                <a:gd name="connsiteX2" fmla="*/ 2102 w 56071"/>
                <a:gd name="connsiteY2" fmla="*/ 7362 h 49158"/>
                <a:gd name="connsiteX3" fmla="*/ 7949 w 56071"/>
                <a:gd name="connsiteY3" fmla="*/ 12331 h 49158"/>
                <a:gd name="connsiteX4" fmla="*/ 14965 w 56071"/>
                <a:gd name="connsiteY4" fmla="*/ 26945 h 49158"/>
                <a:gd name="connsiteX5" fmla="*/ 17596 w 56071"/>
                <a:gd name="connsiteY5" fmla="*/ 39513 h 49158"/>
                <a:gd name="connsiteX6" fmla="*/ 22858 w 56071"/>
                <a:gd name="connsiteY6" fmla="*/ 45943 h 49158"/>
                <a:gd name="connsiteX7" fmla="*/ 37766 w 56071"/>
                <a:gd name="connsiteY7" fmla="*/ 49158 h 49158"/>
                <a:gd name="connsiteX8" fmla="*/ 53844 w 56071"/>
                <a:gd name="connsiteY8" fmla="*/ 39221 h 49158"/>
                <a:gd name="connsiteX9" fmla="*/ 55891 w 56071"/>
                <a:gd name="connsiteY9" fmla="*/ 26945 h 49158"/>
                <a:gd name="connsiteX10" fmla="*/ 46536 w 56071"/>
                <a:gd name="connsiteY10" fmla="*/ 11162 h 49158"/>
                <a:gd name="connsiteX11" fmla="*/ 12626 w 56071"/>
                <a:gd name="connsiteY11" fmla="*/ 640 h 49158"/>
                <a:gd name="connsiteX12" fmla="*/ 6487 w 56071"/>
                <a:gd name="connsiteY12" fmla="*/ 55 h 49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6071" h="49158">
                  <a:moveTo>
                    <a:pt x="6487" y="55"/>
                  </a:moveTo>
                  <a:cubicBezTo>
                    <a:pt x="2395" y="-237"/>
                    <a:pt x="56" y="640"/>
                    <a:pt x="56" y="2394"/>
                  </a:cubicBezTo>
                  <a:cubicBezTo>
                    <a:pt x="-236" y="4147"/>
                    <a:pt x="641" y="5901"/>
                    <a:pt x="2102" y="7362"/>
                  </a:cubicBezTo>
                  <a:lnTo>
                    <a:pt x="7949" y="12331"/>
                  </a:lnTo>
                  <a:cubicBezTo>
                    <a:pt x="11457" y="15838"/>
                    <a:pt x="13795" y="20807"/>
                    <a:pt x="14965" y="26945"/>
                  </a:cubicBezTo>
                  <a:cubicBezTo>
                    <a:pt x="16134" y="33083"/>
                    <a:pt x="17011" y="37467"/>
                    <a:pt x="17596" y="39513"/>
                  </a:cubicBezTo>
                  <a:cubicBezTo>
                    <a:pt x="18180" y="41559"/>
                    <a:pt x="19934" y="43897"/>
                    <a:pt x="22858" y="45943"/>
                  </a:cubicBezTo>
                  <a:cubicBezTo>
                    <a:pt x="25781" y="48281"/>
                    <a:pt x="30750" y="49158"/>
                    <a:pt x="37766" y="49158"/>
                  </a:cubicBezTo>
                  <a:cubicBezTo>
                    <a:pt x="44490" y="48866"/>
                    <a:pt x="50044" y="45651"/>
                    <a:pt x="53844" y="39221"/>
                  </a:cubicBezTo>
                  <a:cubicBezTo>
                    <a:pt x="55598" y="36006"/>
                    <a:pt x="56475" y="31914"/>
                    <a:pt x="55891" y="26945"/>
                  </a:cubicBezTo>
                  <a:cubicBezTo>
                    <a:pt x="55306" y="21976"/>
                    <a:pt x="52383" y="16715"/>
                    <a:pt x="46536" y="11162"/>
                  </a:cubicBezTo>
                  <a:cubicBezTo>
                    <a:pt x="40982" y="5609"/>
                    <a:pt x="29581" y="1809"/>
                    <a:pt x="12626" y="640"/>
                  </a:cubicBezTo>
                  <a:lnTo>
                    <a:pt x="6487" y="55"/>
                  </a:lnTo>
                  <a:close/>
                </a:path>
              </a:pathLst>
            </a:custGeom>
            <a:grpFill/>
            <a:ln w="186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</a:endParaRPr>
            </a:p>
          </p:txBody>
        </p:sp>
        <p:sp>
          <p:nvSpPr>
            <p:cNvPr id="61" name="任意多边形: 形状 60"/>
            <p:cNvSpPr/>
            <p:nvPr/>
          </p:nvSpPr>
          <p:spPr>
            <a:xfrm>
              <a:off x="3803716" y="2572461"/>
              <a:ext cx="524424" cy="151615"/>
            </a:xfrm>
            <a:custGeom>
              <a:avLst/>
              <a:gdLst>
                <a:gd name="connsiteX0" fmla="*/ 288528 w 1077243"/>
                <a:gd name="connsiteY0" fmla="*/ 35063 h 311439"/>
                <a:gd name="connsiteX1" fmla="*/ 278004 w 1077243"/>
                <a:gd name="connsiteY1" fmla="*/ 23664 h 311439"/>
                <a:gd name="connsiteX2" fmla="*/ 251402 w 1077243"/>
                <a:gd name="connsiteY2" fmla="*/ 7881 h 311439"/>
                <a:gd name="connsiteX3" fmla="*/ 242632 w 1077243"/>
                <a:gd name="connsiteY3" fmla="*/ 6128 h 311439"/>
                <a:gd name="connsiteX4" fmla="*/ 235324 w 1077243"/>
                <a:gd name="connsiteY4" fmla="*/ 12266 h 311439"/>
                <a:gd name="connsiteX5" fmla="*/ 224216 w 1077243"/>
                <a:gd name="connsiteY5" fmla="*/ 26587 h 311439"/>
                <a:gd name="connsiteX6" fmla="*/ 51742 w 1077243"/>
                <a:gd name="connsiteY6" fmla="*/ 26587 h 311439"/>
                <a:gd name="connsiteX7" fmla="*/ 13155 w 1077243"/>
                <a:gd name="connsiteY7" fmla="*/ 7589 h 311439"/>
                <a:gd name="connsiteX8" fmla="*/ 2923 w 1077243"/>
                <a:gd name="connsiteY8" fmla="*/ 4374 h 311439"/>
                <a:gd name="connsiteX9" fmla="*/ 0 w 1077243"/>
                <a:gd name="connsiteY9" fmla="*/ 7005 h 311439"/>
                <a:gd name="connsiteX10" fmla="*/ 2046 w 1077243"/>
                <a:gd name="connsiteY10" fmla="*/ 54646 h 311439"/>
                <a:gd name="connsiteX11" fmla="*/ 2339 w 1077243"/>
                <a:gd name="connsiteY11" fmla="*/ 246965 h 311439"/>
                <a:gd name="connsiteX12" fmla="*/ 292 w 1077243"/>
                <a:gd name="connsiteY12" fmla="*/ 296652 h 311439"/>
                <a:gd name="connsiteX13" fmla="*/ 3508 w 1077243"/>
                <a:gd name="connsiteY13" fmla="*/ 301913 h 311439"/>
                <a:gd name="connsiteX14" fmla="*/ 11693 w 1077243"/>
                <a:gd name="connsiteY14" fmla="*/ 303959 h 311439"/>
                <a:gd name="connsiteX15" fmla="*/ 41511 w 1077243"/>
                <a:gd name="connsiteY15" fmla="*/ 300452 h 311439"/>
                <a:gd name="connsiteX16" fmla="*/ 47942 w 1077243"/>
                <a:gd name="connsiteY16" fmla="*/ 290514 h 311439"/>
                <a:gd name="connsiteX17" fmla="*/ 47942 w 1077243"/>
                <a:gd name="connsiteY17" fmla="*/ 271809 h 311439"/>
                <a:gd name="connsiteX18" fmla="*/ 228600 w 1077243"/>
                <a:gd name="connsiteY18" fmla="*/ 271809 h 311439"/>
                <a:gd name="connsiteX19" fmla="*/ 228308 w 1077243"/>
                <a:gd name="connsiteY19" fmla="*/ 289930 h 311439"/>
                <a:gd name="connsiteX20" fmla="*/ 231231 w 1077243"/>
                <a:gd name="connsiteY20" fmla="*/ 301329 h 311439"/>
                <a:gd name="connsiteX21" fmla="*/ 244386 w 1077243"/>
                <a:gd name="connsiteY21" fmla="*/ 305713 h 311439"/>
                <a:gd name="connsiteX22" fmla="*/ 264265 w 1077243"/>
                <a:gd name="connsiteY22" fmla="*/ 303375 h 311439"/>
                <a:gd name="connsiteX23" fmla="*/ 276542 w 1077243"/>
                <a:gd name="connsiteY23" fmla="*/ 296944 h 311439"/>
                <a:gd name="connsiteX24" fmla="*/ 280343 w 1077243"/>
                <a:gd name="connsiteY24" fmla="*/ 287007 h 311439"/>
                <a:gd name="connsiteX25" fmla="*/ 278589 w 1077243"/>
                <a:gd name="connsiteY25" fmla="*/ 245211 h 311439"/>
                <a:gd name="connsiteX26" fmla="*/ 278881 w 1077243"/>
                <a:gd name="connsiteY26" fmla="*/ 47339 h 311439"/>
                <a:gd name="connsiteX27" fmla="*/ 288528 w 1077243"/>
                <a:gd name="connsiteY27" fmla="*/ 35063 h 311439"/>
                <a:gd name="connsiteX28" fmla="*/ 228893 w 1077243"/>
                <a:gd name="connsiteY28" fmla="*/ 263332 h 311439"/>
                <a:gd name="connsiteX29" fmla="*/ 47942 w 1077243"/>
                <a:gd name="connsiteY29" fmla="*/ 263040 h 311439"/>
                <a:gd name="connsiteX30" fmla="*/ 48234 w 1077243"/>
                <a:gd name="connsiteY30" fmla="*/ 35648 h 311439"/>
                <a:gd name="connsiteX31" fmla="*/ 228893 w 1077243"/>
                <a:gd name="connsiteY31" fmla="*/ 35648 h 311439"/>
                <a:gd name="connsiteX32" fmla="*/ 228893 w 1077243"/>
                <a:gd name="connsiteY32" fmla="*/ 263332 h 311439"/>
                <a:gd name="connsiteX33" fmla="*/ 546069 w 1077243"/>
                <a:gd name="connsiteY33" fmla="*/ 71890 h 311439"/>
                <a:gd name="connsiteX34" fmla="*/ 550161 w 1077243"/>
                <a:gd name="connsiteY34" fmla="*/ 91473 h 311439"/>
                <a:gd name="connsiteX35" fmla="*/ 558347 w 1077243"/>
                <a:gd name="connsiteY35" fmla="*/ 120116 h 311439"/>
                <a:gd name="connsiteX36" fmla="*/ 577933 w 1077243"/>
                <a:gd name="connsiteY36" fmla="*/ 162497 h 311439"/>
                <a:gd name="connsiteX37" fmla="*/ 605996 w 1077243"/>
                <a:gd name="connsiteY37" fmla="*/ 124208 h 311439"/>
                <a:gd name="connsiteX38" fmla="*/ 609796 w 1077243"/>
                <a:gd name="connsiteY38" fmla="*/ 117193 h 311439"/>
                <a:gd name="connsiteX39" fmla="*/ 617397 w 1077243"/>
                <a:gd name="connsiteY39" fmla="*/ 107548 h 311439"/>
                <a:gd name="connsiteX40" fmla="*/ 624120 w 1077243"/>
                <a:gd name="connsiteY40" fmla="*/ 108717 h 311439"/>
                <a:gd name="connsiteX41" fmla="*/ 632890 w 1077243"/>
                <a:gd name="connsiteY41" fmla="*/ 115440 h 311439"/>
                <a:gd name="connsiteX42" fmla="*/ 647799 w 1077243"/>
                <a:gd name="connsiteY42" fmla="*/ 126546 h 311439"/>
                <a:gd name="connsiteX43" fmla="*/ 661538 w 1077243"/>
                <a:gd name="connsiteY43" fmla="*/ 137945 h 311439"/>
                <a:gd name="connsiteX44" fmla="*/ 664754 w 1077243"/>
                <a:gd name="connsiteY44" fmla="*/ 146129 h 311439"/>
                <a:gd name="connsiteX45" fmla="*/ 646045 w 1077243"/>
                <a:gd name="connsiteY45" fmla="*/ 149344 h 311439"/>
                <a:gd name="connsiteX46" fmla="*/ 585826 w 1077243"/>
                <a:gd name="connsiteY46" fmla="*/ 172142 h 311439"/>
                <a:gd name="connsiteX47" fmla="*/ 600150 w 1077243"/>
                <a:gd name="connsiteY47" fmla="*/ 192309 h 311439"/>
                <a:gd name="connsiteX48" fmla="*/ 629382 w 1077243"/>
                <a:gd name="connsiteY48" fmla="*/ 218906 h 311439"/>
                <a:gd name="connsiteX49" fmla="*/ 667970 w 1077243"/>
                <a:gd name="connsiteY49" fmla="*/ 240535 h 311439"/>
                <a:gd name="connsiteX50" fmla="*/ 677324 w 1077243"/>
                <a:gd name="connsiteY50" fmla="*/ 244042 h 311439"/>
                <a:gd name="connsiteX51" fmla="*/ 687848 w 1077243"/>
                <a:gd name="connsiteY51" fmla="*/ 246088 h 311439"/>
                <a:gd name="connsiteX52" fmla="*/ 690771 w 1077243"/>
                <a:gd name="connsiteY52" fmla="*/ 250472 h 311439"/>
                <a:gd name="connsiteX53" fmla="*/ 689017 w 1077243"/>
                <a:gd name="connsiteY53" fmla="*/ 254272 h 311439"/>
                <a:gd name="connsiteX54" fmla="*/ 680247 w 1077243"/>
                <a:gd name="connsiteY54" fmla="*/ 257487 h 311439"/>
                <a:gd name="connsiteX55" fmla="*/ 672939 w 1077243"/>
                <a:gd name="connsiteY55" fmla="*/ 259825 h 311439"/>
                <a:gd name="connsiteX56" fmla="*/ 664754 w 1077243"/>
                <a:gd name="connsiteY56" fmla="*/ 263332 h 311439"/>
                <a:gd name="connsiteX57" fmla="*/ 657154 w 1077243"/>
                <a:gd name="connsiteY57" fmla="*/ 269178 h 311439"/>
                <a:gd name="connsiteX58" fmla="*/ 649845 w 1077243"/>
                <a:gd name="connsiteY58" fmla="*/ 276777 h 311439"/>
                <a:gd name="connsiteX59" fmla="*/ 644876 w 1077243"/>
                <a:gd name="connsiteY59" fmla="*/ 286715 h 311439"/>
                <a:gd name="connsiteX60" fmla="*/ 640491 w 1077243"/>
                <a:gd name="connsiteY60" fmla="*/ 294022 h 311439"/>
                <a:gd name="connsiteX61" fmla="*/ 632890 w 1077243"/>
                <a:gd name="connsiteY61" fmla="*/ 290514 h 311439"/>
                <a:gd name="connsiteX62" fmla="*/ 624120 w 1077243"/>
                <a:gd name="connsiteY62" fmla="*/ 284669 h 311439"/>
                <a:gd name="connsiteX63" fmla="*/ 608919 w 1077243"/>
                <a:gd name="connsiteY63" fmla="*/ 272393 h 311439"/>
                <a:gd name="connsiteX64" fmla="*/ 592549 w 1077243"/>
                <a:gd name="connsiteY64" fmla="*/ 256026 h 311439"/>
                <a:gd name="connsiteX65" fmla="*/ 574132 w 1077243"/>
                <a:gd name="connsiteY65" fmla="*/ 229721 h 311439"/>
                <a:gd name="connsiteX66" fmla="*/ 554254 w 1077243"/>
                <a:gd name="connsiteY66" fmla="*/ 186171 h 311439"/>
                <a:gd name="connsiteX67" fmla="*/ 542269 w 1077243"/>
                <a:gd name="connsiteY67" fmla="*/ 138822 h 311439"/>
                <a:gd name="connsiteX68" fmla="*/ 537884 w 1077243"/>
                <a:gd name="connsiteY68" fmla="*/ 103749 h 311439"/>
                <a:gd name="connsiteX69" fmla="*/ 536130 w 1077243"/>
                <a:gd name="connsiteY69" fmla="*/ 81243 h 311439"/>
                <a:gd name="connsiteX70" fmla="*/ 530576 w 1077243"/>
                <a:gd name="connsiteY70" fmla="*/ 95857 h 311439"/>
                <a:gd name="connsiteX71" fmla="*/ 508359 w 1077243"/>
                <a:gd name="connsiteY71" fmla="*/ 135899 h 311439"/>
                <a:gd name="connsiteX72" fmla="*/ 518882 w 1077243"/>
                <a:gd name="connsiteY72" fmla="*/ 145252 h 311439"/>
                <a:gd name="connsiteX73" fmla="*/ 507189 w 1077243"/>
                <a:gd name="connsiteY73" fmla="*/ 155774 h 311439"/>
                <a:gd name="connsiteX74" fmla="*/ 507189 w 1077243"/>
                <a:gd name="connsiteY74" fmla="*/ 244627 h 311439"/>
                <a:gd name="connsiteX75" fmla="*/ 551038 w 1077243"/>
                <a:gd name="connsiteY75" fmla="*/ 222998 h 311439"/>
                <a:gd name="connsiteX76" fmla="*/ 556593 w 1077243"/>
                <a:gd name="connsiteY76" fmla="*/ 220075 h 311439"/>
                <a:gd name="connsiteX77" fmla="*/ 565655 w 1077243"/>
                <a:gd name="connsiteY77" fmla="*/ 219198 h 311439"/>
                <a:gd name="connsiteX78" fmla="*/ 567701 w 1077243"/>
                <a:gd name="connsiteY78" fmla="*/ 224459 h 311439"/>
                <a:gd name="connsiteX79" fmla="*/ 564778 w 1077243"/>
                <a:gd name="connsiteY79" fmla="*/ 229428 h 311439"/>
                <a:gd name="connsiteX80" fmla="*/ 561562 w 1077243"/>
                <a:gd name="connsiteY80" fmla="*/ 232351 h 311439"/>
                <a:gd name="connsiteX81" fmla="*/ 499881 w 1077243"/>
                <a:gd name="connsiteY81" fmla="*/ 292268 h 311439"/>
                <a:gd name="connsiteX82" fmla="*/ 483511 w 1077243"/>
                <a:gd name="connsiteY82" fmla="*/ 308343 h 311439"/>
                <a:gd name="connsiteX83" fmla="*/ 475618 w 1077243"/>
                <a:gd name="connsiteY83" fmla="*/ 311266 h 311439"/>
                <a:gd name="connsiteX84" fmla="*/ 470063 w 1077243"/>
                <a:gd name="connsiteY84" fmla="*/ 304836 h 311439"/>
                <a:gd name="connsiteX85" fmla="*/ 461294 w 1077243"/>
                <a:gd name="connsiteY85" fmla="*/ 290222 h 311439"/>
                <a:gd name="connsiteX86" fmla="*/ 454863 w 1077243"/>
                <a:gd name="connsiteY86" fmla="*/ 276777 h 311439"/>
                <a:gd name="connsiteX87" fmla="*/ 452232 w 1077243"/>
                <a:gd name="connsiteY87" fmla="*/ 267424 h 311439"/>
                <a:gd name="connsiteX88" fmla="*/ 456616 w 1077243"/>
                <a:gd name="connsiteY88" fmla="*/ 261579 h 311439"/>
                <a:gd name="connsiteX89" fmla="*/ 460709 w 1077243"/>
                <a:gd name="connsiteY89" fmla="*/ 257779 h 311439"/>
                <a:gd name="connsiteX90" fmla="*/ 460709 w 1077243"/>
                <a:gd name="connsiteY90" fmla="*/ 193186 h 311439"/>
                <a:gd name="connsiteX91" fmla="*/ 413060 w 1077243"/>
                <a:gd name="connsiteY91" fmla="*/ 227090 h 311439"/>
                <a:gd name="connsiteX92" fmla="*/ 385581 w 1077243"/>
                <a:gd name="connsiteY92" fmla="*/ 243458 h 311439"/>
                <a:gd name="connsiteX93" fmla="*/ 379149 w 1077243"/>
                <a:gd name="connsiteY93" fmla="*/ 246965 h 311439"/>
                <a:gd name="connsiteX94" fmla="*/ 372718 w 1077243"/>
                <a:gd name="connsiteY94" fmla="*/ 248426 h 311439"/>
                <a:gd name="connsiteX95" fmla="*/ 366287 w 1077243"/>
                <a:gd name="connsiteY95" fmla="*/ 245796 h 311439"/>
                <a:gd name="connsiteX96" fmla="*/ 373595 w 1077243"/>
                <a:gd name="connsiteY96" fmla="*/ 234981 h 311439"/>
                <a:gd name="connsiteX97" fmla="*/ 378857 w 1077243"/>
                <a:gd name="connsiteY97" fmla="*/ 230890 h 311439"/>
                <a:gd name="connsiteX98" fmla="*/ 391720 w 1077243"/>
                <a:gd name="connsiteY98" fmla="*/ 220660 h 311439"/>
                <a:gd name="connsiteX99" fmla="*/ 417737 w 1077243"/>
                <a:gd name="connsiteY99" fmla="*/ 192893 h 311439"/>
                <a:gd name="connsiteX100" fmla="*/ 447554 w 1077243"/>
                <a:gd name="connsiteY100" fmla="*/ 156359 h 311439"/>
                <a:gd name="connsiteX101" fmla="*/ 468602 w 1077243"/>
                <a:gd name="connsiteY101" fmla="*/ 121285 h 311439"/>
                <a:gd name="connsiteX102" fmla="*/ 483218 w 1077243"/>
                <a:gd name="connsiteY102" fmla="*/ 90012 h 311439"/>
                <a:gd name="connsiteX103" fmla="*/ 489942 w 1077243"/>
                <a:gd name="connsiteY103" fmla="*/ 71598 h 311439"/>
                <a:gd name="connsiteX104" fmla="*/ 441415 w 1077243"/>
                <a:gd name="connsiteY104" fmla="*/ 71306 h 311439"/>
                <a:gd name="connsiteX105" fmla="*/ 443462 w 1077243"/>
                <a:gd name="connsiteY105" fmla="*/ 87966 h 311439"/>
                <a:gd name="connsiteX106" fmla="*/ 438492 w 1077243"/>
                <a:gd name="connsiteY106" fmla="*/ 107256 h 311439"/>
                <a:gd name="connsiteX107" fmla="*/ 417737 w 1077243"/>
                <a:gd name="connsiteY107" fmla="*/ 122162 h 311439"/>
                <a:gd name="connsiteX108" fmla="*/ 394351 w 1077243"/>
                <a:gd name="connsiteY108" fmla="*/ 117193 h 311439"/>
                <a:gd name="connsiteX109" fmla="*/ 386165 w 1077243"/>
                <a:gd name="connsiteY109" fmla="*/ 99072 h 311439"/>
                <a:gd name="connsiteX110" fmla="*/ 394351 w 1077243"/>
                <a:gd name="connsiteY110" fmla="*/ 81536 h 311439"/>
                <a:gd name="connsiteX111" fmla="*/ 408382 w 1077243"/>
                <a:gd name="connsiteY111" fmla="*/ 69552 h 311439"/>
                <a:gd name="connsiteX112" fmla="*/ 415106 w 1077243"/>
                <a:gd name="connsiteY112" fmla="*/ 56692 h 311439"/>
                <a:gd name="connsiteX113" fmla="*/ 416568 w 1077243"/>
                <a:gd name="connsiteY113" fmla="*/ 52308 h 311439"/>
                <a:gd name="connsiteX114" fmla="*/ 417152 w 1077243"/>
                <a:gd name="connsiteY114" fmla="*/ 42370 h 311439"/>
                <a:gd name="connsiteX115" fmla="*/ 420368 w 1077243"/>
                <a:gd name="connsiteY115" fmla="*/ 38571 h 311439"/>
                <a:gd name="connsiteX116" fmla="*/ 426507 w 1077243"/>
                <a:gd name="connsiteY116" fmla="*/ 40324 h 311439"/>
                <a:gd name="connsiteX117" fmla="*/ 429722 w 1077243"/>
                <a:gd name="connsiteY117" fmla="*/ 44709 h 311439"/>
                <a:gd name="connsiteX118" fmla="*/ 434107 w 1077243"/>
                <a:gd name="connsiteY118" fmla="*/ 51723 h 311439"/>
                <a:gd name="connsiteX119" fmla="*/ 437615 w 1077243"/>
                <a:gd name="connsiteY119" fmla="*/ 59615 h 311439"/>
                <a:gd name="connsiteX120" fmla="*/ 439077 w 1077243"/>
                <a:gd name="connsiteY120" fmla="*/ 62537 h 311439"/>
                <a:gd name="connsiteX121" fmla="*/ 493157 w 1077243"/>
                <a:gd name="connsiteY121" fmla="*/ 62537 h 311439"/>
                <a:gd name="connsiteX122" fmla="*/ 496665 w 1077243"/>
                <a:gd name="connsiteY122" fmla="*/ 49677 h 311439"/>
                <a:gd name="connsiteX123" fmla="*/ 501343 w 1077243"/>
                <a:gd name="connsiteY123" fmla="*/ 21911 h 311439"/>
                <a:gd name="connsiteX124" fmla="*/ 502804 w 1077243"/>
                <a:gd name="connsiteY124" fmla="*/ 10220 h 311439"/>
                <a:gd name="connsiteX125" fmla="*/ 505143 w 1077243"/>
                <a:gd name="connsiteY125" fmla="*/ 282 h 311439"/>
                <a:gd name="connsiteX126" fmla="*/ 515667 w 1077243"/>
                <a:gd name="connsiteY126" fmla="*/ 1451 h 311439"/>
                <a:gd name="connsiteX127" fmla="*/ 534960 w 1077243"/>
                <a:gd name="connsiteY127" fmla="*/ 5251 h 311439"/>
                <a:gd name="connsiteX128" fmla="*/ 560978 w 1077243"/>
                <a:gd name="connsiteY128" fmla="*/ 12850 h 311439"/>
                <a:gd name="connsiteX129" fmla="*/ 569163 w 1077243"/>
                <a:gd name="connsiteY129" fmla="*/ 21034 h 311439"/>
                <a:gd name="connsiteX130" fmla="*/ 557762 w 1077243"/>
                <a:gd name="connsiteY130" fmla="*/ 32433 h 311439"/>
                <a:gd name="connsiteX131" fmla="*/ 544315 w 1077243"/>
                <a:gd name="connsiteY131" fmla="*/ 62830 h 311439"/>
                <a:gd name="connsiteX132" fmla="*/ 601319 w 1077243"/>
                <a:gd name="connsiteY132" fmla="*/ 62830 h 311439"/>
                <a:gd name="connsiteX133" fmla="*/ 615643 w 1077243"/>
                <a:gd name="connsiteY133" fmla="*/ 46462 h 311439"/>
                <a:gd name="connsiteX134" fmla="*/ 622659 w 1077243"/>
                <a:gd name="connsiteY134" fmla="*/ 42663 h 311439"/>
                <a:gd name="connsiteX135" fmla="*/ 633183 w 1077243"/>
                <a:gd name="connsiteY135" fmla="*/ 47047 h 311439"/>
                <a:gd name="connsiteX136" fmla="*/ 663585 w 1077243"/>
                <a:gd name="connsiteY136" fmla="*/ 70429 h 311439"/>
                <a:gd name="connsiteX137" fmla="*/ 669139 w 1077243"/>
                <a:gd name="connsiteY137" fmla="*/ 81243 h 311439"/>
                <a:gd name="connsiteX138" fmla="*/ 655984 w 1077243"/>
                <a:gd name="connsiteY138" fmla="*/ 92058 h 311439"/>
                <a:gd name="connsiteX139" fmla="*/ 641076 w 1077243"/>
                <a:gd name="connsiteY139" fmla="*/ 91473 h 311439"/>
                <a:gd name="connsiteX140" fmla="*/ 607165 w 1077243"/>
                <a:gd name="connsiteY140" fmla="*/ 104333 h 311439"/>
                <a:gd name="connsiteX141" fmla="*/ 598396 w 1077243"/>
                <a:gd name="connsiteY141" fmla="*/ 111640 h 311439"/>
                <a:gd name="connsiteX142" fmla="*/ 588749 w 1077243"/>
                <a:gd name="connsiteY142" fmla="*/ 115440 h 311439"/>
                <a:gd name="connsiteX143" fmla="*/ 588456 w 1077243"/>
                <a:gd name="connsiteY143" fmla="*/ 107841 h 311439"/>
                <a:gd name="connsiteX144" fmla="*/ 592549 w 1077243"/>
                <a:gd name="connsiteY144" fmla="*/ 98195 h 311439"/>
                <a:gd name="connsiteX145" fmla="*/ 602781 w 1077243"/>
                <a:gd name="connsiteY145" fmla="*/ 71890 h 311439"/>
                <a:gd name="connsiteX146" fmla="*/ 546069 w 1077243"/>
                <a:gd name="connsiteY146" fmla="*/ 71890 h 311439"/>
                <a:gd name="connsiteX147" fmla="*/ 750406 w 1077243"/>
                <a:gd name="connsiteY147" fmla="*/ 287592 h 311439"/>
                <a:gd name="connsiteX148" fmla="*/ 774377 w 1077243"/>
                <a:gd name="connsiteY148" fmla="*/ 289637 h 311439"/>
                <a:gd name="connsiteX149" fmla="*/ 853306 w 1077243"/>
                <a:gd name="connsiteY149" fmla="*/ 289637 h 311439"/>
                <a:gd name="connsiteX150" fmla="*/ 853306 w 1077243"/>
                <a:gd name="connsiteY150" fmla="*/ 55523 h 311439"/>
                <a:gd name="connsiteX151" fmla="*/ 850675 w 1077243"/>
                <a:gd name="connsiteY151" fmla="*/ 9343 h 311439"/>
                <a:gd name="connsiteX152" fmla="*/ 852429 w 1077243"/>
                <a:gd name="connsiteY152" fmla="*/ 7005 h 311439"/>
                <a:gd name="connsiteX153" fmla="*/ 859737 w 1077243"/>
                <a:gd name="connsiteY153" fmla="*/ 7881 h 311439"/>
                <a:gd name="connsiteX154" fmla="*/ 875230 w 1077243"/>
                <a:gd name="connsiteY154" fmla="*/ 10804 h 311439"/>
                <a:gd name="connsiteX155" fmla="*/ 891308 w 1077243"/>
                <a:gd name="connsiteY155" fmla="*/ 14896 h 311439"/>
                <a:gd name="connsiteX156" fmla="*/ 911187 w 1077243"/>
                <a:gd name="connsiteY156" fmla="*/ 25418 h 311439"/>
                <a:gd name="connsiteX157" fmla="*/ 899786 w 1077243"/>
                <a:gd name="connsiteY157" fmla="*/ 39740 h 311439"/>
                <a:gd name="connsiteX158" fmla="*/ 900078 w 1077243"/>
                <a:gd name="connsiteY158" fmla="*/ 289930 h 311439"/>
                <a:gd name="connsiteX159" fmla="*/ 920541 w 1077243"/>
                <a:gd name="connsiteY159" fmla="*/ 289930 h 311439"/>
                <a:gd name="connsiteX160" fmla="*/ 920541 w 1077243"/>
                <a:gd name="connsiteY160" fmla="*/ 54646 h 311439"/>
                <a:gd name="connsiteX161" fmla="*/ 917910 w 1077243"/>
                <a:gd name="connsiteY161" fmla="*/ 9051 h 311439"/>
                <a:gd name="connsiteX162" fmla="*/ 926680 w 1077243"/>
                <a:gd name="connsiteY162" fmla="*/ 6420 h 311439"/>
                <a:gd name="connsiteX163" fmla="*/ 960006 w 1077243"/>
                <a:gd name="connsiteY163" fmla="*/ 13435 h 311439"/>
                <a:gd name="connsiteX164" fmla="*/ 980468 w 1077243"/>
                <a:gd name="connsiteY164" fmla="*/ 24541 h 311439"/>
                <a:gd name="connsiteX165" fmla="*/ 967021 w 1077243"/>
                <a:gd name="connsiteY165" fmla="*/ 38863 h 311439"/>
                <a:gd name="connsiteX166" fmla="*/ 967314 w 1077243"/>
                <a:gd name="connsiteY166" fmla="*/ 224752 h 311439"/>
                <a:gd name="connsiteX167" fmla="*/ 980761 w 1077243"/>
                <a:gd name="connsiteY167" fmla="*/ 187632 h 311439"/>
                <a:gd name="connsiteX168" fmla="*/ 991577 w 1077243"/>
                <a:gd name="connsiteY168" fmla="*/ 153144 h 311439"/>
                <a:gd name="connsiteX169" fmla="*/ 999470 w 1077243"/>
                <a:gd name="connsiteY169" fmla="*/ 122454 h 311439"/>
                <a:gd name="connsiteX170" fmla="*/ 1005316 w 1077243"/>
                <a:gd name="connsiteY170" fmla="*/ 96442 h 311439"/>
                <a:gd name="connsiteX171" fmla="*/ 1007655 w 1077243"/>
                <a:gd name="connsiteY171" fmla="*/ 84166 h 311439"/>
                <a:gd name="connsiteX172" fmla="*/ 1009117 w 1077243"/>
                <a:gd name="connsiteY172" fmla="*/ 74813 h 311439"/>
                <a:gd name="connsiteX173" fmla="*/ 1022271 w 1077243"/>
                <a:gd name="connsiteY173" fmla="*/ 76567 h 311439"/>
                <a:gd name="connsiteX174" fmla="*/ 1039519 w 1077243"/>
                <a:gd name="connsiteY174" fmla="*/ 84458 h 311439"/>
                <a:gd name="connsiteX175" fmla="*/ 1058812 w 1077243"/>
                <a:gd name="connsiteY175" fmla="*/ 95273 h 311439"/>
                <a:gd name="connsiteX176" fmla="*/ 1073136 w 1077243"/>
                <a:gd name="connsiteY176" fmla="*/ 111932 h 311439"/>
                <a:gd name="connsiteX177" fmla="*/ 1060274 w 1077243"/>
                <a:gd name="connsiteY177" fmla="*/ 120116 h 311439"/>
                <a:gd name="connsiteX178" fmla="*/ 1043611 w 1077243"/>
                <a:gd name="connsiteY178" fmla="*/ 149344 h 311439"/>
                <a:gd name="connsiteX179" fmla="*/ 1020225 w 1077243"/>
                <a:gd name="connsiteY179" fmla="*/ 184417 h 311439"/>
                <a:gd name="connsiteX180" fmla="*/ 967606 w 1077243"/>
                <a:gd name="connsiteY180" fmla="*/ 255441 h 311439"/>
                <a:gd name="connsiteX181" fmla="*/ 967606 w 1077243"/>
                <a:gd name="connsiteY181" fmla="*/ 289930 h 311439"/>
                <a:gd name="connsiteX182" fmla="*/ 998008 w 1077243"/>
                <a:gd name="connsiteY182" fmla="*/ 289930 h 311439"/>
                <a:gd name="connsiteX183" fmla="*/ 1018763 w 1077243"/>
                <a:gd name="connsiteY183" fmla="*/ 263917 h 311439"/>
                <a:gd name="connsiteX184" fmla="*/ 1031041 w 1077243"/>
                <a:gd name="connsiteY184" fmla="*/ 253103 h 311439"/>
                <a:gd name="connsiteX185" fmla="*/ 1044488 w 1077243"/>
                <a:gd name="connsiteY185" fmla="*/ 258364 h 311439"/>
                <a:gd name="connsiteX186" fmla="*/ 1058228 w 1077243"/>
                <a:gd name="connsiteY186" fmla="*/ 269470 h 311439"/>
                <a:gd name="connsiteX187" fmla="*/ 1070213 w 1077243"/>
                <a:gd name="connsiteY187" fmla="*/ 280577 h 311439"/>
                <a:gd name="connsiteX188" fmla="*/ 1077229 w 1077243"/>
                <a:gd name="connsiteY188" fmla="*/ 292853 h 311439"/>
                <a:gd name="connsiteX189" fmla="*/ 1064951 w 1077243"/>
                <a:gd name="connsiteY189" fmla="*/ 298990 h 311439"/>
                <a:gd name="connsiteX190" fmla="*/ 782270 w 1077243"/>
                <a:gd name="connsiteY190" fmla="*/ 298990 h 311439"/>
                <a:gd name="connsiteX191" fmla="*/ 760930 w 1077243"/>
                <a:gd name="connsiteY191" fmla="*/ 299867 h 311439"/>
                <a:gd name="connsiteX192" fmla="*/ 750406 w 1077243"/>
                <a:gd name="connsiteY192" fmla="*/ 287592 h 311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</a:cxnLst>
              <a:rect l="l" t="t" r="r" b="b"/>
              <a:pathLst>
                <a:path w="1077243" h="311439">
                  <a:moveTo>
                    <a:pt x="288528" y="35063"/>
                  </a:moveTo>
                  <a:cubicBezTo>
                    <a:pt x="288528" y="33017"/>
                    <a:pt x="285020" y="29218"/>
                    <a:pt x="278004" y="23664"/>
                  </a:cubicBezTo>
                  <a:cubicBezTo>
                    <a:pt x="270988" y="18111"/>
                    <a:pt x="262218" y="12558"/>
                    <a:pt x="251402" y="7881"/>
                  </a:cubicBezTo>
                  <a:cubicBezTo>
                    <a:pt x="247602" y="6128"/>
                    <a:pt x="244679" y="5543"/>
                    <a:pt x="242632" y="6128"/>
                  </a:cubicBezTo>
                  <a:cubicBezTo>
                    <a:pt x="240586" y="6712"/>
                    <a:pt x="238247" y="8466"/>
                    <a:pt x="235324" y="12266"/>
                  </a:cubicBezTo>
                  <a:cubicBezTo>
                    <a:pt x="232401" y="15773"/>
                    <a:pt x="228893" y="20742"/>
                    <a:pt x="224216" y="26587"/>
                  </a:cubicBezTo>
                  <a:lnTo>
                    <a:pt x="51742" y="26587"/>
                  </a:lnTo>
                  <a:lnTo>
                    <a:pt x="13155" y="7589"/>
                  </a:lnTo>
                  <a:cubicBezTo>
                    <a:pt x="7601" y="4959"/>
                    <a:pt x="4093" y="3790"/>
                    <a:pt x="2923" y="4374"/>
                  </a:cubicBezTo>
                  <a:cubicBezTo>
                    <a:pt x="1754" y="4959"/>
                    <a:pt x="877" y="5836"/>
                    <a:pt x="0" y="7005"/>
                  </a:cubicBezTo>
                  <a:lnTo>
                    <a:pt x="2046" y="54646"/>
                  </a:lnTo>
                  <a:lnTo>
                    <a:pt x="2339" y="246965"/>
                  </a:lnTo>
                  <a:lnTo>
                    <a:pt x="292" y="296652"/>
                  </a:lnTo>
                  <a:cubicBezTo>
                    <a:pt x="1169" y="298990"/>
                    <a:pt x="2046" y="300744"/>
                    <a:pt x="3508" y="301913"/>
                  </a:cubicBezTo>
                  <a:cubicBezTo>
                    <a:pt x="4677" y="303082"/>
                    <a:pt x="7601" y="303667"/>
                    <a:pt x="11693" y="303959"/>
                  </a:cubicBezTo>
                  <a:cubicBezTo>
                    <a:pt x="27186" y="305421"/>
                    <a:pt x="37126" y="304251"/>
                    <a:pt x="41511" y="300452"/>
                  </a:cubicBezTo>
                  <a:cubicBezTo>
                    <a:pt x="45603" y="296944"/>
                    <a:pt x="47942" y="293437"/>
                    <a:pt x="47942" y="290514"/>
                  </a:cubicBezTo>
                  <a:lnTo>
                    <a:pt x="47942" y="271809"/>
                  </a:lnTo>
                  <a:lnTo>
                    <a:pt x="228600" y="271809"/>
                  </a:lnTo>
                  <a:lnTo>
                    <a:pt x="228308" y="289930"/>
                  </a:lnTo>
                  <a:cubicBezTo>
                    <a:pt x="228308" y="295191"/>
                    <a:pt x="229185" y="298990"/>
                    <a:pt x="231231" y="301329"/>
                  </a:cubicBezTo>
                  <a:cubicBezTo>
                    <a:pt x="233278" y="303667"/>
                    <a:pt x="237663" y="304836"/>
                    <a:pt x="244386" y="305713"/>
                  </a:cubicBezTo>
                  <a:cubicBezTo>
                    <a:pt x="251110" y="306297"/>
                    <a:pt x="257541" y="305713"/>
                    <a:pt x="264265" y="303375"/>
                  </a:cubicBezTo>
                  <a:cubicBezTo>
                    <a:pt x="270696" y="301329"/>
                    <a:pt x="274788" y="298990"/>
                    <a:pt x="276542" y="296944"/>
                  </a:cubicBezTo>
                  <a:cubicBezTo>
                    <a:pt x="278296" y="294898"/>
                    <a:pt x="279466" y="291391"/>
                    <a:pt x="280343" y="287007"/>
                  </a:cubicBezTo>
                  <a:lnTo>
                    <a:pt x="278589" y="245211"/>
                  </a:lnTo>
                  <a:lnTo>
                    <a:pt x="278881" y="47339"/>
                  </a:lnTo>
                  <a:cubicBezTo>
                    <a:pt x="285312" y="41493"/>
                    <a:pt x="288528" y="37402"/>
                    <a:pt x="288528" y="35063"/>
                  </a:cubicBezTo>
                  <a:close/>
                  <a:moveTo>
                    <a:pt x="228893" y="263332"/>
                  </a:moveTo>
                  <a:lnTo>
                    <a:pt x="47942" y="263040"/>
                  </a:lnTo>
                  <a:lnTo>
                    <a:pt x="48234" y="35648"/>
                  </a:lnTo>
                  <a:lnTo>
                    <a:pt x="228893" y="35648"/>
                  </a:lnTo>
                  <a:lnTo>
                    <a:pt x="228893" y="263332"/>
                  </a:lnTo>
                  <a:close/>
                  <a:moveTo>
                    <a:pt x="546069" y="71890"/>
                  </a:moveTo>
                  <a:cubicBezTo>
                    <a:pt x="546654" y="76275"/>
                    <a:pt x="548115" y="82705"/>
                    <a:pt x="550161" y="91473"/>
                  </a:cubicBezTo>
                  <a:cubicBezTo>
                    <a:pt x="552208" y="100241"/>
                    <a:pt x="555131" y="109594"/>
                    <a:pt x="558347" y="120116"/>
                  </a:cubicBezTo>
                  <a:cubicBezTo>
                    <a:pt x="561562" y="130638"/>
                    <a:pt x="568286" y="144668"/>
                    <a:pt x="577933" y="162497"/>
                  </a:cubicBezTo>
                  <a:cubicBezTo>
                    <a:pt x="592257" y="145252"/>
                    <a:pt x="601611" y="132684"/>
                    <a:pt x="605996" y="124208"/>
                  </a:cubicBezTo>
                  <a:lnTo>
                    <a:pt x="609796" y="117193"/>
                  </a:lnTo>
                  <a:cubicBezTo>
                    <a:pt x="613012" y="111056"/>
                    <a:pt x="615643" y="107841"/>
                    <a:pt x="617397" y="107548"/>
                  </a:cubicBezTo>
                  <a:cubicBezTo>
                    <a:pt x="619151" y="107256"/>
                    <a:pt x="621490" y="107548"/>
                    <a:pt x="624120" y="108717"/>
                  </a:cubicBezTo>
                  <a:cubicBezTo>
                    <a:pt x="625874" y="109594"/>
                    <a:pt x="628798" y="111932"/>
                    <a:pt x="632890" y="115440"/>
                  </a:cubicBezTo>
                  <a:cubicBezTo>
                    <a:pt x="636691" y="118947"/>
                    <a:pt x="641660" y="122747"/>
                    <a:pt x="647799" y="126546"/>
                  </a:cubicBezTo>
                  <a:cubicBezTo>
                    <a:pt x="653938" y="130346"/>
                    <a:pt x="658323" y="134146"/>
                    <a:pt x="661538" y="137945"/>
                  </a:cubicBezTo>
                  <a:cubicBezTo>
                    <a:pt x="664754" y="141745"/>
                    <a:pt x="665631" y="144375"/>
                    <a:pt x="664754" y="146129"/>
                  </a:cubicBezTo>
                  <a:cubicBezTo>
                    <a:pt x="663292" y="148467"/>
                    <a:pt x="657154" y="149636"/>
                    <a:pt x="646045" y="149344"/>
                  </a:cubicBezTo>
                  <a:cubicBezTo>
                    <a:pt x="622367" y="158697"/>
                    <a:pt x="602488" y="166296"/>
                    <a:pt x="585826" y="172142"/>
                  </a:cubicBezTo>
                  <a:cubicBezTo>
                    <a:pt x="589626" y="177987"/>
                    <a:pt x="594303" y="184710"/>
                    <a:pt x="600150" y="192309"/>
                  </a:cubicBezTo>
                  <a:cubicBezTo>
                    <a:pt x="605996" y="199908"/>
                    <a:pt x="615643" y="208676"/>
                    <a:pt x="629382" y="218906"/>
                  </a:cubicBezTo>
                  <a:cubicBezTo>
                    <a:pt x="643122" y="228844"/>
                    <a:pt x="655984" y="236151"/>
                    <a:pt x="667970" y="240535"/>
                  </a:cubicBezTo>
                  <a:lnTo>
                    <a:pt x="677324" y="244042"/>
                  </a:lnTo>
                  <a:lnTo>
                    <a:pt x="687848" y="246088"/>
                  </a:lnTo>
                  <a:cubicBezTo>
                    <a:pt x="689602" y="247257"/>
                    <a:pt x="690479" y="248719"/>
                    <a:pt x="690771" y="250472"/>
                  </a:cubicBezTo>
                  <a:cubicBezTo>
                    <a:pt x="691064" y="252226"/>
                    <a:pt x="690479" y="253687"/>
                    <a:pt x="689017" y="254272"/>
                  </a:cubicBezTo>
                  <a:cubicBezTo>
                    <a:pt x="687556" y="255149"/>
                    <a:pt x="684925" y="256318"/>
                    <a:pt x="680247" y="257487"/>
                  </a:cubicBezTo>
                  <a:lnTo>
                    <a:pt x="672939" y="259825"/>
                  </a:lnTo>
                  <a:cubicBezTo>
                    <a:pt x="669139" y="261287"/>
                    <a:pt x="666508" y="262456"/>
                    <a:pt x="664754" y="263332"/>
                  </a:cubicBezTo>
                  <a:cubicBezTo>
                    <a:pt x="662708" y="264502"/>
                    <a:pt x="660369" y="266255"/>
                    <a:pt x="657154" y="269178"/>
                  </a:cubicBezTo>
                  <a:cubicBezTo>
                    <a:pt x="653938" y="272101"/>
                    <a:pt x="651307" y="274439"/>
                    <a:pt x="649845" y="276777"/>
                  </a:cubicBezTo>
                  <a:cubicBezTo>
                    <a:pt x="648091" y="278823"/>
                    <a:pt x="646630" y="282331"/>
                    <a:pt x="644876" y="286715"/>
                  </a:cubicBezTo>
                  <a:cubicBezTo>
                    <a:pt x="643122" y="291099"/>
                    <a:pt x="641660" y="293729"/>
                    <a:pt x="640491" y="294022"/>
                  </a:cubicBezTo>
                  <a:cubicBezTo>
                    <a:pt x="639029" y="294314"/>
                    <a:pt x="636691" y="293145"/>
                    <a:pt x="632890" y="290514"/>
                  </a:cubicBezTo>
                  <a:lnTo>
                    <a:pt x="624120" y="284669"/>
                  </a:lnTo>
                  <a:cubicBezTo>
                    <a:pt x="620320" y="282038"/>
                    <a:pt x="615351" y="277946"/>
                    <a:pt x="608919" y="272393"/>
                  </a:cubicBezTo>
                  <a:cubicBezTo>
                    <a:pt x="602781" y="266840"/>
                    <a:pt x="597226" y="261579"/>
                    <a:pt x="592549" y="256026"/>
                  </a:cubicBezTo>
                  <a:cubicBezTo>
                    <a:pt x="587872" y="250472"/>
                    <a:pt x="581440" y="241704"/>
                    <a:pt x="574132" y="229721"/>
                  </a:cubicBezTo>
                  <a:cubicBezTo>
                    <a:pt x="566824" y="217737"/>
                    <a:pt x="560101" y="203123"/>
                    <a:pt x="554254" y="186171"/>
                  </a:cubicBezTo>
                  <a:cubicBezTo>
                    <a:pt x="548700" y="169511"/>
                    <a:pt x="544607" y="153728"/>
                    <a:pt x="542269" y="138822"/>
                  </a:cubicBezTo>
                  <a:cubicBezTo>
                    <a:pt x="539930" y="123916"/>
                    <a:pt x="538468" y="112225"/>
                    <a:pt x="537884" y="103749"/>
                  </a:cubicBezTo>
                  <a:cubicBezTo>
                    <a:pt x="537299" y="95273"/>
                    <a:pt x="536714" y="87673"/>
                    <a:pt x="536130" y="81243"/>
                  </a:cubicBezTo>
                  <a:cubicBezTo>
                    <a:pt x="534668" y="85627"/>
                    <a:pt x="532914" y="90304"/>
                    <a:pt x="530576" y="95857"/>
                  </a:cubicBezTo>
                  <a:cubicBezTo>
                    <a:pt x="528237" y="101410"/>
                    <a:pt x="520929" y="114855"/>
                    <a:pt x="508359" y="135899"/>
                  </a:cubicBezTo>
                  <a:cubicBezTo>
                    <a:pt x="515082" y="139407"/>
                    <a:pt x="518882" y="142329"/>
                    <a:pt x="518882" y="145252"/>
                  </a:cubicBezTo>
                  <a:cubicBezTo>
                    <a:pt x="519175" y="148175"/>
                    <a:pt x="515082" y="151390"/>
                    <a:pt x="507189" y="155774"/>
                  </a:cubicBezTo>
                  <a:lnTo>
                    <a:pt x="507189" y="244627"/>
                  </a:lnTo>
                  <a:cubicBezTo>
                    <a:pt x="515082" y="240535"/>
                    <a:pt x="529698" y="233520"/>
                    <a:pt x="551038" y="222998"/>
                  </a:cubicBezTo>
                  <a:lnTo>
                    <a:pt x="556593" y="220075"/>
                  </a:lnTo>
                  <a:cubicBezTo>
                    <a:pt x="560685" y="218029"/>
                    <a:pt x="563609" y="217737"/>
                    <a:pt x="565655" y="219198"/>
                  </a:cubicBezTo>
                  <a:cubicBezTo>
                    <a:pt x="567701" y="220660"/>
                    <a:pt x="568286" y="222414"/>
                    <a:pt x="567701" y="224459"/>
                  </a:cubicBezTo>
                  <a:cubicBezTo>
                    <a:pt x="567116" y="226505"/>
                    <a:pt x="566240" y="228259"/>
                    <a:pt x="564778" y="229428"/>
                  </a:cubicBezTo>
                  <a:lnTo>
                    <a:pt x="561562" y="232351"/>
                  </a:lnTo>
                  <a:lnTo>
                    <a:pt x="499881" y="292268"/>
                  </a:lnTo>
                  <a:lnTo>
                    <a:pt x="483511" y="308343"/>
                  </a:lnTo>
                  <a:cubicBezTo>
                    <a:pt x="480003" y="310974"/>
                    <a:pt x="477372" y="311851"/>
                    <a:pt x="475618" y="311266"/>
                  </a:cubicBezTo>
                  <a:cubicBezTo>
                    <a:pt x="474156" y="310974"/>
                    <a:pt x="472402" y="308928"/>
                    <a:pt x="470063" y="304836"/>
                  </a:cubicBezTo>
                  <a:lnTo>
                    <a:pt x="461294" y="290222"/>
                  </a:lnTo>
                  <a:cubicBezTo>
                    <a:pt x="458955" y="286130"/>
                    <a:pt x="456909" y="281746"/>
                    <a:pt x="454863" y="276777"/>
                  </a:cubicBezTo>
                  <a:cubicBezTo>
                    <a:pt x="452816" y="271809"/>
                    <a:pt x="451939" y="268593"/>
                    <a:pt x="452232" y="267424"/>
                  </a:cubicBezTo>
                  <a:cubicBezTo>
                    <a:pt x="452524" y="265378"/>
                    <a:pt x="453985" y="263332"/>
                    <a:pt x="456616" y="261579"/>
                  </a:cubicBezTo>
                  <a:cubicBezTo>
                    <a:pt x="459247" y="259825"/>
                    <a:pt x="460709" y="258656"/>
                    <a:pt x="460709" y="257779"/>
                  </a:cubicBezTo>
                  <a:lnTo>
                    <a:pt x="460709" y="193186"/>
                  </a:lnTo>
                  <a:cubicBezTo>
                    <a:pt x="443169" y="206923"/>
                    <a:pt x="427384" y="218322"/>
                    <a:pt x="413060" y="227090"/>
                  </a:cubicBezTo>
                  <a:cubicBezTo>
                    <a:pt x="398735" y="235858"/>
                    <a:pt x="389673" y="241412"/>
                    <a:pt x="385581" y="243458"/>
                  </a:cubicBezTo>
                  <a:lnTo>
                    <a:pt x="379149" y="246965"/>
                  </a:lnTo>
                  <a:cubicBezTo>
                    <a:pt x="377103" y="248134"/>
                    <a:pt x="375057" y="248719"/>
                    <a:pt x="372718" y="248426"/>
                  </a:cubicBezTo>
                  <a:cubicBezTo>
                    <a:pt x="370380" y="248426"/>
                    <a:pt x="368333" y="247549"/>
                    <a:pt x="366287" y="245796"/>
                  </a:cubicBezTo>
                  <a:cubicBezTo>
                    <a:pt x="364241" y="244042"/>
                    <a:pt x="366872" y="240535"/>
                    <a:pt x="373595" y="234981"/>
                  </a:cubicBezTo>
                  <a:lnTo>
                    <a:pt x="378857" y="230890"/>
                  </a:lnTo>
                  <a:cubicBezTo>
                    <a:pt x="383534" y="227382"/>
                    <a:pt x="387919" y="223875"/>
                    <a:pt x="391720" y="220660"/>
                  </a:cubicBezTo>
                  <a:cubicBezTo>
                    <a:pt x="395812" y="217445"/>
                    <a:pt x="404290" y="208092"/>
                    <a:pt x="417737" y="192893"/>
                  </a:cubicBezTo>
                  <a:cubicBezTo>
                    <a:pt x="431184" y="177695"/>
                    <a:pt x="441123" y="165419"/>
                    <a:pt x="447554" y="156359"/>
                  </a:cubicBezTo>
                  <a:cubicBezTo>
                    <a:pt x="453985" y="147298"/>
                    <a:pt x="461001" y="135607"/>
                    <a:pt x="468602" y="121285"/>
                  </a:cubicBezTo>
                  <a:cubicBezTo>
                    <a:pt x="476202" y="106964"/>
                    <a:pt x="481172" y="96442"/>
                    <a:pt x="483218" y="90012"/>
                  </a:cubicBezTo>
                  <a:lnTo>
                    <a:pt x="489942" y="71598"/>
                  </a:lnTo>
                  <a:lnTo>
                    <a:pt x="441415" y="71306"/>
                  </a:lnTo>
                  <a:cubicBezTo>
                    <a:pt x="442292" y="76859"/>
                    <a:pt x="442877" y="82412"/>
                    <a:pt x="443462" y="87966"/>
                  </a:cubicBezTo>
                  <a:cubicBezTo>
                    <a:pt x="443754" y="93811"/>
                    <a:pt x="442292" y="100241"/>
                    <a:pt x="438492" y="107256"/>
                  </a:cubicBezTo>
                  <a:cubicBezTo>
                    <a:pt x="434692" y="114271"/>
                    <a:pt x="427968" y="119239"/>
                    <a:pt x="417737" y="122162"/>
                  </a:cubicBezTo>
                  <a:cubicBezTo>
                    <a:pt x="407798" y="125085"/>
                    <a:pt x="399905" y="123331"/>
                    <a:pt x="394351" y="117193"/>
                  </a:cubicBezTo>
                  <a:cubicBezTo>
                    <a:pt x="388796" y="111348"/>
                    <a:pt x="386165" y="105210"/>
                    <a:pt x="386165" y="99072"/>
                  </a:cubicBezTo>
                  <a:cubicBezTo>
                    <a:pt x="386165" y="92642"/>
                    <a:pt x="389089" y="86797"/>
                    <a:pt x="394351" y="81536"/>
                  </a:cubicBezTo>
                  <a:lnTo>
                    <a:pt x="408382" y="69552"/>
                  </a:lnTo>
                  <a:cubicBezTo>
                    <a:pt x="411013" y="66337"/>
                    <a:pt x="413352" y="62245"/>
                    <a:pt x="415106" y="56692"/>
                  </a:cubicBezTo>
                  <a:lnTo>
                    <a:pt x="416568" y="52308"/>
                  </a:lnTo>
                  <a:lnTo>
                    <a:pt x="417152" y="42370"/>
                  </a:lnTo>
                  <a:cubicBezTo>
                    <a:pt x="417737" y="40617"/>
                    <a:pt x="418614" y="39448"/>
                    <a:pt x="420368" y="38571"/>
                  </a:cubicBezTo>
                  <a:cubicBezTo>
                    <a:pt x="422122" y="37694"/>
                    <a:pt x="424168" y="38278"/>
                    <a:pt x="426507" y="40324"/>
                  </a:cubicBezTo>
                  <a:cubicBezTo>
                    <a:pt x="427091" y="40909"/>
                    <a:pt x="428261" y="42370"/>
                    <a:pt x="429722" y="44709"/>
                  </a:cubicBezTo>
                  <a:lnTo>
                    <a:pt x="434107" y="51723"/>
                  </a:lnTo>
                  <a:lnTo>
                    <a:pt x="437615" y="59615"/>
                  </a:lnTo>
                  <a:lnTo>
                    <a:pt x="439077" y="62537"/>
                  </a:lnTo>
                  <a:lnTo>
                    <a:pt x="493157" y="62537"/>
                  </a:lnTo>
                  <a:cubicBezTo>
                    <a:pt x="494327" y="58738"/>
                    <a:pt x="495496" y="54354"/>
                    <a:pt x="496665" y="49677"/>
                  </a:cubicBezTo>
                  <a:cubicBezTo>
                    <a:pt x="497835" y="45001"/>
                    <a:pt x="499589" y="35648"/>
                    <a:pt x="501343" y="21911"/>
                  </a:cubicBezTo>
                  <a:lnTo>
                    <a:pt x="502804" y="10220"/>
                  </a:lnTo>
                  <a:cubicBezTo>
                    <a:pt x="503389" y="4374"/>
                    <a:pt x="504266" y="867"/>
                    <a:pt x="505143" y="282"/>
                  </a:cubicBezTo>
                  <a:cubicBezTo>
                    <a:pt x="506020" y="-302"/>
                    <a:pt x="509528" y="-10"/>
                    <a:pt x="515667" y="1451"/>
                  </a:cubicBezTo>
                  <a:cubicBezTo>
                    <a:pt x="516836" y="2036"/>
                    <a:pt x="523267" y="3205"/>
                    <a:pt x="534960" y="5251"/>
                  </a:cubicBezTo>
                  <a:cubicBezTo>
                    <a:pt x="546654" y="7297"/>
                    <a:pt x="555423" y="9927"/>
                    <a:pt x="560978" y="12850"/>
                  </a:cubicBezTo>
                  <a:cubicBezTo>
                    <a:pt x="566824" y="15481"/>
                    <a:pt x="569455" y="18404"/>
                    <a:pt x="569163" y="21034"/>
                  </a:cubicBezTo>
                  <a:cubicBezTo>
                    <a:pt x="568870" y="23080"/>
                    <a:pt x="565070" y="26880"/>
                    <a:pt x="557762" y="32433"/>
                  </a:cubicBezTo>
                  <a:cubicBezTo>
                    <a:pt x="552500" y="44709"/>
                    <a:pt x="548115" y="54646"/>
                    <a:pt x="544315" y="62830"/>
                  </a:cubicBezTo>
                  <a:lnTo>
                    <a:pt x="601319" y="62830"/>
                  </a:lnTo>
                  <a:cubicBezTo>
                    <a:pt x="608335" y="54061"/>
                    <a:pt x="613304" y="48508"/>
                    <a:pt x="615643" y="46462"/>
                  </a:cubicBezTo>
                  <a:cubicBezTo>
                    <a:pt x="617982" y="44416"/>
                    <a:pt x="620320" y="42955"/>
                    <a:pt x="622659" y="42663"/>
                  </a:cubicBezTo>
                  <a:cubicBezTo>
                    <a:pt x="624705" y="42370"/>
                    <a:pt x="628213" y="43832"/>
                    <a:pt x="633183" y="47047"/>
                  </a:cubicBezTo>
                  <a:cubicBezTo>
                    <a:pt x="649553" y="58738"/>
                    <a:pt x="659784" y="66629"/>
                    <a:pt x="663585" y="70429"/>
                  </a:cubicBezTo>
                  <a:cubicBezTo>
                    <a:pt x="667385" y="74229"/>
                    <a:pt x="669139" y="78028"/>
                    <a:pt x="669139" y="81243"/>
                  </a:cubicBezTo>
                  <a:cubicBezTo>
                    <a:pt x="668847" y="87673"/>
                    <a:pt x="664462" y="91473"/>
                    <a:pt x="655984" y="92058"/>
                  </a:cubicBezTo>
                  <a:lnTo>
                    <a:pt x="641076" y="91473"/>
                  </a:lnTo>
                  <a:cubicBezTo>
                    <a:pt x="628798" y="91473"/>
                    <a:pt x="617397" y="95565"/>
                    <a:pt x="607165" y="104333"/>
                  </a:cubicBezTo>
                  <a:lnTo>
                    <a:pt x="598396" y="111640"/>
                  </a:lnTo>
                  <a:cubicBezTo>
                    <a:pt x="593718" y="115732"/>
                    <a:pt x="590503" y="116901"/>
                    <a:pt x="588749" y="115440"/>
                  </a:cubicBezTo>
                  <a:cubicBezTo>
                    <a:pt x="586995" y="113978"/>
                    <a:pt x="586995" y="111348"/>
                    <a:pt x="588456" y="107841"/>
                  </a:cubicBezTo>
                  <a:lnTo>
                    <a:pt x="592549" y="98195"/>
                  </a:lnTo>
                  <a:cubicBezTo>
                    <a:pt x="594303" y="93811"/>
                    <a:pt x="597811" y="85043"/>
                    <a:pt x="602781" y="71890"/>
                  </a:cubicBezTo>
                  <a:lnTo>
                    <a:pt x="546069" y="71890"/>
                  </a:lnTo>
                  <a:close/>
                  <a:moveTo>
                    <a:pt x="750406" y="287592"/>
                  </a:moveTo>
                  <a:lnTo>
                    <a:pt x="774377" y="289637"/>
                  </a:lnTo>
                  <a:lnTo>
                    <a:pt x="853306" y="289637"/>
                  </a:lnTo>
                  <a:lnTo>
                    <a:pt x="853306" y="55523"/>
                  </a:lnTo>
                  <a:lnTo>
                    <a:pt x="850675" y="9343"/>
                  </a:lnTo>
                  <a:cubicBezTo>
                    <a:pt x="851259" y="8466"/>
                    <a:pt x="851844" y="7589"/>
                    <a:pt x="852429" y="7005"/>
                  </a:cubicBezTo>
                  <a:cubicBezTo>
                    <a:pt x="853306" y="6420"/>
                    <a:pt x="855644" y="6712"/>
                    <a:pt x="859737" y="7881"/>
                  </a:cubicBezTo>
                  <a:lnTo>
                    <a:pt x="875230" y="10804"/>
                  </a:lnTo>
                  <a:lnTo>
                    <a:pt x="891308" y="14896"/>
                  </a:lnTo>
                  <a:cubicBezTo>
                    <a:pt x="903878" y="17819"/>
                    <a:pt x="910310" y="21326"/>
                    <a:pt x="911187" y="25418"/>
                  </a:cubicBezTo>
                  <a:cubicBezTo>
                    <a:pt x="911771" y="28926"/>
                    <a:pt x="907971" y="33894"/>
                    <a:pt x="899786" y="39740"/>
                  </a:cubicBezTo>
                  <a:lnTo>
                    <a:pt x="900078" y="289930"/>
                  </a:lnTo>
                  <a:lnTo>
                    <a:pt x="920541" y="289930"/>
                  </a:lnTo>
                  <a:lnTo>
                    <a:pt x="920541" y="54646"/>
                  </a:lnTo>
                  <a:lnTo>
                    <a:pt x="917910" y="9051"/>
                  </a:lnTo>
                  <a:cubicBezTo>
                    <a:pt x="919079" y="7005"/>
                    <a:pt x="922003" y="5836"/>
                    <a:pt x="926680" y="6420"/>
                  </a:cubicBezTo>
                  <a:cubicBezTo>
                    <a:pt x="936035" y="7589"/>
                    <a:pt x="947143" y="9927"/>
                    <a:pt x="960006" y="13435"/>
                  </a:cubicBezTo>
                  <a:cubicBezTo>
                    <a:pt x="972868" y="16942"/>
                    <a:pt x="979591" y="20742"/>
                    <a:pt x="980468" y="24541"/>
                  </a:cubicBezTo>
                  <a:cubicBezTo>
                    <a:pt x="981053" y="28926"/>
                    <a:pt x="976668" y="33602"/>
                    <a:pt x="967021" y="38863"/>
                  </a:cubicBezTo>
                  <a:lnTo>
                    <a:pt x="967314" y="224752"/>
                  </a:lnTo>
                  <a:cubicBezTo>
                    <a:pt x="971699" y="213938"/>
                    <a:pt x="976084" y="201662"/>
                    <a:pt x="980761" y="187632"/>
                  </a:cubicBezTo>
                  <a:cubicBezTo>
                    <a:pt x="985438" y="173895"/>
                    <a:pt x="988946" y="162497"/>
                    <a:pt x="991577" y="153144"/>
                  </a:cubicBezTo>
                  <a:cubicBezTo>
                    <a:pt x="994208" y="143791"/>
                    <a:pt x="996839" y="133561"/>
                    <a:pt x="999470" y="122454"/>
                  </a:cubicBezTo>
                  <a:cubicBezTo>
                    <a:pt x="1002101" y="111056"/>
                    <a:pt x="1004147" y="102287"/>
                    <a:pt x="1005316" y="96442"/>
                  </a:cubicBezTo>
                  <a:lnTo>
                    <a:pt x="1007655" y="84166"/>
                  </a:lnTo>
                  <a:lnTo>
                    <a:pt x="1009117" y="74813"/>
                  </a:lnTo>
                  <a:cubicBezTo>
                    <a:pt x="1011163" y="72183"/>
                    <a:pt x="1015548" y="72767"/>
                    <a:pt x="1022271" y="76567"/>
                  </a:cubicBezTo>
                  <a:lnTo>
                    <a:pt x="1039519" y="84458"/>
                  </a:lnTo>
                  <a:lnTo>
                    <a:pt x="1058812" y="95273"/>
                  </a:lnTo>
                  <a:cubicBezTo>
                    <a:pt x="1070213" y="101703"/>
                    <a:pt x="1074890" y="107256"/>
                    <a:pt x="1073136" y="111932"/>
                  </a:cubicBezTo>
                  <a:cubicBezTo>
                    <a:pt x="1072260" y="114271"/>
                    <a:pt x="1067874" y="117193"/>
                    <a:pt x="1060274" y="120116"/>
                  </a:cubicBezTo>
                  <a:cubicBezTo>
                    <a:pt x="1055012" y="129761"/>
                    <a:pt x="1049166" y="139407"/>
                    <a:pt x="1043611" y="149344"/>
                  </a:cubicBezTo>
                  <a:cubicBezTo>
                    <a:pt x="1037765" y="158989"/>
                    <a:pt x="1030164" y="170680"/>
                    <a:pt x="1020225" y="184417"/>
                  </a:cubicBezTo>
                  <a:cubicBezTo>
                    <a:pt x="1010578" y="198154"/>
                    <a:pt x="993039" y="221829"/>
                    <a:pt x="967606" y="255441"/>
                  </a:cubicBezTo>
                  <a:lnTo>
                    <a:pt x="967606" y="289930"/>
                  </a:lnTo>
                  <a:lnTo>
                    <a:pt x="998008" y="289930"/>
                  </a:lnTo>
                  <a:cubicBezTo>
                    <a:pt x="1006778" y="279408"/>
                    <a:pt x="1013794" y="270639"/>
                    <a:pt x="1018763" y="263917"/>
                  </a:cubicBezTo>
                  <a:cubicBezTo>
                    <a:pt x="1023733" y="257195"/>
                    <a:pt x="1027826" y="253395"/>
                    <a:pt x="1031041" y="253103"/>
                  </a:cubicBezTo>
                  <a:cubicBezTo>
                    <a:pt x="1034257" y="252810"/>
                    <a:pt x="1038642" y="254564"/>
                    <a:pt x="1044488" y="258364"/>
                  </a:cubicBezTo>
                  <a:cubicBezTo>
                    <a:pt x="1048581" y="261579"/>
                    <a:pt x="1053258" y="265086"/>
                    <a:pt x="1058228" y="269470"/>
                  </a:cubicBezTo>
                  <a:lnTo>
                    <a:pt x="1070213" y="280577"/>
                  </a:lnTo>
                  <a:cubicBezTo>
                    <a:pt x="1074598" y="284669"/>
                    <a:pt x="1076937" y="288761"/>
                    <a:pt x="1077229" y="292853"/>
                  </a:cubicBezTo>
                  <a:cubicBezTo>
                    <a:pt x="1077521" y="296944"/>
                    <a:pt x="1073429" y="298990"/>
                    <a:pt x="1064951" y="298990"/>
                  </a:cubicBezTo>
                  <a:lnTo>
                    <a:pt x="782270" y="298990"/>
                  </a:lnTo>
                  <a:lnTo>
                    <a:pt x="760930" y="299867"/>
                  </a:lnTo>
                  <a:lnTo>
                    <a:pt x="750406" y="287592"/>
                  </a:lnTo>
                  <a:close/>
                </a:path>
              </a:pathLst>
            </a:custGeom>
            <a:grpFill/>
            <a:ln w="186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</a:endParaRPr>
            </a:p>
          </p:txBody>
        </p:sp>
        <p:sp>
          <p:nvSpPr>
            <p:cNvPr id="62" name="任意多边形: 形状 61"/>
            <p:cNvSpPr/>
            <p:nvPr/>
          </p:nvSpPr>
          <p:spPr>
            <a:xfrm>
              <a:off x="4179106" y="2573570"/>
              <a:ext cx="524671" cy="149705"/>
            </a:xfrm>
            <a:custGeom>
              <a:avLst/>
              <a:gdLst>
                <a:gd name="connsiteX0" fmla="*/ 6194 w 1077751"/>
                <a:gd name="connsiteY0" fmla="*/ 95332 h 307515"/>
                <a:gd name="connsiteX1" fmla="*/ 11163 w 1077751"/>
                <a:gd name="connsiteY1" fmla="*/ 108485 h 307515"/>
                <a:gd name="connsiteX2" fmla="*/ 16425 w 1077751"/>
                <a:gd name="connsiteY2" fmla="*/ 123975 h 307515"/>
                <a:gd name="connsiteX3" fmla="*/ 19641 w 1077751"/>
                <a:gd name="connsiteY3" fmla="*/ 139758 h 307515"/>
                <a:gd name="connsiteX4" fmla="*/ 21979 w 1077751"/>
                <a:gd name="connsiteY4" fmla="*/ 166356 h 307515"/>
                <a:gd name="connsiteX5" fmla="*/ 19348 w 1077751"/>
                <a:gd name="connsiteY5" fmla="*/ 192953 h 307515"/>
                <a:gd name="connsiteX6" fmla="*/ 18179 w 1077751"/>
                <a:gd name="connsiteY6" fmla="*/ 217797 h 307515"/>
                <a:gd name="connsiteX7" fmla="*/ 27241 w 1077751"/>
                <a:gd name="connsiteY7" fmla="*/ 234164 h 307515"/>
                <a:gd name="connsiteX8" fmla="*/ 47412 w 1077751"/>
                <a:gd name="connsiteY8" fmla="*/ 240302 h 307515"/>
                <a:gd name="connsiteX9" fmla="*/ 68167 w 1077751"/>
                <a:gd name="connsiteY9" fmla="*/ 228319 h 307515"/>
                <a:gd name="connsiteX10" fmla="*/ 78106 w 1077751"/>
                <a:gd name="connsiteY10" fmla="*/ 202306 h 307515"/>
                <a:gd name="connsiteX11" fmla="*/ 66998 w 1077751"/>
                <a:gd name="connsiteY11" fmla="*/ 154372 h 307515"/>
                <a:gd name="connsiteX12" fmla="*/ 45073 w 1077751"/>
                <a:gd name="connsiteY12" fmla="*/ 118714 h 307515"/>
                <a:gd name="connsiteX13" fmla="*/ 20810 w 1077751"/>
                <a:gd name="connsiteY13" fmla="*/ 89487 h 307515"/>
                <a:gd name="connsiteX14" fmla="*/ 14086 w 1077751"/>
                <a:gd name="connsiteY14" fmla="*/ 82180 h 307515"/>
                <a:gd name="connsiteX15" fmla="*/ 7948 w 1077751"/>
                <a:gd name="connsiteY15" fmla="*/ 76919 h 307515"/>
                <a:gd name="connsiteX16" fmla="*/ 2686 w 1077751"/>
                <a:gd name="connsiteY16" fmla="*/ 76626 h 307515"/>
                <a:gd name="connsiteX17" fmla="*/ 55 w 1077751"/>
                <a:gd name="connsiteY17" fmla="*/ 81011 h 307515"/>
                <a:gd name="connsiteX18" fmla="*/ 1809 w 1077751"/>
                <a:gd name="connsiteY18" fmla="*/ 86856 h 307515"/>
                <a:gd name="connsiteX19" fmla="*/ 6194 w 1077751"/>
                <a:gd name="connsiteY19" fmla="*/ 95332 h 307515"/>
                <a:gd name="connsiteX20" fmla="*/ 695796 w 1077751"/>
                <a:gd name="connsiteY20" fmla="*/ 266022 h 307515"/>
                <a:gd name="connsiteX21" fmla="*/ 691118 w 1077751"/>
                <a:gd name="connsiteY21" fmla="*/ 260761 h 307515"/>
                <a:gd name="connsiteX22" fmla="*/ 681764 w 1077751"/>
                <a:gd name="connsiteY22" fmla="*/ 256962 h 307515"/>
                <a:gd name="connsiteX23" fmla="*/ 643177 w 1077751"/>
                <a:gd name="connsiteY23" fmla="*/ 233872 h 307515"/>
                <a:gd name="connsiteX24" fmla="*/ 624175 w 1077751"/>
                <a:gd name="connsiteY24" fmla="*/ 212243 h 307515"/>
                <a:gd name="connsiteX25" fmla="*/ 655162 w 1077751"/>
                <a:gd name="connsiteY25" fmla="*/ 197045 h 307515"/>
                <a:gd name="connsiteX26" fmla="*/ 668609 w 1077751"/>
                <a:gd name="connsiteY26" fmla="*/ 186815 h 307515"/>
                <a:gd name="connsiteX27" fmla="*/ 686149 w 1077751"/>
                <a:gd name="connsiteY27" fmla="*/ 179508 h 307515"/>
                <a:gd name="connsiteX28" fmla="*/ 682349 w 1077751"/>
                <a:gd name="connsiteY28" fmla="*/ 173078 h 307515"/>
                <a:gd name="connsiteX29" fmla="*/ 669194 w 1077751"/>
                <a:gd name="connsiteY29" fmla="*/ 165479 h 307515"/>
                <a:gd name="connsiteX30" fmla="*/ 653116 w 1077751"/>
                <a:gd name="connsiteY30" fmla="*/ 158464 h 307515"/>
                <a:gd name="connsiteX31" fmla="*/ 642300 w 1077751"/>
                <a:gd name="connsiteY31" fmla="*/ 155541 h 307515"/>
                <a:gd name="connsiteX32" fmla="*/ 638792 w 1077751"/>
                <a:gd name="connsiteY32" fmla="*/ 157003 h 307515"/>
                <a:gd name="connsiteX33" fmla="*/ 637330 w 1077751"/>
                <a:gd name="connsiteY33" fmla="*/ 161387 h 307515"/>
                <a:gd name="connsiteX34" fmla="*/ 635284 w 1077751"/>
                <a:gd name="connsiteY34" fmla="*/ 167233 h 307515"/>
                <a:gd name="connsiteX35" fmla="*/ 629437 w 1077751"/>
                <a:gd name="connsiteY35" fmla="*/ 178339 h 307515"/>
                <a:gd name="connsiteX36" fmla="*/ 621837 w 1077751"/>
                <a:gd name="connsiteY36" fmla="*/ 190030 h 307515"/>
                <a:gd name="connsiteX37" fmla="*/ 615405 w 1077751"/>
                <a:gd name="connsiteY37" fmla="*/ 197045 h 307515"/>
                <a:gd name="connsiteX38" fmla="*/ 606635 w 1077751"/>
                <a:gd name="connsiteY38" fmla="*/ 178924 h 307515"/>
                <a:gd name="connsiteX39" fmla="*/ 597281 w 1077751"/>
                <a:gd name="connsiteY39" fmla="*/ 143558 h 307515"/>
                <a:gd name="connsiteX40" fmla="*/ 597281 w 1077751"/>
                <a:gd name="connsiteY40" fmla="*/ 143266 h 307515"/>
                <a:gd name="connsiteX41" fmla="*/ 617744 w 1077751"/>
                <a:gd name="connsiteY41" fmla="*/ 143266 h 307515"/>
                <a:gd name="connsiteX42" fmla="*/ 617744 w 1077751"/>
                <a:gd name="connsiteY42" fmla="*/ 146481 h 307515"/>
                <a:gd name="connsiteX43" fmla="*/ 628560 w 1077751"/>
                <a:gd name="connsiteY43" fmla="*/ 154080 h 307515"/>
                <a:gd name="connsiteX44" fmla="*/ 642300 w 1077751"/>
                <a:gd name="connsiteY44" fmla="*/ 154080 h 307515"/>
                <a:gd name="connsiteX45" fmla="*/ 655454 w 1077751"/>
                <a:gd name="connsiteY45" fmla="*/ 150865 h 307515"/>
                <a:gd name="connsiteX46" fmla="*/ 662470 w 1077751"/>
                <a:gd name="connsiteY46" fmla="*/ 142681 h 307515"/>
                <a:gd name="connsiteX47" fmla="*/ 661009 w 1077751"/>
                <a:gd name="connsiteY47" fmla="*/ 107900 h 307515"/>
                <a:gd name="connsiteX48" fmla="*/ 661009 w 1077751"/>
                <a:gd name="connsiteY48" fmla="*/ 44768 h 307515"/>
                <a:gd name="connsiteX49" fmla="*/ 670948 w 1077751"/>
                <a:gd name="connsiteY49" fmla="*/ 31908 h 307515"/>
                <a:gd name="connsiteX50" fmla="*/ 665686 w 1077751"/>
                <a:gd name="connsiteY50" fmla="*/ 25770 h 307515"/>
                <a:gd name="connsiteX51" fmla="*/ 642884 w 1077751"/>
                <a:gd name="connsiteY51" fmla="*/ 10864 h 307515"/>
                <a:gd name="connsiteX52" fmla="*/ 630899 w 1077751"/>
                <a:gd name="connsiteY52" fmla="*/ 6480 h 307515"/>
                <a:gd name="connsiteX53" fmla="*/ 622421 w 1077751"/>
                <a:gd name="connsiteY53" fmla="*/ 13494 h 307515"/>
                <a:gd name="connsiteX54" fmla="*/ 613359 w 1077751"/>
                <a:gd name="connsiteY54" fmla="*/ 25478 h 307515"/>
                <a:gd name="connsiteX55" fmla="*/ 558986 w 1077751"/>
                <a:gd name="connsiteY55" fmla="*/ 25478 h 307515"/>
                <a:gd name="connsiteX56" fmla="*/ 529461 w 1077751"/>
                <a:gd name="connsiteY56" fmla="*/ 10864 h 307515"/>
                <a:gd name="connsiteX57" fmla="*/ 514845 w 1077751"/>
                <a:gd name="connsiteY57" fmla="*/ 5603 h 307515"/>
                <a:gd name="connsiteX58" fmla="*/ 511921 w 1077751"/>
                <a:gd name="connsiteY58" fmla="*/ 7941 h 307515"/>
                <a:gd name="connsiteX59" fmla="*/ 513383 w 1077751"/>
                <a:gd name="connsiteY59" fmla="*/ 43307 h 307515"/>
                <a:gd name="connsiteX60" fmla="*/ 513383 w 1077751"/>
                <a:gd name="connsiteY60" fmla="*/ 161095 h 307515"/>
                <a:gd name="connsiteX61" fmla="*/ 499936 w 1077751"/>
                <a:gd name="connsiteY61" fmla="*/ 146481 h 307515"/>
                <a:gd name="connsiteX62" fmla="*/ 487366 w 1077751"/>
                <a:gd name="connsiteY62" fmla="*/ 138297 h 307515"/>
                <a:gd name="connsiteX63" fmla="*/ 481519 w 1077751"/>
                <a:gd name="connsiteY63" fmla="*/ 141512 h 307515"/>
                <a:gd name="connsiteX64" fmla="*/ 475380 w 1077751"/>
                <a:gd name="connsiteY64" fmla="*/ 148527 h 307515"/>
                <a:gd name="connsiteX65" fmla="*/ 465441 w 1077751"/>
                <a:gd name="connsiteY65" fmla="*/ 159633 h 307515"/>
                <a:gd name="connsiteX66" fmla="*/ 460179 w 1077751"/>
                <a:gd name="connsiteY66" fmla="*/ 159633 h 307515"/>
                <a:gd name="connsiteX67" fmla="*/ 460179 w 1077751"/>
                <a:gd name="connsiteY67" fmla="*/ 124852 h 307515"/>
                <a:gd name="connsiteX68" fmla="*/ 466610 w 1077751"/>
                <a:gd name="connsiteY68" fmla="*/ 118422 h 307515"/>
                <a:gd name="connsiteX69" fmla="*/ 498767 w 1077751"/>
                <a:gd name="connsiteY69" fmla="*/ 118422 h 307515"/>
                <a:gd name="connsiteX70" fmla="*/ 504905 w 1077751"/>
                <a:gd name="connsiteY70" fmla="*/ 115792 h 307515"/>
                <a:gd name="connsiteX71" fmla="*/ 503444 w 1077751"/>
                <a:gd name="connsiteY71" fmla="*/ 109069 h 307515"/>
                <a:gd name="connsiteX72" fmla="*/ 492335 w 1077751"/>
                <a:gd name="connsiteY72" fmla="*/ 97086 h 307515"/>
                <a:gd name="connsiteX73" fmla="*/ 480934 w 1077751"/>
                <a:gd name="connsiteY73" fmla="*/ 88902 h 307515"/>
                <a:gd name="connsiteX74" fmla="*/ 473919 w 1077751"/>
                <a:gd name="connsiteY74" fmla="*/ 91825 h 307515"/>
                <a:gd name="connsiteX75" fmla="*/ 466903 w 1077751"/>
                <a:gd name="connsiteY75" fmla="*/ 99424 h 307515"/>
                <a:gd name="connsiteX76" fmla="*/ 458425 w 1077751"/>
                <a:gd name="connsiteY76" fmla="*/ 109361 h 307515"/>
                <a:gd name="connsiteX77" fmla="*/ 416622 w 1077751"/>
                <a:gd name="connsiteY77" fmla="*/ 109361 h 307515"/>
                <a:gd name="connsiteX78" fmla="*/ 401713 w 1077751"/>
                <a:gd name="connsiteY78" fmla="*/ 108777 h 307515"/>
                <a:gd name="connsiteX79" fmla="*/ 430069 w 1077751"/>
                <a:gd name="connsiteY79" fmla="*/ 71073 h 307515"/>
                <a:gd name="connsiteX80" fmla="*/ 501397 w 1077751"/>
                <a:gd name="connsiteY80" fmla="*/ 71073 h 307515"/>
                <a:gd name="connsiteX81" fmla="*/ 508121 w 1077751"/>
                <a:gd name="connsiteY81" fmla="*/ 69027 h 307515"/>
                <a:gd name="connsiteX82" fmla="*/ 507536 w 1077751"/>
                <a:gd name="connsiteY82" fmla="*/ 62889 h 307515"/>
                <a:gd name="connsiteX83" fmla="*/ 491751 w 1077751"/>
                <a:gd name="connsiteY83" fmla="*/ 45645 h 307515"/>
                <a:gd name="connsiteX84" fmla="*/ 482689 w 1077751"/>
                <a:gd name="connsiteY84" fmla="*/ 40384 h 307515"/>
                <a:gd name="connsiteX85" fmla="*/ 475088 w 1077751"/>
                <a:gd name="connsiteY85" fmla="*/ 45937 h 307515"/>
                <a:gd name="connsiteX86" fmla="*/ 461348 w 1077751"/>
                <a:gd name="connsiteY86" fmla="*/ 62305 h 307515"/>
                <a:gd name="connsiteX87" fmla="*/ 436501 w 1077751"/>
                <a:gd name="connsiteY87" fmla="*/ 62305 h 307515"/>
                <a:gd name="connsiteX88" fmla="*/ 455210 w 1077751"/>
                <a:gd name="connsiteY88" fmla="*/ 29862 h 307515"/>
                <a:gd name="connsiteX89" fmla="*/ 467780 w 1077751"/>
                <a:gd name="connsiteY89" fmla="*/ 21678 h 307515"/>
                <a:gd name="connsiteX90" fmla="*/ 439132 w 1077751"/>
                <a:gd name="connsiteY90" fmla="*/ 6187 h 307515"/>
                <a:gd name="connsiteX91" fmla="*/ 425392 w 1077751"/>
                <a:gd name="connsiteY91" fmla="*/ 1803 h 307515"/>
                <a:gd name="connsiteX92" fmla="*/ 412530 w 1077751"/>
                <a:gd name="connsiteY92" fmla="*/ 2388 h 307515"/>
                <a:gd name="connsiteX93" fmla="*/ 411653 w 1077751"/>
                <a:gd name="connsiteY93" fmla="*/ 9402 h 307515"/>
                <a:gd name="connsiteX94" fmla="*/ 409899 w 1077751"/>
                <a:gd name="connsiteY94" fmla="*/ 18755 h 307515"/>
                <a:gd name="connsiteX95" fmla="*/ 402883 w 1077751"/>
                <a:gd name="connsiteY95" fmla="*/ 45060 h 307515"/>
                <a:gd name="connsiteX96" fmla="*/ 390897 w 1077751"/>
                <a:gd name="connsiteY96" fmla="*/ 83349 h 307515"/>
                <a:gd name="connsiteX97" fmla="*/ 375989 w 1077751"/>
                <a:gd name="connsiteY97" fmla="*/ 119007 h 307515"/>
                <a:gd name="connsiteX98" fmla="*/ 371312 w 1077751"/>
                <a:gd name="connsiteY98" fmla="*/ 127775 h 307515"/>
                <a:gd name="connsiteX99" fmla="*/ 371604 w 1077751"/>
                <a:gd name="connsiteY99" fmla="*/ 132451 h 307515"/>
                <a:gd name="connsiteX100" fmla="*/ 375404 w 1077751"/>
                <a:gd name="connsiteY100" fmla="*/ 134497 h 307515"/>
                <a:gd name="connsiteX101" fmla="*/ 379497 w 1077751"/>
                <a:gd name="connsiteY101" fmla="*/ 132159 h 307515"/>
                <a:gd name="connsiteX102" fmla="*/ 385343 w 1077751"/>
                <a:gd name="connsiteY102" fmla="*/ 126021 h 307515"/>
                <a:gd name="connsiteX103" fmla="*/ 396744 w 1077751"/>
                <a:gd name="connsiteY103" fmla="*/ 114330 h 307515"/>
                <a:gd name="connsiteX104" fmla="*/ 399083 w 1077751"/>
                <a:gd name="connsiteY104" fmla="*/ 111992 h 307515"/>
                <a:gd name="connsiteX105" fmla="*/ 404929 w 1077751"/>
                <a:gd name="connsiteY105" fmla="*/ 119591 h 307515"/>
                <a:gd name="connsiteX106" fmla="*/ 419838 w 1077751"/>
                <a:gd name="connsiteY106" fmla="*/ 118130 h 307515"/>
                <a:gd name="connsiteX107" fmla="*/ 419838 w 1077751"/>
                <a:gd name="connsiteY107" fmla="*/ 159341 h 307515"/>
                <a:gd name="connsiteX108" fmla="*/ 394698 w 1077751"/>
                <a:gd name="connsiteY108" fmla="*/ 159341 h 307515"/>
                <a:gd name="connsiteX109" fmla="*/ 373650 w 1077751"/>
                <a:gd name="connsiteY109" fmla="*/ 158172 h 307515"/>
                <a:gd name="connsiteX110" fmla="*/ 379789 w 1077751"/>
                <a:gd name="connsiteY110" fmla="*/ 168986 h 307515"/>
                <a:gd name="connsiteX111" fmla="*/ 399083 w 1077751"/>
                <a:gd name="connsiteY111" fmla="*/ 168109 h 307515"/>
                <a:gd name="connsiteX112" fmla="*/ 419838 w 1077751"/>
                <a:gd name="connsiteY112" fmla="*/ 168109 h 307515"/>
                <a:gd name="connsiteX113" fmla="*/ 419546 w 1077751"/>
                <a:gd name="connsiteY113" fmla="*/ 242056 h 307515"/>
                <a:gd name="connsiteX114" fmla="*/ 415745 w 1077751"/>
                <a:gd name="connsiteY114" fmla="*/ 252870 h 307515"/>
                <a:gd name="connsiteX115" fmla="*/ 412237 w 1077751"/>
                <a:gd name="connsiteY115" fmla="*/ 256670 h 307515"/>
                <a:gd name="connsiteX116" fmla="*/ 412237 w 1077751"/>
                <a:gd name="connsiteY116" fmla="*/ 263684 h 307515"/>
                <a:gd name="connsiteX117" fmla="*/ 419838 w 1077751"/>
                <a:gd name="connsiteY117" fmla="*/ 279760 h 307515"/>
                <a:gd name="connsiteX118" fmla="*/ 430069 w 1077751"/>
                <a:gd name="connsiteY118" fmla="*/ 296712 h 307515"/>
                <a:gd name="connsiteX119" fmla="*/ 436793 w 1077751"/>
                <a:gd name="connsiteY119" fmla="*/ 302557 h 307515"/>
                <a:gd name="connsiteX120" fmla="*/ 440301 w 1077751"/>
                <a:gd name="connsiteY120" fmla="*/ 302557 h 307515"/>
                <a:gd name="connsiteX121" fmla="*/ 444393 w 1077751"/>
                <a:gd name="connsiteY121" fmla="*/ 297588 h 307515"/>
                <a:gd name="connsiteX122" fmla="*/ 449948 w 1077751"/>
                <a:gd name="connsiteY122" fmla="*/ 289697 h 307515"/>
                <a:gd name="connsiteX123" fmla="*/ 468949 w 1077751"/>
                <a:gd name="connsiteY123" fmla="*/ 263684 h 307515"/>
                <a:gd name="connsiteX124" fmla="*/ 502859 w 1077751"/>
                <a:gd name="connsiteY124" fmla="*/ 225688 h 307515"/>
                <a:gd name="connsiteX125" fmla="*/ 510167 w 1077751"/>
                <a:gd name="connsiteY125" fmla="*/ 218089 h 307515"/>
                <a:gd name="connsiteX126" fmla="*/ 512213 w 1077751"/>
                <a:gd name="connsiteY126" fmla="*/ 213120 h 307515"/>
                <a:gd name="connsiteX127" fmla="*/ 509290 w 1077751"/>
                <a:gd name="connsiteY127" fmla="*/ 209905 h 307515"/>
                <a:gd name="connsiteX128" fmla="*/ 505198 w 1077751"/>
                <a:gd name="connsiteY128" fmla="*/ 210197 h 307515"/>
                <a:gd name="connsiteX129" fmla="*/ 493797 w 1077751"/>
                <a:gd name="connsiteY129" fmla="*/ 216043 h 307515"/>
                <a:gd name="connsiteX130" fmla="*/ 474796 w 1077751"/>
                <a:gd name="connsiteY130" fmla="*/ 225396 h 307515"/>
                <a:gd name="connsiteX131" fmla="*/ 460472 w 1077751"/>
                <a:gd name="connsiteY131" fmla="*/ 232995 h 307515"/>
                <a:gd name="connsiteX132" fmla="*/ 460472 w 1077751"/>
                <a:gd name="connsiteY132" fmla="*/ 167817 h 307515"/>
                <a:gd name="connsiteX133" fmla="*/ 503444 w 1077751"/>
                <a:gd name="connsiteY133" fmla="*/ 167817 h 307515"/>
                <a:gd name="connsiteX134" fmla="*/ 513091 w 1077751"/>
                <a:gd name="connsiteY134" fmla="*/ 165771 h 307515"/>
                <a:gd name="connsiteX135" fmla="*/ 512798 w 1077751"/>
                <a:gd name="connsiteY135" fmla="*/ 243225 h 307515"/>
                <a:gd name="connsiteX136" fmla="*/ 511337 w 1077751"/>
                <a:gd name="connsiteY136" fmla="*/ 252285 h 307515"/>
                <a:gd name="connsiteX137" fmla="*/ 507829 w 1077751"/>
                <a:gd name="connsiteY137" fmla="*/ 257254 h 307515"/>
                <a:gd name="connsiteX138" fmla="*/ 505198 w 1077751"/>
                <a:gd name="connsiteY138" fmla="*/ 261346 h 307515"/>
                <a:gd name="connsiteX139" fmla="*/ 513383 w 1077751"/>
                <a:gd name="connsiteY139" fmla="*/ 281805 h 307515"/>
                <a:gd name="connsiteX140" fmla="*/ 525661 w 1077751"/>
                <a:gd name="connsiteY140" fmla="*/ 301388 h 307515"/>
                <a:gd name="connsiteX141" fmla="*/ 531800 w 1077751"/>
                <a:gd name="connsiteY141" fmla="*/ 307234 h 307515"/>
                <a:gd name="connsiteX142" fmla="*/ 534723 w 1077751"/>
                <a:gd name="connsiteY142" fmla="*/ 306941 h 307515"/>
                <a:gd name="connsiteX143" fmla="*/ 538815 w 1077751"/>
                <a:gd name="connsiteY143" fmla="*/ 302850 h 307515"/>
                <a:gd name="connsiteX144" fmla="*/ 545247 w 1077751"/>
                <a:gd name="connsiteY144" fmla="*/ 295543 h 307515"/>
                <a:gd name="connsiteX145" fmla="*/ 557232 w 1077751"/>
                <a:gd name="connsiteY145" fmla="*/ 282682 h 307515"/>
                <a:gd name="connsiteX146" fmla="*/ 572141 w 1077751"/>
                <a:gd name="connsiteY146" fmla="*/ 266315 h 307515"/>
                <a:gd name="connsiteX147" fmla="*/ 586173 w 1077751"/>
                <a:gd name="connsiteY147" fmla="*/ 251701 h 307515"/>
                <a:gd name="connsiteX148" fmla="*/ 596404 w 1077751"/>
                <a:gd name="connsiteY148" fmla="*/ 240010 h 307515"/>
                <a:gd name="connsiteX149" fmla="*/ 599035 w 1077751"/>
                <a:gd name="connsiteY149" fmla="*/ 246440 h 307515"/>
                <a:gd name="connsiteX150" fmla="*/ 611897 w 1077751"/>
                <a:gd name="connsiteY150" fmla="*/ 267776 h 307515"/>
                <a:gd name="connsiteX151" fmla="*/ 636453 w 1077751"/>
                <a:gd name="connsiteY151" fmla="*/ 294666 h 307515"/>
                <a:gd name="connsiteX152" fmla="*/ 642300 w 1077751"/>
                <a:gd name="connsiteY152" fmla="*/ 299050 h 307515"/>
                <a:gd name="connsiteX153" fmla="*/ 646977 w 1077751"/>
                <a:gd name="connsiteY153" fmla="*/ 301973 h 307515"/>
                <a:gd name="connsiteX154" fmla="*/ 652531 w 1077751"/>
                <a:gd name="connsiteY154" fmla="*/ 302850 h 307515"/>
                <a:gd name="connsiteX155" fmla="*/ 658962 w 1077751"/>
                <a:gd name="connsiteY155" fmla="*/ 292620 h 307515"/>
                <a:gd name="connsiteX156" fmla="*/ 670655 w 1077751"/>
                <a:gd name="connsiteY156" fmla="*/ 278590 h 307515"/>
                <a:gd name="connsiteX157" fmla="*/ 681472 w 1077751"/>
                <a:gd name="connsiteY157" fmla="*/ 272745 h 307515"/>
                <a:gd name="connsiteX158" fmla="*/ 690826 w 1077751"/>
                <a:gd name="connsiteY158" fmla="*/ 270407 h 307515"/>
                <a:gd name="connsiteX159" fmla="*/ 695796 w 1077751"/>
                <a:gd name="connsiteY159" fmla="*/ 266022 h 307515"/>
                <a:gd name="connsiteX160" fmla="*/ 554309 w 1077751"/>
                <a:gd name="connsiteY160" fmla="*/ 33954 h 307515"/>
                <a:gd name="connsiteX161" fmla="*/ 617744 w 1077751"/>
                <a:gd name="connsiteY161" fmla="*/ 33954 h 307515"/>
                <a:gd name="connsiteX162" fmla="*/ 617744 w 1077751"/>
                <a:gd name="connsiteY162" fmla="*/ 78380 h 307515"/>
                <a:gd name="connsiteX163" fmla="*/ 554309 w 1077751"/>
                <a:gd name="connsiteY163" fmla="*/ 78380 h 307515"/>
                <a:gd name="connsiteX164" fmla="*/ 554309 w 1077751"/>
                <a:gd name="connsiteY164" fmla="*/ 33954 h 307515"/>
                <a:gd name="connsiteX165" fmla="*/ 554601 w 1077751"/>
                <a:gd name="connsiteY165" fmla="*/ 243225 h 307515"/>
                <a:gd name="connsiteX166" fmla="*/ 554309 w 1077751"/>
                <a:gd name="connsiteY166" fmla="*/ 143558 h 307515"/>
                <a:gd name="connsiteX167" fmla="*/ 577987 w 1077751"/>
                <a:gd name="connsiteY167" fmla="*/ 143558 h 307515"/>
                <a:gd name="connsiteX168" fmla="*/ 579449 w 1077751"/>
                <a:gd name="connsiteY168" fmla="*/ 155834 h 307515"/>
                <a:gd name="connsiteX169" fmla="*/ 582372 w 1077751"/>
                <a:gd name="connsiteY169" fmla="*/ 186231 h 307515"/>
                <a:gd name="connsiteX170" fmla="*/ 586465 w 1077751"/>
                <a:gd name="connsiteY170" fmla="*/ 206982 h 307515"/>
                <a:gd name="connsiteX171" fmla="*/ 592604 w 1077751"/>
                <a:gd name="connsiteY171" fmla="*/ 231534 h 307515"/>
                <a:gd name="connsiteX172" fmla="*/ 554601 w 1077751"/>
                <a:gd name="connsiteY172" fmla="*/ 243225 h 307515"/>
                <a:gd name="connsiteX173" fmla="*/ 554309 w 1077751"/>
                <a:gd name="connsiteY173" fmla="*/ 134790 h 307515"/>
                <a:gd name="connsiteX174" fmla="*/ 554309 w 1077751"/>
                <a:gd name="connsiteY174" fmla="*/ 87441 h 307515"/>
                <a:gd name="connsiteX175" fmla="*/ 617744 w 1077751"/>
                <a:gd name="connsiteY175" fmla="*/ 87441 h 307515"/>
                <a:gd name="connsiteX176" fmla="*/ 617744 w 1077751"/>
                <a:gd name="connsiteY176" fmla="*/ 134790 h 307515"/>
                <a:gd name="connsiteX177" fmla="*/ 554309 w 1077751"/>
                <a:gd name="connsiteY177" fmla="*/ 134790 h 307515"/>
                <a:gd name="connsiteX178" fmla="*/ 876162 w 1077751"/>
                <a:gd name="connsiteY178" fmla="*/ 112576 h 307515"/>
                <a:gd name="connsiteX179" fmla="*/ 895456 w 1077751"/>
                <a:gd name="connsiteY179" fmla="*/ 114330 h 307515"/>
                <a:gd name="connsiteX180" fmla="*/ 1012679 w 1077751"/>
                <a:gd name="connsiteY180" fmla="*/ 114330 h 307515"/>
                <a:gd name="connsiteX181" fmla="*/ 1027588 w 1077751"/>
                <a:gd name="connsiteY181" fmla="*/ 94455 h 307515"/>
                <a:gd name="connsiteX182" fmla="*/ 1042497 w 1077751"/>
                <a:gd name="connsiteY182" fmla="*/ 83056 h 307515"/>
                <a:gd name="connsiteX183" fmla="*/ 1063544 w 1077751"/>
                <a:gd name="connsiteY183" fmla="*/ 99132 h 307515"/>
                <a:gd name="connsiteX184" fmla="*/ 1077576 w 1077751"/>
                <a:gd name="connsiteY184" fmla="*/ 119007 h 307515"/>
                <a:gd name="connsiteX185" fmla="*/ 1071437 w 1077751"/>
                <a:gd name="connsiteY185" fmla="*/ 123099 h 307515"/>
                <a:gd name="connsiteX186" fmla="*/ 1025834 w 1077751"/>
                <a:gd name="connsiteY186" fmla="*/ 122806 h 307515"/>
                <a:gd name="connsiteX187" fmla="*/ 1019110 w 1077751"/>
                <a:gd name="connsiteY187" fmla="*/ 130406 h 307515"/>
                <a:gd name="connsiteX188" fmla="*/ 1019110 w 1077751"/>
                <a:gd name="connsiteY188" fmla="*/ 273622 h 307515"/>
                <a:gd name="connsiteX189" fmla="*/ 1015018 w 1077751"/>
                <a:gd name="connsiteY189" fmla="*/ 290866 h 307515"/>
                <a:gd name="connsiteX190" fmla="*/ 989293 w 1077751"/>
                <a:gd name="connsiteY190" fmla="*/ 302265 h 307515"/>
                <a:gd name="connsiteX191" fmla="*/ 960353 w 1077751"/>
                <a:gd name="connsiteY191" fmla="*/ 305480 h 307515"/>
                <a:gd name="connsiteX192" fmla="*/ 954798 w 1077751"/>
                <a:gd name="connsiteY192" fmla="*/ 303434 h 307515"/>
                <a:gd name="connsiteX193" fmla="*/ 953044 w 1077751"/>
                <a:gd name="connsiteY193" fmla="*/ 297296 h 307515"/>
                <a:gd name="connsiteX194" fmla="*/ 952460 w 1077751"/>
                <a:gd name="connsiteY194" fmla="*/ 287359 h 307515"/>
                <a:gd name="connsiteX195" fmla="*/ 948075 w 1077751"/>
                <a:gd name="connsiteY195" fmla="*/ 278006 h 307515"/>
                <a:gd name="connsiteX196" fmla="*/ 940474 w 1077751"/>
                <a:gd name="connsiteY196" fmla="*/ 273037 h 307515"/>
                <a:gd name="connsiteX197" fmla="*/ 931120 w 1077751"/>
                <a:gd name="connsiteY197" fmla="*/ 270991 h 307515"/>
                <a:gd name="connsiteX198" fmla="*/ 920888 w 1077751"/>
                <a:gd name="connsiteY198" fmla="*/ 268068 h 307515"/>
                <a:gd name="connsiteX199" fmla="*/ 918550 w 1077751"/>
                <a:gd name="connsiteY199" fmla="*/ 263392 h 307515"/>
                <a:gd name="connsiteX200" fmla="*/ 922058 w 1077751"/>
                <a:gd name="connsiteY200" fmla="*/ 258715 h 307515"/>
                <a:gd name="connsiteX201" fmla="*/ 932581 w 1077751"/>
                <a:gd name="connsiteY201" fmla="*/ 258131 h 307515"/>
                <a:gd name="connsiteX202" fmla="*/ 938720 w 1077751"/>
                <a:gd name="connsiteY202" fmla="*/ 258715 h 307515"/>
                <a:gd name="connsiteX203" fmla="*/ 954798 w 1077751"/>
                <a:gd name="connsiteY203" fmla="*/ 260469 h 307515"/>
                <a:gd name="connsiteX204" fmla="*/ 970876 w 1077751"/>
                <a:gd name="connsiteY204" fmla="*/ 257254 h 307515"/>
                <a:gd name="connsiteX205" fmla="*/ 973215 w 1077751"/>
                <a:gd name="connsiteY205" fmla="*/ 246440 h 307515"/>
                <a:gd name="connsiteX206" fmla="*/ 973507 w 1077751"/>
                <a:gd name="connsiteY206" fmla="*/ 122806 h 307515"/>
                <a:gd name="connsiteX207" fmla="*/ 900425 w 1077751"/>
                <a:gd name="connsiteY207" fmla="*/ 122806 h 307515"/>
                <a:gd name="connsiteX208" fmla="*/ 880839 w 1077751"/>
                <a:gd name="connsiteY208" fmla="*/ 123683 h 307515"/>
                <a:gd name="connsiteX209" fmla="*/ 871777 w 1077751"/>
                <a:gd name="connsiteY209" fmla="*/ 112576 h 307515"/>
                <a:gd name="connsiteX210" fmla="*/ 868269 w 1077751"/>
                <a:gd name="connsiteY210" fmla="*/ 115499 h 307515"/>
                <a:gd name="connsiteX211" fmla="*/ 852191 w 1077751"/>
                <a:gd name="connsiteY211" fmla="*/ 131282 h 307515"/>
                <a:gd name="connsiteX212" fmla="*/ 850729 w 1077751"/>
                <a:gd name="connsiteY212" fmla="*/ 132744 h 307515"/>
                <a:gd name="connsiteX213" fmla="*/ 859207 w 1077751"/>
                <a:gd name="connsiteY213" fmla="*/ 137712 h 307515"/>
                <a:gd name="connsiteX214" fmla="*/ 864177 w 1077751"/>
                <a:gd name="connsiteY214" fmla="*/ 143266 h 307515"/>
                <a:gd name="connsiteX215" fmla="*/ 856576 w 1077751"/>
                <a:gd name="connsiteY215" fmla="*/ 153788 h 307515"/>
                <a:gd name="connsiteX216" fmla="*/ 856576 w 1077751"/>
                <a:gd name="connsiteY216" fmla="*/ 261346 h 307515"/>
                <a:gd name="connsiteX217" fmla="*/ 858330 w 1077751"/>
                <a:gd name="connsiteY217" fmla="*/ 292620 h 307515"/>
                <a:gd name="connsiteX218" fmla="*/ 852483 w 1077751"/>
                <a:gd name="connsiteY218" fmla="*/ 301973 h 307515"/>
                <a:gd name="connsiteX219" fmla="*/ 833190 w 1077751"/>
                <a:gd name="connsiteY219" fmla="*/ 307234 h 307515"/>
                <a:gd name="connsiteX220" fmla="*/ 815650 w 1077751"/>
                <a:gd name="connsiteY220" fmla="*/ 306065 h 307515"/>
                <a:gd name="connsiteX221" fmla="*/ 811265 w 1077751"/>
                <a:gd name="connsiteY221" fmla="*/ 301096 h 307515"/>
                <a:gd name="connsiteX222" fmla="*/ 813019 w 1077751"/>
                <a:gd name="connsiteY222" fmla="*/ 263684 h 307515"/>
                <a:gd name="connsiteX223" fmla="*/ 813019 w 1077751"/>
                <a:gd name="connsiteY223" fmla="*/ 167233 h 307515"/>
                <a:gd name="connsiteX224" fmla="*/ 781155 w 1077751"/>
                <a:gd name="connsiteY224" fmla="*/ 189153 h 307515"/>
                <a:gd name="connsiteX225" fmla="*/ 771216 w 1077751"/>
                <a:gd name="connsiteY225" fmla="*/ 195583 h 307515"/>
                <a:gd name="connsiteX226" fmla="*/ 761569 w 1077751"/>
                <a:gd name="connsiteY226" fmla="*/ 198506 h 307515"/>
                <a:gd name="connsiteX227" fmla="*/ 759523 w 1077751"/>
                <a:gd name="connsiteY227" fmla="*/ 194122 h 307515"/>
                <a:gd name="connsiteX228" fmla="*/ 762154 w 1077751"/>
                <a:gd name="connsiteY228" fmla="*/ 189153 h 307515"/>
                <a:gd name="connsiteX229" fmla="*/ 768585 w 1077751"/>
                <a:gd name="connsiteY229" fmla="*/ 182139 h 307515"/>
                <a:gd name="connsiteX230" fmla="*/ 797233 w 1077751"/>
                <a:gd name="connsiteY230" fmla="*/ 145604 h 307515"/>
                <a:gd name="connsiteX231" fmla="*/ 817404 w 1077751"/>
                <a:gd name="connsiteY231" fmla="*/ 113746 h 307515"/>
                <a:gd name="connsiteX232" fmla="*/ 827636 w 1077751"/>
                <a:gd name="connsiteY232" fmla="*/ 94455 h 307515"/>
                <a:gd name="connsiteX233" fmla="*/ 833774 w 1077751"/>
                <a:gd name="connsiteY233" fmla="*/ 82472 h 307515"/>
                <a:gd name="connsiteX234" fmla="*/ 836405 w 1077751"/>
                <a:gd name="connsiteY234" fmla="*/ 76919 h 307515"/>
                <a:gd name="connsiteX235" fmla="*/ 839621 w 1077751"/>
                <a:gd name="connsiteY235" fmla="*/ 73119 h 307515"/>
                <a:gd name="connsiteX236" fmla="*/ 847806 w 1077751"/>
                <a:gd name="connsiteY236" fmla="*/ 74873 h 307515"/>
                <a:gd name="connsiteX237" fmla="*/ 869731 w 1077751"/>
                <a:gd name="connsiteY237" fmla="*/ 88317 h 307515"/>
                <a:gd name="connsiteX238" fmla="*/ 886978 w 1077751"/>
                <a:gd name="connsiteY238" fmla="*/ 106146 h 307515"/>
                <a:gd name="connsiteX239" fmla="*/ 876162 w 1077751"/>
                <a:gd name="connsiteY239" fmla="*/ 111115 h 307515"/>
                <a:gd name="connsiteX240" fmla="*/ 876162 w 1077751"/>
                <a:gd name="connsiteY240" fmla="*/ 112576 h 307515"/>
                <a:gd name="connsiteX241" fmla="*/ 871193 w 1077751"/>
                <a:gd name="connsiteY241" fmla="*/ 45645 h 307515"/>
                <a:gd name="connsiteX242" fmla="*/ 885517 w 1077751"/>
                <a:gd name="connsiteY242" fmla="*/ 42722 h 307515"/>
                <a:gd name="connsiteX243" fmla="*/ 884347 w 1077751"/>
                <a:gd name="connsiteY243" fmla="*/ 35707 h 307515"/>
                <a:gd name="connsiteX244" fmla="*/ 867684 w 1077751"/>
                <a:gd name="connsiteY244" fmla="*/ 17878 h 307515"/>
                <a:gd name="connsiteX245" fmla="*/ 855114 w 1077751"/>
                <a:gd name="connsiteY245" fmla="*/ 7064 h 307515"/>
                <a:gd name="connsiteX246" fmla="*/ 844591 w 1077751"/>
                <a:gd name="connsiteY246" fmla="*/ 926 h 307515"/>
                <a:gd name="connsiteX247" fmla="*/ 839329 w 1077751"/>
                <a:gd name="connsiteY247" fmla="*/ 5895 h 307515"/>
                <a:gd name="connsiteX248" fmla="*/ 836698 w 1077751"/>
                <a:gd name="connsiteY248" fmla="*/ 10572 h 307515"/>
                <a:gd name="connsiteX249" fmla="*/ 830559 w 1077751"/>
                <a:gd name="connsiteY249" fmla="*/ 20217 h 307515"/>
                <a:gd name="connsiteX250" fmla="*/ 820912 w 1077751"/>
                <a:gd name="connsiteY250" fmla="*/ 36000 h 307515"/>
                <a:gd name="connsiteX251" fmla="*/ 803665 w 1077751"/>
                <a:gd name="connsiteY251" fmla="*/ 60843 h 307515"/>
                <a:gd name="connsiteX252" fmla="*/ 782909 w 1077751"/>
                <a:gd name="connsiteY252" fmla="*/ 85395 h 307515"/>
                <a:gd name="connsiteX253" fmla="*/ 775601 w 1077751"/>
                <a:gd name="connsiteY253" fmla="*/ 92409 h 307515"/>
                <a:gd name="connsiteX254" fmla="*/ 768878 w 1077751"/>
                <a:gd name="connsiteY254" fmla="*/ 100301 h 307515"/>
                <a:gd name="connsiteX255" fmla="*/ 769462 w 1077751"/>
                <a:gd name="connsiteY255" fmla="*/ 104100 h 307515"/>
                <a:gd name="connsiteX256" fmla="*/ 774140 w 1077751"/>
                <a:gd name="connsiteY256" fmla="*/ 105270 h 307515"/>
                <a:gd name="connsiteX257" fmla="*/ 784663 w 1077751"/>
                <a:gd name="connsiteY257" fmla="*/ 100885 h 307515"/>
                <a:gd name="connsiteX258" fmla="*/ 791972 w 1077751"/>
                <a:gd name="connsiteY258" fmla="*/ 96794 h 307515"/>
                <a:gd name="connsiteX259" fmla="*/ 805126 w 1077751"/>
                <a:gd name="connsiteY259" fmla="*/ 88610 h 307515"/>
                <a:gd name="connsiteX260" fmla="*/ 827051 w 1077751"/>
                <a:gd name="connsiteY260" fmla="*/ 75750 h 307515"/>
                <a:gd name="connsiteX261" fmla="*/ 855114 w 1077751"/>
                <a:gd name="connsiteY261" fmla="*/ 56459 h 307515"/>
                <a:gd name="connsiteX262" fmla="*/ 871193 w 1077751"/>
                <a:gd name="connsiteY262" fmla="*/ 45645 h 307515"/>
                <a:gd name="connsiteX263" fmla="*/ 987247 w 1077751"/>
                <a:gd name="connsiteY263" fmla="*/ 37461 h 307515"/>
                <a:gd name="connsiteX264" fmla="*/ 1005079 w 1077751"/>
                <a:gd name="connsiteY264" fmla="*/ 14371 h 307515"/>
                <a:gd name="connsiteX265" fmla="*/ 1015018 w 1077751"/>
                <a:gd name="connsiteY265" fmla="*/ 7356 h 307515"/>
                <a:gd name="connsiteX266" fmla="*/ 1024957 w 1077751"/>
                <a:gd name="connsiteY266" fmla="*/ 12617 h 307515"/>
                <a:gd name="connsiteX267" fmla="*/ 1038696 w 1077751"/>
                <a:gd name="connsiteY267" fmla="*/ 25185 h 307515"/>
                <a:gd name="connsiteX268" fmla="*/ 1052436 w 1077751"/>
                <a:gd name="connsiteY268" fmla="*/ 42722 h 307515"/>
                <a:gd name="connsiteX269" fmla="*/ 1046297 w 1077751"/>
                <a:gd name="connsiteY269" fmla="*/ 45937 h 307515"/>
                <a:gd name="connsiteX270" fmla="*/ 917673 w 1077751"/>
                <a:gd name="connsiteY270" fmla="*/ 45937 h 307515"/>
                <a:gd name="connsiteX271" fmla="*/ 898087 w 1077751"/>
                <a:gd name="connsiteY271" fmla="*/ 46814 h 307515"/>
                <a:gd name="connsiteX272" fmla="*/ 888732 w 1077751"/>
                <a:gd name="connsiteY272" fmla="*/ 35123 h 307515"/>
                <a:gd name="connsiteX273" fmla="*/ 912703 w 1077751"/>
                <a:gd name="connsiteY273" fmla="*/ 37169 h 307515"/>
                <a:gd name="connsiteX274" fmla="*/ 987247 w 1077751"/>
                <a:gd name="connsiteY274" fmla="*/ 37461 h 307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</a:cxnLst>
              <a:rect l="l" t="t" r="r" b="b"/>
              <a:pathLst>
                <a:path w="1077751" h="307515">
                  <a:moveTo>
                    <a:pt x="6194" y="95332"/>
                  </a:moveTo>
                  <a:cubicBezTo>
                    <a:pt x="7071" y="97086"/>
                    <a:pt x="8825" y="101470"/>
                    <a:pt x="11163" y="108485"/>
                  </a:cubicBezTo>
                  <a:cubicBezTo>
                    <a:pt x="13794" y="115499"/>
                    <a:pt x="15548" y="120760"/>
                    <a:pt x="16425" y="123975"/>
                  </a:cubicBezTo>
                  <a:cubicBezTo>
                    <a:pt x="17302" y="127190"/>
                    <a:pt x="18471" y="132451"/>
                    <a:pt x="19641" y="139758"/>
                  </a:cubicBezTo>
                  <a:cubicBezTo>
                    <a:pt x="21395" y="150280"/>
                    <a:pt x="22272" y="159049"/>
                    <a:pt x="21979" y="166356"/>
                  </a:cubicBezTo>
                  <a:cubicBezTo>
                    <a:pt x="21979" y="173663"/>
                    <a:pt x="21102" y="182431"/>
                    <a:pt x="19348" y="192953"/>
                  </a:cubicBezTo>
                  <a:cubicBezTo>
                    <a:pt x="17594" y="203475"/>
                    <a:pt x="17302" y="211951"/>
                    <a:pt x="18179" y="217797"/>
                  </a:cubicBezTo>
                  <a:cubicBezTo>
                    <a:pt x="19056" y="223934"/>
                    <a:pt x="21979" y="229488"/>
                    <a:pt x="27241" y="234164"/>
                  </a:cubicBezTo>
                  <a:cubicBezTo>
                    <a:pt x="32503" y="238841"/>
                    <a:pt x="39227" y="241179"/>
                    <a:pt x="47412" y="240302"/>
                  </a:cubicBezTo>
                  <a:cubicBezTo>
                    <a:pt x="55305" y="239717"/>
                    <a:pt x="62321" y="235626"/>
                    <a:pt x="68167" y="228319"/>
                  </a:cubicBezTo>
                  <a:cubicBezTo>
                    <a:pt x="74014" y="221012"/>
                    <a:pt x="77229" y="212536"/>
                    <a:pt x="78106" y="202306"/>
                  </a:cubicBezTo>
                  <a:cubicBezTo>
                    <a:pt x="79276" y="185938"/>
                    <a:pt x="75475" y="170155"/>
                    <a:pt x="66998" y="154372"/>
                  </a:cubicBezTo>
                  <a:cubicBezTo>
                    <a:pt x="58520" y="138589"/>
                    <a:pt x="51212" y="126606"/>
                    <a:pt x="45073" y="118714"/>
                  </a:cubicBezTo>
                  <a:cubicBezTo>
                    <a:pt x="38934" y="110531"/>
                    <a:pt x="31042" y="100885"/>
                    <a:pt x="20810" y="89487"/>
                  </a:cubicBezTo>
                  <a:lnTo>
                    <a:pt x="14086" y="82180"/>
                  </a:lnTo>
                  <a:cubicBezTo>
                    <a:pt x="11456" y="79549"/>
                    <a:pt x="9409" y="77795"/>
                    <a:pt x="7948" y="76919"/>
                  </a:cubicBezTo>
                  <a:cubicBezTo>
                    <a:pt x="6486" y="76042"/>
                    <a:pt x="4732" y="76042"/>
                    <a:pt x="2686" y="76626"/>
                  </a:cubicBezTo>
                  <a:cubicBezTo>
                    <a:pt x="639" y="77503"/>
                    <a:pt x="-238" y="78965"/>
                    <a:pt x="55" y="81011"/>
                  </a:cubicBezTo>
                  <a:cubicBezTo>
                    <a:pt x="55" y="83349"/>
                    <a:pt x="639" y="85395"/>
                    <a:pt x="1809" y="86856"/>
                  </a:cubicBezTo>
                  <a:lnTo>
                    <a:pt x="6194" y="95332"/>
                  </a:lnTo>
                  <a:close/>
                  <a:moveTo>
                    <a:pt x="695796" y="266022"/>
                  </a:moveTo>
                  <a:cubicBezTo>
                    <a:pt x="695503" y="263684"/>
                    <a:pt x="694042" y="261931"/>
                    <a:pt x="691118" y="260761"/>
                  </a:cubicBezTo>
                  <a:lnTo>
                    <a:pt x="681764" y="256962"/>
                  </a:lnTo>
                  <a:cubicBezTo>
                    <a:pt x="663640" y="249655"/>
                    <a:pt x="650777" y="241763"/>
                    <a:pt x="643177" y="233872"/>
                  </a:cubicBezTo>
                  <a:cubicBezTo>
                    <a:pt x="635576" y="225980"/>
                    <a:pt x="629437" y="218673"/>
                    <a:pt x="624175" y="212243"/>
                  </a:cubicBezTo>
                  <a:cubicBezTo>
                    <a:pt x="639669" y="205813"/>
                    <a:pt x="650192" y="200552"/>
                    <a:pt x="655162" y="197045"/>
                  </a:cubicBezTo>
                  <a:cubicBezTo>
                    <a:pt x="660132" y="193245"/>
                    <a:pt x="664809" y="190030"/>
                    <a:pt x="668609" y="186815"/>
                  </a:cubicBezTo>
                  <a:cubicBezTo>
                    <a:pt x="680010" y="185061"/>
                    <a:pt x="685856" y="182723"/>
                    <a:pt x="686149" y="179508"/>
                  </a:cubicBezTo>
                  <a:cubicBezTo>
                    <a:pt x="686441" y="177754"/>
                    <a:pt x="684979" y="175709"/>
                    <a:pt x="682349" y="173078"/>
                  </a:cubicBezTo>
                  <a:cubicBezTo>
                    <a:pt x="679425" y="170740"/>
                    <a:pt x="675040" y="168109"/>
                    <a:pt x="669194" y="165479"/>
                  </a:cubicBezTo>
                  <a:cubicBezTo>
                    <a:pt x="663347" y="162848"/>
                    <a:pt x="657793" y="160510"/>
                    <a:pt x="653116" y="158464"/>
                  </a:cubicBezTo>
                  <a:cubicBezTo>
                    <a:pt x="648439" y="156126"/>
                    <a:pt x="644638" y="155249"/>
                    <a:pt x="642300" y="155541"/>
                  </a:cubicBezTo>
                  <a:cubicBezTo>
                    <a:pt x="640546" y="155834"/>
                    <a:pt x="639376" y="156126"/>
                    <a:pt x="638792" y="157003"/>
                  </a:cubicBezTo>
                  <a:lnTo>
                    <a:pt x="637330" y="161387"/>
                  </a:lnTo>
                  <a:lnTo>
                    <a:pt x="635284" y="167233"/>
                  </a:lnTo>
                  <a:cubicBezTo>
                    <a:pt x="634407" y="169278"/>
                    <a:pt x="632361" y="173078"/>
                    <a:pt x="629437" y="178339"/>
                  </a:cubicBezTo>
                  <a:cubicBezTo>
                    <a:pt x="626514" y="183892"/>
                    <a:pt x="623883" y="187692"/>
                    <a:pt x="621837" y="190030"/>
                  </a:cubicBezTo>
                  <a:cubicBezTo>
                    <a:pt x="619790" y="192368"/>
                    <a:pt x="617744" y="194707"/>
                    <a:pt x="615405" y="197045"/>
                  </a:cubicBezTo>
                  <a:lnTo>
                    <a:pt x="606635" y="178924"/>
                  </a:lnTo>
                  <a:cubicBezTo>
                    <a:pt x="605174" y="176293"/>
                    <a:pt x="601958" y="164602"/>
                    <a:pt x="597281" y="143558"/>
                  </a:cubicBezTo>
                  <a:lnTo>
                    <a:pt x="597281" y="143266"/>
                  </a:lnTo>
                  <a:lnTo>
                    <a:pt x="617744" y="143266"/>
                  </a:lnTo>
                  <a:lnTo>
                    <a:pt x="617744" y="146481"/>
                  </a:lnTo>
                  <a:cubicBezTo>
                    <a:pt x="617744" y="150573"/>
                    <a:pt x="621544" y="153203"/>
                    <a:pt x="628560" y="154080"/>
                  </a:cubicBezTo>
                  <a:cubicBezTo>
                    <a:pt x="632068" y="154665"/>
                    <a:pt x="636453" y="154665"/>
                    <a:pt x="642300" y="154080"/>
                  </a:cubicBezTo>
                  <a:cubicBezTo>
                    <a:pt x="648146" y="153788"/>
                    <a:pt x="652531" y="152619"/>
                    <a:pt x="655454" y="150865"/>
                  </a:cubicBezTo>
                  <a:cubicBezTo>
                    <a:pt x="658378" y="149111"/>
                    <a:pt x="660716" y="146481"/>
                    <a:pt x="662470" y="142681"/>
                  </a:cubicBezTo>
                  <a:lnTo>
                    <a:pt x="661009" y="107900"/>
                  </a:lnTo>
                  <a:lnTo>
                    <a:pt x="661009" y="44768"/>
                  </a:lnTo>
                  <a:cubicBezTo>
                    <a:pt x="668024" y="38630"/>
                    <a:pt x="671240" y="34246"/>
                    <a:pt x="670948" y="31908"/>
                  </a:cubicBezTo>
                  <a:cubicBezTo>
                    <a:pt x="670655" y="30446"/>
                    <a:pt x="668901" y="28400"/>
                    <a:pt x="665686" y="25770"/>
                  </a:cubicBezTo>
                  <a:cubicBezTo>
                    <a:pt x="662470" y="23139"/>
                    <a:pt x="654870" y="18171"/>
                    <a:pt x="642884" y="10864"/>
                  </a:cubicBezTo>
                  <a:cubicBezTo>
                    <a:pt x="637330" y="7649"/>
                    <a:pt x="633530" y="6187"/>
                    <a:pt x="630899" y="6480"/>
                  </a:cubicBezTo>
                  <a:cubicBezTo>
                    <a:pt x="628268" y="6772"/>
                    <a:pt x="625637" y="9110"/>
                    <a:pt x="622421" y="13494"/>
                  </a:cubicBezTo>
                  <a:cubicBezTo>
                    <a:pt x="619206" y="17586"/>
                    <a:pt x="616282" y="21678"/>
                    <a:pt x="613359" y="25478"/>
                  </a:cubicBezTo>
                  <a:lnTo>
                    <a:pt x="558986" y="25478"/>
                  </a:lnTo>
                  <a:lnTo>
                    <a:pt x="529461" y="10864"/>
                  </a:lnTo>
                  <a:cubicBezTo>
                    <a:pt x="520984" y="6772"/>
                    <a:pt x="516014" y="5018"/>
                    <a:pt x="514845" y="5603"/>
                  </a:cubicBezTo>
                  <a:cubicBezTo>
                    <a:pt x="513675" y="6187"/>
                    <a:pt x="512506" y="7064"/>
                    <a:pt x="511921" y="7941"/>
                  </a:cubicBezTo>
                  <a:lnTo>
                    <a:pt x="513383" y="43307"/>
                  </a:lnTo>
                  <a:lnTo>
                    <a:pt x="513383" y="161095"/>
                  </a:lnTo>
                  <a:cubicBezTo>
                    <a:pt x="510752" y="157003"/>
                    <a:pt x="506075" y="152034"/>
                    <a:pt x="499936" y="146481"/>
                  </a:cubicBezTo>
                  <a:cubicBezTo>
                    <a:pt x="493797" y="140635"/>
                    <a:pt x="489412" y="138005"/>
                    <a:pt x="487366" y="138297"/>
                  </a:cubicBezTo>
                  <a:cubicBezTo>
                    <a:pt x="485027" y="138589"/>
                    <a:pt x="483273" y="139758"/>
                    <a:pt x="481519" y="141512"/>
                  </a:cubicBezTo>
                  <a:cubicBezTo>
                    <a:pt x="479765" y="143266"/>
                    <a:pt x="477719" y="145604"/>
                    <a:pt x="475380" y="148527"/>
                  </a:cubicBezTo>
                  <a:cubicBezTo>
                    <a:pt x="473042" y="151449"/>
                    <a:pt x="469534" y="154957"/>
                    <a:pt x="465441" y="159633"/>
                  </a:cubicBezTo>
                  <a:lnTo>
                    <a:pt x="460179" y="159633"/>
                  </a:lnTo>
                  <a:lnTo>
                    <a:pt x="460179" y="124852"/>
                  </a:lnTo>
                  <a:cubicBezTo>
                    <a:pt x="462518" y="123099"/>
                    <a:pt x="464856" y="121053"/>
                    <a:pt x="466610" y="118422"/>
                  </a:cubicBezTo>
                  <a:lnTo>
                    <a:pt x="498767" y="118422"/>
                  </a:lnTo>
                  <a:cubicBezTo>
                    <a:pt x="502274" y="118422"/>
                    <a:pt x="504321" y="117545"/>
                    <a:pt x="504905" y="115792"/>
                  </a:cubicBezTo>
                  <a:cubicBezTo>
                    <a:pt x="505782" y="114038"/>
                    <a:pt x="505198" y="111700"/>
                    <a:pt x="503444" y="109069"/>
                  </a:cubicBezTo>
                  <a:cubicBezTo>
                    <a:pt x="501690" y="106439"/>
                    <a:pt x="497890" y="102347"/>
                    <a:pt x="492335" y="97086"/>
                  </a:cubicBezTo>
                  <a:cubicBezTo>
                    <a:pt x="486781" y="91825"/>
                    <a:pt x="482981" y="89194"/>
                    <a:pt x="480934" y="88902"/>
                  </a:cubicBezTo>
                  <a:cubicBezTo>
                    <a:pt x="478303" y="88902"/>
                    <a:pt x="476257" y="89779"/>
                    <a:pt x="473919" y="91825"/>
                  </a:cubicBezTo>
                  <a:cubicBezTo>
                    <a:pt x="471580" y="93871"/>
                    <a:pt x="469241" y="96209"/>
                    <a:pt x="466903" y="99424"/>
                  </a:cubicBezTo>
                  <a:cubicBezTo>
                    <a:pt x="464272" y="102347"/>
                    <a:pt x="461641" y="105854"/>
                    <a:pt x="458425" y="109361"/>
                  </a:cubicBezTo>
                  <a:lnTo>
                    <a:pt x="416622" y="109361"/>
                  </a:lnTo>
                  <a:lnTo>
                    <a:pt x="401713" y="108777"/>
                  </a:lnTo>
                  <a:cubicBezTo>
                    <a:pt x="411068" y="97378"/>
                    <a:pt x="420423" y="84810"/>
                    <a:pt x="430069" y="71073"/>
                  </a:cubicBezTo>
                  <a:lnTo>
                    <a:pt x="501397" y="71073"/>
                  </a:lnTo>
                  <a:cubicBezTo>
                    <a:pt x="504905" y="71073"/>
                    <a:pt x="507244" y="70488"/>
                    <a:pt x="508121" y="69027"/>
                  </a:cubicBezTo>
                  <a:cubicBezTo>
                    <a:pt x="508998" y="67858"/>
                    <a:pt x="508706" y="65812"/>
                    <a:pt x="507536" y="62889"/>
                  </a:cubicBezTo>
                  <a:cubicBezTo>
                    <a:pt x="506075" y="60259"/>
                    <a:pt x="500813" y="54413"/>
                    <a:pt x="491751" y="45645"/>
                  </a:cubicBezTo>
                  <a:cubicBezTo>
                    <a:pt x="487658" y="41845"/>
                    <a:pt x="484735" y="40092"/>
                    <a:pt x="482689" y="40384"/>
                  </a:cubicBezTo>
                  <a:cubicBezTo>
                    <a:pt x="480642" y="40676"/>
                    <a:pt x="478303" y="42722"/>
                    <a:pt x="475088" y="45937"/>
                  </a:cubicBezTo>
                  <a:cubicBezTo>
                    <a:pt x="472165" y="49445"/>
                    <a:pt x="467487" y="54705"/>
                    <a:pt x="461348" y="62305"/>
                  </a:cubicBezTo>
                  <a:lnTo>
                    <a:pt x="436501" y="62305"/>
                  </a:lnTo>
                  <a:cubicBezTo>
                    <a:pt x="440593" y="56167"/>
                    <a:pt x="446732" y="45353"/>
                    <a:pt x="455210" y="29862"/>
                  </a:cubicBezTo>
                  <a:cubicBezTo>
                    <a:pt x="463395" y="27231"/>
                    <a:pt x="467780" y="24309"/>
                    <a:pt x="467780" y="21678"/>
                  </a:cubicBezTo>
                  <a:cubicBezTo>
                    <a:pt x="467780" y="17294"/>
                    <a:pt x="458133" y="12325"/>
                    <a:pt x="439132" y="6187"/>
                  </a:cubicBezTo>
                  <a:lnTo>
                    <a:pt x="425392" y="1803"/>
                  </a:lnTo>
                  <a:cubicBezTo>
                    <a:pt x="418084" y="-827"/>
                    <a:pt x="413991" y="-535"/>
                    <a:pt x="412530" y="2388"/>
                  </a:cubicBezTo>
                  <a:lnTo>
                    <a:pt x="411653" y="9402"/>
                  </a:lnTo>
                  <a:lnTo>
                    <a:pt x="409899" y="18755"/>
                  </a:lnTo>
                  <a:cubicBezTo>
                    <a:pt x="408729" y="23724"/>
                    <a:pt x="406391" y="32492"/>
                    <a:pt x="402883" y="45060"/>
                  </a:cubicBezTo>
                  <a:cubicBezTo>
                    <a:pt x="399375" y="57628"/>
                    <a:pt x="395282" y="70488"/>
                    <a:pt x="390897" y="83349"/>
                  </a:cubicBezTo>
                  <a:cubicBezTo>
                    <a:pt x="386513" y="96209"/>
                    <a:pt x="381543" y="108192"/>
                    <a:pt x="375989" y="119007"/>
                  </a:cubicBezTo>
                  <a:lnTo>
                    <a:pt x="371312" y="127775"/>
                  </a:lnTo>
                  <a:cubicBezTo>
                    <a:pt x="371019" y="129236"/>
                    <a:pt x="371019" y="130698"/>
                    <a:pt x="371604" y="132451"/>
                  </a:cubicBezTo>
                  <a:cubicBezTo>
                    <a:pt x="372481" y="134205"/>
                    <a:pt x="373650" y="135082"/>
                    <a:pt x="375404" y="134497"/>
                  </a:cubicBezTo>
                  <a:cubicBezTo>
                    <a:pt x="377158" y="133913"/>
                    <a:pt x="378620" y="133036"/>
                    <a:pt x="379497" y="132159"/>
                  </a:cubicBezTo>
                  <a:lnTo>
                    <a:pt x="385343" y="126021"/>
                  </a:lnTo>
                  <a:lnTo>
                    <a:pt x="396744" y="114330"/>
                  </a:lnTo>
                  <a:cubicBezTo>
                    <a:pt x="397329" y="113746"/>
                    <a:pt x="398206" y="113161"/>
                    <a:pt x="399083" y="111992"/>
                  </a:cubicBezTo>
                  <a:lnTo>
                    <a:pt x="404929" y="119591"/>
                  </a:lnTo>
                  <a:lnTo>
                    <a:pt x="419838" y="118130"/>
                  </a:lnTo>
                  <a:lnTo>
                    <a:pt x="419838" y="159341"/>
                  </a:lnTo>
                  <a:lnTo>
                    <a:pt x="394698" y="159341"/>
                  </a:lnTo>
                  <a:lnTo>
                    <a:pt x="373650" y="158172"/>
                  </a:lnTo>
                  <a:lnTo>
                    <a:pt x="379789" y="168986"/>
                  </a:lnTo>
                  <a:lnTo>
                    <a:pt x="399083" y="168109"/>
                  </a:lnTo>
                  <a:lnTo>
                    <a:pt x="419838" y="168109"/>
                  </a:lnTo>
                  <a:lnTo>
                    <a:pt x="419546" y="242056"/>
                  </a:lnTo>
                  <a:cubicBezTo>
                    <a:pt x="419253" y="246732"/>
                    <a:pt x="418084" y="250532"/>
                    <a:pt x="415745" y="252870"/>
                  </a:cubicBezTo>
                  <a:cubicBezTo>
                    <a:pt x="413407" y="255500"/>
                    <a:pt x="412237" y="256670"/>
                    <a:pt x="412237" y="256670"/>
                  </a:cubicBezTo>
                  <a:cubicBezTo>
                    <a:pt x="411360" y="258423"/>
                    <a:pt x="411360" y="260761"/>
                    <a:pt x="412237" y="263684"/>
                  </a:cubicBezTo>
                  <a:cubicBezTo>
                    <a:pt x="413114" y="266607"/>
                    <a:pt x="415453" y="271868"/>
                    <a:pt x="419838" y="279760"/>
                  </a:cubicBezTo>
                  <a:cubicBezTo>
                    <a:pt x="423930" y="287359"/>
                    <a:pt x="427438" y="293204"/>
                    <a:pt x="430069" y="296712"/>
                  </a:cubicBezTo>
                  <a:cubicBezTo>
                    <a:pt x="432700" y="300219"/>
                    <a:pt x="434747" y="302265"/>
                    <a:pt x="436793" y="302557"/>
                  </a:cubicBezTo>
                  <a:cubicBezTo>
                    <a:pt x="438255" y="303142"/>
                    <a:pt x="439424" y="303142"/>
                    <a:pt x="440301" y="302557"/>
                  </a:cubicBezTo>
                  <a:cubicBezTo>
                    <a:pt x="441178" y="301973"/>
                    <a:pt x="442347" y="300219"/>
                    <a:pt x="444393" y="297588"/>
                  </a:cubicBezTo>
                  <a:lnTo>
                    <a:pt x="449948" y="289697"/>
                  </a:lnTo>
                  <a:cubicBezTo>
                    <a:pt x="457548" y="278590"/>
                    <a:pt x="463979" y="270114"/>
                    <a:pt x="468949" y="263684"/>
                  </a:cubicBezTo>
                  <a:cubicBezTo>
                    <a:pt x="473919" y="257254"/>
                    <a:pt x="485027" y="244686"/>
                    <a:pt x="502859" y="225688"/>
                  </a:cubicBezTo>
                  <a:lnTo>
                    <a:pt x="510167" y="218089"/>
                  </a:lnTo>
                  <a:cubicBezTo>
                    <a:pt x="511629" y="216627"/>
                    <a:pt x="512213" y="214874"/>
                    <a:pt x="512213" y="213120"/>
                  </a:cubicBezTo>
                  <a:cubicBezTo>
                    <a:pt x="512213" y="211074"/>
                    <a:pt x="511044" y="210197"/>
                    <a:pt x="509290" y="209905"/>
                  </a:cubicBezTo>
                  <a:cubicBezTo>
                    <a:pt x="507536" y="209613"/>
                    <a:pt x="506075" y="209613"/>
                    <a:pt x="505198" y="210197"/>
                  </a:cubicBezTo>
                  <a:lnTo>
                    <a:pt x="493797" y="216043"/>
                  </a:lnTo>
                  <a:lnTo>
                    <a:pt x="474796" y="225396"/>
                  </a:lnTo>
                  <a:cubicBezTo>
                    <a:pt x="471580" y="227149"/>
                    <a:pt x="466610" y="229780"/>
                    <a:pt x="460472" y="232995"/>
                  </a:cubicBezTo>
                  <a:lnTo>
                    <a:pt x="460472" y="167817"/>
                  </a:lnTo>
                  <a:lnTo>
                    <a:pt x="503444" y="167817"/>
                  </a:lnTo>
                  <a:cubicBezTo>
                    <a:pt x="507244" y="167817"/>
                    <a:pt x="510460" y="167233"/>
                    <a:pt x="513091" y="165771"/>
                  </a:cubicBezTo>
                  <a:lnTo>
                    <a:pt x="512798" y="243225"/>
                  </a:lnTo>
                  <a:cubicBezTo>
                    <a:pt x="512506" y="247901"/>
                    <a:pt x="512213" y="250824"/>
                    <a:pt x="511337" y="252285"/>
                  </a:cubicBezTo>
                  <a:cubicBezTo>
                    <a:pt x="510752" y="253747"/>
                    <a:pt x="509583" y="255500"/>
                    <a:pt x="507829" y="257254"/>
                  </a:cubicBezTo>
                  <a:cubicBezTo>
                    <a:pt x="506367" y="259008"/>
                    <a:pt x="505490" y="260469"/>
                    <a:pt x="505198" y="261346"/>
                  </a:cubicBezTo>
                  <a:cubicBezTo>
                    <a:pt x="504321" y="264269"/>
                    <a:pt x="507244" y="270991"/>
                    <a:pt x="513383" y="281805"/>
                  </a:cubicBezTo>
                  <a:lnTo>
                    <a:pt x="525661" y="301388"/>
                  </a:lnTo>
                  <a:cubicBezTo>
                    <a:pt x="527999" y="305188"/>
                    <a:pt x="530046" y="306941"/>
                    <a:pt x="531800" y="307234"/>
                  </a:cubicBezTo>
                  <a:cubicBezTo>
                    <a:pt x="532969" y="307526"/>
                    <a:pt x="534138" y="307526"/>
                    <a:pt x="534723" y="306941"/>
                  </a:cubicBezTo>
                  <a:cubicBezTo>
                    <a:pt x="535600" y="306357"/>
                    <a:pt x="536769" y="304895"/>
                    <a:pt x="538815" y="302850"/>
                  </a:cubicBezTo>
                  <a:lnTo>
                    <a:pt x="545247" y="295543"/>
                  </a:lnTo>
                  <a:lnTo>
                    <a:pt x="557232" y="282682"/>
                  </a:lnTo>
                  <a:lnTo>
                    <a:pt x="572141" y="266315"/>
                  </a:lnTo>
                  <a:lnTo>
                    <a:pt x="586173" y="251701"/>
                  </a:lnTo>
                  <a:cubicBezTo>
                    <a:pt x="588511" y="249070"/>
                    <a:pt x="591727" y="245271"/>
                    <a:pt x="596404" y="240010"/>
                  </a:cubicBezTo>
                  <a:cubicBezTo>
                    <a:pt x="596696" y="240887"/>
                    <a:pt x="597573" y="243225"/>
                    <a:pt x="599035" y="246440"/>
                  </a:cubicBezTo>
                  <a:cubicBezTo>
                    <a:pt x="600204" y="249655"/>
                    <a:pt x="604589" y="256670"/>
                    <a:pt x="611897" y="267776"/>
                  </a:cubicBezTo>
                  <a:cubicBezTo>
                    <a:pt x="618913" y="278590"/>
                    <a:pt x="627391" y="287651"/>
                    <a:pt x="636453" y="294666"/>
                  </a:cubicBezTo>
                  <a:lnTo>
                    <a:pt x="642300" y="299050"/>
                  </a:lnTo>
                  <a:cubicBezTo>
                    <a:pt x="644346" y="300511"/>
                    <a:pt x="645807" y="301388"/>
                    <a:pt x="646977" y="301973"/>
                  </a:cubicBezTo>
                  <a:cubicBezTo>
                    <a:pt x="649316" y="303142"/>
                    <a:pt x="651362" y="303434"/>
                    <a:pt x="652531" y="302850"/>
                  </a:cubicBezTo>
                  <a:cubicBezTo>
                    <a:pt x="653700" y="302265"/>
                    <a:pt x="656039" y="298758"/>
                    <a:pt x="658962" y="292620"/>
                  </a:cubicBezTo>
                  <a:cubicBezTo>
                    <a:pt x="662178" y="286482"/>
                    <a:pt x="665978" y="281805"/>
                    <a:pt x="670655" y="278590"/>
                  </a:cubicBezTo>
                  <a:cubicBezTo>
                    <a:pt x="675625" y="275375"/>
                    <a:pt x="679133" y="273329"/>
                    <a:pt x="681472" y="272745"/>
                  </a:cubicBezTo>
                  <a:lnTo>
                    <a:pt x="690826" y="270407"/>
                  </a:lnTo>
                  <a:cubicBezTo>
                    <a:pt x="694334" y="269530"/>
                    <a:pt x="696088" y="268068"/>
                    <a:pt x="695796" y="266022"/>
                  </a:cubicBezTo>
                  <a:close/>
                  <a:moveTo>
                    <a:pt x="554309" y="33954"/>
                  </a:moveTo>
                  <a:lnTo>
                    <a:pt x="617744" y="33954"/>
                  </a:lnTo>
                  <a:lnTo>
                    <a:pt x="617744" y="78380"/>
                  </a:lnTo>
                  <a:lnTo>
                    <a:pt x="554309" y="78380"/>
                  </a:lnTo>
                  <a:lnTo>
                    <a:pt x="554309" y="33954"/>
                  </a:lnTo>
                  <a:close/>
                  <a:moveTo>
                    <a:pt x="554601" y="243225"/>
                  </a:moveTo>
                  <a:lnTo>
                    <a:pt x="554309" y="143558"/>
                  </a:lnTo>
                  <a:lnTo>
                    <a:pt x="577987" y="143558"/>
                  </a:lnTo>
                  <a:lnTo>
                    <a:pt x="579449" y="155834"/>
                  </a:lnTo>
                  <a:cubicBezTo>
                    <a:pt x="580618" y="170448"/>
                    <a:pt x="581495" y="180677"/>
                    <a:pt x="582372" y="186231"/>
                  </a:cubicBezTo>
                  <a:cubicBezTo>
                    <a:pt x="582957" y="191784"/>
                    <a:pt x="584419" y="198799"/>
                    <a:pt x="586465" y="206982"/>
                  </a:cubicBezTo>
                  <a:cubicBezTo>
                    <a:pt x="588219" y="215166"/>
                    <a:pt x="590557" y="223350"/>
                    <a:pt x="592604" y="231534"/>
                  </a:cubicBezTo>
                  <a:cubicBezTo>
                    <a:pt x="582372" y="234749"/>
                    <a:pt x="569802" y="238548"/>
                    <a:pt x="554601" y="243225"/>
                  </a:cubicBezTo>
                  <a:close/>
                  <a:moveTo>
                    <a:pt x="554309" y="134790"/>
                  </a:moveTo>
                  <a:lnTo>
                    <a:pt x="554309" y="87441"/>
                  </a:lnTo>
                  <a:lnTo>
                    <a:pt x="617744" y="87441"/>
                  </a:lnTo>
                  <a:lnTo>
                    <a:pt x="617744" y="134790"/>
                  </a:lnTo>
                  <a:lnTo>
                    <a:pt x="554309" y="134790"/>
                  </a:lnTo>
                  <a:close/>
                  <a:moveTo>
                    <a:pt x="876162" y="112576"/>
                  </a:moveTo>
                  <a:lnTo>
                    <a:pt x="895456" y="114330"/>
                  </a:lnTo>
                  <a:lnTo>
                    <a:pt x="1012679" y="114330"/>
                  </a:lnTo>
                  <a:cubicBezTo>
                    <a:pt x="1016480" y="108777"/>
                    <a:pt x="1021449" y="102347"/>
                    <a:pt x="1027588" y="94455"/>
                  </a:cubicBezTo>
                  <a:cubicBezTo>
                    <a:pt x="1033727" y="86564"/>
                    <a:pt x="1038696" y="82764"/>
                    <a:pt x="1042497" y="83056"/>
                  </a:cubicBezTo>
                  <a:cubicBezTo>
                    <a:pt x="1046005" y="83349"/>
                    <a:pt x="1053021" y="88902"/>
                    <a:pt x="1063544" y="99132"/>
                  </a:cubicBezTo>
                  <a:cubicBezTo>
                    <a:pt x="1074068" y="109654"/>
                    <a:pt x="1078745" y="116376"/>
                    <a:pt x="1077576" y="119007"/>
                  </a:cubicBezTo>
                  <a:cubicBezTo>
                    <a:pt x="1076407" y="121929"/>
                    <a:pt x="1074360" y="123099"/>
                    <a:pt x="1071437" y="123099"/>
                  </a:cubicBezTo>
                  <a:lnTo>
                    <a:pt x="1025834" y="122806"/>
                  </a:lnTo>
                  <a:cubicBezTo>
                    <a:pt x="1022326" y="126898"/>
                    <a:pt x="1019988" y="129529"/>
                    <a:pt x="1019110" y="130406"/>
                  </a:cubicBezTo>
                  <a:lnTo>
                    <a:pt x="1019110" y="273622"/>
                  </a:lnTo>
                  <a:cubicBezTo>
                    <a:pt x="1019110" y="280344"/>
                    <a:pt x="1017649" y="285897"/>
                    <a:pt x="1015018" y="290866"/>
                  </a:cubicBezTo>
                  <a:cubicBezTo>
                    <a:pt x="1012387" y="295543"/>
                    <a:pt x="1003910" y="299634"/>
                    <a:pt x="989293" y="302265"/>
                  </a:cubicBezTo>
                  <a:cubicBezTo>
                    <a:pt x="974969" y="305188"/>
                    <a:pt x="965322" y="306357"/>
                    <a:pt x="960353" y="305480"/>
                  </a:cubicBezTo>
                  <a:cubicBezTo>
                    <a:pt x="957722" y="305188"/>
                    <a:pt x="955968" y="304603"/>
                    <a:pt x="954798" y="303434"/>
                  </a:cubicBezTo>
                  <a:cubicBezTo>
                    <a:pt x="953921" y="302557"/>
                    <a:pt x="953337" y="300511"/>
                    <a:pt x="953044" y="297296"/>
                  </a:cubicBezTo>
                  <a:lnTo>
                    <a:pt x="952460" y="287359"/>
                  </a:lnTo>
                  <a:cubicBezTo>
                    <a:pt x="951875" y="283851"/>
                    <a:pt x="950413" y="280636"/>
                    <a:pt x="948075" y="278006"/>
                  </a:cubicBezTo>
                  <a:cubicBezTo>
                    <a:pt x="946028" y="275375"/>
                    <a:pt x="943398" y="273622"/>
                    <a:pt x="940474" y="273037"/>
                  </a:cubicBezTo>
                  <a:lnTo>
                    <a:pt x="931120" y="270991"/>
                  </a:lnTo>
                  <a:cubicBezTo>
                    <a:pt x="925858" y="270114"/>
                    <a:pt x="922642" y="268945"/>
                    <a:pt x="920888" y="268068"/>
                  </a:cubicBezTo>
                  <a:cubicBezTo>
                    <a:pt x="919134" y="267192"/>
                    <a:pt x="918550" y="265730"/>
                    <a:pt x="918550" y="263392"/>
                  </a:cubicBezTo>
                  <a:cubicBezTo>
                    <a:pt x="918550" y="261054"/>
                    <a:pt x="919719" y="259592"/>
                    <a:pt x="922058" y="258715"/>
                  </a:cubicBezTo>
                  <a:cubicBezTo>
                    <a:pt x="924396" y="258131"/>
                    <a:pt x="927904" y="257839"/>
                    <a:pt x="932581" y="258131"/>
                  </a:cubicBezTo>
                  <a:lnTo>
                    <a:pt x="938720" y="258715"/>
                  </a:lnTo>
                  <a:cubicBezTo>
                    <a:pt x="940182" y="259008"/>
                    <a:pt x="945444" y="259300"/>
                    <a:pt x="954798" y="260469"/>
                  </a:cubicBezTo>
                  <a:cubicBezTo>
                    <a:pt x="964153" y="261346"/>
                    <a:pt x="969415" y="260177"/>
                    <a:pt x="970876" y="257254"/>
                  </a:cubicBezTo>
                  <a:cubicBezTo>
                    <a:pt x="972338" y="254039"/>
                    <a:pt x="972923" y="250532"/>
                    <a:pt x="973215" y="246440"/>
                  </a:cubicBezTo>
                  <a:lnTo>
                    <a:pt x="973507" y="122806"/>
                  </a:lnTo>
                  <a:lnTo>
                    <a:pt x="900425" y="122806"/>
                  </a:lnTo>
                  <a:lnTo>
                    <a:pt x="880839" y="123683"/>
                  </a:lnTo>
                  <a:lnTo>
                    <a:pt x="871777" y="112576"/>
                  </a:lnTo>
                  <a:cubicBezTo>
                    <a:pt x="870023" y="114038"/>
                    <a:pt x="868854" y="114915"/>
                    <a:pt x="868269" y="115499"/>
                  </a:cubicBezTo>
                  <a:lnTo>
                    <a:pt x="852191" y="131282"/>
                  </a:lnTo>
                  <a:lnTo>
                    <a:pt x="850729" y="132744"/>
                  </a:lnTo>
                  <a:cubicBezTo>
                    <a:pt x="853361" y="134205"/>
                    <a:pt x="856284" y="135959"/>
                    <a:pt x="859207" y="137712"/>
                  </a:cubicBezTo>
                  <a:cubicBezTo>
                    <a:pt x="862423" y="139466"/>
                    <a:pt x="863884" y="141512"/>
                    <a:pt x="864177" y="143266"/>
                  </a:cubicBezTo>
                  <a:cubicBezTo>
                    <a:pt x="864469" y="145312"/>
                    <a:pt x="861838" y="148819"/>
                    <a:pt x="856576" y="153788"/>
                  </a:cubicBezTo>
                  <a:lnTo>
                    <a:pt x="856576" y="261346"/>
                  </a:lnTo>
                  <a:lnTo>
                    <a:pt x="858330" y="292620"/>
                  </a:lnTo>
                  <a:cubicBezTo>
                    <a:pt x="857453" y="296127"/>
                    <a:pt x="855407" y="299050"/>
                    <a:pt x="852483" y="301973"/>
                  </a:cubicBezTo>
                  <a:cubicBezTo>
                    <a:pt x="849268" y="304895"/>
                    <a:pt x="843129" y="306649"/>
                    <a:pt x="833190" y="307234"/>
                  </a:cubicBezTo>
                  <a:cubicBezTo>
                    <a:pt x="823543" y="307818"/>
                    <a:pt x="817696" y="307526"/>
                    <a:pt x="815650" y="306065"/>
                  </a:cubicBezTo>
                  <a:cubicBezTo>
                    <a:pt x="813604" y="304895"/>
                    <a:pt x="812142" y="303142"/>
                    <a:pt x="811265" y="301096"/>
                  </a:cubicBezTo>
                  <a:lnTo>
                    <a:pt x="813019" y="263684"/>
                  </a:lnTo>
                  <a:lnTo>
                    <a:pt x="813019" y="167233"/>
                  </a:lnTo>
                  <a:cubicBezTo>
                    <a:pt x="806588" y="172201"/>
                    <a:pt x="795772" y="179508"/>
                    <a:pt x="781155" y="189153"/>
                  </a:cubicBezTo>
                  <a:lnTo>
                    <a:pt x="771216" y="195583"/>
                  </a:lnTo>
                  <a:cubicBezTo>
                    <a:pt x="765954" y="198799"/>
                    <a:pt x="762739" y="199968"/>
                    <a:pt x="761569" y="198506"/>
                  </a:cubicBezTo>
                  <a:cubicBezTo>
                    <a:pt x="760108" y="197045"/>
                    <a:pt x="759523" y="195583"/>
                    <a:pt x="759523" y="194122"/>
                  </a:cubicBezTo>
                  <a:cubicBezTo>
                    <a:pt x="759523" y="192661"/>
                    <a:pt x="760400" y="190907"/>
                    <a:pt x="762154" y="189153"/>
                  </a:cubicBezTo>
                  <a:lnTo>
                    <a:pt x="768585" y="182139"/>
                  </a:lnTo>
                  <a:cubicBezTo>
                    <a:pt x="777648" y="172494"/>
                    <a:pt x="787294" y="160218"/>
                    <a:pt x="797233" y="145604"/>
                  </a:cubicBezTo>
                  <a:cubicBezTo>
                    <a:pt x="807173" y="130990"/>
                    <a:pt x="813896" y="120468"/>
                    <a:pt x="817404" y="113746"/>
                  </a:cubicBezTo>
                  <a:cubicBezTo>
                    <a:pt x="820912" y="107316"/>
                    <a:pt x="824420" y="100885"/>
                    <a:pt x="827636" y="94455"/>
                  </a:cubicBezTo>
                  <a:lnTo>
                    <a:pt x="833774" y="82472"/>
                  </a:lnTo>
                  <a:lnTo>
                    <a:pt x="836405" y="76919"/>
                  </a:lnTo>
                  <a:cubicBezTo>
                    <a:pt x="837282" y="75165"/>
                    <a:pt x="838160" y="73996"/>
                    <a:pt x="839621" y="73119"/>
                  </a:cubicBezTo>
                  <a:cubicBezTo>
                    <a:pt x="840790" y="72242"/>
                    <a:pt x="843714" y="72827"/>
                    <a:pt x="847806" y="74873"/>
                  </a:cubicBezTo>
                  <a:cubicBezTo>
                    <a:pt x="849853" y="76042"/>
                    <a:pt x="857161" y="80426"/>
                    <a:pt x="869731" y="88317"/>
                  </a:cubicBezTo>
                  <a:cubicBezTo>
                    <a:pt x="882593" y="96209"/>
                    <a:pt x="888148" y="102347"/>
                    <a:pt x="886978" y="106146"/>
                  </a:cubicBezTo>
                  <a:cubicBezTo>
                    <a:pt x="886101" y="109069"/>
                    <a:pt x="882301" y="110531"/>
                    <a:pt x="876162" y="111115"/>
                  </a:cubicBezTo>
                  <a:lnTo>
                    <a:pt x="876162" y="112576"/>
                  </a:lnTo>
                  <a:close/>
                  <a:moveTo>
                    <a:pt x="871193" y="45645"/>
                  </a:moveTo>
                  <a:cubicBezTo>
                    <a:pt x="879378" y="46229"/>
                    <a:pt x="884347" y="45060"/>
                    <a:pt x="885517" y="42722"/>
                  </a:cubicBezTo>
                  <a:cubicBezTo>
                    <a:pt x="886394" y="41261"/>
                    <a:pt x="885809" y="38922"/>
                    <a:pt x="884347" y="35707"/>
                  </a:cubicBezTo>
                  <a:cubicBezTo>
                    <a:pt x="882886" y="32492"/>
                    <a:pt x="877331" y="26355"/>
                    <a:pt x="867684" y="17878"/>
                  </a:cubicBezTo>
                  <a:lnTo>
                    <a:pt x="855114" y="7064"/>
                  </a:lnTo>
                  <a:cubicBezTo>
                    <a:pt x="849853" y="2388"/>
                    <a:pt x="846345" y="342"/>
                    <a:pt x="844591" y="926"/>
                  </a:cubicBezTo>
                  <a:cubicBezTo>
                    <a:pt x="842837" y="1511"/>
                    <a:pt x="841083" y="3265"/>
                    <a:pt x="839329" y="5895"/>
                  </a:cubicBezTo>
                  <a:lnTo>
                    <a:pt x="836698" y="10572"/>
                  </a:lnTo>
                  <a:lnTo>
                    <a:pt x="830559" y="20217"/>
                  </a:lnTo>
                  <a:lnTo>
                    <a:pt x="820912" y="36000"/>
                  </a:lnTo>
                  <a:cubicBezTo>
                    <a:pt x="816527" y="42722"/>
                    <a:pt x="810681" y="50906"/>
                    <a:pt x="803665" y="60843"/>
                  </a:cubicBezTo>
                  <a:cubicBezTo>
                    <a:pt x="796649" y="70488"/>
                    <a:pt x="789633" y="78672"/>
                    <a:pt x="782909" y="85395"/>
                  </a:cubicBezTo>
                  <a:lnTo>
                    <a:pt x="775601" y="92409"/>
                  </a:lnTo>
                  <a:cubicBezTo>
                    <a:pt x="771509" y="96501"/>
                    <a:pt x="769462" y="99132"/>
                    <a:pt x="768878" y="100301"/>
                  </a:cubicBezTo>
                  <a:cubicBezTo>
                    <a:pt x="768293" y="101762"/>
                    <a:pt x="768585" y="102931"/>
                    <a:pt x="769462" y="104100"/>
                  </a:cubicBezTo>
                  <a:cubicBezTo>
                    <a:pt x="770339" y="105270"/>
                    <a:pt x="772093" y="105562"/>
                    <a:pt x="774140" y="105270"/>
                  </a:cubicBezTo>
                  <a:cubicBezTo>
                    <a:pt x="776186" y="104977"/>
                    <a:pt x="779694" y="103516"/>
                    <a:pt x="784663" y="100885"/>
                  </a:cubicBezTo>
                  <a:lnTo>
                    <a:pt x="791972" y="96794"/>
                  </a:lnTo>
                  <a:cubicBezTo>
                    <a:pt x="792556" y="96501"/>
                    <a:pt x="796941" y="93578"/>
                    <a:pt x="805126" y="88610"/>
                  </a:cubicBezTo>
                  <a:lnTo>
                    <a:pt x="827051" y="75750"/>
                  </a:lnTo>
                  <a:lnTo>
                    <a:pt x="855114" y="56459"/>
                  </a:lnTo>
                  <a:cubicBezTo>
                    <a:pt x="858330" y="53829"/>
                    <a:pt x="863884" y="50321"/>
                    <a:pt x="871193" y="45645"/>
                  </a:cubicBezTo>
                  <a:close/>
                  <a:moveTo>
                    <a:pt x="987247" y="37461"/>
                  </a:moveTo>
                  <a:cubicBezTo>
                    <a:pt x="994847" y="26647"/>
                    <a:pt x="1000986" y="18755"/>
                    <a:pt x="1005079" y="14371"/>
                  </a:cubicBezTo>
                  <a:cubicBezTo>
                    <a:pt x="1009171" y="9987"/>
                    <a:pt x="1012387" y="7649"/>
                    <a:pt x="1015018" y="7356"/>
                  </a:cubicBezTo>
                  <a:cubicBezTo>
                    <a:pt x="1017649" y="7356"/>
                    <a:pt x="1020865" y="9110"/>
                    <a:pt x="1024957" y="12617"/>
                  </a:cubicBezTo>
                  <a:lnTo>
                    <a:pt x="1038696" y="25185"/>
                  </a:lnTo>
                  <a:cubicBezTo>
                    <a:pt x="1049513" y="34538"/>
                    <a:pt x="1053898" y="40676"/>
                    <a:pt x="1052436" y="42722"/>
                  </a:cubicBezTo>
                  <a:cubicBezTo>
                    <a:pt x="1050682" y="45060"/>
                    <a:pt x="1048636" y="45937"/>
                    <a:pt x="1046297" y="45937"/>
                  </a:cubicBezTo>
                  <a:lnTo>
                    <a:pt x="917673" y="45937"/>
                  </a:lnTo>
                  <a:lnTo>
                    <a:pt x="898087" y="46814"/>
                  </a:lnTo>
                  <a:lnTo>
                    <a:pt x="888732" y="35123"/>
                  </a:lnTo>
                  <a:lnTo>
                    <a:pt x="912703" y="37169"/>
                  </a:lnTo>
                  <a:lnTo>
                    <a:pt x="987247" y="37461"/>
                  </a:lnTo>
                  <a:close/>
                </a:path>
              </a:pathLst>
            </a:custGeom>
            <a:grpFill/>
            <a:ln w="186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</a:endParaRPr>
            </a:p>
          </p:txBody>
        </p:sp>
        <p:sp>
          <p:nvSpPr>
            <p:cNvPr id="63" name="任意多边形: 形状 62"/>
            <p:cNvSpPr/>
            <p:nvPr/>
          </p:nvSpPr>
          <p:spPr>
            <a:xfrm>
              <a:off x="3611026" y="2785175"/>
              <a:ext cx="1086973" cy="41832"/>
            </a:xfrm>
            <a:custGeom>
              <a:avLst/>
              <a:gdLst>
                <a:gd name="connsiteX0" fmla="*/ 33033 w 2232801"/>
                <a:gd name="connsiteY0" fmla="*/ 85053 h 85929"/>
                <a:gd name="connsiteX1" fmla="*/ 0 w 2232801"/>
                <a:gd name="connsiteY1" fmla="*/ 85053 h 85929"/>
                <a:gd name="connsiteX2" fmla="*/ 0 w 2232801"/>
                <a:gd name="connsiteY2" fmla="*/ 80376 h 85929"/>
                <a:gd name="connsiteX3" fmla="*/ 15201 w 2232801"/>
                <a:gd name="connsiteY3" fmla="*/ 64886 h 85929"/>
                <a:gd name="connsiteX4" fmla="*/ 42095 w 2232801"/>
                <a:gd name="connsiteY4" fmla="*/ 585 h 85929"/>
                <a:gd name="connsiteX5" fmla="*/ 48234 w 2232801"/>
                <a:gd name="connsiteY5" fmla="*/ 585 h 85929"/>
                <a:gd name="connsiteX6" fmla="*/ 79513 w 2232801"/>
                <a:gd name="connsiteY6" fmla="*/ 72485 h 85929"/>
                <a:gd name="connsiteX7" fmla="*/ 90914 w 2232801"/>
                <a:gd name="connsiteY7" fmla="*/ 80669 h 85929"/>
                <a:gd name="connsiteX8" fmla="*/ 90914 w 2232801"/>
                <a:gd name="connsiteY8" fmla="*/ 85345 h 85929"/>
                <a:gd name="connsiteX9" fmla="*/ 47357 w 2232801"/>
                <a:gd name="connsiteY9" fmla="*/ 85345 h 85929"/>
                <a:gd name="connsiteX10" fmla="*/ 47357 w 2232801"/>
                <a:gd name="connsiteY10" fmla="*/ 80669 h 85929"/>
                <a:gd name="connsiteX11" fmla="*/ 52034 w 2232801"/>
                <a:gd name="connsiteY11" fmla="*/ 80669 h 85929"/>
                <a:gd name="connsiteX12" fmla="*/ 59050 w 2232801"/>
                <a:gd name="connsiteY12" fmla="*/ 76285 h 85929"/>
                <a:gd name="connsiteX13" fmla="*/ 58466 w 2232801"/>
                <a:gd name="connsiteY13" fmla="*/ 72485 h 85929"/>
                <a:gd name="connsiteX14" fmla="*/ 57881 w 2232801"/>
                <a:gd name="connsiteY14" fmla="*/ 71608 h 85929"/>
                <a:gd name="connsiteX15" fmla="*/ 51742 w 2232801"/>
                <a:gd name="connsiteY15" fmla="*/ 57871 h 85929"/>
                <a:gd name="connsiteX16" fmla="*/ 25140 w 2232801"/>
                <a:gd name="connsiteY16" fmla="*/ 57871 h 85929"/>
                <a:gd name="connsiteX17" fmla="*/ 21340 w 2232801"/>
                <a:gd name="connsiteY17" fmla="*/ 67224 h 85929"/>
                <a:gd name="connsiteX18" fmla="*/ 19586 w 2232801"/>
                <a:gd name="connsiteY18" fmla="*/ 74823 h 85929"/>
                <a:gd name="connsiteX19" fmla="*/ 26602 w 2232801"/>
                <a:gd name="connsiteY19" fmla="*/ 80376 h 85929"/>
                <a:gd name="connsiteX20" fmla="*/ 32741 w 2232801"/>
                <a:gd name="connsiteY20" fmla="*/ 80376 h 85929"/>
                <a:gd name="connsiteX21" fmla="*/ 33033 w 2232801"/>
                <a:gd name="connsiteY21" fmla="*/ 85053 h 85929"/>
                <a:gd name="connsiteX22" fmla="*/ 49111 w 2232801"/>
                <a:gd name="connsiteY22" fmla="*/ 50856 h 85929"/>
                <a:gd name="connsiteX23" fmla="*/ 38295 w 2232801"/>
                <a:gd name="connsiteY23" fmla="*/ 25136 h 85929"/>
                <a:gd name="connsiteX24" fmla="*/ 27771 w 2232801"/>
                <a:gd name="connsiteY24" fmla="*/ 50856 h 85929"/>
                <a:gd name="connsiteX25" fmla="*/ 49111 w 2232801"/>
                <a:gd name="connsiteY25" fmla="*/ 50856 h 85929"/>
                <a:gd name="connsiteX26" fmla="*/ 141195 w 2232801"/>
                <a:gd name="connsiteY26" fmla="*/ 50564 h 85929"/>
                <a:gd name="connsiteX27" fmla="*/ 141195 w 2232801"/>
                <a:gd name="connsiteY27" fmla="*/ 45011 h 85929"/>
                <a:gd name="connsiteX28" fmla="*/ 187967 w 2232801"/>
                <a:gd name="connsiteY28" fmla="*/ 45011 h 85929"/>
                <a:gd name="connsiteX29" fmla="*/ 187967 w 2232801"/>
                <a:gd name="connsiteY29" fmla="*/ 50564 h 85929"/>
                <a:gd name="connsiteX30" fmla="*/ 175689 w 2232801"/>
                <a:gd name="connsiteY30" fmla="*/ 59625 h 85929"/>
                <a:gd name="connsiteX31" fmla="*/ 175689 w 2232801"/>
                <a:gd name="connsiteY31" fmla="*/ 85345 h 85929"/>
                <a:gd name="connsiteX32" fmla="*/ 171012 w 2232801"/>
                <a:gd name="connsiteY32" fmla="*/ 85345 h 85929"/>
                <a:gd name="connsiteX33" fmla="*/ 165750 w 2232801"/>
                <a:gd name="connsiteY33" fmla="*/ 79792 h 85929"/>
                <a:gd name="connsiteX34" fmla="*/ 141487 w 2232801"/>
                <a:gd name="connsiteY34" fmla="*/ 85930 h 85929"/>
                <a:gd name="connsiteX35" fmla="*/ 101730 w 2232801"/>
                <a:gd name="connsiteY35" fmla="*/ 46180 h 85929"/>
                <a:gd name="connsiteX36" fmla="*/ 144410 w 2232801"/>
                <a:gd name="connsiteY36" fmla="*/ 585 h 85929"/>
                <a:gd name="connsiteX37" fmla="*/ 161365 w 2232801"/>
                <a:gd name="connsiteY37" fmla="*/ 5261 h 85929"/>
                <a:gd name="connsiteX38" fmla="*/ 165750 w 2232801"/>
                <a:gd name="connsiteY38" fmla="*/ 6722 h 85929"/>
                <a:gd name="connsiteX39" fmla="*/ 168673 w 2232801"/>
                <a:gd name="connsiteY39" fmla="*/ 4384 h 85929"/>
                <a:gd name="connsiteX40" fmla="*/ 170135 w 2232801"/>
                <a:gd name="connsiteY40" fmla="*/ 2923 h 85929"/>
                <a:gd name="connsiteX41" fmla="*/ 174812 w 2232801"/>
                <a:gd name="connsiteY41" fmla="*/ 2923 h 85929"/>
                <a:gd name="connsiteX42" fmla="*/ 174812 w 2232801"/>
                <a:gd name="connsiteY42" fmla="*/ 31858 h 85929"/>
                <a:gd name="connsiteX43" fmla="*/ 170135 w 2232801"/>
                <a:gd name="connsiteY43" fmla="*/ 31858 h 85929"/>
                <a:gd name="connsiteX44" fmla="*/ 145579 w 2232801"/>
                <a:gd name="connsiteY44" fmla="*/ 6138 h 85929"/>
                <a:gd name="connsiteX45" fmla="*/ 124239 w 2232801"/>
                <a:gd name="connsiteY45" fmla="*/ 43549 h 85929"/>
                <a:gd name="connsiteX46" fmla="*/ 142656 w 2232801"/>
                <a:gd name="connsiteY46" fmla="*/ 80961 h 85929"/>
                <a:gd name="connsiteX47" fmla="*/ 156396 w 2232801"/>
                <a:gd name="connsiteY47" fmla="*/ 64009 h 85929"/>
                <a:gd name="connsiteX48" fmla="*/ 141195 w 2232801"/>
                <a:gd name="connsiteY48" fmla="*/ 50564 h 85929"/>
                <a:gd name="connsiteX49" fmla="*/ 276835 w 2232801"/>
                <a:gd name="connsiteY49" fmla="*/ 66639 h 85929"/>
                <a:gd name="connsiteX50" fmla="*/ 281512 w 2232801"/>
                <a:gd name="connsiteY50" fmla="*/ 66639 h 85929"/>
                <a:gd name="connsiteX51" fmla="*/ 263972 w 2232801"/>
                <a:gd name="connsiteY51" fmla="*/ 85637 h 85929"/>
                <a:gd name="connsiteX52" fmla="*/ 245848 w 2232801"/>
                <a:gd name="connsiteY52" fmla="*/ 65763 h 85929"/>
                <a:gd name="connsiteX53" fmla="*/ 231232 w 2232801"/>
                <a:gd name="connsiteY53" fmla="*/ 45303 h 85929"/>
                <a:gd name="connsiteX54" fmla="*/ 231232 w 2232801"/>
                <a:gd name="connsiteY54" fmla="*/ 70439 h 85929"/>
                <a:gd name="connsiteX55" fmla="*/ 243217 w 2232801"/>
                <a:gd name="connsiteY55" fmla="*/ 80376 h 85929"/>
                <a:gd name="connsiteX56" fmla="*/ 243217 w 2232801"/>
                <a:gd name="connsiteY56" fmla="*/ 85053 h 85929"/>
                <a:gd name="connsiteX57" fmla="*/ 199952 w 2232801"/>
                <a:gd name="connsiteY57" fmla="*/ 85053 h 85929"/>
                <a:gd name="connsiteX58" fmla="*/ 199952 w 2232801"/>
                <a:gd name="connsiteY58" fmla="*/ 80376 h 85929"/>
                <a:gd name="connsiteX59" fmla="*/ 211938 w 2232801"/>
                <a:gd name="connsiteY59" fmla="*/ 72193 h 85929"/>
                <a:gd name="connsiteX60" fmla="*/ 211938 w 2232801"/>
                <a:gd name="connsiteY60" fmla="*/ 14322 h 85929"/>
                <a:gd name="connsiteX61" fmla="*/ 199952 w 2232801"/>
                <a:gd name="connsiteY61" fmla="*/ 6138 h 85929"/>
                <a:gd name="connsiteX62" fmla="*/ 199952 w 2232801"/>
                <a:gd name="connsiteY62" fmla="*/ 1461 h 85929"/>
                <a:gd name="connsiteX63" fmla="*/ 242632 w 2232801"/>
                <a:gd name="connsiteY63" fmla="*/ 1461 h 85929"/>
                <a:gd name="connsiteX64" fmla="*/ 273327 w 2232801"/>
                <a:gd name="connsiteY64" fmla="*/ 23675 h 85929"/>
                <a:gd name="connsiteX65" fmla="*/ 243802 w 2232801"/>
                <a:gd name="connsiteY65" fmla="*/ 43549 h 85929"/>
                <a:gd name="connsiteX66" fmla="*/ 243802 w 2232801"/>
                <a:gd name="connsiteY66" fmla="*/ 44134 h 85929"/>
                <a:gd name="connsiteX67" fmla="*/ 265142 w 2232801"/>
                <a:gd name="connsiteY67" fmla="*/ 62255 h 85929"/>
                <a:gd name="connsiteX68" fmla="*/ 272157 w 2232801"/>
                <a:gd name="connsiteY68" fmla="*/ 75408 h 85929"/>
                <a:gd name="connsiteX69" fmla="*/ 276835 w 2232801"/>
                <a:gd name="connsiteY69" fmla="*/ 66639 h 85929"/>
                <a:gd name="connsiteX70" fmla="*/ 231524 w 2232801"/>
                <a:gd name="connsiteY70" fmla="*/ 14614 h 85929"/>
                <a:gd name="connsiteX71" fmla="*/ 231524 w 2232801"/>
                <a:gd name="connsiteY71" fmla="*/ 40627 h 85929"/>
                <a:gd name="connsiteX72" fmla="*/ 252864 w 2232801"/>
                <a:gd name="connsiteY72" fmla="*/ 23967 h 85929"/>
                <a:gd name="connsiteX73" fmla="*/ 239709 w 2232801"/>
                <a:gd name="connsiteY73" fmla="*/ 7307 h 85929"/>
                <a:gd name="connsiteX74" fmla="*/ 231524 w 2232801"/>
                <a:gd name="connsiteY74" fmla="*/ 14614 h 85929"/>
                <a:gd name="connsiteX75" fmla="*/ 338808 w 2232801"/>
                <a:gd name="connsiteY75" fmla="*/ 85053 h 85929"/>
                <a:gd name="connsiteX76" fmla="*/ 294667 w 2232801"/>
                <a:gd name="connsiteY76" fmla="*/ 85053 h 85929"/>
                <a:gd name="connsiteX77" fmla="*/ 294667 w 2232801"/>
                <a:gd name="connsiteY77" fmla="*/ 80376 h 85929"/>
                <a:gd name="connsiteX78" fmla="*/ 306652 w 2232801"/>
                <a:gd name="connsiteY78" fmla="*/ 72193 h 85929"/>
                <a:gd name="connsiteX79" fmla="*/ 306652 w 2232801"/>
                <a:gd name="connsiteY79" fmla="*/ 14322 h 85929"/>
                <a:gd name="connsiteX80" fmla="*/ 294667 w 2232801"/>
                <a:gd name="connsiteY80" fmla="*/ 6138 h 85929"/>
                <a:gd name="connsiteX81" fmla="*/ 294667 w 2232801"/>
                <a:gd name="connsiteY81" fmla="*/ 1461 h 85929"/>
                <a:gd name="connsiteX82" fmla="*/ 338808 w 2232801"/>
                <a:gd name="connsiteY82" fmla="*/ 1461 h 85929"/>
                <a:gd name="connsiteX83" fmla="*/ 338808 w 2232801"/>
                <a:gd name="connsiteY83" fmla="*/ 6138 h 85929"/>
                <a:gd name="connsiteX84" fmla="*/ 326823 w 2232801"/>
                <a:gd name="connsiteY84" fmla="*/ 14322 h 85929"/>
                <a:gd name="connsiteX85" fmla="*/ 326823 w 2232801"/>
                <a:gd name="connsiteY85" fmla="*/ 72193 h 85929"/>
                <a:gd name="connsiteX86" fmla="*/ 338808 w 2232801"/>
                <a:gd name="connsiteY86" fmla="*/ 80376 h 85929"/>
                <a:gd name="connsiteX87" fmla="*/ 338808 w 2232801"/>
                <a:gd name="connsiteY87" fmla="*/ 85053 h 85929"/>
                <a:gd name="connsiteX88" fmla="*/ 430892 w 2232801"/>
                <a:gd name="connsiteY88" fmla="*/ 2046 h 85929"/>
                <a:gd name="connsiteX89" fmla="*/ 430892 w 2232801"/>
                <a:gd name="connsiteY89" fmla="*/ 31858 h 85929"/>
                <a:gd name="connsiteX90" fmla="*/ 426214 w 2232801"/>
                <a:gd name="connsiteY90" fmla="*/ 31858 h 85929"/>
                <a:gd name="connsiteX91" fmla="*/ 398736 w 2232801"/>
                <a:gd name="connsiteY91" fmla="*/ 5846 h 85929"/>
                <a:gd name="connsiteX92" fmla="*/ 377396 w 2232801"/>
                <a:gd name="connsiteY92" fmla="*/ 43257 h 85929"/>
                <a:gd name="connsiteX93" fmla="*/ 401951 w 2232801"/>
                <a:gd name="connsiteY93" fmla="*/ 80669 h 85929"/>
                <a:gd name="connsiteX94" fmla="*/ 427968 w 2232801"/>
                <a:gd name="connsiteY94" fmla="*/ 52318 h 85929"/>
                <a:gd name="connsiteX95" fmla="*/ 433523 w 2232801"/>
                <a:gd name="connsiteY95" fmla="*/ 52318 h 85929"/>
                <a:gd name="connsiteX96" fmla="*/ 399028 w 2232801"/>
                <a:gd name="connsiteY96" fmla="*/ 85345 h 85929"/>
                <a:gd name="connsiteX97" fmla="*/ 354886 w 2232801"/>
                <a:gd name="connsiteY97" fmla="*/ 43257 h 85929"/>
                <a:gd name="connsiteX98" fmla="*/ 397566 w 2232801"/>
                <a:gd name="connsiteY98" fmla="*/ 0 h 85929"/>
                <a:gd name="connsiteX99" fmla="*/ 421245 w 2232801"/>
                <a:gd name="connsiteY99" fmla="*/ 7015 h 85929"/>
                <a:gd name="connsiteX100" fmla="*/ 425922 w 2232801"/>
                <a:gd name="connsiteY100" fmla="*/ 1754 h 85929"/>
                <a:gd name="connsiteX101" fmla="*/ 430892 w 2232801"/>
                <a:gd name="connsiteY101" fmla="*/ 1754 h 85929"/>
                <a:gd name="connsiteX102" fmla="*/ 430892 w 2232801"/>
                <a:gd name="connsiteY102" fmla="*/ 2046 h 85929"/>
                <a:gd name="connsiteX103" fmla="*/ 447554 w 2232801"/>
                <a:gd name="connsiteY103" fmla="*/ 1754 h 85929"/>
                <a:gd name="connsiteX104" fmla="*/ 490234 w 2232801"/>
                <a:gd name="connsiteY104" fmla="*/ 1754 h 85929"/>
                <a:gd name="connsiteX105" fmla="*/ 490234 w 2232801"/>
                <a:gd name="connsiteY105" fmla="*/ 6430 h 85929"/>
                <a:gd name="connsiteX106" fmla="*/ 477956 w 2232801"/>
                <a:gd name="connsiteY106" fmla="*/ 14614 h 85929"/>
                <a:gd name="connsiteX107" fmla="*/ 477956 w 2232801"/>
                <a:gd name="connsiteY107" fmla="*/ 64301 h 85929"/>
                <a:gd name="connsiteX108" fmla="*/ 494912 w 2232801"/>
                <a:gd name="connsiteY108" fmla="*/ 80961 h 85929"/>
                <a:gd name="connsiteX109" fmla="*/ 515667 w 2232801"/>
                <a:gd name="connsiteY109" fmla="*/ 60209 h 85929"/>
                <a:gd name="connsiteX110" fmla="*/ 515667 w 2232801"/>
                <a:gd name="connsiteY110" fmla="*/ 16075 h 85929"/>
                <a:gd name="connsiteX111" fmla="*/ 502512 w 2232801"/>
                <a:gd name="connsiteY111" fmla="*/ 6722 h 85929"/>
                <a:gd name="connsiteX112" fmla="*/ 502512 w 2232801"/>
                <a:gd name="connsiteY112" fmla="*/ 2046 h 85929"/>
                <a:gd name="connsiteX113" fmla="*/ 533206 w 2232801"/>
                <a:gd name="connsiteY113" fmla="*/ 2046 h 85929"/>
                <a:gd name="connsiteX114" fmla="*/ 533206 w 2232801"/>
                <a:gd name="connsiteY114" fmla="*/ 6722 h 85929"/>
                <a:gd name="connsiteX115" fmla="*/ 521806 w 2232801"/>
                <a:gd name="connsiteY115" fmla="*/ 16075 h 85929"/>
                <a:gd name="connsiteX116" fmla="*/ 521806 w 2232801"/>
                <a:gd name="connsiteY116" fmla="*/ 59040 h 85929"/>
                <a:gd name="connsiteX117" fmla="*/ 489942 w 2232801"/>
                <a:gd name="connsiteY117" fmla="*/ 85637 h 85929"/>
                <a:gd name="connsiteX118" fmla="*/ 458663 w 2232801"/>
                <a:gd name="connsiteY118" fmla="*/ 62548 h 85929"/>
                <a:gd name="connsiteX119" fmla="*/ 458663 w 2232801"/>
                <a:gd name="connsiteY119" fmla="*/ 14614 h 85929"/>
                <a:gd name="connsiteX120" fmla="*/ 447262 w 2232801"/>
                <a:gd name="connsiteY120" fmla="*/ 6430 h 85929"/>
                <a:gd name="connsiteX121" fmla="*/ 447554 w 2232801"/>
                <a:gd name="connsiteY121" fmla="*/ 1754 h 85929"/>
                <a:gd name="connsiteX122" fmla="*/ 613012 w 2232801"/>
                <a:gd name="connsiteY122" fmla="*/ 85053 h 85929"/>
                <a:gd name="connsiteX123" fmla="*/ 543438 w 2232801"/>
                <a:gd name="connsiteY123" fmla="*/ 85053 h 85929"/>
                <a:gd name="connsiteX124" fmla="*/ 543438 w 2232801"/>
                <a:gd name="connsiteY124" fmla="*/ 80376 h 85929"/>
                <a:gd name="connsiteX125" fmla="*/ 555423 w 2232801"/>
                <a:gd name="connsiteY125" fmla="*/ 72193 h 85929"/>
                <a:gd name="connsiteX126" fmla="*/ 555423 w 2232801"/>
                <a:gd name="connsiteY126" fmla="*/ 14322 h 85929"/>
                <a:gd name="connsiteX127" fmla="*/ 543438 w 2232801"/>
                <a:gd name="connsiteY127" fmla="*/ 6138 h 85929"/>
                <a:gd name="connsiteX128" fmla="*/ 543438 w 2232801"/>
                <a:gd name="connsiteY128" fmla="*/ 1461 h 85929"/>
                <a:gd name="connsiteX129" fmla="*/ 587579 w 2232801"/>
                <a:gd name="connsiteY129" fmla="*/ 1461 h 85929"/>
                <a:gd name="connsiteX130" fmla="*/ 587579 w 2232801"/>
                <a:gd name="connsiteY130" fmla="*/ 6138 h 85929"/>
                <a:gd name="connsiteX131" fmla="*/ 575594 w 2232801"/>
                <a:gd name="connsiteY131" fmla="*/ 14322 h 85929"/>
                <a:gd name="connsiteX132" fmla="*/ 575594 w 2232801"/>
                <a:gd name="connsiteY132" fmla="*/ 71608 h 85929"/>
                <a:gd name="connsiteX133" fmla="*/ 583779 w 2232801"/>
                <a:gd name="connsiteY133" fmla="*/ 79207 h 85929"/>
                <a:gd name="connsiteX134" fmla="*/ 608919 w 2232801"/>
                <a:gd name="connsiteY134" fmla="*/ 52610 h 85929"/>
                <a:gd name="connsiteX135" fmla="*/ 614181 w 2232801"/>
                <a:gd name="connsiteY135" fmla="*/ 52610 h 85929"/>
                <a:gd name="connsiteX136" fmla="*/ 613012 w 2232801"/>
                <a:gd name="connsiteY136" fmla="*/ 85053 h 85929"/>
                <a:gd name="connsiteX137" fmla="*/ 627044 w 2232801"/>
                <a:gd name="connsiteY137" fmla="*/ 1754 h 85929"/>
                <a:gd name="connsiteX138" fmla="*/ 705095 w 2232801"/>
                <a:gd name="connsiteY138" fmla="*/ 1754 h 85929"/>
                <a:gd name="connsiteX139" fmla="*/ 705680 w 2232801"/>
                <a:gd name="connsiteY139" fmla="*/ 31274 h 85929"/>
                <a:gd name="connsiteX140" fmla="*/ 700126 w 2232801"/>
                <a:gd name="connsiteY140" fmla="*/ 31274 h 85929"/>
                <a:gd name="connsiteX141" fmla="*/ 676447 w 2232801"/>
                <a:gd name="connsiteY141" fmla="*/ 7599 h 85929"/>
                <a:gd name="connsiteX142" fmla="*/ 676447 w 2232801"/>
                <a:gd name="connsiteY142" fmla="*/ 72485 h 85929"/>
                <a:gd name="connsiteX143" fmla="*/ 689602 w 2232801"/>
                <a:gd name="connsiteY143" fmla="*/ 80669 h 85929"/>
                <a:gd name="connsiteX144" fmla="*/ 689602 w 2232801"/>
                <a:gd name="connsiteY144" fmla="*/ 85345 h 85929"/>
                <a:gd name="connsiteX145" fmla="*/ 642245 w 2232801"/>
                <a:gd name="connsiteY145" fmla="*/ 85345 h 85929"/>
                <a:gd name="connsiteX146" fmla="*/ 642245 w 2232801"/>
                <a:gd name="connsiteY146" fmla="*/ 80669 h 85929"/>
                <a:gd name="connsiteX147" fmla="*/ 655984 w 2232801"/>
                <a:gd name="connsiteY147" fmla="*/ 72485 h 85929"/>
                <a:gd name="connsiteX148" fmla="*/ 655984 w 2232801"/>
                <a:gd name="connsiteY148" fmla="*/ 7599 h 85929"/>
                <a:gd name="connsiteX149" fmla="*/ 632306 w 2232801"/>
                <a:gd name="connsiteY149" fmla="*/ 31274 h 85929"/>
                <a:gd name="connsiteX150" fmla="*/ 626751 w 2232801"/>
                <a:gd name="connsiteY150" fmla="*/ 31274 h 85929"/>
                <a:gd name="connsiteX151" fmla="*/ 627044 w 2232801"/>
                <a:gd name="connsiteY151" fmla="*/ 1754 h 85929"/>
                <a:gd name="connsiteX152" fmla="*/ 715911 w 2232801"/>
                <a:gd name="connsiteY152" fmla="*/ 1754 h 85929"/>
                <a:gd name="connsiteX153" fmla="*/ 758591 w 2232801"/>
                <a:gd name="connsiteY153" fmla="*/ 1754 h 85929"/>
                <a:gd name="connsiteX154" fmla="*/ 758591 w 2232801"/>
                <a:gd name="connsiteY154" fmla="*/ 6430 h 85929"/>
                <a:gd name="connsiteX155" fmla="*/ 746314 w 2232801"/>
                <a:gd name="connsiteY155" fmla="*/ 14614 h 85929"/>
                <a:gd name="connsiteX156" fmla="*/ 746314 w 2232801"/>
                <a:gd name="connsiteY156" fmla="*/ 64301 h 85929"/>
                <a:gd name="connsiteX157" fmla="*/ 763269 w 2232801"/>
                <a:gd name="connsiteY157" fmla="*/ 80961 h 85929"/>
                <a:gd name="connsiteX158" fmla="*/ 784024 w 2232801"/>
                <a:gd name="connsiteY158" fmla="*/ 60209 h 85929"/>
                <a:gd name="connsiteX159" fmla="*/ 784024 w 2232801"/>
                <a:gd name="connsiteY159" fmla="*/ 16075 h 85929"/>
                <a:gd name="connsiteX160" fmla="*/ 770869 w 2232801"/>
                <a:gd name="connsiteY160" fmla="*/ 6722 h 85929"/>
                <a:gd name="connsiteX161" fmla="*/ 770869 w 2232801"/>
                <a:gd name="connsiteY161" fmla="*/ 2046 h 85929"/>
                <a:gd name="connsiteX162" fmla="*/ 801564 w 2232801"/>
                <a:gd name="connsiteY162" fmla="*/ 2046 h 85929"/>
                <a:gd name="connsiteX163" fmla="*/ 801564 w 2232801"/>
                <a:gd name="connsiteY163" fmla="*/ 6722 h 85929"/>
                <a:gd name="connsiteX164" fmla="*/ 790163 w 2232801"/>
                <a:gd name="connsiteY164" fmla="*/ 16075 h 85929"/>
                <a:gd name="connsiteX165" fmla="*/ 790163 w 2232801"/>
                <a:gd name="connsiteY165" fmla="*/ 59040 h 85929"/>
                <a:gd name="connsiteX166" fmla="*/ 758299 w 2232801"/>
                <a:gd name="connsiteY166" fmla="*/ 85637 h 85929"/>
                <a:gd name="connsiteX167" fmla="*/ 727020 w 2232801"/>
                <a:gd name="connsiteY167" fmla="*/ 62548 h 85929"/>
                <a:gd name="connsiteX168" fmla="*/ 727020 w 2232801"/>
                <a:gd name="connsiteY168" fmla="*/ 14614 h 85929"/>
                <a:gd name="connsiteX169" fmla="*/ 715619 w 2232801"/>
                <a:gd name="connsiteY169" fmla="*/ 6430 h 85929"/>
                <a:gd name="connsiteX170" fmla="*/ 715911 w 2232801"/>
                <a:gd name="connsiteY170" fmla="*/ 1754 h 85929"/>
                <a:gd name="connsiteX171" fmla="*/ 888093 w 2232801"/>
                <a:gd name="connsiteY171" fmla="*/ 66639 h 85929"/>
                <a:gd name="connsiteX172" fmla="*/ 892770 w 2232801"/>
                <a:gd name="connsiteY172" fmla="*/ 66639 h 85929"/>
                <a:gd name="connsiteX173" fmla="*/ 875230 w 2232801"/>
                <a:gd name="connsiteY173" fmla="*/ 85637 h 85929"/>
                <a:gd name="connsiteX174" fmla="*/ 857106 w 2232801"/>
                <a:gd name="connsiteY174" fmla="*/ 65763 h 85929"/>
                <a:gd name="connsiteX175" fmla="*/ 842490 w 2232801"/>
                <a:gd name="connsiteY175" fmla="*/ 45303 h 85929"/>
                <a:gd name="connsiteX176" fmla="*/ 842490 w 2232801"/>
                <a:gd name="connsiteY176" fmla="*/ 70439 h 85929"/>
                <a:gd name="connsiteX177" fmla="*/ 854475 w 2232801"/>
                <a:gd name="connsiteY177" fmla="*/ 80376 h 85929"/>
                <a:gd name="connsiteX178" fmla="*/ 854475 w 2232801"/>
                <a:gd name="connsiteY178" fmla="*/ 85053 h 85929"/>
                <a:gd name="connsiteX179" fmla="*/ 811211 w 2232801"/>
                <a:gd name="connsiteY179" fmla="*/ 85053 h 85929"/>
                <a:gd name="connsiteX180" fmla="*/ 811211 w 2232801"/>
                <a:gd name="connsiteY180" fmla="*/ 80376 h 85929"/>
                <a:gd name="connsiteX181" fmla="*/ 823196 w 2232801"/>
                <a:gd name="connsiteY181" fmla="*/ 72193 h 85929"/>
                <a:gd name="connsiteX182" fmla="*/ 823196 w 2232801"/>
                <a:gd name="connsiteY182" fmla="*/ 14322 h 85929"/>
                <a:gd name="connsiteX183" fmla="*/ 811211 w 2232801"/>
                <a:gd name="connsiteY183" fmla="*/ 6138 h 85929"/>
                <a:gd name="connsiteX184" fmla="*/ 811211 w 2232801"/>
                <a:gd name="connsiteY184" fmla="*/ 1461 h 85929"/>
                <a:gd name="connsiteX185" fmla="*/ 853890 w 2232801"/>
                <a:gd name="connsiteY185" fmla="*/ 1461 h 85929"/>
                <a:gd name="connsiteX186" fmla="*/ 884585 w 2232801"/>
                <a:gd name="connsiteY186" fmla="*/ 23675 h 85929"/>
                <a:gd name="connsiteX187" fmla="*/ 855060 w 2232801"/>
                <a:gd name="connsiteY187" fmla="*/ 43549 h 85929"/>
                <a:gd name="connsiteX188" fmla="*/ 855060 w 2232801"/>
                <a:gd name="connsiteY188" fmla="*/ 44134 h 85929"/>
                <a:gd name="connsiteX189" fmla="*/ 876400 w 2232801"/>
                <a:gd name="connsiteY189" fmla="*/ 62255 h 85929"/>
                <a:gd name="connsiteX190" fmla="*/ 883416 w 2232801"/>
                <a:gd name="connsiteY190" fmla="*/ 75408 h 85929"/>
                <a:gd name="connsiteX191" fmla="*/ 888093 w 2232801"/>
                <a:gd name="connsiteY191" fmla="*/ 66639 h 85929"/>
                <a:gd name="connsiteX192" fmla="*/ 842490 w 2232801"/>
                <a:gd name="connsiteY192" fmla="*/ 14614 h 85929"/>
                <a:gd name="connsiteX193" fmla="*/ 842490 w 2232801"/>
                <a:gd name="connsiteY193" fmla="*/ 40627 h 85929"/>
                <a:gd name="connsiteX194" fmla="*/ 863830 w 2232801"/>
                <a:gd name="connsiteY194" fmla="*/ 23967 h 85929"/>
                <a:gd name="connsiteX195" fmla="*/ 850675 w 2232801"/>
                <a:gd name="connsiteY195" fmla="*/ 7307 h 85929"/>
                <a:gd name="connsiteX196" fmla="*/ 842490 w 2232801"/>
                <a:gd name="connsiteY196" fmla="*/ 14614 h 85929"/>
                <a:gd name="connsiteX197" fmla="*/ 935158 w 2232801"/>
                <a:gd name="connsiteY197" fmla="*/ 85053 h 85929"/>
                <a:gd name="connsiteX198" fmla="*/ 902125 w 2232801"/>
                <a:gd name="connsiteY198" fmla="*/ 85053 h 85929"/>
                <a:gd name="connsiteX199" fmla="*/ 902125 w 2232801"/>
                <a:gd name="connsiteY199" fmla="*/ 80376 h 85929"/>
                <a:gd name="connsiteX200" fmla="*/ 917326 w 2232801"/>
                <a:gd name="connsiteY200" fmla="*/ 64886 h 85929"/>
                <a:gd name="connsiteX201" fmla="*/ 944220 w 2232801"/>
                <a:gd name="connsiteY201" fmla="*/ 585 h 85929"/>
                <a:gd name="connsiteX202" fmla="*/ 950359 w 2232801"/>
                <a:gd name="connsiteY202" fmla="*/ 585 h 85929"/>
                <a:gd name="connsiteX203" fmla="*/ 981638 w 2232801"/>
                <a:gd name="connsiteY203" fmla="*/ 72485 h 85929"/>
                <a:gd name="connsiteX204" fmla="*/ 993039 w 2232801"/>
                <a:gd name="connsiteY204" fmla="*/ 80669 h 85929"/>
                <a:gd name="connsiteX205" fmla="*/ 993039 w 2232801"/>
                <a:gd name="connsiteY205" fmla="*/ 85345 h 85929"/>
                <a:gd name="connsiteX206" fmla="*/ 949482 w 2232801"/>
                <a:gd name="connsiteY206" fmla="*/ 85345 h 85929"/>
                <a:gd name="connsiteX207" fmla="*/ 949482 w 2232801"/>
                <a:gd name="connsiteY207" fmla="*/ 80669 h 85929"/>
                <a:gd name="connsiteX208" fmla="*/ 954159 w 2232801"/>
                <a:gd name="connsiteY208" fmla="*/ 80669 h 85929"/>
                <a:gd name="connsiteX209" fmla="*/ 961175 w 2232801"/>
                <a:gd name="connsiteY209" fmla="*/ 76285 h 85929"/>
                <a:gd name="connsiteX210" fmla="*/ 960590 w 2232801"/>
                <a:gd name="connsiteY210" fmla="*/ 72485 h 85929"/>
                <a:gd name="connsiteX211" fmla="*/ 960005 w 2232801"/>
                <a:gd name="connsiteY211" fmla="*/ 71608 h 85929"/>
                <a:gd name="connsiteX212" fmla="*/ 953867 w 2232801"/>
                <a:gd name="connsiteY212" fmla="*/ 57871 h 85929"/>
                <a:gd name="connsiteX213" fmla="*/ 927265 w 2232801"/>
                <a:gd name="connsiteY213" fmla="*/ 57871 h 85929"/>
                <a:gd name="connsiteX214" fmla="*/ 923464 w 2232801"/>
                <a:gd name="connsiteY214" fmla="*/ 67224 h 85929"/>
                <a:gd name="connsiteX215" fmla="*/ 921710 w 2232801"/>
                <a:gd name="connsiteY215" fmla="*/ 74823 h 85929"/>
                <a:gd name="connsiteX216" fmla="*/ 928726 w 2232801"/>
                <a:gd name="connsiteY216" fmla="*/ 80376 h 85929"/>
                <a:gd name="connsiteX217" fmla="*/ 934865 w 2232801"/>
                <a:gd name="connsiteY217" fmla="*/ 80376 h 85929"/>
                <a:gd name="connsiteX218" fmla="*/ 934865 w 2232801"/>
                <a:gd name="connsiteY218" fmla="*/ 85053 h 85929"/>
                <a:gd name="connsiteX219" fmla="*/ 935158 w 2232801"/>
                <a:gd name="connsiteY219" fmla="*/ 85053 h 85929"/>
                <a:gd name="connsiteX220" fmla="*/ 951236 w 2232801"/>
                <a:gd name="connsiteY220" fmla="*/ 50856 h 85929"/>
                <a:gd name="connsiteX221" fmla="*/ 940419 w 2232801"/>
                <a:gd name="connsiteY221" fmla="*/ 25136 h 85929"/>
                <a:gd name="connsiteX222" fmla="*/ 929896 w 2232801"/>
                <a:gd name="connsiteY222" fmla="*/ 50856 h 85929"/>
                <a:gd name="connsiteX223" fmla="*/ 951236 w 2232801"/>
                <a:gd name="connsiteY223" fmla="*/ 50856 h 85929"/>
                <a:gd name="connsiteX224" fmla="*/ 1070798 w 2232801"/>
                <a:gd name="connsiteY224" fmla="*/ 85053 h 85929"/>
                <a:gd name="connsiteX225" fmla="*/ 1001224 w 2232801"/>
                <a:gd name="connsiteY225" fmla="*/ 85053 h 85929"/>
                <a:gd name="connsiteX226" fmla="*/ 1001224 w 2232801"/>
                <a:gd name="connsiteY226" fmla="*/ 80376 h 85929"/>
                <a:gd name="connsiteX227" fmla="*/ 1013209 w 2232801"/>
                <a:gd name="connsiteY227" fmla="*/ 72193 h 85929"/>
                <a:gd name="connsiteX228" fmla="*/ 1013209 w 2232801"/>
                <a:gd name="connsiteY228" fmla="*/ 14322 h 85929"/>
                <a:gd name="connsiteX229" fmla="*/ 1001224 w 2232801"/>
                <a:gd name="connsiteY229" fmla="*/ 6138 h 85929"/>
                <a:gd name="connsiteX230" fmla="*/ 1001224 w 2232801"/>
                <a:gd name="connsiteY230" fmla="*/ 1461 h 85929"/>
                <a:gd name="connsiteX231" fmla="*/ 1045073 w 2232801"/>
                <a:gd name="connsiteY231" fmla="*/ 1461 h 85929"/>
                <a:gd name="connsiteX232" fmla="*/ 1045073 w 2232801"/>
                <a:gd name="connsiteY232" fmla="*/ 6138 h 85929"/>
                <a:gd name="connsiteX233" fmla="*/ 1033088 w 2232801"/>
                <a:gd name="connsiteY233" fmla="*/ 14322 h 85929"/>
                <a:gd name="connsiteX234" fmla="*/ 1033088 w 2232801"/>
                <a:gd name="connsiteY234" fmla="*/ 71608 h 85929"/>
                <a:gd name="connsiteX235" fmla="*/ 1041273 w 2232801"/>
                <a:gd name="connsiteY235" fmla="*/ 79207 h 85929"/>
                <a:gd name="connsiteX236" fmla="*/ 1066413 w 2232801"/>
                <a:gd name="connsiteY236" fmla="*/ 52610 h 85929"/>
                <a:gd name="connsiteX237" fmla="*/ 1071675 w 2232801"/>
                <a:gd name="connsiteY237" fmla="*/ 52610 h 85929"/>
                <a:gd name="connsiteX238" fmla="*/ 1070798 w 2232801"/>
                <a:gd name="connsiteY238" fmla="*/ 85053 h 85929"/>
                <a:gd name="connsiteX239" fmla="*/ 1137449 w 2232801"/>
                <a:gd name="connsiteY239" fmla="*/ 72193 h 85929"/>
                <a:gd name="connsiteX240" fmla="*/ 1137449 w 2232801"/>
                <a:gd name="connsiteY240" fmla="*/ 14322 h 85929"/>
                <a:gd name="connsiteX241" fmla="*/ 1126048 w 2232801"/>
                <a:gd name="connsiteY241" fmla="*/ 6138 h 85929"/>
                <a:gd name="connsiteX242" fmla="*/ 1126048 w 2232801"/>
                <a:gd name="connsiteY242" fmla="*/ 1461 h 85929"/>
                <a:gd name="connsiteX243" fmla="*/ 1169312 w 2232801"/>
                <a:gd name="connsiteY243" fmla="*/ 1461 h 85929"/>
                <a:gd name="connsiteX244" fmla="*/ 1199715 w 2232801"/>
                <a:gd name="connsiteY244" fmla="*/ 22213 h 85929"/>
                <a:gd name="connsiteX245" fmla="*/ 1180713 w 2232801"/>
                <a:gd name="connsiteY245" fmla="*/ 40334 h 85929"/>
                <a:gd name="connsiteX246" fmla="*/ 1204392 w 2232801"/>
                <a:gd name="connsiteY246" fmla="*/ 61086 h 85929"/>
                <a:gd name="connsiteX247" fmla="*/ 1173697 w 2232801"/>
                <a:gd name="connsiteY247" fmla="*/ 84761 h 85929"/>
                <a:gd name="connsiteX248" fmla="*/ 1126048 w 2232801"/>
                <a:gd name="connsiteY248" fmla="*/ 84761 h 85929"/>
                <a:gd name="connsiteX249" fmla="*/ 1126048 w 2232801"/>
                <a:gd name="connsiteY249" fmla="*/ 80084 h 85929"/>
                <a:gd name="connsiteX250" fmla="*/ 1137449 w 2232801"/>
                <a:gd name="connsiteY250" fmla="*/ 72193 h 85929"/>
                <a:gd name="connsiteX251" fmla="*/ 1156742 w 2232801"/>
                <a:gd name="connsiteY251" fmla="*/ 43842 h 85929"/>
                <a:gd name="connsiteX252" fmla="*/ 1156742 w 2232801"/>
                <a:gd name="connsiteY252" fmla="*/ 70439 h 85929"/>
                <a:gd name="connsiteX253" fmla="*/ 1165220 w 2232801"/>
                <a:gd name="connsiteY253" fmla="*/ 79500 h 85929"/>
                <a:gd name="connsiteX254" fmla="*/ 1183344 w 2232801"/>
                <a:gd name="connsiteY254" fmla="*/ 63424 h 85929"/>
                <a:gd name="connsiteX255" fmla="*/ 1165220 w 2232801"/>
                <a:gd name="connsiteY255" fmla="*/ 44134 h 85929"/>
                <a:gd name="connsiteX256" fmla="*/ 1156742 w 2232801"/>
                <a:gd name="connsiteY256" fmla="*/ 44134 h 85929"/>
                <a:gd name="connsiteX257" fmla="*/ 1156742 w 2232801"/>
                <a:gd name="connsiteY257" fmla="*/ 43842 h 85929"/>
                <a:gd name="connsiteX258" fmla="*/ 1156742 w 2232801"/>
                <a:gd name="connsiteY258" fmla="*/ 15491 h 85929"/>
                <a:gd name="connsiteX259" fmla="*/ 1156742 w 2232801"/>
                <a:gd name="connsiteY259" fmla="*/ 38581 h 85929"/>
                <a:gd name="connsiteX260" fmla="*/ 1160543 w 2232801"/>
                <a:gd name="connsiteY260" fmla="*/ 38581 h 85929"/>
                <a:gd name="connsiteX261" fmla="*/ 1178667 w 2232801"/>
                <a:gd name="connsiteY261" fmla="*/ 23382 h 85929"/>
                <a:gd name="connsiteX262" fmla="*/ 1164927 w 2232801"/>
                <a:gd name="connsiteY262" fmla="*/ 7307 h 85929"/>
                <a:gd name="connsiteX263" fmla="*/ 1156742 w 2232801"/>
                <a:gd name="connsiteY263" fmla="*/ 15491 h 85929"/>
                <a:gd name="connsiteX264" fmla="*/ 1249995 w 2232801"/>
                <a:gd name="connsiteY264" fmla="*/ 85053 h 85929"/>
                <a:gd name="connsiteX265" fmla="*/ 1216670 w 2232801"/>
                <a:gd name="connsiteY265" fmla="*/ 85053 h 85929"/>
                <a:gd name="connsiteX266" fmla="*/ 1216670 w 2232801"/>
                <a:gd name="connsiteY266" fmla="*/ 80376 h 85929"/>
                <a:gd name="connsiteX267" fmla="*/ 1231871 w 2232801"/>
                <a:gd name="connsiteY267" fmla="*/ 64886 h 85929"/>
                <a:gd name="connsiteX268" fmla="*/ 1258765 w 2232801"/>
                <a:gd name="connsiteY268" fmla="*/ 585 h 85929"/>
                <a:gd name="connsiteX269" fmla="*/ 1264904 w 2232801"/>
                <a:gd name="connsiteY269" fmla="*/ 585 h 85929"/>
                <a:gd name="connsiteX270" fmla="*/ 1296183 w 2232801"/>
                <a:gd name="connsiteY270" fmla="*/ 72485 h 85929"/>
                <a:gd name="connsiteX271" fmla="*/ 1307584 w 2232801"/>
                <a:gd name="connsiteY271" fmla="*/ 80669 h 85929"/>
                <a:gd name="connsiteX272" fmla="*/ 1307584 w 2232801"/>
                <a:gd name="connsiteY272" fmla="*/ 85345 h 85929"/>
                <a:gd name="connsiteX273" fmla="*/ 1264027 w 2232801"/>
                <a:gd name="connsiteY273" fmla="*/ 85345 h 85929"/>
                <a:gd name="connsiteX274" fmla="*/ 1264027 w 2232801"/>
                <a:gd name="connsiteY274" fmla="*/ 80669 h 85929"/>
                <a:gd name="connsiteX275" fmla="*/ 1268704 w 2232801"/>
                <a:gd name="connsiteY275" fmla="*/ 80669 h 85929"/>
                <a:gd name="connsiteX276" fmla="*/ 1275720 w 2232801"/>
                <a:gd name="connsiteY276" fmla="*/ 76285 h 85929"/>
                <a:gd name="connsiteX277" fmla="*/ 1275135 w 2232801"/>
                <a:gd name="connsiteY277" fmla="*/ 72485 h 85929"/>
                <a:gd name="connsiteX278" fmla="*/ 1274550 w 2232801"/>
                <a:gd name="connsiteY278" fmla="*/ 71608 h 85929"/>
                <a:gd name="connsiteX279" fmla="*/ 1268412 w 2232801"/>
                <a:gd name="connsiteY279" fmla="*/ 57871 h 85929"/>
                <a:gd name="connsiteX280" fmla="*/ 1241810 w 2232801"/>
                <a:gd name="connsiteY280" fmla="*/ 57871 h 85929"/>
                <a:gd name="connsiteX281" fmla="*/ 1238010 w 2232801"/>
                <a:gd name="connsiteY281" fmla="*/ 67224 h 85929"/>
                <a:gd name="connsiteX282" fmla="*/ 1236255 w 2232801"/>
                <a:gd name="connsiteY282" fmla="*/ 74823 h 85929"/>
                <a:gd name="connsiteX283" fmla="*/ 1243271 w 2232801"/>
                <a:gd name="connsiteY283" fmla="*/ 80376 h 85929"/>
                <a:gd name="connsiteX284" fmla="*/ 1249410 w 2232801"/>
                <a:gd name="connsiteY284" fmla="*/ 80376 h 85929"/>
                <a:gd name="connsiteX285" fmla="*/ 1249410 w 2232801"/>
                <a:gd name="connsiteY285" fmla="*/ 85053 h 85929"/>
                <a:gd name="connsiteX286" fmla="*/ 1249995 w 2232801"/>
                <a:gd name="connsiteY286" fmla="*/ 85053 h 85929"/>
                <a:gd name="connsiteX287" fmla="*/ 1266073 w 2232801"/>
                <a:gd name="connsiteY287" fmla="*/ 50856 h 85929"/>
                <a:gd name="connsiteX288" fmla="*/ 1255257 w 2232801"/>
                <a:gd name="connsiteY288" fmla="*/ 25136 h 85929"/>
                <a:gd name="connsiteX289" fmla="*/ 1244733 w 2232801"/>
                <a:gd name="connsiteY289" fmla="*/ 50856 h 85929"/>
                <a:gd name="connsiteX290" fmla="*/ 1266073 w 2232801"/>
                <a:gd name="connsiteY290" fmla="*/ 50856 h 85929"/>
                <a:gd name="connsiteX291" fmla="*/ 1315476 w 2232801"/>
                <a:gd name="connsiteY291" fmla="*/ 6430 h 85929"/>
                <a:gd name="connsiteX292" fmla="*/ 1315476 w 2232801"/>
                <a:gd name="connsiteY292" fmla="*/ 1754 h 85929"/>
                <a:gd name="connsiteX293" fmla="*/ 1345002 w 2232801"/>
                <a:gd name="connsiteY293" fmla="*/ 1754 h 85929"/>
                <a:gd name="connsiteX294" fmla="*/ 1385635 w 2232801"/>
                <a:gd name="connsiteY294" fmla="*/ 58748 h 85929"/>
                <a:gd name="connsiteX295" fmla="*/ 1386220 w 2232801"/>
                <a:gd name="connsiteY295" fmla="*/ 58748 h 85929"/>
                <a:gd name="connsiteX296" fmla="*/ 1386220 w 2232801"/>
                <a:gd name="connsiteY296" fmla="*/ 16075 h 85929"/>
                <a:gd name="connsiteX297" fmla="*/ 1373357 w 2232801"/>
                <a:gd name="connsiteY297" fmla="*/ 6722 h 85929"/>
                <a:gd name="connsiteX298" fmla="*/ 1373357 w 2232801"/>
                <a:gd name="connsiteY298" fmla="*/ 2046 h 85929"/>
                <a:gd name="connsiteX299" fmla="*/ 1403760 w 2232801"/>
                <a:gd name="connsiteY299" fmla="*/ 2046 h 85929"/>
                <a:gd name="connsiteX300" fmla="*/ 1403760 w 2232801"/>
                <a:gd name="connsiteY300" fmla="*/ 6722 h 85929"/>
                <a:gd name="connsiteX301" fmla="*/ 1392943 w 2232801"/>
                <a:gd name="connsiteY301" fmla="*/ 16075 h 85929"/>
                <a:gd name="connsiteX302" fmla="*/ 1392943 w 2232801"/>
                <a:gd name="connsiteY302" fmla="*/ 85345 h 85929"/>
                <a:gd name="connsiteX303" fmla="*/ 1381543 w 2232801"/>
                <a:gd name="connsiteY303" fmla="*/ 85345 h 85929"/>
                <a:gd name="connsiteX304" fmla="*/ 1335062 w 2232801"/>
                <a:gd name="connsiteY304" fmla="*/ 21044 h 85929"/>
                <a:gd name="connsiteX305" fmla="*/ 1334478 w 2232801"/>
                <a:gd name="connsiteY305" fmla="*/ 21044 h 85929"/>
                <a:gd name="connsiteX306" fmla="*/ 1334478 w 2232801"/>
                <a:gd name="connsiteY306" fmla="*/ 72777 h 85929"/>
                <a:gd name="connsiteX307" fmla="*/ 1348802 w 2232801"/>
                <a:gd name="connsiteY307" fmla="*/ 80961 h 85929"/>
                <a:gd name="connsiteX308" fmla="*/ 1348802 w 2232801"/>
                <a:gd name="connsiteY308" fmla="*/ 85637 h 85929"/>
                <a:gd name="connsiteX309" fmla="*/ 1316061 w 2232801"/>
                <a:gd name="connsiteY309" fmla="*/ 85637 h 85929"/>
                <a:gd name="connsiteX310" fmla="*/ 1316061 w 2232801"/>
                <a:gd name="connsiteY310" fmla="*/ 80961 h 85929"/>
                <a:gd name="connsiteX311" fmla="*/ 1328047 w 2232801"/>
                <a:gd name="connsiteY311" fmla="*/ 72777 h 85929"/>
                <a:gd name="connsiteX312" fmla="*/ 1328047 w 2232801"/>
                <a:gd name="connsiteY312" fmla="*/ 14906 h 85929"/>
                <a:gd name="connsiteX313" fmla="*/ 1315476 w 2232801"/>
                <a:gd name="connsiteY313" fmla="*/ 6430 h 85929"/>
                <a:gd name="connsiteX314" fmla="*/ 1415745 w 2232801"/>
                <a:gd name="connsiteY314" fmla="*/ 6430 h 85929"/>
                <a:gd name="connsiteX315" fmla="*/ 1415745 w 2232801"/>
                <a:gd name="connsiteY315" fmla="*/ 1754 h 85929"/>
                <a:gd name="connsiteX316" fmla="*/ 1457840 w 2232801"/>
                <a:gd name="connsiteY316" fmla="*/ 1754 h 85929"/>
                <a:gd name="connsiteX317" fmla="*/ 1457840 w 2232801"/>
                <a:gd name="connsiteY317" fmla="*/ 6430 h 85929"/>
                <a:gd name="connsiteX318" fmla="*/ 1447901 w 2232801"/>
                <a:gd name="connsiteY318" fmla="*/ 14614 h 85929"/>
                <a:gd name="connsiteX319" fmla="*/ 1447901 w 2232801"/>
                <a:gd name="connsiteY319" fmla="*/ 40627 h 85929"/>
                <a:gd name="connsiteX320" fmla="*/ 1473041 w 2232801"/>
                <a:gd name="connsiteY320" fmla="*/ 15491 h 85929"/>
                <a:gd name="connsiteX321" fmla="*/ 1475965 w 2232801"/>
                <a:gd name="connsiteY321" fmla="*/ 10230 h 85929"/>
                <a:gd name="connsiteX322" fmla="*/ 1469826 w 2232801"/>
                <a:gd name="connsiteY322" fmla="*/ 6430 h 85929"/>
                <a:gd name="connsiteX323" fmla="*/ 1465441 w 2232801"/>
                <a:gd name="connsiteY323" fmla="*/ 6430 h 85929"/>
                <a:gd name="connsiteX324" fmla="*/ 1465441 w 2232801"/>
                <a:gd name="connsiteY324" fmla="*/ 1754 h 85929"/>
                <a:gd name="connsiteX325" fmla="*/ 1501397 w 2232801"/>
                <a:gd name="connsiteY325" fmla="*/ 1754 h 85929"/>
                <a:gd name="connsiteX326" fmla="*/ 1501397 w 2232801"/>
                <a:gd name="connsiteY326" fmla="*/ 6430 h 85929"/>
                <a:gd name="connsiteX327" fmla="*/ 1485319 w 2232801"/>
                <a:gd name="connsiteY327" fmla="*/ 13152 h 85929"/>
                <a:gd name="connsiteX328" fmla="*/ 1466318 w 2232801"/>
                <a:gd name="connsiteY328" fmla="*/ 31274 h 85929"/>
                <a:gd name="connsiteX329" fmla="*/ 1493212 w 2232801"/>
                <a:gd name="connsiteY329" fmla="*/ 75408 h 85929"/>
                <a:gd name="connsiteX330" fmla="*/ 1505197 w 2232801"/>
                <a:gd name="connsiteY330" fmla="*/ 80669 h 85929"/>
                <a:gd name="connsiteX331" fmla="*/ 1505197 w 2232801"/>
                <a:gd name="connsiteY331" fmla="*/ 85345 h 85929"/>
                <a:gd name="connsiteX332" fmla="*/ 1463394 w 2232801"/>
                <a:gd name="connsiteY332" fmla="*/ 85345 h 85929"/>
                <a:gd name="connsiteX333" fmla="*/ 1463394 w 2232801"/>
                <a:gd name="connsiteY333" fmla="*/ 80669 h 85929"/>
                <a:gd name="connsiteX334" fmla="*/ 1470118 w 2232801"/>
                <a:gd name="connsiteY334" fmla="*/ 77746 h 85929"/>
                <a:gd name="connsiteX335" fmla="*/ 1451994 w 2232801"/>
                <a:gd name="connsiteY335" fmla="*/ 45011 h 85929"/>
                <a:gd name="connsiteX336" fmla="*/ 1447609 w 2232801"/>
                <a:gd name="connsiteY336" fmla="*/ 48810 h 85929"/>
                <a:gd name="connsiteX337" fmla="*/ 1447609 w 2232801"/>
                <a:gd name="connsiteY337" fmla="*/ 72485 h 85929"/>
                <a:gd name="connsiteX338" fmla="*/ 1456086 w 2232801"/>
                <a:gd name="connsiteY338" fmla="*/ 80669 h 85929"/>
                <a:gd name="connsiteX339" fmla="*/ 1456086 w 2232801"/>
                <a:gd name="connsiteY339" fmla="*/ 85345 h 85929"/>
                <a:gd name="connsiteX340" fmla="*/ 1415453 w 2232801"/>
                <a:gd name="connsiteY340" fmla="*/ 85345 h 85929"/>
                <a:gd name="connsiteX341" fmla="*/ 1415453 w 2232801"/>
                <a:gd name="connsiteY341" fmla="*/ 80669 h 85929"/>
                <a:gd name="connsiteX342" fmla="*/ 1427438 w 2232801"/>
                <a:gd name="connsiteY342" fmla="*/ 72485 h 85929"/>
                <a:gd name="connsiteX343" fmla="*/ 1427438 w 2232801"/>
                <a:gd name="connsiteY343" fmla="*/ 14614 h 85929"/>
                <a:gd name="connsiteX344" fmla="*/ 1415745 w 2232801"/>
                <a:gd name="connsiteY344" fmla="*/ 6430 h 85929"/>
                <a:gd name="connsiteX345" fmla="*/ 1558693 w 2232801"/>
                <a:gd name="connsiteY345" fmla="*/ 43257 h 85929"/>
                <a:gd name="connsiteX346" fmla="*/ 1601373 w 2232801"/>
                <a:gd name="connsiteY346" fmla="*/ 0 h 85929"/>
                <a:gd name="connsiteX347" fmla="*/ 1643469 w 2232801"/>
                <a:gd name="connsiteY347" fmla="*/ 43257 h 85929"/>
                <a:gd name="connsiteX348" fmla="*/ 1601373 w 2232801"/>
                <a:gd name="connsiteY348" fmla="*/ 85345 h 85929"/>
                <a:gd name="connsiteX349" fmla="*/ 1558693 w 2232801"/>
                <a:gd name="connsiteY349" fmla="*/ 43257 h 85929"/>
                <a:gd name="connsiteX350" fmla="*/ 1581495 w 2232801"/>
                <a:gd name="connsiteY350" fmla="*/ 43257 h 85929"/>
                <a:gd name="connsiteX351" fmla="*/ 1601373 w 2232801"/>
                <a:gd name="connsiteY351" fmla="*/ 80669 h 85929"/>
                <a:gd name="connsiteX352" fmla="*/ 1620667 w 2232801"/>
                <a:gd name="connsiteY352" fmla="*/ 43257 h 85929"/>
                <a:gd name="connsiteX353" fmla="*/ 1601373 w 2232801"/>
                <a:gd name="connsiteY353" fmla="*/ 5846 h 85929"/>
                <a:gd name="connsiteX354" fmla="*/ 1581495 w 2232801"/>
                <a:gd name="connsiteY354" fmla="*/ 43257 h 85929"/>
                <a:gd name="connsiteX355" fmla="*/ 1702519 w 2232801"/>
                <a:gd name="connsiteY355" fmla="*/ 85053 h 85929"/>
                <a:gd name="connsiteX356" fmla="*/ 1656916 w 2232801"/>
                <a:gd name="connsiteY356" fmla="*/ 85053 h 85929"/>
                <a:gd name="connsiteX357" fmla="*/ 1656916 w 2232801"/>
                <a:gd name="connsiteY357" fmla="*/ 80376 h 85929"/>
                <a:gd name="connsiteX358" fmla="*/ 1668901 w 2232801"/>
                <a:gd name="connsiteY358" fmla="*/ 72193 h 85929"/>
                <a:gd name="connsiteX359" fmla="*/ 1668901 w 2232801"/>
                <a:gd name="connsiteY359" fmla="*/ 14322 h 85929"/>
                <a:gd name="connsiteX360" fmla="*/ 1656916 w 2232801"/>
                <a:gd name="connsiteY360" fmla="*/ 6138 h 85929"/>
                <a:gd name="connsiteX361" fmla="*/ 1656916 w 2232801"/>
                <a:gd name="connsiteY361" fmla="*/ 1461 h 85929"/>
                <a:gd name="connsiteX362" fmla="*/ 1731752 w 2232801"/>
                <a:gd name="connsiteY362" fmla="*/ 1461 h 85929"/>
                <a:gd name="connsiteX363" fmla="*/ 1732629 w 2232801"/>
                <a:gd name="connsiteY363" fmla="*/ 31274 h 85929"/>
                <a:gd name="connsiteX364" fmla="*/ 1727367 w 2232801"/>
                <a:gd name="connsiteY364" fmla="*/ 31274 h 85929"/>
                <a:gd name="connsiteX365" fmla="*/ 1699011 w 2232801"/>
                <a:gd name="connsiteY365" fmla="*/ 7015 h 85929"/>
                <a:gd name="connsiteX366" fmla="*/ 1689072 w 2232801"/>
                <a:gd name="connsiteY366" fmla="*/ 14614 h 85929"/>
                <a:gd name="connsiteX367" fmla="*/ 1689072 w 2232801"/>
                <a:gd name="connsiteY367" fmla="*/ 38288 h 85929"/>
                <a:gd name="connsiteX368" fmla="*/ 1708073 w 2232801"/>
                <a:gd name="connsiteY368" fmla="*/ 23967 h 85929"/>
                <a:gd name="connsiteX369" fmla="*/ 1712750 w 2232801"/>
                <a:gd name="connsiteY369" fmla="*/ 23967 h 85929"/>
                <a:gd name="connsiteX370" fmla="*/ 1712750 w 2232801"/>
                <a:gd name="connsiteY370" fmla="*/ 57579 h 85929"/>
                <a:gd name="connsiteX371" fmla="*/ 1708073 w 2232801"/>
                <a:gd name="connsiteY371" fmla="*/ 57579 h 85929"/>
                <a:gd name="connsiteX372" fmla="*/ 1689072 w 2232801"/>
                <a:gd name="connsiteY372" fmla="*/ 43257 h 85929"/>
                <a:gd name="connsiteX373" fmla="*/ 1689072 w 2232801"/>
                <a:gd name="connsiteY373" fmla="*/ 71608 h 85929"/>
                <a:gd name="connsiteX374" fmla="*/ 1702226 w 2232801"/>
                <a:gd name="connsiteY374" fmla="*/ 79792 h 85929"/>
                <a:gd name="connsiteX375" fmla="*/ 1702226 w 2232801"/>
                <a:gd name="connsiteY375" fmla="*/ 85053 h 85929"/>
                <a:gd name="connsiteX376" fmla="*/ 1702519 w 2232801"/>
                <a:gd name="connsiteY376" fmla="*/ 85053 h 85929"/>
                <a:gd name="connsiteX377" fmla="*/ 1866223 w 2232801"/>
                <a:gd name="connsiteY377" fmla="*/ 2046 h 85929"/>
                <a:gd name="connsiteX378" fmla="*/ 1866223 w 2232801"/>
                <a:gd name="connsiteY378" fmla="*/ 31858 h 85929"/>
                <a:gd name="connsiteX379" fmla="*/ 1861545 w 2232801"/>
                <a:gd name="connsiteY379" fmla="*/ 31858 h 85929"/>
                <a:gd name="connsiteX380" fmla="*/ 1834067 w 2232801"/>
                <a:gd name="connsiteY380" fmla="*/ 5846 h 85929"/>
                <a:gd name="connsiteX381" fmla="*/ 1812726 w 2232801"/>
                <a:gd name="connsiteY381" fmla="*/ 43257 h 85929"/>
                <a:gd name="connsiteX382" fmla="*/ 1837282 w 2232801"/>
                <a:gd name="connsiteY382" fmla="*/ 80669 h 85929"/>
                <a:gd name="connsiteX383" fmla="*/ 1863299 w 2232801"/>
                <a:gd name="connsiteY383" fmla="*/ 52318 h 85929"/>
                <a:gd name="connsiteX384" fmla="*/ 1868853 w 2232801"/>
                <a:gd name="connsiteY384" fmla="*/ 52318 h 85929"/>
                <a:gd name="connsiteX385" fmla="*/ 1834359 w 2232801"/>
                <a:gd name="connsiteY385" fmla="*/ 85345 h 85929"/>
                <a:gd name="connsiteX386" fmla="*/ 1790217 w 2232801"/>
                <a:gd name="connsiteY386" fmla="*/ 43257 h 85929"/>
                <a:gd name="connsiteX387" fmla="*/ 1832897 w 2232801"/>
                <a:gd name="connsiteY387" fmla="*/ 0 h 85929"/>
                <a:gd name="connsiteX388" fmla="*/ 1856576 w 2232801"/>
                <a:gd name="connsiteY388" fmla="*/ 7015 h 85929"/>
                <a:gd name="connsiteX389" fmla="*/ 1861253 w 2232801"/>
                <a:gd name="connsiteY389" fmla="*/ 1754 h 85929"/>
                <a:gd name="connsiteX390" fmla="*/ 1866223 w 2232801"/>
                <a:gd name="connsiteY390" fmla="*/ 1754 h 85929"/>
                <a:gd name="connsiteX391" fmla="*/ 1866223 w 2232801"/>
                <a:gd name="connsiteY391" fmla="*/ 2046 h 85929"/>
                <a:gd name="connsiteX392" fmla="*/ 1915626 w 2232801"/>
                <a:gd name="connsiteY392" fmla="*/ 38581 h 85929"/>
                <a:gd name="connsiteX393" fmla="*/ 1942520 w 2232801"/>
                <a:gd name="connsiteY393" fmla="*/ 38581 h 85929"/>
                <a:gd name="connsiteX394" fmla="*/ 1942520 w 2232801"/>
                <a:gd name="connsiteY394" fmla="*/ 14322 h 85929"/>
                <a:gd name="connsiteX395" fmla="*/ 1931996 w 2232801"/>
                <a:gd name="connsiteY395" fmla="*/ 6138 h 85929"/>
                <a:gd name="connsiteX396" fmla="*/ 1931996 w 2232801"/>
                <a:gd name="connsiteY396" fmla="*/ 1461 h 85929"/>
                <a:gd name="connsiteX397" fmla="*/ 1974676 w 2232801"/>
                <a:gd name="connsiteY397" fmla="*/ 1461 h 85929"/>
                <a:gd name="connsiteX398" fmla="*/ 1974676 w 2232801"/>
                <a:gd name="connsiteY398" fmla="*/ 6138 h 85929"/>
                <a:gd name="connsiteX399" fmla="*/ 1962691 w 2232801"/>
                <a:gd name="connsiteY399" fmla="*/ 14322 h 85929"/>
                <a:gd name="connsiteX400" fmla="*/ 1962691 w 2232801"/>
                <a:gd name="connsiteY400" fmla="*/ 72193 h 85929"/>
                <a:gd name="connsiteX401" fmla="*/ 1974676 w 2232801"/>
                <a:gd name="connsiteY401" fmla="*/ 80376 h 85929"/>
                <a:gd name="connsiteX402" fmla="*/ 1974676 w 2232801"/>
                <a:gd name="connsiteY402" fmla="*/ 85053 h 85929"/>
                <a:gd name="connsiteX403" fmla="*/ 1931996 w 2232801"/>
                <a:gd name="connsiteY403" fmla="*/ 85053 h 85929"/>
                <a:gd name="connsiteX404" fmla="*/ 1931996 w 2232801"/>
                <a:gd name="connsiteY404" fmla="*/ 80376 h 85929"/>
                <a:gd name="connsiteX405" fmla="*/ 1942520 w 2232801"/>
                <a:gd name="connsiteY405" fmla="*/ 72193 h 85929"/>
                <a:gd name="connsiteX406" fmla="*/ 1942520 w 2232801"/>
                <a:gd name="connsiteY406" fmla="*/ 43842 h 85929"/>
                <a:gd name="connsiteX407" fmla="*/ 1915626 w 2232801"/>
                <a:gd name="connsiteY407" fmla="*/ 43842 h 85929"/>
                <a:gd name="connsiteX408" fmla="*/ 1915626 w 2232801"/>
                <a:gd name="connsiteY408" fmla="*/ 72193 h 85929"/>
                <a:gd name="connsiteX409" fmla="*/ 1926150 w 2232801"/>
                <a:gd name="connsiteY409" fmla="*/ 80376 h 85929"/>
                <a:gd name="connsiteX410" fmla="*/ 1926150 w 2232801"/>
                <a:gd name="connsiteY410" fmla="*/ 85053 h 85929"/>
                <a:gd name="connsiteX411" fmla="*/ 1884055 w 2232801"/>
                <a:gd name="connsiteY411" fmla="*/ 85053 h 85929"/>
                <a:gd name="connsiteX412" fmla="*/ 1884055 w 2232801"/>
                <a:gd name="connsiteY412" fmla="*/ 80376 h 85929"/>
                <a:gd name="connsiteX413" fmla="*/ 1895455 w 2232801"/>
                <a:gd name="connsiteY413" fmla="*/ 72193 h 85929"/>
                <a:gd name="connsiteX414" fmla="*/ 1895455 w 2232801"/>
                <a:gd name="connsiteY414" fmla="*/ 14322 h 85929"/>
                <a:gd name="connsiteX415" fmla="*/ 1884055 w 2232801"/>
                <a:gd name="connsiteY415" fmla="*/ 6138 h 85929"/>
                <a:gd name="connsiteX416" fmla="*/ 1884055 w 2232801"/>
                <a:gd name="connsiteY416" fmla="*/ 1461 h 85929"/>
                <a:gd name="connsiteX417" fmla="*/ 1926150 w 2232801"/>
                <a:gd name="connsiteY417" fmla="*/ 1461 h 85929"/>
                <a:gd name="connsiteX418" fmla="*/ 1926150 w 2232801"/>
                <a:gd name="connsiteY418" fmla="*/ 6138 h 85929"/>
                <a:gd name="connsiteX419" fmla="*/ 1915626 w 2232801"/>
                <a:gd name="connsiteY419" fmla="*/ 14322 h 85929"/>
                <a:gd name="connsiteX420" fmla="*/ 1915626 w 2232801"/>
                <a:gd name="connsiteY420" fmla="*/ 38581 h 85929"/>
                <a:gd name="connsiteX421" fmla="*/ 2031388 w 2232801"/>
                <a:gd name="connsiteY421" fmla="*/ 85053 h 85929"/>
                <a:gd name="connsiteX422" fmla="*/ 1987246 w 2232801"/>
                <a:gd name="connsiteY422" fmla="*/ 85053 h 85929"/>
                <a:gd name="connsiteX423" fmla="*/ 1987246 w 2232801"/>
                <a:gd name="connsiteY423" fmla="*/ 80376 h 85929"/>
                <a:gd name="connsiteX424" fmla="*/ 1999232 w 2232801"/>
                <a:gd name="connsiteY424" fmla="*/ 72193 h 85929"/>
                <a:gd name="connsiteX425" fmla="*/ 1999232 w 2232801"/>
                <a:gd name="connsiteY425" fmla="*/ 14322 h 85929"/>
                <a:gd name="connsiteX426" fmla="*/ 1987246 w 2232801"/>
                <a:gd name="connsiteY426" fmla="*/ 6138 h 85929"/>
                <a:gd name="connsiteX427" fmla="*/ 1987246 w 2232801"/>
                <a:gd name="connsiteY427" fmla="*/ 1461 h 85929"/>
                <a:gd name="connsiteX428" fmla="*/ 2031388 w 2232801"/>
                <a:gd name="connsiteY428" fmla="*/ 1461 h 85929"/>
                <a:gd name="connsiteX429" fmla="*/ 2031388 w 2232801"/>
                <a:gd name="connsiteY429" fmla="*/ 6138 h 85929"/>
                <a:gd name="connsiteX430" fmla="*/ 2019402 w 2232801"/>
                <a:gd name="connsiteY430" fmla="*/ 14322 h 85929"/>
                <a:gd name="connsiteX431" fmla="*/ 2019402 w 2232801"/>
                <a:gd name="connsiteY431" fmla="*/ 72193 h 85929"/>
                <a:gd name="connsiteX432" fmla="*/ 2031388 w 2232801"/>
                <a:gd name="connsiteY432" fmla="*/ 80376 h 85929"/>
                <a:gd name="connsiteX433" fmla="*/ 2031388 w 2232801"/>
                <a:gd name="connsiteY433" fmla="*/ 85053 h 85929"/>
                <a:gd name="connsiteX434" fmla="*/ 2044543 w 2232801"/>
                <a:gd name="connsiteY434" fmla="*/ 6430 h 85929"/>
                <a:gd name="connsiteX435" fmla="*/ 2044543 w 2232801"/>
                <a:gd name="connsiteY435" fmla="*/ 1754 h 85929"/>
                <a:gd name="connsiteX436" fmla="*/ 2074068 w 2232801"/>
                <a:gd name="connsiteY436" fmla="*/ 1754 h 85929"/>
                <a:gd name="connsiteX437" fmla="*/ 2114701 w 2232801"/>
                <a:gd name="connsiteY437" fmla="*/ 58748 h 85929"/>
                <a:gd name="connsiteX438" fmla="*/ 2115286 w 2232801"/>
                <a:gd name="connsiteY438" fmla="*/ 58748 h 85929"/>
                <a:gd name="connsiteX439" fmla="*/ 2115286 w 2232801"/>
                <a:gd name="connsiteY439" fmla="*/ 16075 h 85929"/>
                <a:gd name="connsiteX440" fmla="*/ 2102424 w 2232801"/>
                <a:gd name="connsiteY440" fmla="*/ 6722 h 85929"/>
                <a:gd name="connsiteX441" fmla="*/ 2102424 w 2232801"/>
                <a:gd name="connsiteY441" fmla="*/ 2046 h 85929"/>
                <a:gd name="connsiteX442" fmla="*/ 2132826 w 2232801"/>
                <a:gd name="connsiteY442" fmla="*/ 2046 h 85929"/>
                <a:gd name="connsiteX443" fmla="*/ 2132826 w 2232801"/>
                <a:gd name="connsiteY443" fmla="*/ 6722 h 85929"/>
                <a:gd name="connsiteX444" fmla="*/ 2122010 w 2232801"/>
                <a:gd name="connsiteY444" fmla="*/ 16075 h 85929"/>
                <a:gd name="connsiteX445" fmla="*/ 2122010 w 2232801"/>
                <a:gd name="connsiteY445" fmla="*/ 85345 h 85929"/>
                <a:gd name="connsiteX446" fmla="*/ 2110609 w 2232801"/>
                <a:gd name="connsiteY446" fmla="*/ 85345 h 85929"/>
                <a:gd name="connsiteX447" fmla="*/ 2064129 w 2232801"/>
                <a:gd name="connsiteY447" fmla="*/ 21044 h 85929"/>
                <a:gd name="connsiteX448" fmla="*/ 2063544 w 2232801"/>
                <a:gd name="connsiteY448" fmla="*/ 21044 h 85929"/>
                <a:gd name="connsiteX449" fmla="*/ 2063544 w 2232801"/>
                <a:gd name="connsiteY449" fmla="*/ 72777 h 85929"/>
                <a:gd name="connsiteX450" fmla="*/ 2077868 w 2232801"/>
                <a:gd name="connsiteY450" fmla="*/ 80961 h 85929"/>
                <a:gd name="connsiteX451" fmla="*/ 2077868 w 2232801"/>
                <a:gd name="connsiteY451" fmla="*/ 85637 h 85929"/>
                <a:gd name="connsiteX452" fmla="*/ 2045127 w 2232801"/>
                <a:gd name="connsiteY452" fmla="*/ 85637 h 85929"/>
                <a:gd name="connsiteX453" fmla="*/ 2045127 w 2232801"/>
                <a:gd name="connsiteY453" fmla="*/ 80961 h 85929"/>
                <a:gd name="connsiteX454" fmla="*/ 2057113 w 2232801"/>
                <a:gd name="connsiteY454" fmla="*/ 72777 h 85929"/>
                <a:gd name="connsiteX455" fmla="*/ 2057113 w 2232801"/>
                <a:gd name="connsiteY455" fmla="*/ 14906 h 85929"/>
                <a:gd name="connsiteX456" fmla="*/ 2044543 w 2232801"/>
                <a:gd name="connsiteY456" fmla="*/ 6430 h 85929"/>
                <a:gd name="connsiteX457" fmla="*/ 2174921 w 2232801"/>
                <a:gd name="connsiteY457" fmla="*/ 85053 h 85929"/>
                <a:gd name="connsiteX458" fmla="*/ 2141888 w 2232801"/>
                <a:gd name="connsiteY458" fmla="*/ 85053 h 85929"/>
                <a:gd name="connsiteX459" fmla="*/ 2141888 w 2232801"/>
                <a:gd name="connsiteY459" fmla="*/ 80376 h 85929"/>
                <a:gd name="connsiteX460" fmla="*/ 2157089 w 2232801"/>
                <a:gd name="connsiteY460" fmla="*/ 64886 h 85929"/>
                <a:gd name="connsiteX461" fmla="*/ 2183983 w 2232801"/>
                <a:gd name="connsiteY461" fmla="*/ 585 h 85929"/>
                <a:gd name="connsiteX462" fmla="*/ 2190122 w 2232801"/>
                <a:gd name="connsiteY462" fmla="*/ 585 h 85929"/>
                <a:gd name="connsiteX463" fmla="*/ 2221401 w 2232801"/>
                <a:gd name="connsiteY463" fmla="*/ 72485 h 85929"/>
                <a:gd name="connsiteX464" fmla="*/ 2232802 w 2232801"/>
                <a:gd name="connsiteY464" fmla="*/ 80669 h 85929"/>
                <a:gd name="connsiteX465" fmla="*/ 2232802 w 2232801"/>
                <a:gd name="connsiteY465" fmla="*/ 85345 h 85929"/>
                <a:gd name="connsiteX466" fmla="*/ 2189245 w 2232801"/>
                <a:gd name="connsiteY466" fmla="*/ 85345 h 85929"/>
                <a:gd name="connsiteX467" fmla="*/ 2189245 w 2232801"/>
                <a:gd name="connsiteY467" fmla="*/ 80669 h 85929"/>
                <a:gd name="connsiteX468" fmla="*/ 2193922 w 2232801"/>
                <a:gd name="connsiteY468" fmla="*/ 80669 h 85929"/>
                <a:gd name="connsiteX469" fmla="*/ 2200938 w 2232801"/>
                <a:gd name="connsiteY469" fmla="*/ 76285 h 85929"/>
                <a:gd name="connsiteX470" fmla="*/ 2200354 w 2232801"/>
                <a:gd name="connsiteY470" fmla="*/ 72485 h 85929"/>
                <a:gd name="connsiteX471" fmla="*/ 2199769 w 2232801"/>
                <a:gd name="connsiteY471" fmla="*/ 71608 h 85929"/>
                <a:gd name="connsiteX472" fmla="*/ 2193630 w 2232801"/>
                <a:gd name="connsiteY472" fmla="*/ 57871 h 85929"/>
                <a:gd name="connsiteX473" fmla="*/ 2167028 w 2232801"/>
                <a:gd name="connsiteY473" fmla="*/ 57871 h 85929"/>
                <a:gd name="connsiteX474" fmla="*/ 2163228 w 2232801"/>
                <a:gd name="connsiteY474" fmla="*/ 67224 h 85929"/>
                <a:gd name="connsiteX475" fmla="*/ 2161474 w 2232801"/>
                <a:gd name="connsiteY475" fmla="*/ 74823 h 85929"/>
                <a:gd name="connsiteX476" fmla="*/ 2168490 w 2232801"/>
                <a:gd name="connsiteY476" fmla="*/ 80376 h 85929"/>
                <a:gd name="connsiteX477" fmla="*/ 2174629 w 2232801"/>
                <a:gd name="connsiteY477" fmla="*/ 80376 h 85929"/>
                <a:gd name="connsiteX478" fmla="*/ 2174921 w 2232801"/>
                <a:gd name="connsiteY478" fmla="*/ 85053 h 85929"/>
                <a:gd name="connsiteX479" fmla="*/ 2190999 w 2232801"/>
                <a:gd name="connsiteY479" fmla="*/ 50856 h 85929"/>
                <a:gd name="connsiteX480" fmla="*/ 2180183 w 2232801"/>
                <a:gd name="connsiteY480" fmla="*/ 25136 h 85929"/>
                <a:gd name="connsiteX481" fmla="*/ 2169659 w 2232801"/>
                <a:gd name="connsiteY481" fmla="*/ 50856 h 85929"/>
                <a:gd name="connsiteX482" fmla="*/ 2190999 w 2232801"/>
                <a:gd name="connsiteY482" fmla="*/ 50856 h 859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</a:cxnLst>
              <a:rect l="l" t="t" r="r" b="b"/>
              <a:pathLst>
                <a:path w="2232801" h="85929">
                  <a:moveTo>
                    <a:pt x="33033" y="85053"/>
                  </a:moveTo>
                  <a:lnTo>
                    <a:pt x="0" y="85053"/>
                  </a:lnTo>
                  <a:lnTo>
                    <a:pt x="0" y="80376"/>
                  </a:lnTo>
                  <a:cubicBezTo>
                    <a:pt x="6724" y="79500"/>
                    <a:pt x="11693" y="74239"/>
                    <a:pt x="15201" y="64886"/>
                  </a:cubicBezTo>
                  <a:lnTo>
                    <a:pt x="42095" y="585"/>
                  </a:lnTo>
                  <a:lnTo>
                    <a:pt x="48234" y="585"/>
                  </a:lnTo>
                  <a:lnTo>
                    <a:pt x="79513" y="72485"/>
                  </a:lnTo>
                  <a:cubicBezTo>
                    <a:pt x="81267" y="77746"/>
                    <a:pt x="85067" y="80669"/>
                    <a:pt x="90914" y="80669"/>
                  </a:cubicBezTo>
                  <a:lnTo>
                    <a:pt x="90914" y="85345"/>
                  </a:lnTo>
                  <a:lnTo>
                    <a:pt x="47357" y="85345"/>
                  </a:lnTo>
                  <a:lnTo>
                    <a:pt x="47357" y="80669"/>
                  </a:lnTo>
                  <a:lnTo>
                    <a:pt x="52034" y="80669"/>
                  </a:lnTo>
                  <a:cubicBezTo>
                    <a:pt x="57004" y="80961"/>
                    <a:pt x="59343" y="79500"/>
                    <a:pt x="59050" y="76285"/>
                  </a:cubicBezTo>
                  <a:cubicBezTo>
                    <a:pt x="59050" y="75700"/>
                    <a:pt x="58758" y="74531"/>
                    <a:pt x="58466" y="72485"/>
                  </a:cubicBezTo>
                  <a:cubicBezTo>
                    <a:pt x="58758" y="73654"/>
                    <a:pt x="58758" y="73362"/>
                    <a:pt x="57881" y="71608"/>
                  </a:cubicBezTo>
                  <a:lnTo>
                    <a:pt x="51742" y="57871"/>
                  </a:lnTo>
                  <a:lnTo>
                    <a:pt x="25140" y="57871"/>
                  </a:lnTo>
                  <a:lnTo>
                    <a:pt x="21340" y="67224"/>
                  </a:lnTo>
                  <a:cubicBezTo>
                    <a:pt x="20463" y="68685"/>
                    <a:pt x="19878" y="71316"/>
                    <a:pt x="19586" y="74823"/>
                  </a:cubicBezTo>
                  <a:cubicBezTo>
                    <a:pt x="19878" y="78623"/>
                    <a:pt x="22217" y="80376"/>
                    <a:pt x="26602" y="80376"/>
                  </a:cubicBezTo>
                  <a:lnTo>
                    <a:pt x="32741" y="80376"/>
                  </a:lnTo>
                  <a:lnTo>
                    <a:pt x="33033" y="85053"/>
                  </a:lnTo>
                  <a:close/>
                  <a:moveTo>
                    <a:pt x="49111" y="50856"/>
                  </a:moveTo>
                  <a:lnTo>
                    <a:pt x="38295" y="25136"/>
                  </a:lnTo>
                  <a:lnTo>
                    <a:pt x="27771" y="50856"/>
                  </a:lnTo>
                  <a:lnTo>
                    <a:pt x="49111" y="50856"/>
                  </a:lnTo>
                  <a:close/>
                  <a:moveTo>
                    <a:pt x="141195" y="50564"/>
                  </a:moveTo>
                  <a:lnTo>
                    <a:pt x="141195" y="45011"/>
                  </a:lnTo>
                  <a:lnTo>
                    <a:pt x="187967" y="45011"/>
                  </a:lnTo>
                  <a:lnTo>
                    <a:pt x="187967" y="50564"/>
                  </a:lnTo>
                  <a:cubicBezTo>
                    <a:pt x="178612" y="49980"/>
                    <a:pt x="174520" y="52902"/>
                    <a:pt x="175689" y="59625"/>
                  </a:cubicBezTo>
                  <a:lnTo>
                    <a:pt x="175689" y="85345"/>
                  </a:lnTo>
                  <a:lnTo>
                    <a:pt x="171012" y="85345"/>
                  </a:lnTo>
                  <a:lnTo>
                    <a:pt x="165750" y="79792"/>
                  </a:lnTo>
                  <a:cubicBezTo>
                    <a:pt x="158734" y="83884"/>
                    <a:pt x="150841" y="85930"/>
                    <a:pt x="141487" y="85930"/>
                  </a:cubicBezTo>
                  <a:cubicBezTo>
                    <a:pt x="117516" y="83299"/>
                    <a:pt x="104069" y="70147"/>
                    <a:pt x="101730" y="46180"/>
                  </a:cubicBezTo>
                  <a:cubicBezTo>
                    <a:pt x="104069" y="18414"/>
                    <a:pt x="118101" y="3215"/>
                    <a:pt x="144410" y="585"/>
                  </a:cubicBezTo>
                  <a:cubicBezTo>
                    <a:pt x="149380" y="585"/>
                    <a:pt x="155226" y="2046"/>
                    <a:pt x="161365" y="5261"/>
                  </a:cubicBezTo>
                  <a:cubicBezTo>
                    <a:pt x="163704" y="6138"/>
                    <a:pt x="164873" y="6722"/>
                    <a:pt x="165750" y="6722"/>
                  </a:cubicBezTo>
                  <a:cubicBezTo>
                    <a:pt x="166335" y="6722"/>
                    <a:pt x="167212" y="5846"/>
                    <a:pt x="168673" y="4384"/>
                  </a:cubicBezTo>
                  <a:lnTo>
                    <a:pt x="170135" y="2923"/>
                  </a:lnTo>
                  <a:lnTo>
                    <a:pt x="174812" y="2923"/>
                  </a:lnTo>
                  <a:lnTo>
                    <a:pt x="174812" y="31858"/>
                  </a:lnTo>
                  <a:lnTo>
                    <a:pt x="170135" y="31858"/>
                  </a:lnTo>
                  <a:cubicBezTo>
                    <a:pt x="165165" y="14614"/>
                    <a:pt x="156980" y="5846"/>
                    <a:pt x="145579" y="6138"/>
                  </a:cubicBezTo>
                  <a:cubicBezTo>
                    <a:pt x="131255" y="6138"/>
                    <a:pt x="124239" y="18706"/>
                    <a:pt x="124239" y="43549"/>
                  </a:cubicBezTo>
                  <a:cubicBezTo>
                    <a:pt x="124532" y="67224"/>
                    <a:pt x="130671" y="79792"/>
                    <a:pt x="142656" y="80961"/>
                  </a:cubicBezTo>
                  <a:cubicBezTo>
                    <a:pt x="152011" y="81253"/>
                    <a:pt x="156688" y="75700"/>
                    <a:pt x="156396" y="64009"/>
                  </a:cubicBezTo>
                  <a:cubicBezTo>
                    <a:pt x="157273" y="54071"/>
                    <a:pt x="152303" y="49687"/>
                    <a:pt x="141195" y="50564"/>
                  </a:cubicBezTo>
                  <a:close/>
                  <a:moveTo>
                    <a:pt x="276835" y="66639"/>
                  </a:moveTo>
                  <a:lnTo>
                    <a:pt x="281512" y="66639"/>
                  </a:lnTo>
                  <a:cubicBezTo>
                    <a:pt x="281512" y="79207"/>
                    <a:pt x="275665" y="85637"/>
                    <a:pt x="263972" y="85637"/>
                  </a:cubicBezTo>
                  <a:cubicBezTo>
                    <a:pt x="251987" y="85930"/>
                    <a:pt x="245848" y="79207"/>
                    <a:pt x="245848" y="65763"/>
                  </a:cubicBezTo>
                  <a:cubicBezTo>
                    <a:pt x="246725" y="51441"/>
                    <a:pt x="241755" y="44718"/>
                    <a:pt x="231232" y="45303"/>
                  </a:cubicBezTo>
                  <a:lnTo>
                    <a:pt x="231232" y="70439"/>
                  </a:lnTo>
                  <a:cubicBezTo>
                    <a:pt x="230355" y="77746"/>
                    <a:pt x="234155" y="80961"/>
                    <a:pt x="243217" y="80376"/>
                  </a:cubicBezTo>
                  <a:lnTo>
                    <a:pt x="243217" y="85053"/>
                  </a:lnTo>
                  <a:lnTo>
                    <a:pt x="199952" y="85053"/>
                  </a:lnTo>
                  <a:lnTo>
                    <a:pt x="199952" y="80376"/>
                  </a:lnTo>
                  <a:cubicBezTo>
                    <a:pt x="208430" y="80669"/>
                    <a:pt x="212523" y="78038"/>
                    <a:pt x="211938" y="72193"/>
                  </a:cubicBezTo>
                  <a:lnTo>
                    <a:pt x="211938" y="14322"/>
                  </a:lnTo>
                  <a:cubicBezTo>
                    <a:pt x="212523" y="8768"/>
                    <a:pt x="208722" y="5846"/>
                    <a:pt x="199952" y="6138"/>
                  </a:cubicBezTo>
                  <a:lnTo>
                    <a:pt x="199952" y="1461"/>
                  </a:lnTo>
                  <a:lnTo>
                    <a:pt x="242632" y="1461"/>
                  </a:lnTo>
                  <a:cubicBezTo>
                    <a:pt x="262803" y="1754"/>
                    <a:pt x="273035" y="9061"/>
                    <a:pt x="273327" y="23675"/>
                  </a:cubicBezTo>
                  <a:cubicBezTo>
                    <a:pt x="273035" y="36535"/>
                    <a:pt x="263095" y="43257"/>
                    <a:pt x="243802" y="43549"/>
                  </a:cubicBezTo>
                  <a:lnTo>
                    <a:pt x="243802" y="44134"/>
                  </a:lnTo>
                  <a:cubicBezTo>
                    <a:pt x="255202" y="45011"/>
                    <a:pt x="262218" y="51149"/>
                    <a:pt x="265142" y="62255"/>
                  </a:cubicBezTo>
                  <a:cubicBezTo>
                    <a:pt x="268065" y="72777"/>
                    <a:pt x="270404" y="77161"/>
                    <a:pt x="272157" y="75408"/>
                  </a:cubicBezTo>
                  <a:cubicBezTo>
                    <a:pt x="275081" y="75992"/>
                    <a:pt x="276542" y="73070"/>
                    <a:pt x="276835" y="66639"/>
                  </a:cubicBezTo>
                  <a:close/>
                  <a:moveTo>
                    <a:pt x="231524" y="14614"/>
                  </a:moveTo>
                  <a:lnTo>
                    <a:pt x="231524" y="40627"/>
                  </a:lnTo>
                  <a:cubicBezTo>
                    <a:pt x="246433" y="40919"/>
                    <a:pt x="253449" y="35366"/>
                    <a:pt x="252864" y="23967"/>
                  </a:cubicBezTo>
                  <a:cubicBezTo>
                    <a:pt x="252571" y="13445"/>
                    <a:pt x="248187" y="7892"/>
                    <a:pt x="239709" y="7307"/>
                  </a:cubicBezTo>
                  <a:cubicBezTo>
                    <a:pt x="234155" y="7307"/>
                    <a:pt x="231524" y="9645"/>
                    <a:pt x="231524" y="14614"/>
                  </a:cubicBezTo>
                  <a:close/>
                  <a:moveTo>
                    <a:pt x="338808" y="85053"/>
                  </a:moveTo>
                  <a:lnTo>
                    <a:pt x="294667" y="85053"/>
                  </a:lnTo>
                  <a:lnTo>
                    <a:pt x="294667" y="80376"/>
                  </a:lnTo>
                  <a:cubicBezTo>
                    <a:pt x="303144" y="80669"/>
                    <a:pt x="307237" y="78038"/>
                    <a:pt x="306652" y="72193"/>
                  </a:cubicBezTo>
                  <a:lnTo>
                    <a:pt x="306652" y="14322"/>
                  </a:lnTo>
                  <a:cubicBezTo>
                    <a:pt x="307237" y="8768"/>
                    <a:pt x="303437" y="5846"/>
                    <a:pt x="294667" y="6138"/>
                  </a:cubicBezTo>
                  <a:lnTo>
                    <a:pt x="294667" y="1461"/>
                  </a:lnTo>
                  <a:lnTo>
                    <a:pt x="338808" y="1461"/>
                  </a:lnTo>
                  <a:lnTo>
                    <a:pt x="338808" y="6138"/>
                  </a:lnTo>
                  <a:cubicBezTo>
                    <a:pt x="330331" y="5846"/>
                    <a:pt x="326238" y="8476"/>
                    <a:pt x="326823" y="14322"/>
                  </a:cubicBezTo>
                  <a:lnTo>
                    <a:pt x="326823" y="72193"/>
                  </a:lnTo>
                  <a:cubicBezTo>
                    <a:pt x="326238" y="77746"/>
                    <a:pt x="330038" y="80669"/>
                    <a:pt x="338808" y="80376"/>
                  </a:cubicBezTo>
                  <a:lnTo>
                    <a:pt x="338808" y="85053"/>
                  </a:lnTo>
                  <a:close/>
                  <a:moveTo>
                    <a:pt x="430892" y="2046"/>
                  </a:moveTo>
                  <a:lnTo>
                    <a:pt x="430892" y="31858"/>
                  </a:lnTo>
                  <a:lnTo>
                    <a:pt x="426214" y="31858"/>
                  </a:lnTo>
                  <a:cubicBezTo>
                    <a:pt x="419783" y="13737"/>
                    <a:pt x="410721" y="5261"/>
                    <a:pt x="398736" y="5846"/>
                  </a:cubicBezTo>
                  <a:cubicBezTo>
                    <a:pt x="384411" y="5846"/>
                    <a:pt x="377396" y="18414"/>
                    <a:pt x="377396" y="43257"/>
                  </a:cubicBezTo>
                  <a:cubicBezTo>
                    <a:pt x="377396" y="67808"/>
                    <a:pt x="385581" y="80376"/>
                    <a:pt x="401951" y="80669"/>
                  </a:cubicBezTo>
                  <a:cubicBezTo>
                    <a:pt x="418029" y="80376"/>
                    <a:pt x="426799" y="71024"/>
                    <a:pt x="427968" y="52318"/>
                  </a:cubicBezTo>
                  <a:lnTo>
                    <a:pt x="433523" y="52318"/>
                  </a:lnTo>
                  <a:cubicBezTo>
                    <a:pt x="432938" y="74239"/>
                    <a:pt x="421245" y="85053"/>
                    <a:pt x="399028" y="85345"/>
                  </a:cubicBezTo>
                  <a:cubicBezTo>
                    <a:pt x="371549" y="84468"/>
                    <a:pt x="356933" y="70439"/>
                    <a:pt x="354886" y="43257"/>
                  </a:cubicBezTo>
                  <a:cubicBezTo>
                    <a:pt x="357810" y="16952"/>
                    <a:pt x="371841" y="2631"/>
                    <a:pt x="397566" y="0"/>
                  </a:cubicBezTo>
                  <a:cubicBezTo>
                    <a:pt x="404582" y="0"/>
                    <a:pt x="412475" y="2338"/>
                    <a:pt x="421245" y="7015"/>
                  </a:cubicBezTo>
                  <a:lnTo>
                    <a:pt x="425922" y="1754"/>
                  </a:lnTo>
                  <a:lnTo>
                    <a:pt x="430892" y="1754"/>
                  </a:lnTo>
                  <a:lnTo>
                    <a:pt x="430892" y="2046"/>
                  </a:lnTo>
                  <a:close/>
                  <a:moveTo>
                    <a:pt x="447554" y="1754"/>
                  </a:moveTo>
                  <a:lnTo>
                    <a:pt x="490234" y="1754"/>
                  </a:lnTo>
                  <a:lnTo>
                    <a:pt x="490234" y="6430"/>
                  </a:lnTo>
                  <a:cubicBezTo>
                    <a:pt x="481464" y="6138"/>
                    <a:pt x="477372" y="8768"/>
                    <a:pt x="477956" y="14614"/>
                  </a:cubicBezTo>
                  <a:lnTo>
                    <a:pt x="477956" y="64301"/>
                  </a:lnTo>
                  <a:cubicBezTo>
                    <a:pt x="478541" y="74531"/>
                    <a:pt x="484388" y="79792"/>
                    <a:pt x="494912" y="80961"/>
                  </a:cubicBezTo>
                  <a:cubicBezTo>
                    <a:pt x="508943" y="80961"/>
                    <a:pt x="515667" y="73946"/>
                    <a:pt x="515667" y="60209"/>
                  </a:cubicBezTo>
                  <a:lnTo>
                    <a:pt x="515667" y="16075"/>
                  </a:lnTo>
                  <a:cubicBezTo>
                    <a:pt x="516544" y="10814"/>
                    <a:pt x="512159" y="7599"/>
                    <a:pt x="502512" y="6722"/>
                  </a:cubicBezTo>
                  <a:lnTo>
                    <a:pt x="502512" y="2046"/>
                  </a:lnTo>
                  <a:lnTo>
                    <a:pt x="533206" y="2046"/>
                  </a:lnTo>
                  <a:lnTo>
                    <a:pt x="533206" y="6722"/>
                  </a:lnTo>
                  <a:cubicBezTo>
                    <a:pt x="525021" y="7599"/>
                    <a:pt x="521221" y="10814"/>
                    <a:pt x="521806" y="16075"/>
                  </a:cubicBezTo>
                  <a:lnTo>
                    <a:pt x="521806" y="59040"/>
                  </a:lnTo>
                  <a:cubicBezTo>
                    <a:pt x="521806" y="76869"/>
                    <a:pt x="511282" y="85637"/>
                    <a:pt x="489942" y="85637"/>
                  </a:cubicBezTo>
                  <a:cubicBezTo>
                    <a:pt x="469479" y="85345"/>
                    <a:pt x="458955" y="77454"/>
                    <a:pt x="458663" y="62548"/>
                  </a:cubicBezTo>
                  <a:lnTo>
                    <a:pt x="458663" y="14614"/>
                  </a:lnTo>
                  <a:cubicBezTo>
                    <a:pt x="459247" y="9061"/>
                    <a:pt x="455447" y="6138"/>
                    <a:pt x="447262" y="6430"/>
                  </a:cubicBezTo>
                  <a:lnTo>
                    <a:pt x="447554" y="1754"/>
                  </a:lnTo>
                  <a:close/>
                  <a:moveTo>
                    <a:pt x="613012" y="85053"/>
                  </a:moveTo>
                  <a:lnTo>
                    <a:pt x="543438" y="85053"/>
                  </a:lnTo>
                  <a:lnTo>
                    <a:pt x="543438" y="80376"/>
                  </a:lnTo>
                  <a:cubicBezTo>
                    <a:pt x="551915" y="80669"/>
                    <a:pt x="556008" y="78038"/>
                    <a:pt x="555423" y="72193"/>
                  </a:cubicBezTo>
                  <a:lnTo>
                    <a:pt x="555423" y="14322"/>
                  </a:lnTo>
                  <a:cubicBezTo>
                    <a:pt x="556008" y="8768"/>
                    <a:pt x="552208" y="5846"/>
                    <a:pt x="543438" y="6138"/>
                  </a:cubicBezTo>
                  <a:lnTo>
                    <a:pt x="543438" y="1461"/>
                  </a:lnTo>
                  <a:lnTo>
                    <a:pt x="587579" y="1461"/>
                  </a:lnTo>
                  <a:lnTo>
                    <a:pt x="587579" y="6138"/>
                  </a:lnTo>
                  <a:cubicBezTo>
                    <a:pt x="579102" y="5846"/>
                    <a:pt x="575009" y="8476"/>
                    <a:pt x="575594" y="14322"/>
                  </a:cubicBezTo>
                  <a:lnTo>
                    <a:pt x="575594" y="71608"/>
                  </a:lnTo>
                  <a:cubicBezTo>
                    <a:pt x="575302" y="77161"/>
                    <a:pt x="577933" y="79792"/>
                    <a:pt x="583779" y="79207"/>
                  </a:cubicBezTo>
                  <a:cubicBezTo>
                    <a:pt x="595765" y="78331"/>
                    <a:pt x="604242" y="69562"/>
                    <a:pt x="608919" y="52610"/>
                  </a:cubicBezTo>
                  <a:lnTo>
                    <a:pt x="614181" y="52610"/>
                  </a:lnTo>
                  <a:lnTo>
                    <a:pt x="613012" y="85053"/>
                  </a:lnTo>
                  <a:close/>
                  <a:moveTo>
                    <a:pt x="627044" y="1754"/>
                  </a:moveTo>
                  <a:lnTo>
                    <a:pt x="705095" y="1754"/>
                  </a:lnTo>
                  <a:lnTo>
                    <a:pt x="705680" y="31274"/>
                  </a:lnTo>
                  <a:lnTo>
                    <a:pt x="700126" y="31274"/>
                  </a:lnTo>
                  <a:cubicBezTo>
                    <a:pt x="696326" y="15491"/>
                    <a:pt x="688433" y="7599"/>
                    <a:pt x="676447" y="7599"/>
                  </a:cubicBezTo>
                  <a:lnTo>
                    <a:pt x="676447" y="72485"/>
                  </a:lnTo>
                  <a:cubicBezTo>
                    <a:pt x="675863" y="78038"/>
                    <a:pt x="680247" y="80961"/>
                    <a:pt x="689602" y="80669"/>
                  </a:cubicBezTo>
                  <a:lnTo>
                    <a:pt x="689602" y="85345"/>
                  </a:lnTo>
                  <a:lnTo>
                    <a:pt x="642245" y="85345"/>
                  </a:lnTo>
                  <a:lnTo>
                    <a:pt x="642245" y="80669"/>
                  </a:lnTo>
                  <a:cubicBezTo>
                    <a:pt x="652476" y="80961"/>
                    <a:pt x="656861" y="78331"/>
                    <a:pt x="655984" y="72485"/>
                  </a:cubicBezTo>
                  <a:lnTo>
                    <a:pt x="655984" y="7599"/>
                  </a:lnTo>
                  <a:cubicBezTo>
                    <a:pt x="643999" y="7599"/>
                    <a:pt x="636106" y="15491"/>
                    <a:pt x="632306" y="31274"/>
                  </a:cubicBezTo>
                  <a:lnTo>
                    <a:pt x="626751" y="31274"/>
                  </a:lnTo>
                  <a:lnTo>
                    <a:pt x="627044" y="1754"/>
                  </a:lnTo>
                  <a:close/>
                  <a:moveTo>
                    <a:pt x="715911" y="1754"/>
                  </a:moveTo>
                  <a:lnTo>
                    <a:pt x="758591" y="1754"/>
                  </a:lnTo>
                  <a:lnTo>
                    <a:pt x="758591" y="6430"/>
                  </a:lnTo>
                  <a:cubicBezTo>
                    <a:pt x="749822" y="6138"/>
                    <a:pt x="745729" y="8768"/>
                    <a:pt x="746314" y="14614"/>
                  </a:cubicBezTo>
                  <a:lnTo>
                    <a:pt x="746314" y="64301"/>
                  </a:lnTo>
                  <a:cubicBezTo>
                    <a:pt x="746898" y="74531"/>
                    <a:pt x="752745" y="79792"/>
                    <a:pt x="763269" y="80961"/>
                  </a:cubicBezTo>
                  <a:cubicBezTo>
                    <a:pt x="777300" y="80961"/>
                    <a:pt x="784024" y="73946"/>
                    <a:pt x="784024" y="60209"/>
                  </a:cubicBezTo>
                  <a:lnTo>
                    <a:pt x="784024" y="16075"/>
                  </a:lnTo>
                  <a:cubicBezTo>
                    <a:pt x="784901" y="10814"/>
                    <a:pt x="780516" y="7599"/>
                    <a:pt x="770869" y="6722"/>
                  </a:cubicBezTo>
                  <a:lnTo>
                    <a:pt x="770869" y="2046"/>
                  </a:lnTo>
                  <a:lnTo>
                    <a:pt x="801564" y="2046"/>
                  </a:lnTo>
                  <a:lnTo>
                    <a:pt x="801564" y="6722"/>
                  </a:lnTo>
                  <a:cubicBezTo>
                    <a:pt x="793378" y="7599"/>
                    <a:pt x="789578" y="10814"/>
                    <a:pt x="790163" y="16075"/>
                  </a:cubicBezTo>
                  <a:lnTo>
                    <a:pt x="790163" y="59040"/>
                  </a:lnTo>
                  <a:cubicBezTo>
                    <a:pt x="790163" y="76869"/>
                    <a:pt x="779639" y="85637"/>
                    <a:pt x="758299" y="85637"/>
                  </a:cubicBezTo>
                  <a:cubicBezTo>
                    <a:pt x="737836" y="85345"/>
                    <a:pt x="727312" y="77454"/>
                    <a:pt x="727020" y="62548"/>
                  </a:cubicBezTo>
                  <a:lnTo>
                    <a:pt x="727020" y="14614"/>
                  </a:lnTo>
                  <a:cubicBezTo>
                    <a:pt x="727605" y="9061"/>
                    <a:pt x="723804" y="6138"/>
                    <a:pt x="715619" y="6430"/>
                  </a:cubicBezTo>
                  <a:lnTo>
                    <a:pt x="715911" y="1754"/>
                  </a:lnTo>
                  <a:close/>
                  <a:moveTo>
                    <a:pt x="888093" y="66639"/>
                  </a:moveTo>
                  <a:lnTo>
                    <a:pt x="892770" y="66639"/>
                  </a:lnTo>
                  <a:cubicBezTo>
                    <a:pt x="892770" y="79207"/>
                    <a:pt x="886924" y="85637"/>
                    <a:pt x="875230" y="85637"/>
                  </a:cubicBezTo>
                  <a:cubicBezTo>
                    <a:pt x="863245" y="85930"/>
                    <a:pt x="857106" y="79207"/>
                    <a:pt x="857106" y="65763"/>
                  </a:cubicBezTo>
                  <a:cubicBezTo>
                    <a:pt x="857983" y="51441"/>
                    <a:pt x="853013" y="44718"/>
                    <a:pt x="842490" y="45303"/>
                  </a:cubicBezTo>
                  <a:lnTo>
                    <a:pt x="842490" y="70439"/>
                  </a:lnTo>
                  <a:cubicBezTo>
                    <a:pt x="841613" y="77746"/>
                    <a:pt x="845413" y="80961"/>
                    <a:pt x="854475" y="80376"/>
                  </a:cubicBezTo>
                  <a:lnTo>
                    <a:pt x="854475" y="85053"/>
                  </a:lnTo>
                  <a:lnTo>
                    <a:pt x="811211" y="85053"/>
                  </a:lnTo>
                  <a:lnTo>
                    <a:pt x="811211" y="80376"/>
                  </a:lnTo>
                  <a:cubicBezTo>
                    <a:pt x="819688" y="80669"/>
                    <a:pt x="823781" y="78038"/>
                    <a:pt x="823196" y="72193"/>
                  </a:cubicBezTo>
                  <a:lnTo>
                    <a:pt x="823196" y="14322"/>
                  </a:lnTo>
                  <a:cubicBezTo>
                    <a:pt x="823781" y="8768"/>
                    <a:pt x="819980" y="5846"/>
                    <a:pt x="811211" y="6138"/>
                  </a:cubicBezTo>
                  <a:lnTo>
                    <a:pt x="811211" y="1461"/>
                  </a:lnTo>
                  <a:lnTo>
                    <a:pt x="853890" y="1461"/>
                  </a:lnTo>
                  <a:cubicBezTo>
                    <a:pt x="874061" y="1754"/>
                    <a:pt x="884293" y="9061"/>
                    <a:pt x="884585" y="23675"/>
                  </a:cubicBezTo>
                  <a:cubicBezTo>
                    <a:pt x="884293" y="36535"/>
                    <a:pt x="874353" y="43257"/>
                    <a:pt x="855060" y="43549"/>
                  </a:cubicBezTo>
                  <a:lnTo>
                    <a:pt x="855060" y="44134"/>
                  </a:lnTo>
                  <a:cubicBezTo>
                    <a:pt x="866460" y="45011"/>
                    <a:pt x="873476" y="51149"/>
                    <a:pt x="876400" y="62255"/>
                  </a:cubicBezTo>
                  <a:cubicBezTo>
                    <a:pt x="879323" y="72777"/>
                    <a:pt x="881662" y="77161"/>
                    <a:pt x="883416" y="75408"/>
                  </a:cubicBezTo>
                  <a:cubicBezTo>
                    <a:pt x="886339" y="75992"/>
                    <a:pt x="887800" y="73070"/>
                    <a:pt x="888093" y="66639"/>
                  </a:cubicBezTo>
                  <a:close/>
                  <a:moveTo>
                    <a:pt x="842490" y="14614"/>
                  </a:moveTo>
                  <a:lnTo>
                    <a:pt x="842490" y="40627"/>
                  </a:lnTo>
                  <a:cubicBezTo>
                    <a:pt x="857398" y="40919"/>
                    <a:pt x="864414" y="35366"/>
                    <a:pt x="863830" y="23967"/>
                  </a:cubicBezTo>
                  <a:cubicBezTo>
                    <a:pt x="863537" y="13445"/>
                    <a:pt x="859152" y="7892"/>
                    <a:pt x="850675" y="7307"/>
                  </a:cubicBezTo>
                  <a:cubicBezTo>
                    <a:pt x="845121" y="7307"/>
                    <a:pt x="842490" y="9645"/>
                    <a:pt x="842490" y="14614"/>
                  </a:cubicBezTo>
                  <a:close/>
                  <a:moveTo>
                    <a:pt x="935158" y="85053"/>
                  </a:moveTo>
                  <a:lnTo>
                    <a:pt x="902125" y="85053"/>
                  </a:lnTo>
                  <a:lnTo>
                    <a:pt x="902125" y="80376"/>
                  </a:lnTo>
                  <a:cubicBezTo>
                    <a:pt x="908848" y="79500"/>
                    <a:pt x="913818" y="74239"/>
                    <a:pt x="917326" y="64886"/>
                  </a:cubicBezTo>
                  <a:lnTo>
                    <a:pt x="944220" y="585"/>
                  </a:lnTo>
                  <a:lnTo>
                    <a:pt x="950359" y="585"/>
                  </a:lnTo>
                  <a:lnTo>
                    <a:pt x="981638" y="72485"/>
                  </a:lnTo>
                  <a:cubicBezTo>
                    <a:pt x="983392" y="77746"/>
                    <a:pt x="987192" y="80669"/>
                    <a:pt x="993039" y="80669"/>
                  </a:cubicBezTo>
                  <a:lnTo>
                    <a:pt x="993039" y="85345"/>
                  </a:lnTo>
                  <a:lnTo>
                    <a:pt x="949482" y="85345"/>
                  </a:lnTo>
                  <a:lnTo>
                    <a:pt x="949482" y="80669"/>
                  </a:lnTo>
                  <a:lnTo>
                    <a:pt x="954159" y="80669"/>
                  </a:lnTo>
                  <a:cubicBezTo>
                    <a:pt x="959129" y="80961"/>
                    <a:pt x="961467" y="79500"/>
                    <a:pt x="961175" y="76285"/>
                  </a:cubicBezTo>
                  <a:cubicBezTo>
                    <a:pt x="961175" y="75700"/>
                    <a:pt x="960882" y="74531"/>
                    <a:pt x="960590" y="72485"/>
                  </a:cubicBezTo>
                  <a:cubicBezTo>
                    <a:pt x="960882" y="73654"/>
                    <a:pt x="960882" y="73362"/>
                    <a:pt x="960005" y="71608"/>
                  </a:cubicBezTo>
                  <a:lnTo>
                    <a:pt x="953867" y="57871"/>
                  </a:lnTo>
                  <a:lnTo>
                    <a:pt x="927265" y="57871"/>
                  </a:lnTo>
                  <a:lnTo>
                    <a:pt x="923464" y="67224"/>
                  </a:lnTo>
                  <a:cubicBezTo>
                    <a:pt x="922588" y="68685"/>
                    <a:pt x="922003" y="71316"/>
                    <a:pt x="921710" y="74823"/>
                  </a:cubicBezTo>
                  <a:cubicBezTo>
                    <a:pt x="922003" y="78623"/>
                    <a:pt x="924341" y="80376"/>
                    <a:pt x="928726" y="80376"/>
                  </a:cubicBezTo>
                  <a:lnTo>
                    <a:pt x="934865" y="80376"/>
                  </a:lnTo>
                  <a:lnTo>
                    <a:pt x="934865" y="85053"/>
                  </a:lnTo>
                  <a:lnTo>
                    <a:pt x="935158" y="85053"/>
                  </a:lnTo>
                  <a:close/>
                  <a:moveTo>
                    <a:pt x="951236" y="50856"/>
                  </a:moveTo>
                  <a:lnTo>
                    <a:pt x="940419" y="25136"/>
                  </a:lnTo>
                  <a:lnTo>
                    <a:pt x="929896" y="50856"/>
                  </a:lnTo>
                  <a:lnTo>
                    <a:pt x="951236" y="50856"/>
                  </a:lnTo>
                  <a:close/>
                  <a:moveTo>
                    <a:pt x="1070798" y="85053"/>
                  </a:moveTo>
                  <a:lnTo>
                    <a:pt x="1001224" y="85053"/>
                  </a:lnTo>
                  <a:lnTo>
                    <a:pt x="1001224" y="80376"/>
                  </a:lnTo>
                  <a:cubicBezTo>
                    <a:pt x="1009701" y="80669"/>
                    <a:pt x="1013794" y="78038"/>
                    <a:pt x="1013209" y="72193"/>
                  </a:cubicBezTo>
                  <a:lnTo>
                    <a:pt x="1013209" y="14322"/>
                  </a:lnTo>
                  <a:cubicBezTo>
                    <a:pt x="1013794" y="8768"/>
                    <a:pt x="1009994" y="5846"/>
                    <a:pt x="1001224" y="6138"/>
                  </a:cubicBezTo>
                  <a:lnTo>
                    <a:pt x="1001224" y="1461"/>
                  </a:lnTo>
                  <a:lnTo>
                    <a:pt x="1045073" y="1461"/>
                  </a:lnTo>
                  <a:lnTo>
                    <a:pt x="1045073" y="6138"/>
                  </a:lnTo>
                  <a:cubicBezTo>
                    <a:pt x="1036595" y="5846"/>
                    <a:pt x="1032503" y="8476"/>
                    <a:pt x="1033088" y="14322"/>
                  </a:cubicBezTo>
                  <a:lnTo>
                    <a:pt x="1033088" y="71608"/>
                  </a:lnTo>
                  <a:cubicBezTo>
                    <a:pt x="1032795" y="77161"/>
                    <a:pt x="1035426" y="79792"/>
                    <a:pt x="1041273" y="79207"/>
                  </a:cubicBezTo>
                  <a:cubicBezTo>
                    <a:pt x="1053258" y="78331"/>
                    <a:pt x="1061736" y="69562"/>
                    <a:pt x="1066413" y="52610"/>
                  </a:cubicBezTo>
                  <a:lnTo>
                    <a:pt x="1071675" y="52610"/>
                  </a:lnTo>
                  <a:lnTo>
                    <a:pt x="1070798" y="85053"/>
                  </a:lnTo>
                  <a:close/>
                  <a:moveTo>
                    <a:pt x="1137449" y="72193"/>
                  </a:moveTo>
                  <a:lnTo>
                    <a:pt x="1137449" y="14322"/>
                  </a:lnTo>
                  <a:cubicBezTo>
                    <a:pt x="1138033" y="8768"/>
                    <a:pt x="1134233" y="5846"/>
                    <a:pt x="1126048" y="6138"/>
                  </a:cubicBezTo>
                  <a:lnTo>
                    <a:pt x="1126048" y="1461"/>
                  </a:lnTo>
                  <a:lnTo>
                    <a:pt x="1169312" y="1461"/>
                  </a:lnTo>
                  <a:cubicBezTo>
                    <a:pt x="1188898" y="1754"/>
                    <a:pt x="1199130" y="8768"/>
                    <a:pt x="1199715" y="22213"/>
                  </a:cubicBezTo>
                  <a:cubicBezTo>
                    <a:pt x="1199715" y="32443"/>
                    <a:pt x="1193283" y="38288"/>
                    <a:pt x="1180713" y="40334"/>
                  </a:cubicBezTo>
                  <a:cubicBezTo>
                    <a:pt x="1196499" y="42965"/>
                    <a:pt x="1204392" y="49687"/>
                    <a:pt x="1204392" y="61086"/>
                  </a:cubicBezTo>
                  <a:cubicBezTo>
                    <a:pt x="1203515" y="76577"/>
                    <a:pt x="1193283" y="84468"/>
                    <a:pt x="1173697" y="84761"/>
                  </a:cubicBezTo>
                  <a:lnTo>
                    <a:pt x="1126048" y="84761"/>
                  </a:lnTo>
                  <a:lnTo>
                    <a:pt x="1126048" y="80084"/>
                  </a:lnTo>
                  <a:cubicBezTo>
                    <a:pt x="1134233" y="80669"/>
                    <a:pt x="1138033" y="78038"/>
                    <a:pt x="1137449" y="72193"/>
                  </a:cubicBezTo>
                  <a:close/>
                  <a:moveTo>
                    <a:pt x="1156742" y="43842"/>
                  </a:moveTo>
                  <a:lnTo>
                    <a:pt x="1156742" y="70439"/>
                  </a:lnTo>
                  <a:cubicBezTo>
                    <a:pt x="1156450" y="76869"/>
                    <a:pt x="1159373" y="79792"/>
                    <a:pt x="1165220" y="79500"/>
                  </a:cubicBezTo>
                  <a:cubicBezTo>
                    <a:pt x="1177205" y="79207"/>
                    <a:pt x="1183344" y="73946"/>
                    <a:pt x="1183344" y="63424"/>
                  </a:cubicBezTo>
                  <a:cubicBezTo>
                    <a:pt x="1183052" y="50564"/>
                    <a:pt x="1176913" y="44134"/>
                    <a:pt x="1165220" y="44134"/>
                  </a:cubicBezTo>
                  <a:lnTo>
                    <a:pt x="1156742" y="44134"/>
                  </a:lnTo>
                  <a:lnTo>
                    <a:pt x="1156742" y="43842"/>
                  </a:lnTo>
                  <a:close/>
                  <a:moveTo>
                    <a:pt x="1156742" y="15491"/>
                  </a:moveTo>
                  <a:lnTo>
                    <a:pt x="1156742" y="38581"/>
                  </a:lnTo>
                  <a:lnTo>
                    <a:pt x="1160543" y="38581"/>
                  </a:lnTo>
                  <a:cubicBezTo>
                    <a:pt x="1172820" y="38581"/>
                    <a:pt x="1178959" y="33612"/>
                    <a:pt x="1178667" y="23382"/>
                  </a:cubicBezTo>
                  <a:cubicBezTo>
                    <a:pt x="1178375" y="12860"/>
                    <a:pt x="1173697" y="7599"/>
                    <a:pt x="1164927" y="7307"/>
                  </a:cubicBezTo>
                  <a:cubicBezTo>
                    <a:pt x="1159666" y="7307"/>
                    <a:pt x="1156742" y="9938"/>
                    <a:pt x="1156742" y="15491"/>
                  </a:cubicBezTo>
                  <a:close/>
                  <a:moveTo>
                    <a:pt x="1249995" y="85053"/>
                  </a:moveTo>
                  <a:lnTo>
                    <a:pt x="1216670" y="85053"/>
                  </a:lnTo>
                  <a:lnTo>
                    <a:pt x="1216670" y="80376"/>
                  </a:lnTo>
                  <a:cubicBezTo>
                    <a:pt x="1223393" y="79500"/>
                    <a:pt x="1228363" y="74239"/>
                    <a:pt x="1231871" y="64886"/>
                  </a:cubicBezTo>
                  <a:lnTo>
                    <a:pt x="1258765" y="585"/>
                  </a:lnTo>
                  <a:lnTo>
                    <a:pt x="1264904" y="585"/>
                  </a:lnTo>
                  <a:lnTo>
                    <a:pt x="1296183" y="72485"/>
                  </a:lnTo>
                  <a:cubicBezTo>
                    <a:pt x="1297937" y="77746"/>
                    <a:pt x="1301737" y="80669"/>
                    <a:pt x="1307584" y="80669"/>
                  </a:cubicBezTo>
                  <a:lnTo>
                    <a:pt x="1307584" y="85345"/>
                  </a:lnTo>
                  <a:lnTo>
                    <a:pt x="1264027" y="85345"/>
                  </a:lnTo>
                  <a:lnTo>
                    <a:pt x="1264027" y="80669"/>
                  </a:lnTo>
                  <a:lnTo>
                    <a:pt x="1268704" y="80669"/>
                  </a:lnTo>
                  <a:cubicBezTo>
                    <a:pt x="1273674" y="80961"/>
                    <a:pt x="1276012" y="79500"/>
                    <a:pt x="1275720" y="76285"/>
                  </a:cubicBezTo>
                  <a:cubicBezTo>
                    <a:pt x="1275720" y="75700"/>
                    <a:pt x="1275427" y="74531"/>
                    <a:pt x="1275135" y="72485"/>
                  </a:cubicBezTo>
                  <a:cubicBezTo>
                    <a:pt x="1275427" y="73654"/>
                    <a:pt x="1275427" y="73362"/>
                    <a:pt x="1274550" y="71608"/>
                  </a:cubicBezTo>
                  <a:lnTo>
                    <a:pt x="1268412" y="57871"/>
                  </a:lnTo>
                  <a:lnTo>
                    <a:pt x="1241810" y="57871"/>
                  </a:lnTo>
                  <a:lnTo>
                    <a:pt x="1238010" y="67224"/>
                  </a:lnTo>
                  <a:cubicBezTo>
                    <a:pt x="1237133" y="68685"/>
                    <a:pt x="1236548" y="71316"/>
                    <a:pt x="1236255" y="74823"/>
                  </a:cubicBezTo>
                  <a:cubicBezTo>
                    <a:pt x="1236548" y="78623"/>
                    <a:pt x="1238887" y="80376"/>
                    <a:pt x="1243271" y="80376"/>
                  </a:cubicBezTo>
                  <a:lnTo>
                    <a:pt x="1249410" y="80376"/>
                  </a:lnTo>
                  <a:lnTo>
                    <a:pt x="1249410" y="85053"/>
                  </a:lnTo>
                  <a:lnTo>
                    <a:pt x="1249995" y="85053"/>
                  </a:lnTo>
                  <a:close/>
                  <a:moveTo>
                    <a:pt x="1266073" y="50856"/>
                  </a:moveTo>
                  <a:lnTo>
                    <a:pt x="1255257" y="25136"/>
                  </a:lnTo>
                  <a:lnTo>
                    <a:pt x="1244733" y="50856"/>
                  </a:lnTo>
                  <a:lnTo>
                    <a:pt x="1266073" y="50856"/>
                  </a:lnTo>
                  <a:close/>
                  <a:moveTo>
                    <a:pt x="1315476" y="6430"/>
                  </a:moveTo>
                  <a:lnTo>
                    <a:pt x="1315476" y="1754"/>
                  </a:lnTo>
                  <a:lnTo>
                    <a:pt x="1345002" y="1754"/>
                  </a:lnTo>
                  <a:lnTo>
                    <a:pt x="1385635" y="58748"/>
                  </a:lnTo>
                  <a:lnTo>
                    <a:pt x="1386220" y="58748"/>
                  </a:lnTo>
                  <a:lnTo>
                    <a:pt x="1386220" y="16075"/>
                  </a:lnTo>
                  <a:cubicBezTo>
                    <a:pt x="1386804" y="10814"/>
                    <a:pt x="1382712" y="7599"/>
                    <a:pt x="1373357" y="6722"/>
                  </a:cubicBezTo>
                  <a:lnTo>
                    <a:pt x="1373357" y="2046"/>
                  </a:lnTo>
                  <a:lnTo>
                    <a:pt x="1403760" y="2046"/>
                  </a:lnTo>
                  <a:lnTo>
                    <a:pt x="1403760" y="6722"/>
                  </a:lnTo>
                  <a:cubicBezTo>
                    <a:pt x="1395867" y="7599"/>
                    <a:pt x="1392359" y="10814"/>
                    <a:pt x="1392943" y="16075"/>
                  </a:cubicBezTo>
                  <a:lnTo>
                    <a:pt x="1392943" y="85345"/>
                  </a:lnTo>
                  <a:lnTo>
                    <a:pt x="1381543" y="85345"/>
                  </a:lnTo>
                  <a:lnTo>
                    <a:pt x="1335062" y="21044"/>
                  </a:lnTo>
                  <a:lnTo>
                    <a:pt x="1334478" y="21044"/>
                  </a:lnTo>
                  <a:lnTo>
                    <a:pt x="1334478" y="72777"/>
                  </a:lnTo>
                  <a:cubicBezTo>
                    <a:pt x="1333601" y="78331"/>
                    <a:pt x="1338278" y="81253"/>
                    <a:pt x="1348802" y="80961"/>
                  </a:cubicBezTo>
                  <a:lnTo>
                    <a:pt x="1348802" y="85637"/>
                  </a:lnTo>
                  <a:lnTo>
                    <a:pt x="1316061" y="85637"/>
                  </a:lnTo>
                  <a:lnTo>
                    <a:pt x="1316061" y="80961"/>
                  </a:lnTo>
                  <a:cubicBezTo>
                    <a:pt x="1324539" y="81253"/>
                    <a:pt x="1328631" y="78623"/>
                    <a:pt x="1328047" y="72777"/>
                  </a:cubicBezTo>
                  <a:lnTo>
                    <a:pt x="1328047" y="14906"/>
                  </a:lnTo>
                  <a:cubicBezTo>
                    <a:pt x="1328339" y="8768"/>
                    <a:pt x="1324246" y="6138"/>
                    <a:pt x="1315476" y="6430"/>
                  </a:cubicBezTo>
                  <a:close/>
                  <a:moveTo>
                    <a:pt x="1415745" y="6430"/>
                  </a:moveTo>
                  <a:lnTo>
                    <a:pt x="1415745" y="1754"/>
                  </a:lnTo>
                  <a:lnTo>
                    <a:pt x="1457840" y="1754"/>
                  </a:lnTo>
                  <a:lnTo>
                    <a:pt x="1457840" y="6430"/>
                  </a:lnTo>
                  <a:cubicBezTo>
                    <a:pt x="1450824" y="6138"/>
                    <a:pt x="1447609" y="8768"/>
                    <a:pt x="1447901" y="14614"/>
                  </a:cubicBezTo>
                  <a:lnTo>
                    <a:pt x="1447901" y="40627"/>
                  </a:lnTo>
                  <a:lnTo>
                    <a:pt x="1473041" y="15491"/>
                  </a:lnTo>
                  <a:cubicBezTo>
                    <a:pt x="1474795" y="14029"/>
                    <a:pt x="1475965" y="12276"/>
                    <a:pt x="1475965" y="10230"/>
                  </a:cubicBezTo>
                  <a:cubicBezTo>
                    <a:pt x="1475965" y="7599"/>
                    <a:pt x="1473918" y="6430"/>
                    <a:pt x="1469826" y="6430"/>
                  </a:cubicBezTo>
                  <a:lnTo>
                    <a:pt x="1465441" y="6430"/>
                  </a:lnTo>
                  <a:lnTo>
                    <a:pt x="1465441" y="1754"/>
                  </a:lnTo>
                  <a:lnTo>
                    <a:pt x="1501397" y="1754"/>
                  </a:lnTo>
                  <a:lnTo>
                    <a:pt x="1501397" y="6430"/>
                  </a:lnTo>
                  <a:cubicBezTo>
                    <a:pt x="1493797" y="7015"/>
                    <a:pt x="1488535" y="9353"/>
                    <a:pt x="1485319" y="13152"/>
                  </a:cubicBezTo>
                  <a:lnTo>
                    <a:pt x="1466318" y="31274"/>
                  </a:lnTo>
                  <a:lnTo>
                    <a:pt x="1493212" y="75408"/>
                  </a:lnTo>
                  <a:cubicBezTo>
                    <a:pt x="1494966" y="78915"/>
                    <a:pt x="1499059" y="80669"/>
                    <a:pt x="1505197" y="80669"/>
                  </a:cubicBezTo>
                  <a:lnTo>
                    <a:pt x="1505197" y="85345"/>
                  </a:lnTo>
                  <a:lnTo>
                    <a:pt x="1463394" y="85345"/>
                  </a:lnTo>
                  <a:lnTo>
                    <a:pt x="1463394" y="80669"/>
                  </a:lnTo>
                  <a:cubicBezTo>
                    <a:pt x="1467779" y="80084"/>
                    <a:pt x="1470118" y="79207"/>
                    <a:pt x="1470118" y="77746"/>
                  </a:cubicBezTo>
                  <a:cubicBezTo>
                    <a:pt x="1472457" y="80376"/>
                    <a:pt x="1466318" y="69270"/>
                    <a:pt x="1451994" y="45011"/>
                  </a:cubicBezTo>
                  <a:lnTo>
                    <a:pt x="1447609" y="48810"/>
                  </a:lnTo>
                  <a:lnTo>
                    <a:pt x="1447609" y="72485"/>
                  </a:lnTo>
                  <a:cubicBezTo>
                    <a:pt x="1447316" y="78038"/>
                    <a:pt x="1450240" y="80961"/>
                    <a:pt x="1456086" y="80669"/>
                  </a:cubicBezTo>
                  <a:lnTo>
                    <a:pt x="1456086" y="85345"/>
                  </a:lnTo>
                  <a:lnTo>
                    <a:pt x="1415453" y="85345"/>
                  </a:lnTo>
                  <a:lnTo>
                    <a:pt x="1415453" y="80669"/>
                  </a:lnTo>
                  <a:cubicBezTo>
                    <a:pt x="1423930" y="80961"/>
                    <a:pt x="1428023" y="78331"/>
                    <a:pt x="1427438" y="72485"/>
                  </a:cubicBezTo>
                  <a:lnTo>
                    <a:pt x="1427438" y="14614"/>
                  </a:lnTo>
                  <a:cubicBezTo>
                    <a:pt x="1428023" y="8768"/>
                    <a:pt x="1424222" y="6138"/>
                    <a:pt x="1415745" y="6430"/>
                  </a:cubicBezTo>
                  <a:close/>
                  <a:moveTo>
                    <a:pt x="1558693" y="43257"/>
                  </a:moveTo>
                  <a:cubicBezTo>
                    <a:pt x="1561617" y="16952"/>
                    <a:pt x="1575648" y="2631"/>
                    <a:pt x="1601373" y="0"/>
                  </a:cubicBezTo>
                  <a:cubicBezTo>
                    <a:pt x="1626514" y="2923"/>
                    <a:pt x="1640838" y="17244"/>
                    <a:pt x="1643469" y="43257"/>
                  </a:cubicBezTo>
                  <a:cubicBezTo>
                    <a:pt x="1640838" y="69270"/>
                    <a:pt x="1626806" y="83299"/>
                    <a:pt x="1601373" y="85345"/>
                  </a:cubicBezTo>
                  <a:cubicBezTo>
                    <a:pt x="1575356" y="83299"/>
                    <a:pt x="1561032" y="69270"/>
                    <a:pt x="1558693" y="43257"/>
                  </a:cubicBezTo>
                  <a:close/>
                  <a:moveTo>
                    <a:pt x="1581495" y="43257"/>
                  </a:moveTo>
                  <a:cubicBezTo>
                    <a:pt x="1581495" y="68101"/>
                    <a:pt x="1588219" y="80669"/>
                    <a:pt x="1601373" y="80669"/>
                  </a:cubicBezTo>
                  <a:cubicBezTo>
                    <a:pt x="1614236" y="80961"/>
                    <a:pt x="1620667" y="68393"/>
                    <a:pt x="1620667" y="43257"/>
                  </a:cubicBezTo>
                  <a:cubicBezTo>
                    <a:pt x="1620667" y="18121"/>
                    <a:pt x="1614236" y="5553"/>
                    <a:pt x="1601373" y="5846"/>
                  </a:cubicBezTo>
                  <a:cubicBezTo>
                    <a:pt x="1587926" y="5846"/>
                    <a:pt x="1581495" y="18414"/>
                    <a:pt x="1581495" y="43257"/>
                  </a:cubicBezTo>
                  <a:close/>
                  <a:moveTo>
                    <a:pt x="1702519" y="85053"/>
                  </a:moveTo>
                  <a:lnTo>
                    <a:pt x="1656916" y="85053"/>
                  </a:lnTo>
                  <a:lnTo>
                    <a:pt x="1656916" y="80376"/>
                  </a:lnTo>
                  <a:cubicBezTo>
                    <a:pt x="1665393" y="80669"/>
                    <a:pt x="1669486" y="78038"/>
                    <a:pt x="1668901" y="72193"/>
                  </a:cubicBezTo>
                  <a:lnTo>
                    <a:pt x="1668901" y="14322"/>
                  </a:lnTo>
                  <a:cubicBezTo>
                    <a:pt x="1669486" y="8768"/>
                    <a:pt x="1665686" y="5846"/>
                    <a:pt x="1656916" y="6138"/>
                  </a:cubicBezTo>
                  <a:lnTo>
                    <a:pt x="1656916" y="1461"/>
                  </a:lnTo>
                  <a:lnTo>
                    <a:pt x="1731752" y="1461"/>
                  </a:lnTo>
                  <a:lnTo>
                    <a:pt x="1732629" y="31274"/>
                  </a:lnTo>
                  <a:lnTo>
                    <a:pt x="1727367" y="31274"/>
                  </a:lnTo>
                  <a:cubicBezTo>
                    <a:pt x="1722982" y="15198"/>
                    <a:pt x="1713335" y="7015"/>
                    <a:pt x="1699011" y="7015"/>
                  </a:cubicBezTo>
                  <a:cubicBezTo>
                    <a:pt x="1691703" y="6430"/>
                    <a:pt x="1688487" y="8768"/>
                    <a:pt x="1689072" y="14614"/>
                  </a:cubicBezTo>
                  <a:lnTo>
                    <a:pt x="1689072" y="38288"/>
                  </a:lnTo>
                  <a:cubicBezTo>
                    <a:pt x="1699596" y="39165"/>
                    <a:pt x="1705735" y="34489"/>
                    <a:pt x="1708073" y="23967"/>
                  </a:cubicBezTo>
                  <a:lnTo>
                    <a:pt x="1712750" y="23967"/>
                  </a:lnTo>
                  <a:lnTo>
                    <a:pt x="1712750" y="57579"/>
                  </a:lnTo>
                  <a:lnTo>
                    <a:pt x="1708073" y="57579"/>
                  </a:lnTo>
                  <a:cubicBezTo>
                    <a:pt x="1705735" y="47057"/>
                    <a:pt x="1699596" y="42380"/>
                    <a:pt x="1689072" y="43257"/>
                  </a:cubicBezTo>
                  <a:lnTo>
                    <a:pt x="1689072" y="71608"/>
                  </a:lnTo>
                  <a:cubicBezTo>
                    <a:pt x="1688487" y="77161"/>
                    <a:pt x="1692872" y="80084"/>
                    <a:pt x="1702226" y="79792"/>
                  </a:cubicBezTo>
                  <a:lnTo>
                    <a:pt x="1702226" y="85053"/>
                  </a:lnTo>
                  <a:lnTo>
                    <a:pt x="1702519" y="85053"/>
                  </a:lnTo>
                  <a:close/>
                  <a:moveTo>
                    <a:pt x="1866223" y="2046"/>
                  </a:moveTo>
                  <a:lnTo>
                    <a:pt x="1866223" y="31858"/>
                  </a:lnTo>
                  <a:lnTo>
                    <a:pt x="1861545" y="31858"/>
                  </a:lnTo>
                  <a:cubicBezTo>
                    <a:pt x="1855114" y="13737"/>
                    <a:pt x="1846052" y="5261"/>
                    <a:pt x="1834067" y="5846"/>
                  </a:cubicBezTo>
                  <a:cubicBezTo>
                    <a:pt x="1819742" y="5846"/>
                    <a:pt x="1812726" y="18414"/>
                    <a:pt x="1812726" y="43257"/>
                  </a:cubicBezTo>
                  <a:cubicBezTo>
                    <a:pt x="1812726" y="67808"/>
                    <a:pt x="1820912" y="80376"/>
                    <a:pt x="1837282" y="80669"/>
                  </a:cubicBezTo>
                  <a:cubicBezTo>
                    <a:pt x="1853360" y="80376"/>
                    <a:pt x="1862130" y="71024"/>
                    <a:pt x="1863299" y="52318"/>
                  </a:cubicBezTo>
                  <a:lnTo>
                    <a:pt x="1868853" y="52318"/>
                  </a:lnTo>
                  <a:cubicBezTo>
                    <a:pt x="1868269" y="74239"/>
                    <a:pt x="1856576" y="85053"/>
                    <a:pt x="1834359" y="85345"/>
                  </a:cubicBezTo>
                  <a:cubicBezTo>
                    <a:pt x="1806880" y="84468"/>
                    <a:pt x="1792264" y="70439"/>
                    <a:pt x="1790217" y="43257"/>
                  </a:cubicBezTo>
                  <a:cubicBezTo>
                    <a:pt x="1793141" y="16952"/>
                    <a:pt x="1807172" y="2631"/>
                    <a:pt x="1832897" y="0"/>
                  </a:cubicBezTo>
                  <a:cubicBezTo>
                    <a:pt x="1839913" y="0"/>
                    <a:pt x="1847806" y="2338"/>
                    <a:pt x="1856576" y="7015"/>
                  </a:cubicBezTo>
                  <a:lnTo>
                    <a:pt x="1861253" y="1754"/>
                  </a:lnTo>
                  <a:lnTo>
                    <a:pt x="1866223" y="1754"/>
                  </a:lnTo>
                  <a:lnTo>
                    <a:pt x="1866223" y="2046"/>
                  </a:lnTo>
                  <a:close/>
                  <a:moveTo>
                    <a:pt x="1915626" y="38581"/>
                  </a:moveTo>
                  <a:lnTo>
                    <a:pt x="1942520" y="38581"/>
                  </a:lnTo>
                  <a:lnTo>
                    <a:pt x="1942520" y="14322"/>
                  </a:lnTo>
                  <a:cubicBezTo>
                    <a:pt x="1942813" y="8768"/>
                    <a:pt x="1939305" y="5846"/>
                    <a:pt x="1931996" y="6138"/>
                  </a:cubicBezTo>
                  <a:lnTo>
                    <a:pt x="1931996" y="1461"/>
                  </a:lnTo>
                  <a:lnTo>
                    <a:pt x="1974676" y="1461"/>
                  </a:lnTo>
                  <a:lnTo>
                    <a:pt x="1974676" y="6138"/>
                  </a:lnTo>
                  <a:cubicBezTo>
                    <a:pt x="1966199" y="5846"/>
                    <a:pt x="1962106" y="8476"/>
                    <a:pt x="1962691" y="14322"/>
                  </a:cubicBezTo>
                  <a:lnTo>
                    <a:pt x="1962691" y="72193"/>
                  </a:lnTo>
                  <a:cubicBezTo>
                    <a:pt x="1962106" y="77746"/>
                    <a:pt x="1965907" y="80669"/>
                    <a:pt x="1974676" y="80376"/>
                  </a:cubicBezTo>
                  <a:lnTo>
                    <a:pt x="1974676" y="85053"/>
                  </a:lnTo>
                  <a:lnTo>
                    <a:pt x="1931996" y="85053"/>
                  </a:lnTo>
                  <a:lnTo>
                    <a:pt x="1931996" y="80376"/>
                  </a:lnTo>
                  <a:cubicBezTo>
                    <a:pt x="1939305" y="80669"/>
                    <a:pt x="1942813" y="78038"/>
                    <a:pt x="1942520" y="72193"/>
                  </a:cubicBezTo>
                  <a:lnTo>
                    <a:pt x="1942520" y="43842"/>
                  </a:lnTo>
                  <a:lnTo>
                    <a:pt x="1915626" y="43842"/>
                  </a:lnTo>
                  <a:lnTo>
                    <a:pt x="1915626" y="72193"/>
                  </a:lnTo>
                  <a:cubicBezTo>
                    <a:pt x="1915334" y="77746"/>
                    <a:pt x="1918842" y="80669"/>
                    <a:pt x="1926150" y="80376"/>
                  </a:cubicBezTo>
                  <a:lnTo>
                    <a:pt x="1926150" y="85053"/>
                  </a:lnTo>
                  <a:lnTo>
                    <a:pt x="1884055" y="85053"/>
                  </a:lnTo>
                  <a:lnTo>
                    <a:pt x="1884055" y="80376"/>
                  </a:lnTo>
                  <a:cubicBezTo>
                    <a:pt x="1892240" y="80669"/>
                    <a:pt x="1896040" y="78038"/>
                    <a:pt x="1895455" y="72193"/>
                  </a:cubicBezTo>
                  <a:lnTo>
                    <a:pt x="1895455" y="14322"/>
                  </a:lnTo>
                  <a:cubicBezTo>
                    <a:pt x="1896040" y="8768"/>
                    <a:pt x="1892240" y="5846"/>
                    <a:pt x="1884055" y="6138"/>
                  </a:cubicBezTo>
                  <a:lnTo>
                    <a:pt x="1884055" y="1461"/>
                  </a:lnTo>
                  <a:lnTo>
                    <a:pt x="1926150" y="1461"/>
                  </a:lnTo>
                  <a:lnTo>
                    <a:pt x="1926150" y="6138"/>
                  </a:lnTo>
                  <a:cubicBezTo>
                    <a:pt x="1918842" y="5846"/>
                    <a:pt x="1915334" y="8476"/>
                    <a:pt x="1915626" y="14322"/>
                  </a:cubicBezTo>
                  <a:lnTo>
                    <a:pt x="1915626" y="38581"/>
                  </a:lnTo>
                  <a:close/>
                  <a:moveTo>
                    <a:pt x="2031388" y="85053"/>
                  </a:moveTo>
                  <a:lnTo>
                    <a:pt x="1987246" y="85053"/>
                  </a:lnTo>
                  <a:lnTo>
                    <a:pt x="1987246" y="80376"/>
                  </a:lnTo>
                  <a:cubicBezTo>
                    <a:pt x="1995724" y="80669"/>
                    <a:pt x="1999817" y="78038"/>
                    <a:pt x="1999232" y="72193"/>
                  </a:cubicBezTo>
                  <a:lnTo>
                    <a:pt x="1999232" y="14322"/>
                  </a:lnTo>
                  <a:cubicBezTo>
                    <a:pt x="1999817" y="8768"/>
                    <a:pt x="1996016" y="5846"/>
                    <a:pt x="1987246" y="6138"/>
                  </a:cubicBezTo>
                  <a:lnTo>
                    <a:pt x="1987246" y="1461"/>
                  </a:lnTo>
                  <a:lnTo>
                    <a:pt x="2031388" y="1461"/>
                  </a:lnTo>
                  <a:lnTo>
                    <a:pt x="2031388" y="6138"/>
                  </a:lnTo>
                  <a:cubicBezTo>
                    <a:pt x="2022910" y="5846"/>
                    <a:pt x="2018818" y="8476"/>
                    <a:pt x="2019402" y="14322"/>
                  </a:cubicBezTo>
                  <a:lnTo>
                    <a:pt x="2019402" y="72193"/>
                  </a:lnTo>
                  <a:cubicBezTo>
                    <a:pt x="2018818" y="77746"/>
                    <a:pt x="2022618" y="80669"/>
                    <a:pt x="2031388" y="80376"/>
                  </a:cubicBezTo>
                  <a:lnTo>
                    <a:pt x="2031388" y="85053"/>
                  </a:lnTo>
                  <a:close/>
                  <a:moveTo>
                    <a:pt x="2044543" y="6430"/>
                  </a:moveTo>
                  <a:lnTo>
                    <a:pt x="2044543" y="1754"/>
                  </a:lnTo>
                  <a:lnTo>
                    <a:pt x="2074068" y="1754"/>
                  </a:lnTo>
                  <a:lnTo>
                    <a:pt x="2114701" y="58748"/>
                  </a:lnTo>
                  <a:lnTo>
                    <a:pt x="2115286" y="58748"/>
                  </a:lnTo>
                  <a:lnTo>
                    <a:pt x="2115286" y="16075"/>
                  </a:lnTo>
                  <a:cubicBezTo>
                    <a:pt x="2115871" y="10814"/>
                    <a:pt x="2111778" y="7599"/>
                    <a:pt x="2102424" y="6722"/>
                  </a:cubicBezTo>
                  <a:lnTo>
                    <a:pt x="2102424" y="2046"/>
                  </a:lnTo>
                  <a:lnTo>
                    <a:pt x="2132826" y="2046"/>
                  </a:lnTo>
                  <a:lnTo>
                    <a:pt x="2132826" y="6722"/>
                  </a:lnTo>
                  <a:cubicBezTo>
                    <a:pt x="2124933" y="7599"/>
                    <a:pt x="2121425" y="10814"/>
                    <a:pt x="2122010" y="16075"/>
                  </a:cubicBezTo>
                  <a:lnTo>
                    <a:pt x="2122010" y="85345"/>
                  </a:lnTo>
                  <a:lnTo>
                    <a:pt x="2110609" y="85345"/>
                  </a:lnTo>
                  <a:lnTo>
                    <a:pt x="2064129" y="21044"/>
                  </a:lnTo>
                  <a:lnTo>
                    <a:pt x="2063544" y="21044"/>
                  </a:lnTo>
                  <a:lnTo>
                    <a:pt x="2063544" y="72777"/>
                  </a:lnTo>
                  <a:cubicBezTo>
                    <a:pt x="2062667" y="78331"/>
                    <a:pt x="2067344" y="81253"/>
                    <a:pt x="2077868" y="80961"/>
                  </a:cubicBezTo>
                  <a:lnTo>
                    <a:pt x="2077868" y="85637"/>
                  </a:lnTo>
                  <a:lnTo>
                    <a:pt x="2045127" y="85637"/>
                  </a:lnTo>
                  <a:lnTo>
                    <a:pt x="2045127" y="80961"/>
                  </a:lnTo>
                  <a:cubicBezTo>
                    <a:pt x="2053605" y="81253"/>
                    <a:pt x="2057697" y="78623"/>
                    <a:pt x="2057113" y="72777"/>
                  </a:cubicBezTo>
                  <a:lnTo>
                    <a:pt x="2057113" y="14906"/>
                  </a:lnTo>
                  <a:cubicBezTo>
                    <a:pt x="2057405" y="8768"/>
                    <a:pt x="2053313" y="6138"/>
                    <a:pt x="2044543" y="6430"/>
                  </a:cubicBezTo>
                  <a:close/>
                  <a:moveTo>
                    <a:pt x="2174921" y="85053"/>
                  </a:moveTo>
                  <a:lnTo>
                    <a:pt x="2141888" y="85053"/>
                  </a:lnTo>
                  <a:lnTo>
                    <a:pt x="2141888" y="80376"/>
                  </a:lnTo>
                  <a:cubicBezTo>
                    <a:pt x="2148612" y="79500"/>
                    <a:pt x="2153581" y="74239"/>
                    <a:pt x="2157089" y="64886"/>
                  </a:cubicBezTo>
                  <a:lnTo>
                    <a:pt x="2183983" y="585"/>
                  </a:lnTo>
                  <a:lnTo>
                    <a:pt x="2190122" y="585"/>
                  </a:lnTo>
                  <a:lnTo>
                    <a:pt x="2221401" y="72485"/>
                  </a:lnTo>
                  <a:cubicBezTo>
                    <a:pt x="2223155" y="77746"/>
                    <a:pt x="2226956" y="80669"/>
                    <a:pt x="2232802" y="80669"/>
                  </a:cubicBezTo>
                  <a:lnTo>
                    <a:pt x="2232802" y="85345"/>
                  </a:lnTo>
                  <a:lnTo>
                    <a:pt x="2189245" y="85345"/>
                  </a:lnTo>
                  <a:lnTo>
                    <a:pt x="2189245" y="80669"/>
                  </a:lnTo>
                  <a:lnTo>
                    <a:pt x="2193922" y="80669"/>
                  </a:lnTo>
                  <a:cubicBezTo>
                    <a:pt x="2198892" y="80961"/>
                    <a:pt x="2201231" y="79500"/>
                    <a:pt x="2200938" y="76285"/>
                  </a:cubicBezTo>
                  <a:cubicBezTo>
                    <a:pt x="2200938" y="75700"/>
                    <a:pt x="2200646" y="74531"/>
                    <a:pt x="2200354" y="72485"/>
                  </a:cubicBezTo>
                  <a:cubicBezTo>
                    <a:pt x="2200646" y="73654"/>
                    <a:pt x="2200646" y="73362"/>
                    <a:pt x="2199769" y="71608"/>
                  </a:cubicBezTo>
                  <a:lnTo>
                    <a:pt x="2193630" y="57871"/>
                  </a:lnTo>
                  <a:lnTo>
                    <a:pt x="2167028" y="57871"/>
                  </a:lnTo>
                  <a:lnTo>
                    <a:pt x="2163228" y="67224"/>
                  </a:lnTo>
                  <a:cubicBezTo>
                    <a:pt x="2162351" y="68685"/>
                    <a:pt x="2161766" y="71316"/>
                    <a:pt x="2161474" y="74823"/>
                  </a:cubicBezTo>
                  <a:cubicBezTo>
                    <a:pt x="2161766" y="78623"/>
                    <a:pt x="2164105" y="80376"/>
                    <a:pt x="2168490" y="80376"/>
                  </a:cubicBezTo>
                  <a:lnTo>
                    <a:pt x="2174629" y="80376"/>
                  </a:lnTo>
                  <a:lnTo>
                    <a:pt x="2174921" y="85053"/>
                  </a:lnTo>
                  <a:close/>
                  <a:moveTo>
                    <a:pt x="2190999" y="50856"/>
                  </a:moveTo>
                  <a:lnTo>
                    <a:pt x="2180183" y="25136"/>
                  </a:lnTo>
                  <a:lnTo>
                    <a:pt x="2169659" y="50856"/>
                  </a:lnTo>
                  <a:lnTo>
                    <a:pt x="2190999" y="50856"/>
                  </a:lnTo>
                  <a:close/>
                </a:path>
              </a:pathLst>
            </a:custGeom>
            <a:grpFill/>
            <a:ln w="186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</a:endParaRPr>
            </a:p>
          </p:txBody>
        </p:sp>
      </p:grpSp>
      <p:grpSp>
        <p:nvGrpSpPr>
          <p:cNvPr id="154" name="组合 153"/>
          <p:cNvGrpSpPr/>
          <p:nvPr/>
        </p:nvGrpSpPr>
        <p:grpSpPr>
          <a:xfrm>
            <a:off x="1059042" y="2101687"/>
            <a:ext cx="2003974" cy="396022"/>
            <a:chOff x="3252201" y="2557943"/>
            <a:chExt cx="1451576" cy="286857"/>
          </a:xfrm>
          <a:solidFill>
            <a:sysClr val="window" lastClr="FFFFFF"/>
          </a:solidFill>
        </p:grpSpPr>
        <p:sp>
          <p:nvSpPr>
            <p:cNvPr id="165" name="任意多边形: 形状 164"/>
            <p:cNvSpPr/>
            <p:nvPr/>
          </p:nvSpPr>
          <p:spPr>
            <a:xfrm>
              <a:off x="3380102" y="2557943"/>
              <a:ext cx="32858" cy="88685"/>
            </a:xfrm>
            <a:custGeom>
              <a:avLst/>
              <a:gdLst>
                <a:gd name="connsiteX0" fmla="*/ 12473 w 67495"/>
                <a:gd name="connsiteY0" fmla="*/ 182089 h 182172"/>
                <a:gd name="connsiteX1" fmla="*/ 45213 w 67495"/>
                <a:gd name="connsiteY1" fmla="*/ 182089 h 182172"/>
                <a:gd name="connsiteX2" fmla="*/ 64507 w 67495"/>
                <a:gd name="connsiteY2" fmla="*/ 176828 h 182172"/>
                <a:gd name="connsiteX3" fmla="*/ 66846 w 67495"/>
                <a:gd name="connsiteY3" fmla="*/ 169521 h 182172"/>
                <a:gd name="connsiteX4" fmla="*/ 66846 w 67495"/>
                <a:gd name="connsiteY4" fmla="*/ 153446 h 182172"/>
                <a:gd name="connsiteX5" fmla="*/ 66846 w 67495"/>
                <a:gd name="connsiteY5" fmla="*/ 130941 h 182172"/>
                <a:gd name="connsiteX6" fmla="*/ 66846 w 67495"/>
                <a:gd name="connsiteY6" fmla="*/ 42380 h 182172"/>
                <a:gd name="connsiteX7" fmla="*/ 65676 w 67495"/>
                <a:gd name="connsiteY7" fmla="*/ 0 h 182172"/>
                <a:gd name="connsiteX8" fmla="*/ 1949 w 67495"/>
                <a:gd name="connsiteY8" fmla="*/ 0 h 182172"/>
                <a:gd name="connsiteX9" fmla="*/ 780 w 67495"/>
                <a:gd name="connsiteY9" fmla="*/ 21044 h 182172"/>
                <a:gd name="connsiteX10" fmla="*/ 780 w 67495"/>
                <a:gd name="connsiteY10" fmla="*/ 109604 h 182172"/>
                <a:gd name="connsiteX11" fmla="*/ 780 w 67495"/>
                <a:gd name="connsiteY11" fmla="*/ 171859 h 182172"/>
                <a:gd name="connsiteX12" fmla="*/ 12473 w 67495"/>
                <a:gd name="connsiteY12" fmla="*/ 182089 h 182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7495" h="182172">
                  <a:moveTo>
                    <a:pt x="12473" y="182089"/>
                  </a:moveTo>
                  <a:lnTo>
                    <a:pt x="45213" y="182089"/>
                  </a:lnTo>
                  <a:cubicBezTo>
                    <a:pt x="50768" y="182089"/>
                    <a:pt x="61291" y="183258"/>
                    <a:pt x="64507" y="176828"/>
                  </a:cubicBezTo>
                  <a:cubicBezTo>
                    <a:pt x="65676" y="175075"/>
                    <a:pt x="66846" y="171567"/>
                    <a:pt x="66846" y="169521"/>
                  </a:cubicBezTo>
                  <a:cubicBezTo>
                    <a:pt x="68307" y="165722"/>
                    <a:pt x="66846" y="157538"/>
                    <a:pt x="66846" y="153446"/>
                  </a:cubicBezTo>
                  <a:lnTo>
                    <a:pt x="66846" y="130941"/>
                  </a:lnTo>
                  <a:lnTo>
                    <a:pt x="66846" y="42380"/>
                  </a:lnTo>
                  <a:cubicBezTo>
                    <a:pt x="66846" y="37704"/>
                    <a:pt x="67723" y="0"/>
                    <a:pt x="65676" y="0"/>
                  </a:cubicBezTo>
                  <a:lnTo>
                    <a:pt x="1949" y="0"/>
                  </a:lnTo>
                  <a:cubicBezTo>
                    <a:pt x="195" y="0"/>
                    <a:pt x="780" y="18121"/>
                    <a:pt x="780" y="21044"/>
                  </a:cubicBezTo>
                  <a:lnTo>
                    <a:pt x="780" y="109604"/>
                  </a:lnTo>
                  <a:cubicBezTo>
                    <a:pt x="780" y="130064"/>
                    <a:pt x="-974" y="151400"/>
                    <a:pt x="780" y="171859"/>
                  </a:cubicBezTo>
                  <a:cubicBezTo>
                    <a:pt x="1657" y="177705"/>
                    <a:pt x="6626" y="181505"/>
                    <a:pt x="12473" y="182089"/>
                  </a:cubicBezTo>
                  <a:close/>
                </a:path>
              </a:pathLst>
            </a:custGeom>
            <a:grpFill/>
            <a:ln w="186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</a:endParaRPr>
            </a:p>
          </p:txBody>
        </p:sp>
        <p:sp>
          <p:nvSpPr>
            <p:cNvPr id="166" name="任意多边形: 形状 165"/>
            <p:cNvSpPr/>
            <p:nvPr/>
          </p:nvSpPr>
          <p:spPr>
            <a:xfrm>
              <a:off x="3252201" y="2560362"/>
              <a:ext cx="288756" cy="284438"/>
            </a:xfrm>
            <a:custGeom>
              <a:avLst/>
              <a:gdLst>
                <a:gd name="connsiteX0" fmla="*/ 369038 w 593146"/>
                <a:gd name="connsiteY0" fmla="*/ 877 h 584277"/>
                <a:gd name="connsiteX1" fmla="*/ 368746 w 593146"/>
                <a:gd name="connsiteY1" fmla="*/ 93237 h 584277"/>
                <a:gd name="connsiteX2" fmla="*/ 368454 w 593146"/>
                <a:gd name="connsiteY2" fmla="*/ 180920 h 584277"/>
                <a:gd name="connsiteX3" fmla="*/ 310865 w 593146"/>
                <a:gd name="connsiteY3" fmla="*/ 191150 h 584277"/>
                <a:gd name="connsiteX4" fmla="*/ 303265 w 593146"/>
                <a:gd name="connsiteY4" fmla="*/ 229438 h 584277"/>
                <a:gd name="connsiteX5" fmla="*/ 303265 w 593146"/>
                <a:gd name="connsiteY5" fmla="*/ 289063 h 584277"/>
                <a:gd name="connsiteX6" fmla="*/ 333667 w 593146"/>
                <a:gd name="connsiteY6" fmla="*/ 281756 h 584277"/>
                <a:gd name="connsiteX7" fmla="*/ 385701 w 593146"/>
                <a:gd name="connsiteY7" fmla="*/ 281464 h 584277"/>
                <a:gd name="connsiteX8" fmla="*/ 395348 w 593146"/>
                <a:gd name="connsiteY8" fmla="*/ 268019 h 584277"/>
                <a:gd name="connsiteX9" fmla="*/ 395348 w 593146"/>
                <a:gd name="connsiteY9" fmla="*/ 244344 h 584277"/>
                <a:gd name="connsiteX10" fmla="*/ 395348 w 593146"/>
                <a:gd name="connsiteY10" fmla="*/ 207517 h 584277"/>
                <a:gd name="connsiteX11" fmla="*/ 395348 w 593146"/>
                <a:gd name="connsiteY11" fmla="*/ 75408 h 584277"/>
                <a:gd name="connsiteX12" fmla="*/ 531573 w 593146"/>
                <a:gd name="connsiteY12" fmla="*/ 289355 h 584277"/>
                <a:gd name="connsiteX13" fmla="*/ 328697 w 593146"/>
                <a:gd name="connsiteY13" fmla="*/ 522301 h 584277"/>
                <a:gd name="connsiteX14" fmla="*/ 328697 w 593146"/>
                <a:gd name="connsiteY14" fmla="*/ 451570 h 584277"/>
                <a:gd name="connsiteX15" fmla="*/ 328697 w 593146"/>
                <a:gd name="connsiteY15" fmla="*/ 416788 h 584277"/>
                <a:gd name="connsiteX16" fmla="*/ 328697 w 593146"/>
                <a:gd name="connsiteY16" fmla="*/ 399836 h 584277"/>
                <a:gd name="connsiteX17" fmla="*/ 328697 w 593146"/>
                <a:gd name="connsiteY17" fmla="*/ 391360 h 584277"/>
                <a:gd name="connsiteX18" fmla="*/ 332205 w 593146"/>
                <a:gd name="connsiteY18" fmla="*/ 387268 h 584277"/>
                <a:gd name="connsiteX19" fmla="*/ 395640 w 593146"/>
                <a:gd name="connsiteY19" fmla="*/ 374116 h 584277"/>
                <a:gd name="connsiteX20" fmla="*/ 395640 w 593146"/>
                <a:gd name="connsiteY20" fmla="*/ 344888 h 584277"/>
                <a:gd name="connsiteX21" fmla="*/ 395640 w 593146"/>
                <a:gd name="connsiteY21" fmla="*/ 282925 h 584277"/>
                <a:gd name="connsiteX22" fmla="*/ 366115 w 593146"/>
                <a:gd name="connsiteY22" fmla="*/ 295493 h 584277"/>
                <a:gd name="connsiteX23" fmla="*/ 316127 w 593146"/>
                <a:gd name="connsiteY23" fmla="*/ 295493 h 584277"/>
                <a:gd name="connsiteX24" fmla="*/ 303557 w 593146"/>
                <a:gd name="connsiteY24" fmla="*/ 327351 h 584277"/>
                <a:gd name="connsiteX25" fmla="*/ 303557 w 593146"/>
                <a:gd name="connsiteY25" fmla="*/ 386684 h 584277"/>
                <a:gd name="connsiteX26" fmla="*/ 293033 w 593146"/>
                <a:gd name="connsiteY26" fmla="*/ 386391 h 584277"/>
                <a:gd name="connsiteX27" fmla="*/ 290110 w 593146"/>
                <a:gd name="connsiteY27" fmla="*/ 380254 h 584277"/>
                <a:gd name="connsiteX28" fmla="*/ 290110 w 593146"/>
                <a:gd name="connsiteY28" fmla="*/ 364178 h 584277"/>
                <a:gd name="connsiteX29" fmla="*/ 290110 w 593146"/>
                <a:gd name="connsiteY29" fmla="*/ 333489 h 584277"/>
                <a:gd name="connsiteX30" fmla="*/ 289817 w 593146"/>
                <a:gd name="connsiteY30" fmla="*/ 305138 h 584277"/>
                <a:gd name="connsiteX31" fmla="*/ 254738 w 593146"/>
                <a:gd name="connsiteY31" fmla="*/ 295493 h 584277"/>
                <a:gd name="connsiteX32" fmla="*/ 205919 w 593146"/>
                <a:gd name="connsiteY32" fmla="*/ 295201 h 584277"/>
                <a:gd name="connsiteX33" fmla="*/ 198026 w 593146"/>
                <a:gd name="connsiteY33" fmla="*/ 283510 h 584277"/>
                <a:gd name="connsiteX34" fmla="*/ 198026 w 593146"/>
                <a:gd name="connsiteY34" fmla="*/ 353072 h 584277"/>
                <a:gd name="connsiteX35" fmla="*/ 198319 w 593146"/>
                <a:gd name="connsiteY35" fmla="*/ 376746 h 584277"/>
                <a:gd name="connsiteX36" fmla="*/ 228721 w 593146"/>
                <a:gd name="connsiteY36" fmla="*/ 386684 h 584277"/>
                <a:gd name="connsiteX37" fmla="*/ 259708 w 593146"/>
                <a:gd name="connsiteY37" fmla="*/ 386684 h 584277"/>
                <a:gd name="connsiteX38" fmla="*/ 263800 w 593146"/>
                <a:gd name="connsiteY38" fmla="*/ 398375 h 584277"/>
                <a:gd name="connsiteX39" fmla="*/ 263800 w 593146"/>
                <a:gd name="connsiteY39" fmla="*/ 521716 h 584277"/>
                <a:gd name="connsiteX40" fmla="*/ 60925 w 593146"/>
                <a:gd name="connsiteY40" fmla="*/ 288771 h 584277"/>
                <a:gd name="connsiteX41" fmla="*/ 197734 w 593146"/>
                <a:gd name="connsiteY41" fmla="*/ 74823 h 584277"/>
                <a:gd name="connsiteX42" fmla="*/ 197734 w 593146"/>
                <a:gd name="connsiteY42" fmla="*/ 267727 h 584277"/>
                <a:gd name="connsiteX43" fmla="*/ 210304 w 593146"/>
                <a:gd name="connsiteY43" fmla="*/ 280879 h 584277"/>
                <a:gd name="connsiteX44" fmla="*/ 249184 w 593146"/>
                <a:gd name="connsiteY44" fmla="*/ 280879 h 584277"/>
                <a:gd name="connsiteX45" fmla="*/ 290110 w 593146"/>
                <a:gd name="connsiteY45" fmla="*/ 288186 h 584277"/>
                <a:gd name="connsiteX46" fmla="*/ 290110 w 593146"/>
                <a:gd name="connsiteY46" fmla="*/ 220670 h 584277"/>
                <a:gd name="connsiteX47" fmla="*/ 275201 w 593146"/>
                <a:gd name="connsiteY47" fmla="*/ 189688 h 584277"/>
                <a:gd name="connsiteX48" fmla="*/ 243922 w 593146"/>
                <a:gd name="connsiteY48" fmla="*/ 189688 h 584277"/>
                <a:gd name="connsiteX49" fmla="*/ 224628 w 593146"/>
                <a:gd name="connsiteY49" fmla="*/ 161922 h 584277"/>
                <a:gd name="connsiteX50" fmla="*/ 224628 w 593146"/>
                <a:gd name="connsiteY50" fmla="*/ 0 h 584277"/>
                <a:gd name="connsiteX51" fmla="*/ 705 w 593146"/>
                <a:gd name="connsiteY51" fmla="*/ 308061 h 584277"/>
                <a:gd name="connsiteX52" fmla="*/ 336882 w 593146"/>
                <a:gd name="connsiteY52" fmla="*/ 581633 h 584277"/>
                <a:gd name="connsiteX53" fmla="*/ 592669 w 593146"/>
                <a:gd name="connsiteY53" fmla="*/ 270649 h 584277"/>
                <a:gd name="connsiteX54" fmla="*/ 369038 w 593146"/>
                <a:gd name="connsiteY54" fmla="*/ 877 h 584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93146" h="584277">
                  <a:moveTo>
                    <a:pt x="369038" y="877"/>
                  </a:moveTo>
                  <a:cubicBezTo>
                    <a:pt x="369038" y="31858"/>
                    <a:pt x="368746" y="62547"/>
                    <a:pt x="368746" y="93237"/>
                  </a:cubicBezTo>
                  <a:cubicBezTo>
                    <a:pt x="368746" y="121588"/>
                    <a:pt x="372254" y="152861"/>
                    <a:pt x="368454" y="180920"/>
                  </a:cubicBezTo>
                  <a:cubicBezTo>
                    <a:pt x="366115" y="199041"/>
                    <a:pt x="323143" y="187350"/>
                    <a:pt x="310865" y="191150"/>
                  </a:cubicBezTo>
                  <a:cubicBezTo>
                    <a:pt x="298003" y="195242"/>
                    <a:pt x="303265" y="219793"/>
                    <a:pt x="303265" y="229438"/>
                  </a:cubicBezTo>
                  <a:lnTo>
                    <a:pt x="303265" y="289063"/>
                  </a:lnTo>
                  <a:cubicBezTo>
                    <a:pt x="308526" y="278249"/>
                    <a:pt x="324020" y="281756"/>
                    <a:pt x="333667" y="281756"/>
                  </a:cubicBezTo>
                  <a:cubicBezTo>
                    <a:pt x="350037" y="281756"/>
                    <a:pt x="369623" y="284679"/>
                    <a:pt x="385701" y="281464"/>
                  </a:cubicBezTo>
                  <a:cubicBezTo>
                    <a:pt x="392425" y="280002"/>
                    <a:pt x="395348" y="274449"/>
                    <a:pt x="395348" y="268019"/>
                  </a:cubicBezTo>
                  <a:cubicBezTo>
                    <a:pt x="393302" y="266265"/>
                    <a:pt x="395348" y="247559"/>
                    <a:pt x="395348" y="244344"/>
                  </a:cubicBezTo>
                  <a:lnTo>
                    <a:pt x="395348" y="207517"/>
                  </a:lnTo>
                  <a:lnTo>
                    <a:pt x="395348" y="75408"/>
                  </a:lnTo>
                  <a:cubicBezTo>
                    <a:pt x="477784" y="113696"/>
                    <a:pt x="531573" y="198749"/>
                    <a:pt x="531573" y="289355"/>
                  </a:cubicBezTo>
                  <a:cubicBezTo>
                    <a:pt x="531573" y="404805"/>
                    <a:pt x="443582" y="506810"/>
                    <a:pt x="328697" y="522301"/>
                  </a:cubicBezTo>
                  <a:lnTo>
                    <a:pt x="328697" y="451570"/>
                  </a:lnTo>
                  <a:lnTo>
                    <a:pt x="328697" y="416788"/>
                  </a:lnTo>
                  <a:lnTo>
                    <a:pt x="328697" y="399836"/>
                  </a:lnTo>
                  <a:cubicBezTo>
                    <a:pt x="328697" y="397498"/>
                    <a:pt x="328112" y="393698"/>
                    <a:pt x="328697" y="391360"/>
                  </a:cubicBezTo>
                  <a:cubicBezTo>
                    <a:pt x="330159" y="386099"/>
                    <a:pt x="327820" y="388730"/>
                    <a:pt x="332205" y="387268"/>
                  </a:cubicBezTo>
                  <a:cubicBezTo>
                    <a:pt x="339513" y="384638"/>
                    <a:pt x="403825" y="395160"/>
                    <a:pt x="395640" y="374116"/>
                  </a:cubicBezTo>
                  <a:cubicBezTo>
                    <a:pt x="392132" y="368563"/>
                    <a:pt x="395640" y="351610"/>
                    <a:pt x="395640" y="344888"/>
                  </a:cubicBezTo>
                  <a:lnTo>
                    <a:pt x="395640" y="282925"/>
                  </a:lnTo>
                  <a:cubicBezTo>
                    <a:pt x="396517" y="299293"/>
                    <a:pt x="376639" y="295493"/>
                    <a:pt x="366115" y="295493"/>
                  </a:cubicBezTo>
                  <a:cubicBezTo>
                    <a:pt x="350037" y="295493"/>
                    <a:pt x="332205" y="293155"/>
                    <a:pt x="316127" y="295493"/>
                  </a:cubicBezTo>
                  <a:cubicBezTo>
                    <a:pt x="299464" y="295493"/>
                    <a:pt x="303557" y="316829"/>
                    <a:pt x="303557" y="327351"/>
                  </a:cubicBezTo>
                  <a:lnTo>
                    <a:pt x="303557" y="386684"/>
                  </a:lnTo>
                  <a:cubicBezTo>
                    <a:pt x="300926" y="386684"/>
                    <a:pt x="295664" y="387268"/>
                    <a:pt x="293033" y="386391"/>
                  </a:cubicBezTo>
                  <a:cubicBezTo>
                    <a:pt x="289525" y="384638"/>
                    <a:pt x="290110" y="385515"/>
                    <a:pt x="290110" y="380254"/>
                  </a:cubicBezTo>
                  <a:lnTo>
                    <a:pt x="290110" y="364178"/>
                  </a:lnTo>
                  <a:lnTo>
                    <a:pt x="290110" y="333489"/>
                  </a:lnTo>
                  <a:cubicBezTo>
                    <a:pt x="290110" y="324721"/>
                    <a:pt x="291864" y="313907"/>
                    <a:pt x="289817" y="305138"/>
                  </a:cubicBezTo>
                  <a:cubicBezTo>
                    <a:pt x="287187" y="290817"/>
                    <a:pt x="264385" y="295493"/>
                    <a:pt x="254738" y="295493"/>
                  </a:cubicBezTo>
                  <a:cubicBezTo>
                    <a:pt x="239537" y="295493"/>
                    <a:pt x="220828" y="298708"/>
                    <a:pt x="205919" y="295201"/>
                  </a:cubicBezTo>
                  <a:cubicBezTo>
                    <a:pt x="200365" y="293739"/>
                    <a:pt x="197734" y="289355"/>
                    <a:pt x="198026" y="283510"/>
                  </a:cubicBezTo>
                  <a:lnTo>
                    <a:pt x="198026" y="353072"/>
                  </a:lnTo>
                  <a:cubicBezTo>
                    <a:pt x="198026" y="360671"/>
                    <a:pt x="196565" y="369439"/>
                    <a:pt x="198319" y="376746"/>
                  </a:cubicBezTo>
                  <a:cubicBezTo>
                    <a:pt x="200657" y="390191"/>
                    <a:pt x="219074" y="386684"/>
                    <a:pt x="228721" y="386684"/>
                  </a:cubicBezTo>
                  <a:lnTo>
                    <a:pt x="259708" y="386684"/>
                  </a:lnTo>
                  <a:cubicBezTo>
                    <a:pt x="266139" y="386684"/>
                    <a:pt x="263800" y="392529"/>
                    <a:pt x="263800" y="398375"/>
                  </a:cubicBezTo>
                  <a:lnTo>
                    <a:pt x="263800" y="521716"/>
                  </a:lnTo>
                  <a:cubicBezTo>
                    <a:pt x="148915" y="506225"/>
                    <a:pt x="60925" y="404513"/>
                    <a:pt x="60925" y="288771"/>
                  </a:cubicBezTo>
                  <a:cubicBezTo>
                    <a:pt x="60925" y="197872"/>
                    <a:pt x="115298" y="112819"/>
                    <a:pt x="197734" y="74823"/>
                  </a:cubicBezTo>
                  <a:lnTo>
                    <a:pt x="197734" y="267727"/>
                  </a:lnTo>
                  <a:cubicBezTo>
                    <a:pt x="198611" y="275618"/>
                    <a:pt x="202119" y="279710"/>
                    <a:pt x="210304" y="280879"/>
                  </a:cubicBezTo>
                  <a:lnTo>
                    <a:pt x="249184" y="280879"/>
                  </a:lnTo>
                  <a:cubicBezTo>
                    <a:pt x="260292" y="280879"/>
                    <a:pt x="283971" y="275326"/>
                    <a:pt x="290110" y="288186"/>
                  </a:cubicBezTo>
                  <a:lnTo>
                    <a:pt x="290110" y="220670"/>
                  </a:lnTo>
                  <a:cubicBezTo>
                    <a:pt x="290110" y="206056"/>
                    <a:pt x="293325" y="190857"/>
                    <a:pt x="275201" y="189688"/>
                  </a:cubicBezTo>
                  <a:cubicBezTo>
                    <a:pt x="264970" y="189104"/>
                    <a:pt x="254446" y="189688"/>
                    <a:pt x="243922" y="189688"/>
                  </a:cubicBezTo>
                  <a:cubicBezTo>
                    <a:pt x="223751" y="189688"/>
                    <a:pt x="224628" y="180628"/>
                    <a:pt x="224628" y="161922"/>
                  </a:cubicBezTo>
                  <a:lnTo>
                    <a:pt x="224628" y="0"/>
                  </a:lnTo>
                  <a:cubicBezTo>
                    <a:pt x="86942" y="34489"/>
                    <a:pt x="-9234" y="166306"/>
                    <a:pt x="705" y="308061"/>
                  </a:cubicBezTo>
                  <a:cubicBezTo>
                    <a:pt x="12398" y="476998"/>
                    <a:pt x="169086" y="604431"/>
                    <a:pt x="336882" y="581633"/>
                  </a:cubicBezTo>
                  <a:cubicBezTo>
                    <a:pt x="488308" y="561174"/>
                    <a:pt x="601439" y="422926"/>
                    <a:pt x="592669" y="270649"/>
                  </a:cubicBezTo>
                  <a:cubicBezTo>
                    <a:pt x="584777" y="143801"/>
                    <a:pt x="492986" y="32443"/>
                    <a:pt x="369038" y="877"/>
                  </a:cubicBezTo>
                  <a:close/>
                </a:path>
              </a:pathLst>
            </a:custGeom>
            <a:grpFill/>
            <a:ln w="186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</a:endParaRPr>
            </a:p>
          </p:txBody>
        </p:sp>
        <p:sp>
          <p:nvSpPr>
            <p:cNvPr id="167" name="任意多边形: 形状 166"/>
            <p:cNvSpPr/>
            <p:nvPr/>
          </p:nvSpPr>
          <p:spPr>
            <a:xfrm>
              <a:off x="3615295" y="2572420"/>
              <a:ext cx="298853" cy="152590"/>
            </a:xfrm>
            <a:custGeom>
              <a:avLst/>
              <a:gdLst>
                <a:gd name="connsiteX0" fmla="*/ 275373 w 613888"/>
                <a:gd name="connsiteY0" fmla="*/ 72852 h 313442"/>
                <a:gd name="connsiteX1" fmla="*/ 261049 w 613888"/>
                <a:gd name="connsiteY1" fmla="*/ 64083 h 313442"/>
                <a:gd name="connsiteX2" fmla="*/ 248186 w 613888"/>
                <a:gd name="connsiteY2" fmla="*/ 58822 h 313442"/>
                <a:gd name="connsiteX3" fmla="*/ 238832 w 613888"/>
                <a:gd name="connsiteY3" fmla="*/ 66714 h 313442"/>
                <a:gd name="connsiteX4" fmla="*/ 225970 w 613888"/>
                <a:gd name="connsiteY4" fmla="*/ 83666 h 313442"/>
                <a:gd name="connsiteX5" fmla="*/ 166042 w 613888"/>
                <a:gd name="connsiteY5" fmla="*/ 83666 h 313442"/>
                <a:gd name="connsiteX6" fmla="*/ 165750 w 613888"/>
                <a:gd name="connsiteY6" fmla="*/ 33686 h 313442"/>
                <a:gd name="connsiteX7" fmla="*/ 173351 w 613888"/>
                <a:gd name="connsiteY7" fmla="*/ 28425 h 313442"/>
                <a:gd name="connsiteX8" fmla="*/ 178320 w 613888"/>
                <a:gd name="connsiteY8" fmla="*/ 22288 h 313442"/>
                <a:gd name="connsiteX9" fmla="*/ 177151 w 613888"/>
                <a:gd name="connsiteY9" fmla="*/ 15273 h 313442"/>
                <a:gd name="connsiteX10" fmla="*/ 149964 w 613888"/>
                <a:gd name="connsiteY10" fmla="*/ 5920 h 313442"/>
                <a:gd name="connsiteX11" fmla="*/ 121608 w 613888"/>
                <a:gd name="connsiteY11" fmla="*/ 74 h 313442"/>
                <a:gd name="connsiteX12" fmla="*/ 112839 w 613888"/>
                <a:gd name="connsiteY12" fmla="*/ 1536 h 313442"/>
                <a:gd name="connsiteX13" fmla="*/ 111085 w 613888"/>
                <a:gd name="connsiteY13" fmla="*/ 10012 h 313442"/>
                <a:gd name="connsiteX14" fmla="*/ 113716 w 613888"/>
                <a:gd name="connsiteY14" fmla="*/ 48885 h 313442"/>
                <a:gd name="connsiteX15" fmla="*/ 113716 w 613888"/>
                <a:gd name="connsiteY15" fmla="*/ 83374 h 313442"/>
                <a:gd name="connsiteX16" fmla="*/ 59927 w 613888"/>
                <a:gd name="connsiteY16" fmla="*/ 83374 h 313442"/>
                <a:gd name="connsiteX17" fmla="*/ 14909 w 613888"/>
                <a:gd name="connsiteY17" fmla="*/ 59992 h 313442"/>
                <a:gd name="connsiteX18" fmla="*/ 4093 w 613888"/>
                <a:gd name="connsiteY18" fmla="*/ 56484 h 313442"/>
                <a:gd name="connsiteX19" fmla="*/ 292 w 613888"/>
                <a:gd name="connsiteY19" fmla="*/ 59115 h 313442"/>
                <a:gd name="connsiteX20" fmla="*/ 2046 w 613888"/>
                <a:gd name="connsiteY20" fmla="*/ 86881 h 313442"/>
                <a:gd name="connsiteX21" fmla="*/ 2046 w 613888"/>
                <a:gd name="connsiteY21" fmla="*/ 173688 h 313442"/>
                <a:gd name="connsiteX22" fmla="*/ 0 w 613888"/>
                <a:gd name="connsiteY22" fmla="*/ 209638 h 313442"/>
                <a:gd name="connsiteX23" fmla="*/ 1754 w 613888"/>
                <a:gd name="connsiteY23" fmla="*/ 217529 h 313442"/>
                <a:gd name="connsiteX24" fmla="*/ 21340 w 613888"/>
                <a:gd name="connsiteY24" fmla="*/ 219868 h 313442"/>
                <a:gd name="connsiteX25" fmla="*/ 45603 w 613888"/>
                <a:gd name="connsiteY25" fmla="*/ 212853 h 313442"/>
                <a:gd name="connsiteX26" fmla="*/ 52327 w 613888"/>
                <a:gd name="connsiteY26" fmla="*/ 201162 h 313442"/>
                <a:gd name="connsiteX27" fmla="*/ 52327 w 613888"/>
                <a:gd name="connsiteY27" fmla="*/ 183625 h 313442"/>
                <a:gd name="connsiteX28" fmla="*/ 113716 w 613888"/>
                <a:gd name="connsiteY28" fmla="*/ 183625 h 313442"/>
                <a:gd name="connsiteX29" fmla="*/ 114008 w 613888"/>
                <a:gd name="connsiteY29" fmla="*/ 246173 h 313442"/>
                <a:gd name="connsiteX30" fmla="*/ 110792 w 613888"/>
                <a:gd name="connsiteY30" fmla="*/ 301121 h 313442"/>
                <a:gd name="connsiteX31" fmla="*/ 114008 w 613888"/>
                <a:gd name="connsiteY31" fmla="*/ 309012 h 313442"/>
                <a:gd name="connsiteX32" fmla="*/ 127455 w 613888"/>
                <a:gd name="connsiteY32" fmla="*/ 313104 h 313442"/>
                <a:gd name="connsiteX33" fmla="*/ 149087 w 613888"/>
                <a:gd name="connsiteY33" fmla="*/ 311058 h 313442"/>
                <a:gd name="connsiteX34" fmla="*/ 162534 w 613888"/>
                <a:gd name="connsiteY34" fmla="*/ 304044 h 313442"/>
                <a:gd name="connsiteX35" fmla="*/ 167796 w 613888"/>
                <a:gd name="connsiteY35" fmla="*/ 295568 h 313442"/>
                <a:gd name="connsiteX36" fmla="*/ 165458 w 613888"/>
                <a:gd name="connsiteY36" fmla="*/ 248511 h 313442"/>
                <a:gd name="connsiteX37" fmla="*/ 165458 w 613888"/>
                <a:gd name="connsiteY37" fmla="*/ 183917 h 313442"/>
                <a:gd name="connsiteX38" fmla="*/ 230939 w 613888"/>
                <a:gd name="connsiteY38" fmla="*/ 183917 h 313442"/>
                <a:gd name="connsiteX39" fmla="*/ 230939 w 613888"/>
                <a:gd name="connsiteY39" fmla="*/ 199993 h 313442"/>
                <a:gd name="connsiteX40" fmla="*/ 232986 w 613888"/>
                <a:gd name="connsiteY40" fmla="*/ 213730 h 313442"/>
                <a:gd name="connsiteX41" fmla="*/ 243802 w 613888"/>
                <a:gd name="connsiteY41" fmla="*/ 218114 h 313442"/>
                <a:gd name="connsiteX42" fmla="*/ 262218 w 613888"/>
                <a:gd name="connsiteY42" fmla="*/ 216360 h 313442"/>
                <a:gd name="connsiteX43" fmla="*/ 278296 w 613888"/>
                <a:gd name="connsiteY43" fmla="*/ 210515 h 313442"/>
                <a:gd name="connsiteX44" fmla="*/ 283851 w 613888"/>
                <a:gd name="connsiteY44" fmla="*/ 202915 h 313442"/>
                <a:gd name="connsiteX45" fmla="*/ 281804 w 613888"/>
                <a:gd name="connsiteY45" fmla="*/ 169596 h 313442"/>
                <a:gd name="connsiteX46" fmla="*/ 281804 w 613888"/>
                <a:gd name="connsiteY46" fmla="*/ 109386 h 313442"/>
                <a:gd name="connsiteX47" fmla="*/ 290282 w 613888"/>
                <a:gd name="connsiteY47" fmla="*/ 101203 h 313442"/>
                <a:gd name="connsiteX48" fmla="*/ 296421 w 613888"/>
                <a:gd name="connsiteY48" fmla="*/ 92142 h 313442"/>
                <a:gd name="connsiteX49" fmla="*/ 275373 w 613888"/>
                <a:gd name="connsiteY49" fmla="*/ 72852 h 313442"/>
                <a:gd name="connsiteX50" fmla="*/ 113423 w 613888"/>
                <a:gd name="connsiteY50" fmla="*/ 175149 h 313442"/>
                <a:gd name="connsiteX51" fmla="*/ 52327 w 613888"/>
                <a:gd name="connsiteY51" fmla="*/ 175149 h 313442"/>
                <a:gd name="connsiteX52" fmla="*/ 52327 w 613888"/>
                <a:gd name="connsiteY52" fmla="*/ 92727 h 313442"/>
                <a:gd name="connsiteX53" fmla="*/ 113423 w 613888"/>
                <a:gd name="connsiteY53" fmla="*/ 92434 h 313442"/>
                <a:gd name="connsiteX54" fmla="*/ 113423 w 613888"/>
                <a:gd name="connsiteY54" fmla="*/ 175149 h 313442"/>
                <a:gd name="connsiteX55" fmla="*/ 230647 w 613888"/>
                <a:gd name="connsiteY55" fmla="*/ 175149 h 313442"/>
                <a:gd name="connsiteX56" fmla="*/ 165458 w 613888"/>
                <a:gd name="connsiteY56" fmla="*/ 175149 h 313442"/>
                <a:gd name="connsiteX57" fmla="*/ 165458 w 613888"/>
                <a:gd name="connsiteY57" fmla="*/ 92434 h 313442"/>
                <a:gd name="connsiteX58" fmla="*/ 230647 w 613888"/>
                <a:gd name="connsiteY58" fmla="*/ 92434 h 313442"/>
                <a:gd name="connsiteX59" fmla="*/ 230647 w 613888"/>
                <a:gd name="connsiteY59" fmla="*/ 175149 h 313442"/>
                <a:gd name="connsiteX60" fmla="*/ 495788 w 613888"/>
                <a:gd name="connsiteY60" fmla="*/ 223375 h 313442"/>
                <a:gd name="connsiteX61" fmla="*/ 495496 w 613888"/>
                <a:gd name="connsiteY61" fmla="*/ 145337 h 313442"/>
                <a:gd name="connsiteX62" fmla="*/ 471525 w 613888"/>
                <a:gd name="connsiteY62" fmla="*/ 145337 h 313442"/>
                <a:gd name="connsiteX63" fmla="*/ 451647 w 613888"/>
                <a:gd name="connsiteY63" fmla="*/ 146213 h 313442"/>
                <a:gd name="connsiteX64" fmla="*/ 442292 w 613888"/>
                <a:gd name="connsiteY64" fmla="*/ 134522 h 313442"/>
                <a:gd name="connsiteX65" fmla="*/ 466263 w 613888"/>
                <a:gd name="connsiteY65" fmla="*/ 136568 h 313442"/>
                <a:gd name="connsiteX66" fmla="*/ 495204 w 613888"/>
                <a:gd name="connsiteY66" fmla="*/ 136861 h 313442"/>
                <a:gd name="connsiteX67" fmla="*/ 495204 w 613888"/>
                <a:gd name="connsiteY67" fmla="*/ 80743 h 313442"/>
                <a:gd name="connsiteX68" fmla="*/ 468017 w 613888"/>
                <a:gd name="connsiteY68" fmla="*/ 80743 h 313442"/>
                <a:gd name="connsiteX69" fmla="*/ 448139 w 613888"/>
                <a:gd name="connsiteY69" fmla="*/ 82497 h 313442"/>
                <a:gd name="connsiteX70" fmla="*/ 438784 w 613888"/>
                <a:gd name="connsiteY70" fmla="*/ 70513 h 313442"/>
                <a:gd name="connsiteX71" fmla="*/ 464509 w 613888"/>
                <a:gd name="connsiteY71" fmla="*/ 72267 h 313442"/>
                <a:gd name="connsiteX72" fmla="*/ 555131 w 613888"/>
                <a:gd name="connsiteY72" fmla="*/ 72267 h 313442"/>
                <a:gd name="connsiteX73" fmla="*/ 568286 w 613888"/>
                <a:gd name="connsiteY73" fmla="*/ 53854 h 313442"/>
                <a:gd name="connsiteX74" fmla="*/ 575009 w 613888"/>
                <a:gd name="connsiteY74" fmla="*/ 48300 h 313442"/>
                <a:gd name="connsiteX75" fmla="*/ 582902 w 613888"/>
                <a:gd name="connsiteY75" fmla="*/ 51515 h 313442"/>
                <a:gd name="connsiteX76" fmla="*/ 604827 w 613888"/>
                <a:gd name="connsiteY76" fmla="*/ 69637 h 313442"/>
                <a:gd name="connsiteX77" fmla="*/ 609796 w 613888"/>
                <a:gd name="connsiteY77" fmla="*/ 78405 h 313442"/>
                <a:gd name="connsiteX78" fmla="*/ 603365 w 613888"/>
                <a:gd name="connsiteY78" fmla="*/ 80743 h 313442"/>
                <a:gd name="connsiteX79" fmla="*/ 543146 w 613888"/>
                <a:gd name="connsiteY79" fmla="*/ 80451 h 313442"/>
                <a:gd name="connsiteX80" fmla="*/ 537007 w 613888"/>
                <a:gd name="connsiteY80" fmla="*/ 88050 h 313442"/>
                <a:gd name="connsiteX81" fmla="*/ 536714 w 613888"/>
                <a:gd name="connsiteY81" fmla="*/ 136568 h 313442"/>
                <a:gd name="connsiteX82" fmla="*/ 553962 w 613888"/>
                <a:gd name="connsiteY82" fmla="*/ 136568 h 313442"/>
                <a:gd name="connsiteX83" fmla="*/ 572378 w 613888"/>
                <a:gd name="connsiteY83" fmla="*/ 117570 h 313442"/>
                <a:gd name="connsiteX84" fmla="*/ 583195 w 613888"/>
                <a:gd name="connsiteY84" fmla="*/ 121662 h 313442"/>
                <a:gd name="connsiteX85" fmla="*/ 603365 w 613888"/>
                <a:gd name="connsiteY85" fmla="*/ 138614 h 313442"/>
                <a:gd name="connsiteX86" fmla="*/ 604827 w 613888"/>
                <a:gd name="connsiteY86" fmla="*/ 143583 h 313442"/>
                <a:gd name="connsiteX87" fmla="*/ 600442 w 613888"/>
                <a:gd name="connsiteY87" fmla="*/ 145629 h 313442"/>
                <a:gd name="connsiteX88" fmla="*/ 537007 w 613888"/>
                <a:gd name="connsiteY88" fmla="*/ 145921 h 313442"/>
                <a:gd name="connsiteX89" fmla="*/ 537007 w 613888"/>
                <a:gd name="connsiteY89" fmla="*/ 223083 h 313442"/>
                <a:gd name="connsiteX90" fmla="*/ 563316 w 613888"/>
                <a:gd name="connsiteY90" fmla="*/ 223083 h 313442"/>
                <a:gd name="connsiteX91" fmla="*/ 572671 w 613888"/>
                <a:gd name="connsiteY91" fmla="*/ 211099 h 313442"/>
                <a:gd name="connsiteX92" fmla="*/ 579979 w 613888"/>
                <a:gd name="connsiteY92" fmla="*/ 202039 h 313442"/>
                <a:gd name="connsiteX93" fmla="*/ 584071 w 613888"/>
                <a:gd name="connsiteY93" fmla="*/ 199408 h 313442"/>
                <a:gd name="connsiteX94" fmla="*/ 590795 w 613888"/>
                <a:gd name="connsiteY94" fmla="*/ 202331 h 313442"/>
                <a:gd name="connsiteX95" fmla="*/ 606581 w 613888"/>
                <a:gd name="connsiteY95" fmla="*/ 216360 h 313442"/>
                <a:gd name="connsiteX96" fmla="*/ 613889 w 613888"/>
                <a:gd name="connsiteY96" fmla="*/ 226298 h 313442"/>
                <a:gd name="connsiteX97" fmla="*/ 611843 w 613888"/>
                <a:gd name="connsiteY97" fmla="*/ 230390 h 313442"/>
                <a:gd name="connsiteX98" fmla="*/ 603657 w 613888"/>
                <a:gd name="connsiteY98" fmla="*/ 231559 h 313442"/>
                <a:gd name="connsiteX99" fmla="*/ 464802 w 613888"/>
                <a:gd name="connsiteY99" fmla="*/ 231559 h 313442"/>
                <a:gd name="connsiteX100" fmla="*/ 445216 w 613888"/>
                <a:gd name="connsiteY100" fmla="*/ 232436 h 313442"/>
                <a:gd name="connsiteX101" fmla="*/ 435861 w 613888"/>
                <a:gd name="connsiteY101" fmla="*/ 220744 h 313442"/>
                <a:gd name="connsiteX102" fmla="*/ 459832 w 613888"/>
                <a:gd name="connsiteY102" fmla="*/ 222790 h 313442"/>
                <a:gd name="connsiteX103" fmla="*/ 495788 w 613888"/>
                <a:gd name="connsiteY103" fmla="*/ 223375 h 313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</a:cxnLst>
              <a:rect l="l" t="t" r="r" b="b"/>
              <a:pathLst>
                <a:path w="613888" h="313442">
                  <a:moveTo>
                    <a:pt x="275373" y="72852"/>
                  </a:moveTo>
                  <a:lnTo>
                    <a:pt x="261049" y="64083"/>
                  </a:lnTo>
                  <a:cubicBezTo>
                    <a:pt x="254910" y="60284"/>
                    <a:pt x="250817" y="58530"/>
                    <a:pt x="248186" y="58822"/>
                  </a:cubicBezTo>
                  <a:cubicBezTo>
                    <a:pt x="245556" y="59115"/>
                    <a:pt x="242632" y="61745"/>
                    <a:pt x="238832" y="66714"/>
                  </a:cubicBezTo>
                  <a:cubicBezTo>
                    <a:pt x="235324" y="71683"/>
                    <a:pt x="230939" y="77236"/>
                    <a:pt x="225970" y="83666"/>
                  </a:cubicBezTo>
                  <a:lnTo>
                    <a:pt x="166042" y="83666"/>
                  </a:lnTo>
                  <a:lnTo>
                    <a:pt x="165750" y="33686"/>
                  </a:lnTo>
                  <a:lnTo>
                    <a:pt x="173351" y="28425"/>
                  </a:lnTo>
                  <a:cubicBezTo>
                    <a:pt x="175982" y="26380"/>
                    <a:pt x="177735" y="24334"/>
                    <a:pt x="178320" y="22288"/>
                  </a:cubicBezTo>
                  <a:cubicBezTo>
                    <a:pt x="179197" y="20242"/>
                    <a:pt x="178612" y="17903"/>
                    <a:pt x="177151" y="15273"/>
                  </a:cubicBezTo>
                  <a:cubicBezTo>
                    <a:pt x="175689" y="12642"/>
                    <a:pt x="166627" y="9720"/>
                    <a:pt x="149964" y="5920"/>
                  </a:cubicBezTo>
                  <a:cubicBezTo>
                    <a:pt x="133302" y="2120"/>
                    <a:pt x="123947" y="367"/>
                    <a:pt x="121608" y="74"/>
                  </a:cubicBezTo>
                  <a:cubicBezTo>
                    <a:pt x="116931" y="-218"/>
                    <a:pt x="114300" y="367"/>
                    <a:pt x="112839" y="1536"/>
                  </a:cubicBezTo>
                  <a:cubicBezTo>
                    <a:pt x="111377" y="2705"/>
                    <a:pt x="110792" y="5628"/>
                    <a:pt x="111085" y="10012"/>
                  </a:cubicBezTo>
                  <a:lnTo>
                    <a:pt x="113716" y="48885"/>
                  </a:lnTo>
                  <a:lnTo>
                    <a:pt x="113716" y="83374"/>
                  </a:lnTo>
                  <a:lnTo>
                    <a:pt x="59927" y="83374"/>
                  </a:lnTo>
                  <a:lnTo>
                    <a:pt x="14909" y="59992"/>
                  </a:lnTo>
                  <a:cubicBezTo>
                    <a:pt x="9354" y="57069"/>
                    <a:pt x="5554" y="55900"/>
                    <a:pt x="4093" y="56484"/>
                  </a:cubicBezTo>
                  <a:cubicBezTo>
                    <a:pt x="2339" y="57069"/>
                    <a:pt x="1169" y="57946"/>
                    <a:pt x="292" y="59115"/>
                  </a:cubicBezTo>
                  <a:lnTo>
                    <a:pt x="2046" y="86881"/>
                  </a:lnTo>
                  <a:lnTo>
                    <a:pt x="2046" y="173688"/>
                  </a:lnTo>
                  <a:lnTo>
                    <a:pt x="0" y="209638"/>
                  </a:lnTo>
                  <a:cubicBezTo>
                    <a:pt x="0" y="212853"/>
                    <a:pt x="585" y="215483"/>
                    <a:pt x="1754" y="217529"/>
                  </a:cubicBezTo>
                  <a:cubicBezTo>
                    <a:pt x="3216" y="219575"/>
                    <a:pt x="9647" y="220452"/>
                    <a:pt x="21340" y="219868"/>
                  </a:cubicBezTo>
                  <a:cubicBezTo>
                    <a:pt x="33033" y="219283"/>
                    <a:pt x="41218" y="216945"/>
                    <a:pt x="45603" y="212853"/>
                  </a:cubicBezTo>
                  <a:cubicBezTo>
                    <a:pt x="49988" y="208761"/>
                    <a:pt x="52327" y="204669"/>
                    <a:pt x="52327" y="201162"/>
                  </a:cubicBezTo>
                  <a:lnTo>
                    <a:pt x="52327" y="183625"/>
                  </a:lnTo>
                  <a:lnTo>
                    <a:pt x="113716" y="183625"/>
                  </a:lnTo>
                  <a:lnTo>
                    <a:pt x="114008" y="246173"/>
                  </a:lnTo>
                  <a:lnTo>
                    <a:pt x="110792" y="301121"/>
                  </a:lnTo>
                  <a:cubicBezTo>
                    <a:pt x="111377" y="304336"/>
                    <a:pt x="112254" y="306966"/>
                    <a:pt x="114008" y="309012"/>
                  </a:cubicBezTo>
                  <a:cubicBezTo>
                    <a:pt x="115762" y="311351"/>
                    <a:pt x="120147" y="312520"/>
                    <a:pt x="127455" y="313104"/>
                  </a:cubicBezTo>
                  <a:cubicBezTo>
                    <a:pt x="135348" y="313981"/>
                    <a:pt x="142656" y="313104"/>
                    <a:pt x="149087" y="311058"/>
                  </a:cubicBezTo>
                  <a:cubicBezTo>
                    <a:pt x="155811" y="309012"/>
                    <a:pt x="160196" y="306674"/>
                    <a:pt x="162534" y="304044"/>
                  </a:cubicBezTo>
                  <a:cubicBezTo>
                    <a:pt x="164873" y="301413"/>
                    <a:pt x="166627" y="298783"/>
                    <a:pt x="167796" y="295568"/>
                  </a:cubicBezTo>
                  <a:lnTo>
                    <a:pt x="165458" y="248511"/>
                  </a:lnTo>
                  <a:lnTo>
                    <a:pt x="165458" y="183917"/>
                  </a:lnTo>
                  <a:lnTo>
                    <a:pt x="230939" y="183917"/>
                  </a:lnTo>
                  <a:lnTo>
                    <a:pt x="230939" y="199993"/>
                  </a:lnTo>
                  <a:cubicBezTo>
                    <a:pt x="230939" y="207007"/>
                    <a:pt x="231524" y="211391"/>
                    <a:pt x="232986" y="213730"/>
                  </a:cubicBezTo>
                  <a:cubicBezTo>
                    <a:pt x="234447" y="216068"/>
                    <a:pt x="237955" y="217529"/>
                    <a:pt x="243802" y="218114"/>
                  </a:cubicBezTo>
                  <a:cubicBezTo>
                    <a:pt x="247894" y="218698"/>
                    <a:pt x="254033" y="218114"/>
                    <a:pt x="262218" y="216360"/>
                  </a:cubicBezTo>
                  <a:cubicBezTo>
                    <a:pt x="270403" y="214607"/>
                    <a:pt x="275958" y="212561"/>
                    <a:pt x="278296" y="210515"/>
                  </a:cubicBezTo>
                  <a:cubicBezTo>
                    <a:pt x="280635" y="208469"/>
                    <a:pt x="282681" y="205838"/>
                    <a:pt x="283851" y="202915"/>
                  </a:cubicBezTo>
                  <a:lnTo>
                    <a:pt x="281804" y="169596"/>
                  </a:lnTo>
                  <a:lnTo>
                    <a:pt x="281804" y="109386"/>
                  </a:lnTo>
                  <a:lnTo>
                    <a:pt x="290282" y="101203"/>
                  </a:lnTo>
                  <a:cubicBezTo>
                    <a:pt x="294374" y="97403"/>
                    <a:pt x="296421" y="94480"/>
                    <a:pt x="296421" y="92142"/>
                  </a:cubicBezTo>
                  <a:cubicBezTo>
                    <a:pt x="296713" y="88050"/>
                    <a:pt x="289697" y="81620"/>
                    <a:pt x="275373" y="72852"/>
                  </a:cubicBezTo>
                  <a:close/>
                  <a:moveTo>
                    <a:pt x="113423" y="175149"/>
                  </a:moveTo>
                  <a:lnTo>
                    <a:pt x="52327" y="175149"/>
                  </a:lnTo>
                  <a:lnTo>
                    <a:pt x="52327" y="92727"/>
                  </a:lnTo>
                  <a:lnTo>
                    <a:pt x="113423" y="92434"/>
                  </a:lnTo>
                  <a:lnTo>
                    <a:pt x="113423" y="175149"/>
                  </a:lnTo>
                  <a:close/>
                  <a:moveTo>
                    <a:pt x="230647" y="175149"/>
                  </a:moveTo>
                  <a:lnTo>
                    <a:pt x="165458" y="175149"/>
                  </a:lnTo>
                  <a:lnTo>
                    <a:pt x="165458" y="92434"/>
                  </a:lnTo>
                  <a:lnTo>
                    <a:pt x="230647" y="92434"/>
                  </a:lnTo>
                  <a:lnTo>
                    <a:pt x="230647" y="175149"/>
                  </a:lnTo>
                  <a:close/>
                  <a:moveTo>
                    <a:pt x="495788" y="223375"/>
                  </a:moveTo>
                  <a:lnTo>
                    <a:pt x="495496" y="145337"/>
                  </a:lnTo>
                  <a:lnTo>
                    <a:pt x="471525" y="145337"/>
                  </a:lnTo>
                  <a:lnTo>
                    <a:pt x="451647" y="146213"/>
                  </a:lnTo>
                  <a:lnTo>
                    <a:pt x="442292" y="134522"/>
                  </a:lnTo>
                  <a:lnTo>
                    <a:pt x="466263" y="136568"/>
                  </a:lnTo>
                  <a:lnTo>
                    <a:pt x="495204" y="136861"/>
                  </a:lnTo>
                  <a:lnTo>
                    <a:pt x="495204" y="80743"/>
                  </a:lnTo>
                  <a:lnTo>
                    <a:pt x="468017" y="80743"/>
                  </a:lnTo>
                  <a:lnTo>
                    <a:pt x="448139" y="82497"/>
                  </a:lnTo>
                  <a:lnTo>
                    <a:pt x="438784" y="70513"/>
                  </a:lnTo>
                  <a:lnTo>
                    <a:pt x="464509" y="72267"/>
                  </a:lnTo>
                  <a:lnTo>
                    <a:pt x="555131" y="72267"/>
                  </a:lnTo>
                  <a:cubicBezTo>
                    <a:pt x="560978" y="63207"/>
                    <a:pt x="565363" y="57069"/>
                    <a:pt x="568286" y="53854"/>
                  </a:cubicBezTo>
                  <a:cubicBezTo>
                    <a:pt x="570917" y="50346"/>
                    <a:pt x="573255" y="48593"/>
                    <a:pt x="575009" y="48300"/>
                  </a:cubicBezTo>
                  <a:cubicBezTo>
                    <a:pt x="576763" y="48008"/>
                    <a:pt x="579394" y="49177"/>
                    <a:pt x="582902" y="51515"/>
                  </a:cubicBezTo>
                  <a:cubicBezTo>
                    <a:pt x="593426" y="59115"/>
                    <a:pt x="600734" y="65252"/>
                    <a:pt x="604827" y="69637"/>
                  </a:cubicBezTo>
                  <a:cubicBezTo>
                    <a:pt x="608919" y="74021"/>
                    <a:pt x="610381" y="76944"/>
                    <a:pt x="609796" y="78405"/>
                  </a:cubicBezTo>
                  <a:cubicBezTo>
                    <a:pt x="608919" y="80159"/>
                    <a:pt x="606873" y="80743"/>
                    <a:pt x="603365" y="80743"/>
                  </a:cubicBezTo>
                  <a:lnTo>
                    <a:pt x="543146" y="80451"/>
                  </a:lnTo>
                  <a:cubicBezTo>
                    <a:pt x="541392" y="83666"/>
                    <a:pt x="539345" y="86004"/>
                    <a:pt x="537007" y="88050"/>
                  </a:cubicBezTo>
                  <a:lnTo>
                    <a:pt x="536714" y="136568"/>
                  </a:lnTo>
                  <a:lnTo>
                    <a:pt x="553962" y="136568"/>
                  </a:lnTo>
                  <a:cubicBezTo>
                    <a:pt x="563609" y="124585"/>
                    <a:pt x="569747" y="118155"/>
                    <a:pt x="572378" y="117570"/>
                  </a:cubicBezTo>
                  <a:cubicBezTo>
                    <a:pt x="575009" y="116986"/>
                    <a:pt x="578810" y="118447"/>
                    <a:pt x="583195" y="121662"/>
                  </a:cubicBezTo>
                  <a:cubicBezTo>
                    <a:pt x="595180" y="131015"/>
                    <a:pt x="601904" y="136568"/>
                    <a:pt x="603365" y="138614"/>
                  </a:cubicBezTo>
                  <a:cubicBezTo>
                    <a:pt x="604827" y="140660"/>
                    <a:pt x="605412" y="142122"/>
                    <a:pt x="604827" y="143583"/>
                  </a:cubicBezTo>
                  <a:cubicBezTo>
                    <a:pt x="604242" y="145044"/>
                    <a:pt x="602781" y="145629"/>
                    <a:pt x="600442" y="145629"/>
                  </a:cubicBezTo>
                  <a:lnTo>
                    <a:pt x="537007" y="145921"/>
                  </a:lnTo>
                  <a:lnTo>
                    <a:pt x="537007" y="223083"/>
                  </a:lnTo>
                  <a:lnTo>
                    <a:pt x="563316" y="223083"/>
                  </a:lnTo>
                  <a:cubicBezTo>
                    <a:pt x="566240" y="219575"/>
                    <a:pt x="569455" y="215776"/>
                    <a:pt x="572671" y="211099"/>
                  </a:cubicBezTo>
                  <a:cubicBezTo>
                    <a:pt x="576179" y="206715"/>
                    <a:pt x="578517" y="203792"/>
                    <a:pt x="579979" y="202039"/>
                  </a:cubicBezTo>
                  <a:cubicBezTo>
                    <a:pt x="581441" y="200577"/>
                    <a:pt x="582902" y="199700"/>
                    <a:pt x="584071" y="199408"/>
                  </a:cubicBezTo>
                  <a:cubicBezTo>
                    <a:pt x="585533" y="199116"/>
                    <a:pt x="587579" y="200285"/>
                    <a:pt x="590795" y="202331"/>
                  </a:cubicBezTo>
                  <a:cubicBezTo>
                    <a:pt x="596349" y="206715"/>
                    <a:pt x="601611" y="211391"/>
                    <a:pt x="606581" y="216360"/>
                  </a:cubicBezTo>
                  <a:cubicBezTo>
                    <a:pt x="611550" y="221329"/>
                    <a:pt x="613889" y="224836"/>
                    <a:pt x="613889" y="226298"/>
                  </a:cubicBezTo>
                  <a:cubicBezTo>
                    <a:pt x="613889" y="228344"/>
                    <a:pt x="613012" y="229513"/>
                    <a:pt x="611843" y="230390"/>
                  </a:cubicBezTo>
                  <a:cubicBezTo>
                    <a:pt x="610381" y="231266"/>
                    <a:pt x="607750" y="231559"/>
                    <a:pt x="603657" y="231559"/>
                  </a:cubicBezTo>
                  <a:lnTo>
                    <a:pt x="464802" y="231559"/>
                  </a:lnTo>
                  <a:lnTo>
                    <a:pt x="445216" y="232436"/>
                  </a:lnTo>
                  <a:lnTo>
                    <a:pt x="435861" y="220744"/>
                  </a:lnTo>
                  <a:lnTo>
                    <a:pt x="459832" y="222790"/>
                  </a:lnTo>
                  <a:lnTo>
                    <a:pt x="495788" y="223375"/>
                  </a:lnTo>
                  <a:close/>
                </a:path>
              </a:pathLst>
            </a:custGeom>
            <a:grpFill/>
            <a:ln w="186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</a:endParaRPr>
            </a:p>
          </p:txBody>
        </p:sp>
        <p:sp>
          <p:nvSpPr>
            <p:cNvPr id="168" name="任意多边形: 形状 167"/>
            <p:cNvSpPr/>
            <p:nvPr/>
          </p:nvSpPr>
          <p:spPr>
            <a:xfrm>
              <a:off x="3877690" y="2645138"/>
              <a:ext cx="27297" cy="23931"/>
            </a:xfrm>
            <a:custGeom>
              <a:avLst/>
              <a:gdLst>
                <a:gd name="connsiteX0" fmla="*/ 6487 w 56071"/>
                <a:gd name="connsiteY0" fmla="*/ 55 h 49158"/>
                <a:gd name="connsiteX1" fmla="*/ 56 w 56071"/>
                <a:gd name="connsiteY1" fmla="*/ 2394 h 49158"/>
                <a:gd name="connsiteX2" fmla="*/ 2102 w 56071"/>
                <a:gd name="connsiteY2" fmla="*/ 7362 h 49158"/>
                <a:gd name="connsiteX3" fmla="*/ 7949 w 56071"/>
                <a:gd name="connsiteY3" fmla="*/ 12331 h 49158"/>
                <a:gd name="connsiteX4" fmla="*/ 14965 w 56071"/>
                <a:gd name="connsiteY4" fmla="*/ 26945 h 49158"/>
                <a:gd name="connsiteX5" fmla="*/ 17596 w 56071"/>
                <a:gd name="connsiteY5" fmla="*/ 39513 h 49158"/>
                <a:gd name="connsiteX6" fmla="*/ 22858 w 56071"/>
                <a:gd name="connsiteY6" fmla="*/ 45943 h 49158"/>
                <a:gd name="connsiteX7" fmla="*/ 37766 w 56071"/>
                <a:gd name="connsiteY7" fmla="*/ 49158 h 49158"/>
                <a:gd name="connsiteX8" fmla="*/ 53844 w 56071"/>
                <a:gd name="connsiteY8" fmla="*/ 39221 h 49158"/>
                <a:gd name="connsiteX9" fmla="*/ 55891 w 56071"/>
                <a:gd name="connsiteY9" fmla="*/ 26945 h 49158"/>
                <a:gd name="connsiteX10" fmla="*/ 46536 w 56071"/>
                <a:gd name="connsiteY10" fmla="*/ 11162 h 49158"/>
                <a:gd name="connsiteX11" fmla="*/ 12626 w 56071"/>
                <a:gd name="connsiteY11" fmla="*/ 640 h 49158"/>
                <a:gd name="connsiteX12" fmla="*/ 6487 w 56071"/>
                <a:gd name="connsiteY12" fmla="*/ 55 h 49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6071" h="49158">
                  <a:moveTo>
                    <a:pt x="6487" y="55"/>
                  </a:moveTo>
                  <a:cubicBezTo>
                    <a:pt x="2395" y="-237"/>
                    <a:pt x="56" y="640"/>
                    <a:pt x="56" y="2394"/>
                  </a:cubicBezTo>
                  <a:cubicBezTo>
                    <a:pt x="-236" y="4147"/>
                    <a:pt x="641" y="5901"/>
                    <a:pt x="2102" y="7362"/>
                  </a:cubicBezTo>
                  <a:lnTo>
                    <a:pt x="7949" y="12331"/>
                  </a:lnTo>
                  <a:cubicBezTo>
                    <a:pt x="11457" y="15838"/>
                    <a:pt x="13795" y="20807"/>
                    <a:pt x="14965" y="26945"/>
                  </a:cubicBezTo>
                  <a:cubicBezTo>
                    <a:pt x="16134" y="33083"/>
                    <a:pt x="17011" y="37467"/>
                    <a:pt x="17596" y="39513"/>
                  </a:cubicBezTo>
                  <a:cubicBezTo>
                    <a:pt x="18180" y="41559"/>
                    <a:pt x="19934" y="43897"/>
                    <a:pt x="22858" y="45943"/>
                  </a:cubicBezTo>
                  <a:cubicBezTo>
                    <a:pt x="25781" y="48281"/>
                    <a:pt x="30750" y="49158"/>
                    <a:pt x="37766" y="49158"/>
                  </a:cubicBezTo>
                  <a:cubicBezTo>
                    <a:pt x="44490" y="48866"/>
                    <a:pt x="50044" y="45651"/>
                    <a:pt x="53844" y="39221"/>
                  </a:cubicBezTo>
                  <a:cubicBezTo>
                    <a:pt x="55598" y="36006"/>
                    <a:pt x="56475" y="31914"/>
                    <a:pt x="55891" y="26945"/>
                  </a:cubicBezTo>
                  <a:cubicBezTo>
                    <a:pt x="55306" y="21976"/>
                    <a:pt x="52383" y="16715"/>
                    <a:pt x="46536" y="11162"/>
                  </a:cubicBezTo>
                  <a:cubicBezTo>
                    <a:pt x="40982" y="5609"/>
                    <a:pt x="29581" y="1809"/>
                    <a:pt x="12626" y="640"/>
                  </a:cubicBezTo>
                  <a:lnTo>
                    <a:pt x="6487" y="55"/>
                  </a:lnTo>
                  <a:close/>
                </a:path>
              </a:pathLst>
            </a:custGeom>
            <a:grpFill/>
            <a:ln w="186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</a:endParaRPr>
            </a:p>
          </p:txBody>
        </p:sp>
        <p:sp>
          <p:nvSpPr>
            <p:cNvPr id="169" name="任意多边形: 形状 168"/>
            <p:cNvSpPr/>
            <p:nvPr/>
          </p:nvSpPr>
          <p:spPr>
            <a:xfrm>
              <a:off x="3803716" y="2572461"/>
              <a:ext cx="524424" cy="151615"/>
            </a:xfrm>
            <a:custGeom>
              <a:avLst/>
              <a:gdLst>
                <a:gd name="connsiteX0" fmla="*/ 288528 w 1077243"/>
                <a:gd name="connsiteY0" fmla="*/ 35063 h 311439"/>
                <a:gd name="connsiteX1" fmla="*/ 278004 w 1077243"/>
                <a:gd name="connsiteY1" fmla="*/ 23664 h 311439"/>
                <a:gd name="connsiteX2" fmla="*/ 251402 w 1077243"/>
                <a:gd name="connsiteY2" fmla="*/ 7881 h 311439"/>
                <a:gd name="connsiteX3" fmla="*/ 242632 w 1077243"/>
                <a:gd name="connsiteY3" fmla="*/ 6128 h 311439"/>
                <a:gd name="connsiteX4" fmla="*/ 235324 w 1077243"/>
                <a:gd name="connsiteY4" fmla="*/ 12266 h 311439"/>
                <a:gd name="connsiteX5" fmla="*/ 224216 w 1077243"/>
                <a:gd name="connsiteY5" fmla="*/ 26587 h 311439"/>
                <a:gd name="connsiteX6" fmla="*/ 51742 w 1077243"/>
                <a:gd name="connsiteY6" fmla="*/ 26587 h 311439"/>
                <a:gd name="connsiteX7" fmla="*/ 13155 w 1077243"/>
                <a:gd name="connsiteY7" fmla="*/ 7589 h 311439"/>
                <a:gd name="connsiteX8" fmla="*/ 2923 w 1077243"/>
                <a:gd name="connsiteY8" fmla="*/ 4374 h 311439"/>
                <a:gd name="connsiteX9" fmla="*/ 0 w 1077243"/>
                <a:gd name="connsiteY9" fmla="*/ 7005 h 311439"/>
                <a:gd name="connsiteX10" fmla="*/ 2046 w 1077243"/>
                <a:gd name="connsiteY10" fmla="*/ 54646 h 311439"/>
                <a:gd name="connsiteX11" fmla="*/ 2339 w 1077243"/>
                <a:gd name="connsiteY11" fmla="*/ 246965 h 311439"/>
                <a:gd name="connsiteX12" fmla="*/ 292 w 1077243"/>
                <a:gd name="connsiteY12" fmla="*/ 296652 h 311439"/>
                <a:gd name="connsiteX13" fmla="*/ 3508 w 1077243"/>
                <a:gd name="connsiteY13" fmla="*/ 301913 h 311439"/>
                <a:gd name="connsiteX14" fmla="*/ 11693 w 1077243"/>
                <a:gd name="connsiteY14" fmla="*/ 303959 h 311439"/>
                <a:gd name="connsiteX15" fmla="*/ 41511 w 1077243"/>
                <a:gd name="connsiteY15" fmla="*/ 300452 h 311439"/>
                <a:gd name="connsiteX16" fmla="*/ 47942 w 1077243"/>
                <a:gd name="connsiteY16" fmla="*/ 290514 h 311439"/>
                <a:gd name="connsiteX17" fmla="*/ 47942 w 1077243"/>
                <a:gd name="connsiteY17" fmla="*/ 271809 h 311439"/>
                <a:gd name="connsiteX18" fmla="*/ 228600 w 1077243"/>
                <a:gd name="connsiteY18" fmla="*/ 271809 h 311439"/>
                <a:gd name="connsiteX19" fmla="*/ 228308 w 1077243"/>
                <a:gd name="connsiteY19" fmla="*/ 289930 h 311439"/>
                <a:gd name="connsiteX20" fmla="*/ 231231 w 1077243"/>
                <a:gd name="connsiteY20" fmla="*/ 301329 h 311439"/>
                <a:gd name="connsiteX21" fmla="*/ 244386 w 1077243"/>
                <a:gd name="connsiteY21" fmla="*/ 305713 h 311439"/>
                <a:gd name="connsiteX22" fmla="*/ 264265 w 1077243"/>
                <a:gd name="connsiteY22" fmla="*/ 303375 h 311439"/>
                <a:gd name="connsiteX23" fmla="*/ 276542 w 1077243"/>
                <a:gd name="connsiteY23" fmla="*/ 296944 h 311439"/>
                <a:gd name="connsiteX24" fmla="*/ 280343 w 1077243"/>
                <a:gd name="connsiteY24" fmla="*/ 287007 h 311439"/>
                <a:gd name="connsiteX25" fmla="*/ 278589 w 1077243"/>
                <a:gd name="connsiteY25" fmla="*/ 245211 h 311439"/>
                <a:gd name="connsiteX26" fmla="*/ 278881 w 1077243"/>
                <a:gd name="connsiteY26" fmla="*/ 47339 h 311439"/>
                <a:gd name="connsiteX27" fmla="*/ 288528 w 1077243"/>
                <a:gd name="connsiteY27" fmla="*/ 35063 h 311439"/>
                <a:gd name="connsiteX28" fmla="*/ 228893 w 1077243"/>
                <a:gd name="connsiteY28" fmla="*/ 263332 h 311439"/>
                <a:gd name="connsiteX29" fmla="*/ 47942 w 1077243"/>
                <a:gd name="connsiteY29" fmla="*/ 263040 h 311439"/>
                <a:gd name="connsiteX30" fmla="*/ 48234 w 1077243"/>
                <a:gd name="connsiteY30" fmla="*/ 35648 h 311439"/>
                <a:gd name="connsiteX31" fmla="*/ 228893 w 1077243"/>
                <a:gd name="connsiteY31" fmla="*/ 35648 h 311439"/>
                <a:gd name="connsiteX32" fmla="*/ 228893 w 1077243"/>
                <a:gd name="connsiteY32" fmla="*/ 263332 h 311439"/>
                <a:gd name="connsiteX33" fmla="*/ 546069 w 1077243"/>
                <a:gd name="connsiteY33" fmla="*/ 71890 h 311439"/>
                <a:gd name="connsiteX34" fmla="*/ 550161 w 1077243"/>
                <a:gd name="connsiteY34" fmla="*/ 91473 h 311439"/>
                <a:gd name="connsiteX35" fmla="*/ 558347 w 1077243"/>
                <a:gd name="connsiteY35" fmla="*/ 120116 h 311439"/>
                <a:gd name="connsiteX36" fmla="*/ 577933 w 1077243"/>
                <a:gd name="connsiteY36" fmla="*/ 162497 h 311439"/>
                <a:gd name="connsiteX37" fmla="*/ 605996 w 1077243"/>
                <a:gd name="connsiteY37" fmla="*/ 124208 h 311439"/>
                <a:gd name="connsiteX38" fmla="*/ 609796 w 1077243"/>
                <a:gd name="connsiteY38" fmla="*/ 117193 h 311439"/>
                <a:gd name="connsiteX39" fmla="*/ 617397 w 1077243"/>
                <a:gd name="connsiteY39" fmla="*/ 107548 h 311439"/>
                <a:gd name="connsiteX40" fmla="*/ 624120 w 1077243"/>
                <a:gd name="connsiteY40" fmla="*/ 108717 h 311439"/>
                <a:gd name="connsiteX41" fmla="*/ 632890 w 1077243"/>
                <a:gd name="connsiteY41" fmla="*/ 115440 h 311439"/>
                <a:gd name="connsiteX42" fmla="*/ 647799 w 1077243"/>
                <a:gd name="connsiteY42" fmla="*/ 126546 h 311439"/>
                <a:gd name="connsiteX43" fmla="*/ 661538 w 1077243"/>
                <a:gd name="connsiteY43" fmla="*/ 137945 h 311439"/>
                <a:gd name="connsiteX44" fmla="*/ 664754 w 1077243"/>
                <a:gd name="connsiteY44" fmla="*/ 146129 h 311439"/>
                <a:gd name="connsiteX45" fmla="*/ 646045 w 1077243"/>
                <a:gd name="connsiteY45" fmla="*/ 149344 h 311439"/>
                <a:gd name="connsiteX46" fmla="*/ 585826 w 1077243"/>
                <a:gd name="connsiteY46" fmla="*/ 172142 h 311439"/>
                <a:gd name="connsiteX47" fmla="*/ 600150 w 1077243"/>
                <a:gd name="connsiteY47" fmla="*/ 192309 h 311439"/>
                <a:gd name="connsiteX48" fmla="*/ 629382 w 1077243"/>
                <a:gd name="connsiteY48" fmla="*/ 218906 h 311439"/>
                <a:gd name="connsiteX49" fmla="*/ 667970 w 1077243"/>
                <a:gd name="connsiteY49" fmla="*/ 240535 h 311439"/>
                <a:gd name="connsiteX50" fmla="*/ 677324 w 1077243"/>
                <a:gd name="connsiteY50" fmla="*/ 244042 h 311439"/>
                <a:gd name="connsiteX51" fmla="*/ 687848 w 1077243"/>
                <a:gd name="connsiteY51" fmla="*/ 246088 h 311439"/>
                <a:gd name="connsiteX52" fmla="*/ 690771 w 1077243"/>
                <a:gd name="connsiteY52" fmla="*/ 250472 h 311439"/>
                <a:gd name="connsiteX53" fmla="*/ 689017 w 1077243"/>
                <a:gd name="connsiteY53" fmla="*/ 254272 h 311439"/>
                <a:gd name="connsiteX54" fmla="*/ 680247 w 1077243"/>
                <a:gd name="connsiteY54" fmla="*/ 257487 h 311439"/>
                <a:gd name="connsiteX55" fmla="*/ 672939 w 1077243"/>
                <a:gd name="connsiteY55" fmla="*/ 259825 h 311439"/>
                <a:gd name="connsiteX56" fmla="*/ 664754 w 1077243"/>
                <a:gd name="connsiteY56" fmla="*/ 263332 h 311439"/>
                <a:gd name="connsiteX57" fmla="*/ 657154 w 1077243"/>
                <a:gd name="connsiteY57" fmla="*/ 269178 h 311439"/>
                <a:gd name="connsiteX58" fmla="*/ 649845 w 1077243"/>
                <a:gd name="connsiteY58" fmla="*/ 276777 h 311439"/>
                <a:gd name="connsiteX59" fmla="*/ 644876 w 1077243"/>
                <a:gd name="connsiteY59" fmla="*/ 286715 h 311439"/>
                <a:gd name="connsiteX60" fmla="*/ 640491 w 1077243"/>
                <a:gd name="connsiteY60" fmla="*/ 294022 h 311439"/>
                <a:gd name="connsiteX61" fmla="*/ 632890 w 1077243"/>
                <a:gd name="connsiteY61" fmla="*/ 290514 h 311439"/>
                <a:gd name="connsiteX62" fmla="*/ 624120 w 1077243"/>
                <a:gd name="connsiteY62" fmla="*/ 284669 h 311439"/>
                <a:gd name="connsiteX63" fmla="*/ 608919 w 1077243"/>
                <a:gd name="connsiteY63" fmla="*/ 272393 h 311439"/>
                <a:gd name="connsiteX64" fmla="*/ 592549 w 1077243"/>
                <a:gd name="connsiteY64" fmla="*/ 256026 h 311439"/>
                <a:gd name="connsiteX65" fmla="*/ 574132 w 1077243"/>
                <a:gd name="connsiteY65" fmla="*/ 229721 h 311439"/>
                <a:gd name="connsiteX66" fmla="*/ 554254 w 1077243"/>
                <a:gd name="connsiteY66" fmla="*/ 186171 h 311439"/>
                <a:gd name="connsiteX67" fmla="*/ 542269 w 1077243"/>
                <a:gd name="connsiteY67" fmla="*/ 138822 h 311439"/>
                <a:gd name="connsiteX68" fmla="*/ 537884 w 1077243"/>
                <a:gd name="connsiteY68" fmla="*/ 103749 h 311439"/>
                <a:gd name="connsiteX69" fmla="*/ 536130 w 1077243"/>
                <a:gd name="connsiteY69" fmla="*/ 81243 h 311439"/>
                <a:gd name="connsiteX70" fmla="*/ 530576 w 1077243"/>
                <a:gd name="connsiteY70" fmla="*/ 95857 h 311439"/>
                <a:gd name="connsiteX71" fmla="*/ 508359 w 1077243"/>
                <a:gd name="connsiteY71" fmla="*/ 135899 h 311439"/>
                <a:gd name="connsiteX72" fmla="*/ 518882 w 1077243"/>
                <a:gd name="connsiteY72" fmla="*/ 145252 h 311439"/>
                <a:gd name="connsiteX73" fmla="*/ 507189 w 1077243"/>
                <a:gd name="connsiteY73" fmla="*/ 155774 h 311439"/>
                <a:gd name="connsiteX74" fmla="*/ 507189 w 1077243"/>
                <a:gd name="connsiteY74" fmla="*/ 244627 h 311439"/>
                <a:gd name="connsiteX75" fmla="*/ 551038 w 1077243"/>
                <a:gd name="connsiteY75" fmla="*/ 222998 h 311439"/>
                <a:gd name="connsiteX76" fmla="*/ 556593 w 1077243"/>
                <a:gd name="connsiteY76" fmla="*/ 220075 h 311439"/>
                <a:gd name="connsiteX77" fmla="*/ 565655 w 1077243"/>
                <a:gd name="connsiteY77" fmla="*/ 219198 h 311439"/>
                <a:gd name="connsiteX78" fmla="*/ 567701 w 1077243"/>
                <a:gd name="connsiteY78" fmla="*/ 224459 h 311439"/>
                <a:gd name="connsiteX79" fmla="*/ 564778 w 1077243"/>
                <a:gd name="connsiteY79" fmla="*/ 229428 h 311439"/>
                <a:gd name="connsiteX80" fmla="*/ 561562 w 1077243"/>
                <a:gd name="connsiteY80" fmla="*/ 232351 h 311439"/>
                <a:gd name="connsiteX81" fmla="*/ 499881 w 1077243"/>
                <a:gd name="connsiteY81" fmla="*/ 292268 h 311439"/>
                <a:gd name="connsiteX82" fmla="*/ 483511 w 1077243"/>
                <a:gd name="connsiteY82" fmla="*/ 308343 h 311439"/>
                <a:gd name="connsiteX83" fmla="*/ 475618 w 1077243"/>
                <a:gd name="connsiteY83" fmla="*/ 311266 h 311439"/>
                <a:gd name="connsiteX84" fmla="*/ 470063 w 1077243"/>
                <a:gd name="connsiteY84" fmla="*/ 304836 h 311439"/>
                <a:gd name="connsiteX85" fmla="*/ 461294 w 1077243"/>
                <a:gd name="connsiteY85" fmla="*/ 290222 h 311439"/>
                <a:gd name="connsiteX86" fmla="*/ 454863 w 1077243"/>
                <a:gd name="connsiteY86" fmla="*/ 276777 h 311439"/>
                <a:gd name="connsiteX87" fmla="*/ 452232 w 1077243"/>
                <a:gd name="connsiteY87" fmla="*/ 267424 h 311439"/>
                <a:gd name="connsiteX88" fmla="*/ 456616 w 1077243"/>
                <a:gd name="connsiteY88" fmla="*/ 261579 h 311439"/>
                <a:gd name="connsiteX89" fmla="*/ 460709 w 1077243"/>
                <a:gd name="connsiteY89" fmla="*/ 257779 h 311439"/>
                <a:gd name="connsiteX90" fmla="*/ 460709 w 1077243"/>
                <a:gd name="connsiteY90" fmla="*/ 193186 h 311439"/>
                <a:gd name="connsiteX91" fmla="*/ 413060 w 1077243"/>
                <a:gd name="connsiteY91" fmla="*/ 227090 h 311439"/>
                <a:gd name="connsiteX92" fmla="*/ 385581 w 1077243"/>
                <a:gd name="connsiteY92" fmla="*/ 243458 h 311439"/>
                <a:gd name="connsiteX93" fmla="*/ 379149 w 1077243"/>
                <a:gd name="connsiteY93" fmla="*/ 246965 h 311439"/>
                <a:gd name="connsiteX94" fmla="*/ 372718 w 1077243"/>
                <a:gd name="connsiteY94" fmla="*/ 248426 h 311439"/>
                <a:gd name="connsiteX95" fmla="*/ 366287 w 1077243"/>
                <a:gd name="connsiteY95" fmla="*/ 245796 h 311439"/>
                <a:gd name="connsiteX96" fmla="*/ 373595 w 1077243"/>
                <a:gd name="connsiteY96" fmla="*/ 234981 h 311439"/>
                <a:gd name="connsiteX97" fmla="*/ 378857 w 1077243"/>
                <a:gd name="connsiteY97" fmla="*/ 230890 h 311439"/>
                <a:gd name="connsiteX98" fmla="*/ 391720 w 1077243"/>
                <a:gd name="connsiteY98" fmla="*/ 220660 h 311439"/>
                <a:gd name="connsiteX99" fmla="*/ 417737 w 1077243"/>
                <a:gd name="connsiteY99" fmla="*/ 192893 h 311439"/>
                <a:gd name="connsiteX100" fmla="*/ 447554 w 1077243"/>
                <a:gd name="connsiteY100" fmla="*/ 156359 h 311439"/>
                <a:gd name="connsiteX101" fmla="*/ 468602 w 1077243"/>
                <a:gd name="connsiteY101" fmla="*/ 121285 h 311439"/>
                <a:gd name="connsiteX102" fmla="*/ 483218 w 1077243"/>
                <a:gd name="connsiteY102" fmla="*/ 90012 h 311439"/>
                <a:gd name="connsiteX103" fmla="*/ 489942 w 1077243"/>
                <a:gd name="connsiteY103" fmla="*/ 71598 h 311439"/>
                <a:gd name="connsiteX104" fmla="*/ 441415 w 1077243"/>
                <a:gd name="connsiteY104" fmla="*/ 71306 h 311439"/>
                <a:gd name="connsiteX105" fmla="*/ 443462 w 1077243"/>
                <a:gd name="connsiteY105" fmla="*/ 87966 h 311439"/>
                <a:gd name="connsiteX106" fmla="*/ 438492 w 1077243"/>
                <a:gd name="connsiteY106" fmla="*/ 107256 h 311439"/>
                <a:gd name="connsiteX107" fmla="*/ 417737 w 1077243"/>
                <a:gd name="connsiteY107" fmla="*/ 122162 h 311439"/>
                <a:gd name="connsiteX108" fmla="*/ 394351 w 1077243"/>
                <a:gd name="connsiteY108" fmla="*/ 117193 h 311439"/>
                <a:gd name="connsiteX109" fmla="*/ 386165 w 1077243"/>
                <a:gd name="connsiteY109" fmla="*/ 99072 h 311439"/>
                <a:gd name="connsiteX110" fmla="*/ 394351 w 1077243"/>
                <a:gd name="connsiteY110" fmla="*/ 81536 h 311439"/>
                <a:gd name="connsiteX111" fmla="*/ 408382 w 1077243"/>
                <a:gd name="connsiteY111" fmla="*/ 69552 h 311439"/>
                <a:gd name="connsiteX112" fmla="*/ 415106 w 1077243"/>
                <a:gd name="connsiteY112" fmla="*/ 56692 h 311439"/>
                <a:gd name="connsiteX113" fmla="*/ 416568 w 1077243"/>
                <a:gd name="connsiteY113" fmla="*/ 52308 h 311439"/>
                <a:gd name="connsiteX114" fmla="*/ 417152 w 1077243"/>
                <a:gd name="connsiteY114" fmla="*/ 42370 h 311439"/>
                <a:gd name="connsiteX115" fmla="*/ 420368 w 1077243"/>
                <a:gd name="connsiteY115" fmla="*/ 38571 h 311439"/>
                <a:gd name="connsiteX116" fmla="*/ 426507 w 1077243"/>
                <a:gd name="connsiteY116" fmla="*/ 40324 h 311439"/>
                <a:gd name="connsiteX117" fmla="*/ 429722 w 1077243"/>
                <a:gd name="connsiteY117" fmla="*/ 44709 h 311439"/>
                <a:gd name="connsiteX118" fmla="*/ 434107 w 1077243"/>
                <a:gd name="connsiteY118" fmla="*/ 51723 h 311439"/>
                <a:gd name="connsiteX119" fmla="*/ 437615 w 1077243"/>
                <a:gd name="connsiteY119" fmla="*/ 59615 h 311439"/>
                <a:gd name="connsiteX120" fmla="*/ 439077 w 1077243"/>
                <a:gd name="connsiteY120" fmla="*/ 62537 h 311439"/>
                <a:gd name="connsiteX121" fmla="*/ 493157 w 1077243"/>
                <a:gd name="connsiteY121" fmla="*/ 62537 h 311439"/>
                <a:gd name="connsiteX122" fmla="*/ 496665 w 1077243"/>
                <a:gd name="connsiteY122" fmla="*/ 49677 h 311439"/>
                <a:gd name="connsiteX123" fmla="*/ 501343 w 1077243"/>
                <a:gd name="connsiteY123" fmla="*/ 21911 h 311439"/>
                <a:gd name="connsiteX124" fmla="*/ 502804 w 1077243"/>
                <a:gd name="connsiteY124" fmla="*/ 10220 h 311439"/>
                <a:gd name="connsiteX125" fmla="*/ 505143 w 1077243"/>
                <a:gd name="connsiteY125" fmla="*/ 282 h 311439"/>
                <a:gd name="connsiteX126" fmla="*/ 515667 w 1077243"/>
                <a:gd name="connsiteY126" fmla="*/ 1451 h 311439"/>
                <a:gd name="connsiteX127" fmla="*/ 534960 w 1077243"/>
                <a:gd name="connsiteY127" fmla="*/ 5251 h 311439"/>
                <a:gd name="connsiteX128" fmla="*/ 560978 w 1077243"/>
                <a:gd name="connsiteY128" fmla="*/ 12850 h 311439"/>
                <a:gd name="connsiteX129" fmla="*/ 569163 w 1077243"/>
                <a:gd name="connsiteY129" fmla="*/ 21034 h 311439"/>
                <a:gd name="connsiteX130" fmla="*/ 557762 w 1077243"/>
                <a:gd name="connsiteY130" fmla="*/ 32433 h 311439"/>
                <a:gd name="connsiteX131" fmla="*/ 544315 w 1077243"/>
                <a:gd name="connsiteY131" fmla="*/ 62830 h 311439"/>
                <a:gd name="connsiteX132" fmla="*/ 601319 w 1077243"/>
                <a:gd name="connsiteY132" fmla="*/ 62830 h 311439"/>
                <a:gd name="connsiteX133" fmla="*/ 615643 w 1077243"/>
                <a:gd name="connsiteY133" fmla="*/ 46462 h 311439"/>
                <a:gd name="connsiteX134" fmla="*/ 622659 w 1077243"/>
                <a:gd name="connsiteY134" fmla="*/ 42663 h 311439"/>
                <a:gd name="connsiteX135" fmla="*/ 633183 w 1077243"/>
                <a:gd name="connsiteY135" fmla="*/ 47047 h 311439"/>
                <a:gd name="connsiteX136" fmla="*/ 663585 w 1077243"/>
                <a:gd name="connsiteY136" fmla="*/ 70429 h 311439"/>
                <a:gd name="connsiteX137" fmla="*/ 669139 w 1077243"/>
                <a:gd name="connsiteY137" fmla="*/ 81243 h 311439"/>
                <a:gd name="connsiteX138" fmla="*/ 655984 w 1077243"/>
                <a:gd name="connsiteY138" fmla="*/ 92058 h 311439"/>
                <a:gd name="connsiteX139" fmla="*/ 641076 w 1077243"/>
                <a:gd name="connsiteY139" fmla="*/ 91473 h 311439"/>
                <a:gd name="connsiteX140" fmla="*/ 607165 w 1077243"/>
                <a:gd name="connsiteY140" fmla="*/ 104333 h 311439"/>
                <a:gd name="connsiteX141" fmla="*/ 598396 w 1077243"/>
                <a:gd name="connsiteY141" fmla="*/ 111640 h 311439"/>
                <a:gd name="connsiteX142" fmla="*/ 588749 w 1077243"/>
                <a:gd name="connsiteY142" fmla="*/ 115440 h 311439"/>
                <a:gd name="connsiteX143" fmla="*/ 588456 w 1077243"/>
                <a:gd name="connsiteY143" fmla="*/ 107841 h 311439"/>
                <a:gd name="connsiteX144" fmla="*/ 592549 w 1077243"/>
                <a:gd name="connsiteY144" fmla="*/ 98195 h 311439"/>
                <a:gd name="connsiteX145" fmla="*/ 602781 w 1077243"/>
                <a:gd name="connsiteY145" fmla="*/ 71890 h 311439"/>
                <a:gd name="connsiteX146" fmla="*/ 546069 w 1077243"/>
                <a:gd name="connsiteY146" fmla="*/ 71890 h 311439"/>
                <a:gd name="connsiteX147" fmla="*/ 750406 w 1077243"/>
                <a:gd name="connsiteY147" fmla="*/ 287592 h 311439"/>
                <a:gd name="connsiteX148" fmla="*/ 774377 w 1077243"/>
                <a:gd name="connsiteY148" fmla="*/ 289637 h 311439"/>
                <a:gd name="connsiteX149" fmla="*/ 853306 w 1077243"/>
                <a:gd name="connsiteY149" fmla="*/ 289637 h 311439"/>
                <a:gd name="connsiteX150" fmla="*/ 853306 w 1077243"/>
                <a:gd name="connsiteY150" fmla="*/ 55523 h 311439"/>
                <a:gd name="connsiteX151" fmla="*/ 850675 w 1077243"/>
                <a:gd name="connsiteY151" fmla="*/ 9343 h 311439"/>
                <a:gd name="connsiteX152" fmla="*/ 852429 w 1077243"/>
                <a:gd name="connsiteY152" fmla="*/ 7005 h 311439"/>
                <a:gd name="connsiteX153" fmla="*/ 859737 w 1077243"/>
                <a:gd name="connsiteY153" fmla="*/ 7881 h 311439"/>
                <a:gd name="connsiteX154" fmla="*/ 875230 w 1077243"/>
                <a:gd name="connsiteY154" fmla="*/ 10804 h 311439"/>
                <a:gd name="connsiteX155" fmla="*/ 891308 w 1077243"/>
                <a:gd name="connsiteY155" fmla="*/ 14896 h 311439"/>
                <a:gd name="connsiteX156" fmla="*/ 911187 w 1077243"/>
                <a:gd name="connsiteY156" fmla="*/ 25418 h 311439"/>
                <a:gd name="connsiteX157" fmla="*/ 899786 w 1077243"/>
                <a:gd name="connsiteY157" fmla="*/ 39740 h 311439"/>
                <a:gd name="connsiteX158" fmla="*/ 900078 w 1077243"/>
                <a:gd name="connsiteY158" fmla="*/ 289930 h 311439"/>
                <a:gd name="connsiteX159" fmla="*/ 920541 w 1077243"/>
                <a:gd name="connsiteY159" fmla="*/ 289930 h 311439"/>
                <a:gd name="connsiteX160" fmla="*/ 920541 w 1077243"/>
                <a:gd name="connsiteY160" fmla="*/ 54646 h 311439"/>
                <a:gd name="connsiteX161" fmla="*/ 917910 w 1077243"/>
                <a:gd name="connsiteY161" fmla="*/ 9051 h 311439"/>
                <a:gd name="connsiteX162" fmla="*/ 926680 w 1077243"/>
                <a:gd name="connsiteY162" fmla="*/ 6420 h 311439"/>
                <a:gd name="connsiteX163" fmla="*/ 960006 w 1077243"/>
                <a:gd name="connsiteY163" fmla="*/ 13435 h 311439"/>
                <a:gd name="connsiteX164" fmla="*/ 980468 w 1077243"/>
                <a:gd name="connsiteY164" fmla="*/ 24541 h 311439"/>
                <a:gd name="connsiteX165" fmla="*/ 967021 w 1077243"/>
                <a:gd name="connsiteY165" fmla="*/ 38863 h 311439"/>
                <a:gd name="connsiteX166" fmla="*/ 967314 w 1077243"/>
                <a:gd name="connsiteY166" fmla="*/ 224752 h 311439"/>
                <a:gd name="connsiteX167" fmla="*/ 980761 w 1077243"/>
                <a:gd name="connsiteY167" fmla="*/ 187632 h 311439"/>
                <a:gd name="connsiteX168" fmla="*/ 991577 w 1077243"/>
                <a:gd name="connsiteY168" fmla="*/ 153144 h 311439"/>
                <a:gd name="connsiteX169" fmla="*/ 999470 w 1077243"/>
                <a:gd name="connsiteY169" fmla="*/ 122454 h 311439"/>
                <a:gd name="connsiteX170" fmla="*/ 1005316 w 1077243"/>
                <a:gd name="connsiteY170" fmla="*/ 96442 h 311439"/>
                <a:gd name="connsiteX171" fmla="*/ 1007655 w 1077243"/>
                <a:gd name="connsiteY171" fmla="*/ 84166 h 311439"/>
                <a:gd name="connsiteX172" fmla="*/ 1009117 w 1077243"/>
                <a:gd name="connsiteY172" fmla="*/ 74813 h 311439"/>
                <a:gd name="connsiteX173" fmla="*/ 1022271 w 1077243"/>
                <a:gd name="connsiteY173" fmla="*/ 76567 h 311439"/>
                <a:gd name="connsiteX174" fmla="*/ 1039519 w 1077243"/>
                <a:gd name="connsiteY174" fmla="*/ 84458 h 311439"/>
                <a:gd name="connsiteX175" fmla="*/ 1058812 w 1077243"/>
                <a:gd name="connsiteY175" fmla="*/ 95273 h 311439"/>
                <a:gd name="connsiteX176" fmla="*/ 1073136 w 1077243"/>
                <a:gd name="connsiteY176" fmla="*/ 111932 h 311439"/>
                <a:gd name="connsiteX177" fmla="*/ 1060274 w 1077243"/>
                <a:gd name="connsiteY177" fmla="*/ 120116 h 311439"/>
                <a:gd name="connsiteX178" fmla="*/ 1043611 w 1077243"/>
                <a:gd name="connsiteY178" fmla="*/ 149344 h 311439"/>
                <a:gd name="connsiteX179" fmla="*/ 1020225 w 1077243"/>
                <a:gd name="connsiteY179" fmla="*/ 184417 h 311439"/>
                <a:gd name="connsiteX180" fmla="*/ 967606 w 1077243"/>
                <a:gd name="connsiteY180" fmla="*/ 255441 h 311439"/>
                <a:gd name="connsiteX181" fmla="*/ 967606 w 1077243"/>
                <a:gd name="connsiteY181" fmla="*/ 289930 h 311439"/>
                <a:gd name="connsiteX182" fmla="*/ 998008 w 1077243"/>
                <a:gd name="connsiteY182" fmla="*/ 289930 h 311439"/>
                <a:gd name="connsiteX183" fmla="*/ 1018763 w 1077243"/>
                <a:gd name="connsiteY183" fmla="*/ 263917 h 311439"/>
                <a:gd name="connsiteX184" fmla="*/ 1031041 w 1077243"/>
                <a:gd name="connsiteY184" fmla="*/ 253103 h 311439"/>
                <a:gd name="connsiteX185" fmla="*/ 1044488 w 1077243"/>
                <a:gd name="connsiteY185" fmla="*/ 258364 h 311439"/>
                <a:gd name="connsiteX186" fmla="*/ 1058228 w 1077243"/>
                <a:gd name="connsiteY186" fmla="*/ 269470 h 311439"/>
                <a:gd name="connsiteX187" fmla="*/ 1070213 w 1077243"/>
                <a:gd name="connsiteY187" fmla="*/ 280577 h 311439"/>
                <a:gd name="connsiteX188" fmla="*/ 1077229 w 1077243"/>
                <a:gd name="connsiteY188" fmla="*/ 292853 h 311439"/>
                <a:gd name="connsiteX189" fmla="*/ 1064951 w 1077243"/>
                <a:gd name="connsiteY189" fmla="*/ 298990 h 311439"/>
                <a:gd name="connsiteX190" fmla="*/ 782270 w 1077243"/>
                <a:gd name="connsiteY190" fmla="*/ 298990 h 311439"/>
                <a:gd name="connsiteX191" fmla="*/ 760930 w 1077243"/>
                <a:gd name="connsiteY191" fmla="*/ 299867 h 311439"/>
                <a:gd name="connsiteX192" fmla="*/ 750406 w 1077243"/>
                <a:gd name="connsiteY192" fmla="*/ 287592 h 311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</a:cxnLst>
              <a:rect l="l" t="t" r="r" b="b"/>
              <a:pathLst>
                <a:path w="1077243" h="311439">
                  <a:moveTo>
                    <a:pt x="288528" y="35063"/>
                  </a:moveTo>
                  <a:cubicBezTo>
                    <a:pt x="288528" y="33017"/>
                    <a:pt x="285020" y="29218"/>
                    <a:pt x="278004" y="23664"/>
                  </a:cubicBezTo>
                  <a:cubicBezTo>
                    <a:pt x="270988" y="18111"/>
                    <a:pt x="262218" y="12558"/>
                    <a:pt x="251402" y="7881"/>
                  </a:cubicBezTo>
                  <a:cubicBezTo>
                    <a:pt x="247602" y="6128"/>
                    <a:pt x="244679" y="5543"/>
                    <a:pt x="242632" y="6128"/>
                  </a:cubicBezTo>
                  <a:cubicBezTo>
                    <a:pt x="240586" y="6712"/>
                    <a:pt x="238247" y="8466"/>
                    <a:pt x="235324" y="12266"/>
                  </a:cubicBezTo>
                  <a:cubicBezTo>
                    <a:pt x="232401" y="15773"/>
                    <a:pt x="228893" y="20742"/>
                    <a:pt x="224216" y="26587"/>
                  </a:cubicBezTo>
                  <a:lnTo>
                    <a:pt x="51742" y="26587"/>
                  </a:lnTo>
                  <a:lnTo>
                    <a:pt x="13155" y="7589"/>
                  </a:lnTo>
                  <a:cubicBezTo>
                    <a:pt x="7601" y="4959"/>
                    <a:pt x="4093" y="3790"/>
                    <a:pt x="2923" y="4374"/>
                  </a:cubicBezTo>
                  <a:cubicBezTo>
                    <a:pt x="1754" y="4959"/>
                    <a:pt x="877" y="5836"/>
                    <a:pt x="0" y="7005"/>
                  </a:cubicBezTo>
                  <a:lnTo>
                    <a:pt x="2046" y="54646"/>
                  </a:lnTo>
                  <a:lnTo>
                    <a:pt x="2339" y="246965"/>
                  </a:lnTo>
                  <a:lnTo>
                    <a:pt x="292" y="296652"/>
                  </a:lnTo>
                  <a:cubicBezTo>
                    <a:pt x="1169" y="298990"/>
                    <a:pt x="2046" y="300744"/>
                    <a:pt x="3508" y="301913"/>
                  </a:cubicBezTo>
                  <a:cubicBezTo>
                    <a:pt x="4677" y="303082"/>
                    <a:pt x="7601" y="303667"/>
                    <a:pt x="11693" y="303959"/>
                  </a:cubicBezTo>
                  <a:cubicBezTo>
                    <a:pt x="27186" y="305421"/>
                    <a:pt x="37126" y="304251"/>
                    <a:pt x="41511" y="300452"/>
                  </a:cubicBezTo>
                  <a:cubicBezTo>
                    <a:pt x="45603" y="296944"/>
                    <a:pt x="47942" y="293437"/>
                    <a:pt x="47942" y="290514"/>
                  </a:cubicBezTo>
                  <a:lnTo>
                    <a:pt x="47942" y="271809"/>
                  </a:lnTo>
                  <a:lnTo>
                    <a:pt x="228600" y="271809"/>
                  </a:lnTo>
                  <a:lnTo>
                    <a:pt x="228308" y="289930"/>
                  </a:lnTo>
                  <a:cubicBezTo>
                    <a:pt x="228308" y="295191"/>
                    <a:pt x="229185" y="298990"/>
                    <a:pt x="231231" y="301329"/>
                  </a:cubicBezTo>
                  <a:cubicBezTo>
                    <a:pt x="233278" y="303667"/>
                    <a:pt x="237663" y="304836"/>
                    <a:pt x="244386" y="305713"/>
                  </a:cubicBezTo>
                  <a:cubicBezTo>
                    <a:pt x="251110" y="306297"/>
                    <a:pt x="257541" y="305713"/>
                    <a:pt x="264265" y="303375"/>
                  </a:cubicBezTo>
                  <a:cubicBezTo>
                    <a:pt x="270696" y="301329"/>
                    <a:pt x="274788" y="298990"/>
                    <a:pt x="276542" y="296944"/>
                  </a:cubicBezTo>
                  <a:cubicBezTo>
                    <a:pt x="278296" y="294898"/>
                    <a:pt x="279466" y="291391"/>
                    <a:pt x="280343" y="287007"/>
                  </a:cubicBezTo>
                  <a:lnTo>
                    <a:pt x="278589" y="245211"/>
                  </a:lnTo>
                  <a:lnTo>
                    <a:pt x="278881" y="47339"/>
                  </a:lnTo>
                  <a:cubicBezTo>
                    <a:pt x="285312" y="41493"/>
                    <a:pt x="288528" y="37402"/>
                    <a:pt x="288528" y="35063"/>
                  </a:cubicBezTo>
                  <a:close/>
                  <a:moveTo>
                    <a:pt x="228893" y="263332"/>
                  </a:moveTo>
                  <a:lnTo>
                    <a:pt x="47942" y="263040"/>
                  </a:lnTo>
                  <a:lnTo>
                    <a:pt x="48234" y="35648"/>
                  </a:lnTo>
                  <a:lnTo>
                    <a:pt x="228893" y="35648"/>
                  </a:lnTo>
                  <a:lnTo>
                    <a:pt x="228893" y="263332"/>
                  </a:lnTo>
                  <a:close/>
                  <a:moveTo>
                    <a:pt x="546069" y="71890"/>
                  </a:moveTo>
                  <a:cubicBezTo>
                    <a:pt x="546654" y="76275"/>
                    <a:pt x="548115" y="82705"/>
                    <a:pt x="550161" y="91473"/>
                  </a:cubicBezTo>
                  <a:cubicBezTo>
                    <a:pt x="552208" y="100241"/>
                    <a:pt x="555131" y="109594"/>
                    <a:pt x="558347" y="120116"/>
                  </a:cubicBezTo>
                  <a:cubicBezTo>
                    <a:pt x="561562" y="130638"/>
                    <a:pt x="568286" y="144668"/>
                    <a:pt x="577933" y="162497"/>
                  </a:cubicBezTo>
                  <a:cubicBezTo>
                    <a:pt x="592257" y="145252"/>
                    <a:pt x="601611" y="132684"/>
                    <a:pt x="605996" y="124208"/>
                  </a:cubicBezTo>
                  <a:lnTo>
                    <a:pt x="609796" y="117193"/>
                  </a:lnTo>
                  <a:cubicBezTo>
                    <a:pt x="613012" y="111056"/>
                    <a:pt x="615643" y="107841"/>
                    <a:pt x="617397" y="107548"/>
                  </a:cubicBezTo>
                  <a:cubicBezTo>
                    <a:pt x="619151" y="107256"/>
                    <a:pt x="621490" y="107548"/>
                    <a:pt x="624120" y="108717"/>
                  </a:cubicBezTo>
                  <a:cubicBezTo>
                    <a:pt x="625874" y="109594"/>
                    <a:pt x="628798" y="111932"/>
                    <a:pt x="632890" y="115440"/>
                  </a:cubicBezTo>
                  <a:cubicBezTo>
                    <a:pt x="636691" y="118947"/>
                    <a:pt x="641660" y="122747"/>
                    <a:pt x="647799" y="126546"/>
                  </a:cubicBezTo>
                  <a:cubicBezTo>
                    <a:pt x="653938" y="130346"/>
                    <a:pt x="658323" y="134146"/>
                    <a:pt x="661538" y="137945"/>
                  </a:cubicBezTo>
                  <a:cubicBezTo>
                    <a:pt x="664754" y="141745"/>
                    <a:pt x="665631" y="144375"/>
                    <a:pt x="664754" y="146129"/>
                  </a:cubicBezTo>
                  <a:cubicBezTo>
                    <a:pt x="663292" y="148467"/>
                    <a:pt x="657154" y="149636"/>
                    <a:pt x="646045" y="149344"/>
                  </a:cubicBezTo>
                  <a:cubicBezTo>
                    <a:pt x="622367" y="158697"/>
                    <a:pt x="602488" y="166296"/>
                    <a:pt x="585826" y="172142"/>
                  </a:cubicBezTo>
                  <a:cubicBezTo>
                    <a:pt x="589626" y="177987"/>
                    <a:pt x="594303" y="184710"/>
                    <a:pt x="600150" y="192309"/>
                  </a:cubicBezTo>
                  <a:cubicBezTo>
                    <a:pt x="605996" y="199908"/>
                    <a:pt x="615643" y="208676"/>
                    <a:pt x="629382" y="218906"/>
                  </a:cubicBezTo>
                  <a:cubicBezTo>
                    <a:pt x="643122" y="228844"/>
                    <a:pt x="655984" y="236151"/>
                    <a:pt x="667970" y="240535"/>
                  </a:cubicBezTo>
                  <a:lnTo>
                    <a:pt x="677324" y="244042"/>
                  </a:lnTo>
                  <a:lnTo>
                    <a:pt x="687848" y="246088"/>
                  </a:lnTo>
                  <a:cubicBezTo>
                    <a:pt x="689602" y="247257"/>
                    <a:pt x="690479" y="248719"/>
                    <a:pt x="690771" y="250472"/>
                  </a:cubicBezTo>
                  <a:cubicBezTo>
                    <a:pt x="691064" y="252226"/>
                    <a:pt x="690479" y="253687"/>
                    <a:pt x="689017" y="254272"/>
                  </a:cubicBezTo>
                  <a:cubicBezTo>
                    <a:pt x="687556" y="255149"/>
                    <a:pt x="684925" y="256318"/>
                    <a:pt x="680247" y="257487"/>
                  </a:cubicBezTo>
                  <a:lnTo>
                    <a:pt x="672939" y="259825"/>
                  </a:lnTo>
                  <a:cubicBezTo>
                    <a:pt x="669139" y="261287"/>
                    <a:pt x="666508" y="262456"/>
                    <a:pt x="664754" y="263332"/>
                  </a:cubicBezTo>
                  <a:cubicBezTo>
                    <a:pt x="662708" y="264502"/>
                    <a:pt x="660369" y="266255"/>
                    <a:pt x="657154" y="269178"/>
                  </a:cubicBezTo>
                  <a:cubicBezTo>
                    <a:pt x="653938" y="272101"/>
                    <a:pt x="651307" y="274439"/>
                    <a:pt x="649845" y="276777"/>
                  </a:cubicBezTo>
                  <a:cubicBezTo>
                    <a:pt x="648091" y="278823"/>
                    <a:pt x="646630" y="282331"/>
                    <a:pt x="644876" y="286715"/>
                  </a:cubicBezTo>
                  <a:cubicBezTo>
                    <a:pt x="643122" y="291099"/>
                    <a:pt x="641660" y="293729"/>
                    <a:pt x="640491" y="294022"/>
                  </a:cubicBezTo>
                  <a:cubicBezTo>
                    <a:pt x="639029" y="294314"/>
                    <a:pt x="636691" y="293145"/>
                    <a:pt x="632890" y="290514"/>
                  </a:cubicBezTo>
                  <a:lnTo>
                    <a:pt x="624120" y="284669"/>
                  </a:lnTo>
                  <a:cubicBezTo>
                    <a:pt x="620320" y="282038"/>
                    <a:pt x="615351" y="277946"/>
                    <a:pt x="608919" y="272393"/>
                  </a:cubicBezTo>
                  <a:cubicBezTo>
                    <a:pt x="602781" y="266840"/>
                    <a:pt x="597226" y="261579"/>
                    <a:pt x="592549" y="256026"/>
                  </a:cubicBezTo>
                  <a:cubicBezTo>
                    <a:pt x="587872" y="250472"/>
                    <a:pt x="581440" y="241704"/>
                    <a:pt x="574132" y="229721"/>
                  </a:cubicBezTo>
                  <a:cubicBezTo>
                    <a:pt x="566824" y="217737"/>
                    <a:pt x="560101" y="203123"/>
                    <a:pt x="554254" y="186171"/>
                  </a:cubicBezTo>
                  <a:cubicBezTo>
                    <a:pt x="548700" y="169511"/>
                    <a:pt x="544607" y="153728"/>
                    <a:pt x="542269" y="138822"/>
                  </a:cubicBezTo>
                  <a:cubicBezTo>
                    <a:pt x="539930" y="123916"/>
                    <a:pt x="538468" y="112225"/>
                    <a:pt x="537884" y="103749"/>
                  </a:cubicBezTo>
                  <a:cubicBezTo>
                    <a:pt x="537299" y="95273"/>
                    <a:pt x="536714" y="87673"/>
                    <a:pt x="536130" y="81243"/>
                  </a:cubicBezTo>
                  <a:cubicBezTo>
                    <a:pt x="534668" y="85627"/>
                    <a:pt x="532914" y="90304"/>
                    <a:pt x="530576" y="95857"/>
                  </a:cubicBezTo>
                  <a:cubicBezTo>
                    <a:pt x="528237" y="101410"/>
                    <a:pt x="520929" y="114855"/>
                    <a:pt x="508359" y="135899"/>
                  </a:cubicBezTo>
                  <a:cubicBezTo>
                    <a:pt x="515082" y="139407"/>
                    <a:pt x="518882" y="142329"/>
                    <a:pt x="518882" y="145252"/>
                  </a:cubicBezTo>
                  <a:cubicBezTo>
                    <a:pt x="519175" y="148175"/>
                    <a:pt x="515082" y="151390"/>
                    <a:pt x="507189" y="155774"/>
                  </a:cubicBezTo>
                  <a:lnTo>
                    <a:pt x="507189" y="244627"/>
                  </a:lnTo>
                  <a:cubicBezTo>
                    <a:pt x="515082" y="240535"/>
                    <a:pt x="529698" y="233520"/>
                    <a:pt x="551038" y="222998"/>
                  </a:cubicBezTo>
                  <a:lnTo>
                    <a:pt x="556593" y="220075"/>
                  </a:lnTo>
                  <a:cubicBezTo>
                    <a:pt x="560685" y="218029"/>
                    <a:pt x="563609" y="217737"/>
                    <a:pt x="565655" y="219198"/>
                  </a:cubicBezTo>
                  <a:cubicBezTo>
                    <a:pt x="567701" y="220660"/>
                    <a:pt x="568286" y="222414"/>
                    <a:pt x="567701" y="224459"/>
                  </a:cubicBezTo>
                  <a:cubicBezTo>
                    <a:pt x="567116" y="226505"/>
                    <a:pt x="566240" y="228259"/>
                    <a:pt x="564778" y="229428"/>
                  </a:cubicBezTo>
                  <a:lnTo>
                    <a:pt x="561562" y="232351"/>
                  </a:lnTo>
                  <a:lnTo>
                    <a:pt x="499881" y="292268"/>
                  </a:lnTo>
                  <a:lnTo>
                    <a:pt x="483511" y="308343"/>
                  </a:lnTo>
                  <a:cubicBezTo>
                    <a:pt x="480003" y="310974"/>
                    <a:pt x="477372" y="311851"/>
                    <a:pt x="475618" y="311266"/>
                  </a:cubicBezTo>
                  <a:cubicBezTo>
                    <a:pt x="474156" y="310974"/>
                    <a:pt x="472402" y="308928"/>
                    <a:pt x="470063" y="304836"/>
                  </a:cubicBezTo>
                  <a:lnTo>
                    <a:pt x="461294" y="290222"/>
                  </a:lnTo>
                  <a:cubicBezTo>
                    <a:pt x="458955" y="286130"/>
                    <a:pt x="456909" y="281746"/>
                    <a:pt x="454863" y="276777"/>
                  </a:cubicBezTo>
                  <a:cubicBezTo>
                    <a:pt x="452816" y="271809"/>
                    <a:pt x="451939" y="268593"/>
                    <a:pt x="452232" y="267424"/>
                  </a:cubicBezTo>
                  <a:cubicBezTo>
                    <a:pt x="452524" y="265378"/>
                    <a:pt x="453985" y="263332"/>
                    <a:pt x="456616" y="261579"/>
                  </a:cubicBezTo>
                  <a:cubicBezTo>
                    <a:pt x="459247" y="259825"/>
                    <a:pt x="460709" y="258656"/>
                    <a:pt x="460709" y="257779"/>
                  </a:cubicBezTo>
                  <a:lnTo>
                    <a:pt x="460709" y="193186"/>
                  </a:lnTo>
                  <a:cubicBezTo>
                    <a:pt x="443169" y="206923"/>
                    <a:pt x="427384" y="218322"/>
                    <a:pt x="413060" y="227090"/>
                  </a:cubicBezTo>
                  <a:cubicBezTo>
                    <a:pt x="398735" y="235858"/>
                    <a:pt x="389673" y="241412"/>
                    <a:pt x="385581" y="243458"/>
                  </a:cubicBezTo>
                  <a:lnTo>
                    <a:pt x="379149" y="246965"/>
                  </a:lnTo>
                  <a:cubicBezTo>
                    <a:pt x="377103" y="248134"/>
                    <a:pt x="375057" y="248719"/>
                    <a:pt x="372718" y="248426"/>
                  </a:cubicBezTo>
                  <a:cubicBezTo>
                    <a:pt x="370380" y="248426"/>
                    <a:pt x="368333" y="247549"/>
                    <a:pt x="366287" y="245796"/>
                  </a:cubicBezTo>
                  <a:cubicBezTo>
                    <a:pt x="364241" y="244042"/>
                    <a:pt x="366872" y="240535"/>
                    <a:pt x="373595" y="234981"/>
                  </a:cubicBezTo>
                  <a:lnTo>
                    <a:pt x="378857" y="230890"/>
                  </a:lnTo>
                  <a:cubicBezTo>
                    <a:pt x="383534" y="227382"/>
                    <a:pt x="387919" y="223875"/>
                    <a:pt x="391720" y="220660"/>
                  </a:cubicBezTo>
                  <a:cubicBezTo>
                    <a:pt x="395812" y="217445"/>
                    <a:pt x="404290" y="208092"/>
                    <a:pt x="417737" y="192893"/>
                  </a:cubicBezTo>
                  <a:cubicBezTo>
                    <a:pt x="431184" y="177695"/>
                    <a:pt x="441123" y="165419"/>
                    <a:pt x="447554" y="156359"/>
                  </a:cubicBezTo>
                  <a:cubicBezTo>
                    <a:pt x="453985" y="147298"/>
                    <a:pt x="461001" y="135607"/>
                    <a:pt x="468602" y="121285"/>
                  </a:cubicBezTo>
                  <a:cubicBezTo>
                    <a:pt x="476202" y="106964"/>
                    <a:pt x="481172" y="96442"/>
                    <a:pt x="483218" y="90012"/>
                  </a:cubicBezTo>
                  <a:lnTo>
                    <a:pt x="489942" y="71598"/>
                  </a:lnTo>
                  <a:lnTo>
                    <a:pt x="441415" y="71306"/>
                  </a:lnTo>
                  <a:cubicBezTo>
                    <a:pt x="442292" y="76859"/>
                    <a:pt x="442877" y="82412"/>
                    <a:pt x="443462" y="87966"/>
                  </a:cubicBezTo>
                  <a:cubicBezTo>
                    <a:pt x="443754" y="93811"/>
                    <a:pt x="442292" y="100241"/>
                    <a:pt x="438492" y="107256"/>
                  </a:cubicBezTo>
                  <a:cubicBezTo>
                    <a:pt x="434692" y="114271"/>
                    <a:pt x="427968" y="119239"/>
                    <a:pt x="417737" y="122162"/>
                  </a:cubicBezTo>
                  <a:cubicBezTo>
                    <a:pt x="407798" y="125085"/>
                    <a:pt x="399905" y="123331"/>
                    <a:pt x="394351" y="117193"/>
                  </a:cubicBezTo>
                  <a:cubicBezTo>
                    <a:pt x="388796" y="111348"/>
                    <a:pt x="386165" y="105210"/>
                    <a:pt x="386165" y="99072"/>
                  </a:cubicBezTo>
                  <a:cubicBezTo>
                    <a:pt x="386165" y="92642"/>
                    <a:pt x="389089" y="86797"/>
                    <a:pt x="394351" y="81536"/>
                  </a:cubicBezTo>
                  <a:lnTo>
                    <a:pt x="408382" y="69552"/>
                  </a:lnTo>
                  <a:cubicBezTo>
                    <a:pt x="411013" y="66337"/>
                    <a:pt x="413352" y="62245"/>
                    <a:pt x="415106" y="56692"/>
                  </a:cubicBezTo>
                  <a:lnTo>
                    <a:pt x="416568" y="52308"/>
                  </a:lnTo>
                  <a:lnTo>
                    <a:pt x="417152" y="42370"/>
                  </a:lnTo>
                  <a:cubicBezTo>
                    <a:pt x="417737" y="40617"/>
                    <a:pt x="418614" y="39448"/>
                    <a:pt x="420368" y="38571"/>
                  </a:cubicBezTo>
                  <a:cubicBezTo>
                    <a:pt x="422122" y="37694"/>
                    <a:pt x="424168" y="38278"/>
                    <a:pt x="426507" y="40324"/>
                  </a:cubicBezTo>
                  <a:cubicBezTo>
                    <a:pt x="427091" y="40909"/>
                    <a:pt x="428261" y="42370"/>
                    <a:pt x="429722" y="44709"/>
                  </a:cubicBezTo>
                  <a:lnTo>
                    <a:pt x="434107" y="51723"/>
                  </a:lnTo>
                  <a:lnTo>
                    <a:pt x="437615" y="59615"/>
                  </a:lnTo>
                  <a:lnTo>
                    <a:pt x="439077" y="62537"/>
                  </a:lnTo>
                  <a:lnTo>
                    <a:pt x="493157" y="62537"/>
                  </a:lnTo>
                  <a:cubicBezTo>
                    <a:pt x="494327" y="58738"/>
                    <a:pt x="495496" y="54354"/>
                    <a:pt x="496665" y="49677"/>
                  </a:cubicBezTo>
                  <a:cubicBezTo>
                    <a:pt x="497835" y="45001"/>
                    <a:pt x="499589" y="35648"/>
                    <a:pt x="501343" y="21911"/>
                  </a:cubicBezTo>
                  <a:lnTo>
                    <a:pt x="502804" y="10220"/>
                  </a:lnTo>
                  <a:cubicBezTo>
                    <a:pt x="503389" y="4374"/>
                    <a:pt x="504266" y="867"/>
                    <a:pt x="505143" y="282"/>
                  </a:cubicBezTo>
                  <a:cubicBezTo>
                    <a:pt x="506020" y="-302"/>
                    <a:pt x="509528" y="-10"/>
                    <a:pt x="515667" y="1451"/>
                  </a:cubicBezTo>
                  <a:cubicBezTo>
                    <a:pt x="516836" y="2036"/>
                    <a:pt x="523267" y="3205"/>
                    <a:pt x="534960" y="5251"/>
                  </a:cubicBezTo>
                  <a:cubicBezTo>
                    <a:pt x="546654" y="7297"/>
                    <a:pt x="555423" y="9927"/>
                    <a:pt x="560978" y="12850"/>
                  </a:cubicBezTo>
                  <a:cubicBezTo>
                    <a:pt x="566824" y="15481"/>
                    <a:pt x="569455" y="18404"/>
                    <a:pt x="569163" y="21034"/>
                  </a:cubicBezTo>
                  <a:cubicBezTo>
                    <a:pt x="568870" y="23080"/>
                    <a:pt x="565070" y="26880"/>
                    <a:pt x="557762" y="32433"/>
                  </a:cubicBezTo>
                  <a:cubicBezTo>
                    <a:pt x="552500" y="44709"/>
                    <a:pt x="548115" y="54646"/>
                    <a:pt x="544315" y="62830"/>
                  </a:cubicBezTo>
                  <a:lnTo>
                    <a:pt x="601319" y="62830"/>
                  </a:lnTo>
                  <a:cubicBezTo>
                    <a:pt x="608335" y="54061"/>
                    <a:pt x="613304" y="48508"/>
                    <a:pt x="615643" y="46462"/>
                  </a:cubicBezTo>
                  <a:cubicBezTo>
                    <a:pt x="617982" y="44416"/>
                    <a:pt x="620320" y="42955"/>
                    <a:pt x="622659" y="42663"/>
                  </a:cubicBezTo>
                  <a:cubicBezTo>
                    <a:pt x="624705" y="42370"/>
                    <a:pt x="628213" y="43832"/>
                    <a:pt x="633183" y="47047"/>
                  </a:cubicBezTo>
                  <a:cubicBezTo>
                    <a:pt x="649553" y="58738"/>
                    <a:pt x="659784" y="66629"/>
                    <a:pt x="663585" y="70429"/>
                  </a:cubicBezTo>
                  <a:cubicBezTo>
                    <a:pt x="667385" y="74229"/>
                    <a:pt x="669139" y="78028"/>
                    <a:pt x="669139" y="81243"/>
                  </a:cubicBezTo>
                  <a:cubicBezTo>
                    <a:pt x="668847" y="87673"/>
                    <a:pt x="664462" y="91473"/>
                    <a:pt x="655984" y="92058"/>
                  </a:cubicBezTo>
                  <a:lnTo>
                    <a:pt x="641076" y="91473"/>
                  </a:lnTo>
                  <a:cubicBezTo>
                    <a:pt x="628798" y="91473"/>
                    <a:pt x="617397" y="95565"/>
                    <a:pt x="607165" y="104333"/>
                  </a:cubicBezTo>
                  <a:lnTo>
                    <a:pt x="598396" y="111640"/>
                  </a:lnTo>
                  <a:cubicBezTo>
                    <a:pt x="593718" y="115732"/>
                    <a:pt x="590503" y="116901"/>
                    <a:pt x="588749" y="115440"/>
                  </a:cubicBezTo>
                  <a:cubicBezTo>
                    <a:pt x="586995" y="113978"/>
                    <a:pt x="586995" y="111348"/>
                    <a:pt x="588456" y="107841"/>
                  </a:cubicBezTo>
                  <a:lnTo>
                    <a:pt x="592549" y="98195"/>
                  </a:lnTo>
                  <a:cubicBezTo>
                    <a:pt x="594303" y="93811"/>
                    <a:pt x="597811" y="85043"/>
                    <a:pt x="602781" y="71890"/>
                  </a:cubicBezTo>
                  <a:lnTo>
                    <a:pt x="546069" y="71890"/>
                  </a:lnTo>
                  <a:close/>
                  <a:moveTo>
                    <a:pt x="750406" y="287592"/>
                  </a:moveTo>
                  <a:lnTo>
                    <a:pt x="774377" y="289637"/>
                  </a:lnTo>
                  <a:lnTo>
                    <a:pt x="853306" y="289637"/>
                  </a:lnTo>
                  <a:lnTo>
                    <a:pt x="853306" y="55523"/>
                  </a:lnTo>
                  <a:lnTo>
                    <a:pt x="850675" y="9343"/>
                  </a:lnTo>
                  <a:cubicBezTo>
                    <a:pt x="851259" y="8466"/>
                    <a:pt x="851844" y="7589"/>
                    <a:pt x="852429" y="7005"/>
                  </a:cubicBezTo>
                  <a:cubicBezTo>
                    <a:pt x="853306" y="6420"/>
                    <a:pt x="855644" y="6712"/>
                    <a:pt x="859737" y="7881"/>
                  </a:cubicBezTo>
                  <a:lnTo>
                    <a:pt x="875230" y="10804"/>
                  </a:lnTo>
                  <a:lnTo>
                    <a:pt x="891308" y="14896"/>
                  </a:lnTo>
                  <a:cubicBezTo>
                    <a:pt x="903878" y="17819"/>
                    <a:pt x="910310" y="21326"/>
                    <a:pt x="911187" y="25418"/>
                  </a:cubicBezTo>
                  <a:cubicBezTo>
                    <a:pt x="911771" y="28926"/>
                    <a:pt x="907971" y="33894"/>
                    <a:pt x="899786" y="39740"/>
                  </a:cubicBezTo>
                  <a:lnTo>
                    <a:pt x="900078" y="289930"/>
                  </a:lnTo>
                  <a:lnTo>
                    <a:pt x="920541" y="289930"/>
                  </a:lnTo>
                  <a:lnTo>
                    <a:pt x="920541" y="54646"/>
                  </a:lnTo>
                  <a:lnTo>
                    <a:pt x="917910" y="9051"/>
                  </a:lnTo>
                  <a:cubicBezTo>
                    <a:pt x="919079" y="7005"/>
                    <a:pt x="922003" y="5836"/>
                    <a:pt x="926680" y="6420"/>
                  </a:cubicBezTo>
                  <a:cubicBezTo>
                    <a:pt x="936035" y="7589"/>
                    <a:pt x="947143" y="9927"/>
                    <a:pt x="960006" y="13435"/>
                  </a:cubicBezTo>
                  <a:cubicBezTo>
                    <a:pt x="972868" y="16942"/>
                    <a:pt x="979591" y="20742"/>
                    <a:pt x="980468" y="24541"/>
                  </a:cubicBezTo>
                  <a:cubicBezTo>
                    <a:pt x="981053" y="28926"/>
                    <a:pt x="976668" y="33602"/>
                    <a:pt x="967021" y="38863"/>
                  </a:cubicBezTo>
                  <a:lnTo>
                    <a:pt x="967314" y="224752"/>
                  </a:lnTo>
                  <a:cubicBezTo>
                    <a:pt x="971699" y="213938"/>
                    <a:pt x="976084" y="201662"/>
                    <a:pt x="980761" y="187632"/>
                  </a:cubicBezTo>
                  <a:cubicBezTo>
                    <a:pt x="985438" y="173895"/>
                    <a:pt x="988946" y="162497"/>
                    <a:pt x="991577" y="153144"/>
                  </a:cubicBezTo>
                  <a:cubicBezTo>
                    <a:pt x="994208" y="143791"/>
                    <a:pt x="996839" y="133561"/>
                    <a:pt x="999470" y="122454"/>
                  </a:cubicBezTo>
                  <a:cubicBezTo>
                    <a:pt x="1002101" y="111056"/>
                    <a:pt x="1004147" y="102287"/>
                    <a:pt x="1005316" y="96442"/>
                  </a:cubicBezTo>
                  <a:lnTo>
                    <a:pt x="1007655" y="84166"/>
                  </a:lnTo>
                  <a:lnTo>
                    <a:pt x="1009117" y="74813"/>
                  </a:lnTo>
                  <a:cubicBezTo>
                    <a:pt x="1011163" y="72183"/>
                    <a:pt x="1015548" y="72767"/>
                    <a:pt x="1022271" y="76567"/>
                  </a:cubicBezTo>
                  <a:lnTo>
                    <a:pt x="1039519" y="84458"/>
                  </a:lnTo>
                  <a:lnTo>
                    <a:pt x="1058812" y="95273"/>
                  </a:lnTo>
                  <a:cubicBezTo>
                    <a:pt x="1070213" y="101703"/>
                    <a:pt x="1074890" y="107256"/>
                    <a:pt x="1073136" y="111932"/>
                  </a:cubicBezTo>
                  <a:cubicBezTo>
                    <a:pt x="1072260" y="114271"/>
                    <a:pt x="1067874" y="117193"/>
                    <a:pt x="1060274" y="120116"/>
                  </a:cubicBezTo>
                  <a:cubicBezTo>
                    <a:pt x="1055012" y="129761"/>
                    <a:pt x="1049166" y="139407"/>
                    <a:pt x="1043611" y="149344"/>
                  </a:cubicBezTo>
                  <a:cubicBezTo>
                    <a:pt x="1037765" y="158989"/>
                    <a:pt x="1030164" y="170680"/>
                    <a:pt x="1020225" y="184417"/>
                  </a:cubicBezTo>
                  <a:cubicBezTo>
                    <a:pt x="1010578" y="198154"/>
                    <a:pt x="993039" y="221829"/>
                    <a:pt x="967606" y="255441"/>
                  </a:cubicBezTo>
                  <a:lnTo>
                    <a:pt x="967606" y="289930"/>
                  </a:lnTo>
                  <a:lnTo>
                    <a:pt x="998008" y="289930"/>
                  </a:lnTo>
                  <a:cubicBezTo>
                    <a:pt x="1006778" y="279408"/>
                    <a:pt x="1013794" y="270639"/>
                    <a:pt x="1018763" y="263917"/>
                  </a:cubicBezTo>
                  <a:cubicBezTo>
                    <a:pt x="1023733" y="257195"/>
                    <a:pt x="1027826" y="253395"/>
                    <a:pt x="1031041" y="253103"/>
                  </a:cubicBezTo>
                  <a:cubicBezTo>
                    <a:pt x="1034257" y="252810"/>
                    <a:pt x="1038642" y="254564"/>
                    <a:pt x="1044488" y="258364"/>
                  </a:cubicBezTo>
                  <a:cubicBezTo>
                    <a:pt x="1048581" y="261579"/>
                    <a:pt x="1053258" y="265086"/>
                    <a:pt x="1058228" y="269470"/>
                  </a:cubicBezTo>
                  <a:lnTo>
                    <a:pt x="1070213" y="280577"/>
                  </a:lnTo>
                  <a:cubicBezTo>
                    <a:pt x="1074598" y="284669"/>
                    <a:pt x="1076937" y="288761"/>
                    <a:pt x="1077229" y="292853"/>
                  </a:cubicBezTo>
                  <a:cubicBezTo>
                    <a:pt x="1077521" y="296944"/>
                    <a:pt x="1073429" y="298990"/>
                    <a:pt x="1064951" y="298990"/>
                  </a:cubicBezTo>
                  <a:lnTo>
                    <a:pt x="782270" y="298990"/>
                  </a:lnTo>
                  <a:lnTo>
                    <a:pt x="760930" y="299867"/>
                  </a:lnTo>
                  <a:lnTo>
                    <a:pt x="750406" y="287592"/>
                  </a:lnTo>
                  <a:close/>
                </a:path>
              </a:pathLst>
            </a:custGeom>
            <a:grpFill/>
            <a:ln w="186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</a:endParaRPr>
            </a:p>
          </p:txBody>
        </p:sp>
        <p:sp>
          <p:nvSpPr>
            <p:cNvPr id="170" name="任意多边形: 形状 169"/>
            <p:cNvSpPr/>
            <p:nvPr/>
          </p:nvSpPr>
          <p:spPr>
            <a:xfrm>
              <a:off x="4179106" y="2573570"/>
              <a:ext cx="524671" cy="149705"/>
            </a:xfrm>
            <a:custGeom>
              <a:avLst/>
              <a:gdLst>
                <a:gd name="connsiteX0" fmla="*/ 6194 w 1077751"/>
                <a:gd name="connsiteY0" fmla="*/ 95332 h 307515"/>
                <a:gd name="connsiteX1" fmla="*/ 11163 w 1077751"/>
                <a:gd name="connsiteY1" fmla="*/ 108485 h 307515"/>
                <a:gd name="connsiteX2" fmla="*/ 16425 w 1077751"/>
                <a:gd name="connsiteY2" fmla="*/ 123975 h 307515"/>
                <a:gd name="connsiteX3" fmla="*/ 19641 w 1077751"/>
                <a:gd name="connsiteY3" fmla="*/ 139758 h 307515"/>
                <a:gd name="connsiteX4" fmla="*/ 21979 w 1077751"/>
                <a:gd name="connsiteY4" fmla="*/ 166356 h 307515"/>
                <a:gd name="connsiteX5" fmla="*/ 19348 w 1077751"/>
                <a:gd name="connsiteY5" fmla="*/ 192953 h 307515"/>
                <a:gd name="connsiteX6" fmla="*/ 18179 w 1077751"/>
                <a:gd name="connsiteY6" fmla="*/ 217797 h 307515"/>
                <a:gd name="connsiteX7" fmla="*/ 27241 w 1077751"/>
                <a:gd name="connsiteY7" fmla="*/ 234164 h 307515"/>
                <a:gd name="connsiteX8" fmla="*/ 47412 w 1077751"/>
                <a:gd name="connsiteY8" fmla="*/ 240302 h 307515"/>
                <a:gd name="connsiteX9" fmla="*/ 68167 w 1077751"/>
                <a:gd name="connsiteY9" fmla="*/ 228319 h 307515"/>
                <a:gd name="connsiteX10" fmla="*/ 78106 w 1077751"/>
                <a:gd name="connsiteY10" fmla="*/ 202306 h 307515"/>
                <a:gd name="connsiteX11" fmla="*/ 66998 w 1077751"/>
                <a:gd name="connsiteY11" fmla="*/ 154372 h 307515"/>
                <a:gd name="connsiteX12" fmla="*/ 45073 w 1077751"/>
                <a:gd name="connsiteY12" fmla="*/ 118714 h 307515"/>
                <a:gd name="connsiteX13" fmla="*/ 20810 w 1077751"/>
                <a:gd name="connsiteY13" fmla="*/ 89487 h 307515"/>
                <a:gd name="connsiteX14" fmla="*/ 14086 w 1077751"/>
                <a:gd name="connsiteY14" fmla="*/ 82180 h 307515"/>
                <a:gd name="connsiteX15" fmla="*/ 7948 w 1077751"/>
                <a:gd name="connsiteY15" fmla="*/ 76919 h 307515"/>
                <a:gd name="connsiteX16" fmla="*/ 2686 w 1077751"/>
                <a:gd name="connsiteY16" fmla="*/ 76626 h 307515"/>
                <a:gd name="connsiteX17" fmla="*/ 55 w 1077751"/>
                <a:gd name="connsiteY17" fmla="*/ 81011 h 307515"/>
                <a:gd name="connsiteX18" fmla="*/ 1809 w 1077751"/>
                <a:gd name="connsiteY18" fmla="*/ 86856 h 307515"/>
                <a:gd name="connsiteX19" fmla="*/ 6194 w 1077751"/>
                <a:gd name="connsiteY19" fmla="*/ 95332 h 307515"/>
                <a:gd name="connsiteX20" fmla="*/ 695796 w 1077751"/>
                <a:gd name="connsiteY20" fmla="*/ 266022 h 307515"/>
                <a:gd name="connsiteX21" fmla="*/ 691118 w 1077751"/>
                <a:gd name="connsiteY21" fmla="*/ 260761 h 307515"/>
                <a:gd name="connsiteX22" fmla="*/ 681764 w 1077751"/>
                <a:gd name="connsiteY22" fmla="*/ 256962 h 307515"/>
                <a:gd name="connsiteX23" fmla="*/ 643177 w 1077751"/>
                <a:gd name="connsiteY23" fmla="*/ 233872 h 307515"/>
                <a:gd name="connsiteX24" fmla="*/ 624175 w 1077751"/>
                <a:gd name="connsiteY24" fmla="*/ 212243 h 307515"/>
                <a:gd name="connsiteX25" fmla="*/ 655162 w 1077751"/>
                <a:gd name="connsiteY25" fmla="*/ 197045 h 307515"/>
                <a:gd name="connsiteX26" fmla="*/ 668609 w 1077751"/>
                <a:gd name="connsiteY26" fmla="*/ 186815 h 307515"/>
                <a:gd name="connsiteX27" fmla="*/ 686149 w 1077751"/>
                <a:gd name="connsiteY27" fmla="*/ 179508 h 307515"/>
                <a:gd name="connsiteX28" fmla="*/ 682349 w 1077751"/>
                <a:gd name="connsiteY28" fmla="*/ 173078 h 307515"/>
                <a:gd name="connsiteX29" fmla="*/ 669194 w 1077751"/>
                <a:gd name="connsiteY29" fmla="*/ 165479 h 307515"/>
                <a:gd name="connsiteX30" fmla="*/ 653116 w 1077751"/>
                <a:gd name="connsiteY30" fmla="*/ 158464 h 307515"/>
                <a:gd name="connsiteX31" fmla="*/ 642300 w 1077751"/>
                <a:gd name="connsiteY31" fmla="*/ 155541 h 307515"/>
                <a:gd name="connsiteX32" fmla="*/ 638792 w 1077751"/>
                <a:gd name="connsiteY32" fmla="*/ 157003 h 307515"/>
                <a:gd name="connsiteX33" fmla="*/ 637330 w 1077751"/>
                <a:gd name="connsiteY33" fmla="*/ 161387 h 307515"/>
                <a:gd name="connsiteX34" fmla="*/ 635284 w 1077751"/>
                <a:gd name="connsiteY34" fmla="*/ 167233 h 307515"/>
                <a:gd name="connsiteX35" fmla="*/ 629437 w 1077751"/>
                <a:gd name="connsiteY35" fmla="*/ 178339 h 307515"/>
                <a:gd name="connsiteX36" fmla="*/ 621837 w 1077751"/>
                <a:gd name="connsiteY36" fmla="*/ 190030 h 307515"/>
                <a:gd name="connsiteX37" fmla="*/ 615405 w 1077751"/>
                <a:gd name="connsiteY37" fmla="*/ 197045 h 307515"/>
                <a:gd name="connsiteX38" fmla="*/ 606635 w 1077751"/>
                <a:gd name="connsiteY38" fmla="*/ 178924 h 307515"/>
                <a:gd name="connsiteX39" fmla="*/ 597281 w 1077751"/>
                <a:gd name="connsiteY39" fmla="*/ 143558 h 307515"/>
                <a:gd name="connsiteX40" fmla="*/ 597281 w 1077751"/>
                <a:gd name="connsiteY40" fmla="*/ 143266 h 307515"/>
                <a:gd name="connsiteX41" fmla="*/ 617744 w 1077751"/>
                <a:gd name="connsiteY41" fmla="*/ 143266 h 307515"/>
                <a:gd name="connsiteX42" fmla="*/ 617744 w 1077751"/>
                <a:gd name="connsiteY42" fmla="*/ 146481 h 307515"/>
                <a:gd name="connsiteX43" fmla="*/ 628560 w 1077751"/>
                <a:gd name="connsiteY43" fmla="*/ 154080 h 307515"/>
                <a:gd name="connsiteX44" fmla="*/ 642300 w 1077751"/>
                <a:gd name="connsiteY44" fmla="*/ 154080 h 307515"/>
                <a:gd name="connsiteX45" fmla="*/ 655454 w 1077751"/>
                <a:gd name="connsiteY45" fmla="*/ 150865 h 307515"/>
                <a:gd name="connsiteX46" fmla="*/ 662470 w 1077751"/>
                <a:gd name="connsiteY46" fmla="*/ 142681 h 307515"/>
                <a:gd name="connsiteX47" fmla="*/ 661009 w 1077751"/>
                <a:gd name="connsiteY47" fmla="*/ 107900 h 307515"/>
                <a:gd name="connsiteX48" fmla="*/ 661009 w 1077751"/>
                <a:gd name="connsiteY48" fmla="*/ 44768 h 307515"/>
                <a:gd name="connsiteX49" fmla="*/ 670948 w 1077751"/>
                <a:gd name="connsiteY49" fmla="*/ 31908 h 307515"/>
                <a:gd name="connsiteX50" fmla="*/ 665686 w 1077751"/>
                <a:gd name="connsiteY50" fmla="*/ 25770 h 307515"/>
                <a:gd name="connsiteX51" fmla="*/ 642884 w 1077751"/>
                <a:gd name="connsiteY51" fmla="*/ 10864 h 307515"/>
                <a:gd name="connsiteX52" fmla="*/ 630899 w 1077751"/>
                <a:gd name="connsiteY52" fmla="*/ 6480 h 307515"/>
                <a:gd name="connsiteX53" fmla="*/ 622421 w 1077751"/>
                <a:gd name="connsiteY53" fmla="*/ 13494 h 307515"/>
                <a:gd name="connsiteX54" fmla="*/ 613359 w 1077751"/>
                <a:gd name="connsiteY54" fmla="*/ 25478 h 307515"/>
                <a:gd name="connsiteX55" fmla="*/ 558986 w 1077751"/>
                <a:gd name="connsiteY55" fmla="*/ 25478 h 307515"/>
                <a:gd name="connsiteX56" fmla="*/ 529461 w 1077751"/>
                <a:gd name="connsiteY56" fmla="*/ 10864 h 307515"/>
                <a:gd name="connsiteX57" fmla="*/ 514845 w 1077751"/>
                <a:gd name="connsiteY57" fmla="*/ 5603 h 307515"/>
                <a:gd name="connsiteX58" fmla="*/ 511921 w 1077751"/>
                <a:gd name="connsiteY58" fmla="*/ 7941 h 307515"/>
                <a:gd name="connsiteX59" fmla="*/ 513383 w 1077751"/>
                <a:gd name="connsiteY59" fmla="*/ 43307 h 307515"/>
                <a:gd name="connsiteX60" fmla="*/ 513383 w 1077751"/>
                <a:gd name="connsiteY60" fmla="*/ 161095 h 307515"/>
                <a:gd name="connsiteX61" fmla="*/ 499936 w 1077751"/>
                <a:gd name="connsiteY61" fmla="*/ 146481 h 307515"/>
                <a:gd name="connsiteX62" fmla="*/ 487366 w 1077751"/>
                <a:gd name="connsiteY62" fmla="*/ 138297 h 307515"/>
                <a:gd name="connsiteX63" fmla="*/ 481519 w 1077751"/>
                <a:gd name="connsiteY63" fmla="*/ 141512 h 307515"/>
                <a:gd name="connsiteX64" fmla="*/ 475380 w 1077751"/>
                <a:gd name="connsiteY64" fmla="*/ 148527 h 307515"/>
                <a:gd name="connsiteX65" fmla="*/ 465441 w 1077751"/>
                <a:gd name="connsiteY65" fmla="*/ 159633 h 307515"/>
                <a:gd name="connsiteX66" fmla="*/ 460179 w 1077751"/>
                <a:gd name="connsiteY66" fmla="*/ 159633 h 307515"/>
                <a:gd name="connsiteX67" fmla="*/ 460179 w 1077751"/>
                <a:gd name="connsiteY67" fmla="*/ 124852 h 307515"/>
                <a:gd name="connsiteX68" fmla="*/ 466610 w 1077751"/>
                <a:gd name="connsiteY68" fmla="*/ 118422 h 307515"/>
                <a:gd name="connsiteX69" fmla="*/ 498767 w 1077751"/>
                <a:gd name="connsiteY69" fmla="*/ 118422 h 307515"/>
                <a:gd name="connsiteX70" fmla="*/ 504905 w 1077751"/>
                <a:gd name="connsiteY70" fmla="*/ 115792 h 307515"/>
                <a:gd name="connsiteX71" fmla="*/ 503444 w 1077751"/>
                <a:gd name="connsiteY71" fmla="*/ 109069 h 307515"/>
                <a:gd name="connsiteX72" fmla="*/ 492335 w 1077751"/>
                <a:gd name="connsiteY72" fmla="*/ 97086 h 307515"/>
                <a:gd name="connsiteX73" fmla="*/ 480934 w 1077751"/>
                <a:gd name="connsiteY73" fmla="*/ 88902 h 307515"/>
                <a:gd name="connsiteX74" fmla="*/ 473919 w 1077751"/>
                <a:gd name="connsiteY74" fmla="*/ 91825 h 307515"/>
                <a:gd name="connsiteX75" fmla="*/ 466903 w 1077751"/>
                <a:gd name="connsiteY75" fmla="*/ 99424 h 307515"/>
                <a:gd name="connsiteX76" fmla="*/ 458425 w 1077751"/>
                <a:gd name="connsiteY76" fmla="*/ 109361 h 307515"/>
                <a:gd name="connsiteX77" fmla="*/ 416622 w 1077751"/>
                <a:gd name="connsiteY77" fmla="*/ 109361 h 307515"/>
                <a:gd name="connsiteX78" fmla="*/ 401713 w 1077751"/>
                <a:gd name="connsiteY78" fmla="*/ 108777 h 307515"/>
                <a:gd name="connsiteX79" fmla="*/ 430069 w 1077751"/>
                <a:gd name="connsiteY79" fmla="*/ 71073 h 307515"/>
                <a:gd name="connsiteX80" fmla="*/ 501397 w 1077751"/>
                <a:gd name="connsiteY80" fmla="*/ 71073 h 307515"/>
                <a:gd name="connsiteX81" fmla="*/ 508121 w 1077751"/>
                <a:gd name="connsiteY81" fmla="*/ 69027 h 307515"/>
                <a:gd name="connsiteX82" fmla="*/ 507536 w 1077751"/>
                <a:gd name="connsiteY82" fmla="*/ 62889 h 307515"/>
                <a:gd name="connsiteX83" fmla="*/ 491751 w 1077751"/>
                <a:gd name="connsiteY83" fmla="*/ 45645 h 307515"/>
                <a:gd name="connsiteX84" fmla="*/ 482689 w 1077751"/>
                <a:gd name="connsiteY84" fmla="*/ 40384 h 307515"/>
                <a:gd name="connsiteX85" fmla="*/ 475088 w 1077751"/>
                <a:gd name="connsiteY85" fmla="*/ 45937 h 307515"/>
                <a:gd name="connsiteX86" fmla="*/ 461348 w 1077751"/>
                <a:gd name="connsiteY86" fmla="*/ 62305 h 307515"/>
                <a:gd name="connsiteX87" fmla="*/ 436501 w 1077751"/>
                <a:gd name="connsiteY87" fmla="*/ 62305 h 307515"/>
                <a:gd name="connsiteX88" fmla="*/ 455210 w 1077751"/>
                <a:gd name="connsiteY88" fmla="*/ 29862 h 307515"/>
                <a:gd name="connsiteX89" fmla="*/ 467780 w 1077751"/>
                <a:gd name="connsiteY89" fmla="*/ 21678 h 307515"/>
                <a:gd name="connsiteX90" fmla="*/ 439132 w 1077751"/>
                <a:gd name="connsiteY90" fmla="*/ 6187 h 307515"/>
                <a:gd name="connsiteX91" fmla="*/ 425392 w 1077751"/>
                <a:gd name="connsiteY91" fmla="*/ 1803 h 307515"/>
                <a:gd name="connsiteX92" fmla="*/ 412530 w 1077751"/>
                <a:gd name="connsiteY92" fmla="*/ 2388 h 307515"/>
                <a:gd name="connsiteX93" fmla="*/ 411653 w 1077751"/>
                <a:gd name="connsiteY93" fmla="*/ 9402 h 307515"/>
                <a:gd name="connsiteX94" fmla="*/ 409899 w 1077751"/>
                <a:gd name="connsiteY94" fmla="*/ 18755 h 307515"/>
                <a:gd name="connsiteX95" fmla="*/ 402883 w 1077751"/>
                <a:gd name="connsiteY95" fmla="*/ 45060 h 307515"/>
                <a:gd name="connsiteX96" fmla="*/ 390897 w 1077751"/>
                <a:gd name="connsiteY96" fmla="*/ 83349 h 307515"/>
                <a:gd name="connsiteX97" fmla="*/ 375989 w 1077751"/>
                <a:gd name="connsiteY97" fmla="*/ 119007 h 307515"/>
                <a:gd name="connsiteX98" fmla="*/ 371312 w 1077751"/>
                <a:gd name="connsiteY98" fmla="*/ 127775 h 307515"/>
                <a:gd name="connsiteX99" fmla="*/ 371604 w 1077751"/>
                <a:gd name="connsiteY99" fmla="*/ 132451 h 307515"/>
                <a:gd name="connsiteX100" fmla="*/ 375404 w 1077751"/>
                <a:gd name="connsiteY100" fmla="*/ 134497 h 307515"/>
                <a:gd name="connsiteX101" fmla="*/ 379497 w 1077751"/>
                <a:gd name="connsiteY101" fmla="*/ 132159 h 307515"/>
                <a:gd name="connsiteX102" fmla="*/ 385343 w 1077751"/>
                <a:gd name="connsiteY102" fmla="*/ 126021 h 307515"/>
                <a:gd name="connsiteX103" fmla="*/ 396744 w 1077751"/>
                <a:gd name="connsiteY103" fmla="*/ 114330 h 307515"/>
                <a:gd name="connsiteX104" fmla="*/ 399083 w 1077751"/>
                <a:gd name="connsiteY104" fmla="*/ 111992 h 307515"/>
                <a:gd name="connsiteX105" fmla="*/ 404929 w 1077751"/>
                <a:gd name="connsiteY105" fmla="*/ 119591 h 307515"/>
                <a:gd name="connsiteX106" fmla="*/ 419838 w 1077751"/>
                <a:gd name="connsiteY106" fmla="*/ 118130 h 307515"/>
                <a:gd name="connsiteX107" fmla="*/ 419838 w 1077751"/>
                <a:gd name="connsiteY107" fmla="*/ 159341 h 307515"/>
                <a:gd name="connsiteX108" fmla="*/ 394698 w 1077751"/>
                <a:gd name="connsiteY108" fmla="*/ 159341 h 307515"/>
                <a:gd name="connsiteX109" fmla="*/ 373650 w 1077751"/>
                <a:gd name="connsiteY109" fmla="*/ 158172 h 307515"/>
                <a:gd name="connsiteX110" fmla="*/ 379789 w 1077751"/>
                <a:gd name="connsiteY110" fmla="*/ 168986 h 307515"/>
                <a:gd name="connsiteX111" fmla="*/ 399083 w 1077751"/>
                <a:gd name="connsiteY111" fmla="*/ 168109 h 307515"/>
                <a:gd name="connsiteX112" fmla="*/ 419838 w 1077751"/>
                <a:gd name="connsiteY112" fmla="*/ 168109 h 307515"/>
                <a:gd name="connsiteX113" fmla="*/ 419546 w 1077751"/>
                <a:gd name="connsiteY113" fmla="*/ 242056 h 307515"/>
                <a:gd name="connsiteX114" fmla="*/ 415745 w 1077751"/>
                <a:gd name="connsiteY114" fmla="*/ 252870 h 307515"/>
                <a:gd name="connsiteX115" fmla="*/ 412237 w 1077751"/>
                <a:gd name="connsiteY115" fmla="*/ 256670 h 307515"/>
                <a:gd name="connsiteX116" fmla="*/ 412237 w 1077751"/>
                <a:gd name="connsiteY116" fmla="*/ 263684 h 307515"/>
                <a:gd name="connsiteX117" fmla="*/ 419838 w 1077751"/>
                <a:gd name="connsiteY117" fmla="*/ 279760 h 307515"/>
                <a:gd name="connsiteX118" fmla="*/ 430069 w 1077751"/>
                <a:gd name="connsiteY118" fmla="*/ 296712 h 307515"/>
                <a:gd name="connsiteX119" fmla="*/ 436793 w 1077751"/>
                <a:gd name="connsiteY119" fmla="*/ 302557 h 307515"/>
                <a:gd name="connsiteX120" fmla="*/ 440301 w 1077751"/>
                <a:gd name="connsiteY120" fmla="*/ 302557 h 307515"/>
                <a:gd name="connsiteX121" fmla="*/ 444393 w 1077751"/>
                <a:gd name="connsiteY121" fmla="*/ 297588 h 307515"/>
                <a:gd name="connsiteX122" fmla="*/ 449948 w 1077751"/>
                <a:gd name="connsiteY122" fmla="*/ 289697 h 307515"/>
                <a:gd name="connsiteX123" fmla="*/ 468949 w 1077751"/>
                <a:gd name="connsiteY123" fmla="*/ 263684 h 307515"/>
                <a:gd name="connsiteX124" fmla="*/ 502859 w 1077751"/>
                <a:gd name="connsiteY124" fmla="*/ 225688 h 307515"/>
                <a:gd name="connsiteX125" fmla="*/ 510167 w 1077751"/>
                <a:gd name="connsiteY125" fmla="*/ 218089 h 307515"/>
                <a:gd name="connsiteX126" fmla="*/ 512213 w 1077751"/>
                <a:gd name="connsiteY126" fmla="*/ 213120 h 307515"/>
                <a:gd name="connsiteX127" fmla="*/ 509290 w 1077751"/>
                <a:gd name="connsiteY127" fmla="*/ 209905 h 307515"/>
                <a:gd name="connsiteX128" fmla="*/ 505198 w 1077751"/>
                <a:gd name="connsiteY128" fmla="*/ 210197 h 307515"/>
                <a:gd name="connsiteX129" fmla="*/ 493797 w 1077751"/>
                <a:gd name="connsiteY129" fmla="*/ 216043 h 307515"/>
                <a:gd name="connsiteX130" fmla="*/ 474796 w 1077751"/>
                <a:gd name="connsiteY130" fmla="*/ 225396 h 307515"/>
                <a:gd name="connsiteX131" fmla="*/ 460472 w 1077751"/>
                <a:gd name="connsiteY131" fmla="*/ 232995 h 307515"/>
                <a:gd name="connsiteX132" fmla="*/ 460472 w 1077751"/>
                <a:gd name="connsiteY132" fmla="*/ 167817 h 307515"/>
                <a:gd name="connsiteX133" fmla="*/ 503444 w 1077751"/>
                <a:gd name="connsiteY133" fmla="*/ 167817 h 307515"/>
                <a:gd name="connsiteX134" fmla="*/ 513091 w 1077751"/>
                <a:gd name="connsiteY134" fmla="*/ 165771 h 307515"/>
                <a:gd name="connsiteX135" fmla="*/ 512798 w 1077751"/>
                <a:gd name="connsiteY135" fmla="*/ 243225 h 307515"/>
                <a:gd name="connsiteX136" fmla="*/ 511337 w 1077751"/>
                <a:gd name="connsiteY136" fmla="*/ 252285 h 307515"/>
                <a:gd name="connsiteX137" fmla="*/ 507829 w 1077751"/>
                <a:gd name="connsiteY137" fmla="*/ 257254 h 307515"/>
                <a:gd name="connsiteX138" fmla="*/ 505198 w 1077751"/>
                <a:gd name="connsiteY138" fmla="*/ 261346 h 307515"/>
                <a:gd name="connsiteX139" fmla="*/ 513383 w 1077751"/>
                <a:gd name="connsiteY139" fmla="*/ 281805 h 307515"/>
                <a:gd name="connsiteX140" fmla="*/ 525661 w 1077751"/>
                <a:gd name="connsiteY140" fmla="*/ 301388 h 307515"/>
                <a:gd name="connsiteX141" fmla="*/ 531800 w 1077751"/>
                <a:gd name="connsiteY141" fmla="*/ 307234 h 307515"/>
                <a:gd name="connsiteX142" fmla="*/ 534723 w 1077751"/>
                <a:gd name="connsiteY142" fmla="*/ 306941 h 307515"/>
                <a:gd name="connsiteX143" fmla="*/ 538815 w 1077751"/>
                <a:gd name="connsiteY143" fmla="*/ 302850 h 307515"/>
                <a:gd name="connsiteX144" fmla="*/ 545247 w 1077751"/>
                <a:gd name="connsiteY144" fmla="*/ 295543 h 307515"/>
                <a:gd name="connsiteX145" fmla="*/ 557232 w 1077751"/>
                <a:gd name="connsiteY145" fmla="*/ 282682 h 307515"/>
                <a:gd name="connsiteX146" fmla="*/ 572141 w 1077751"/>
                <a:gd name="connsiteY146" fmla="*/ 266315 h 307515"/>
                <a:gd name="connsiteX147" fmla="*/ 586173 w 1077751"/>
                <a:gd name="connsiteY147" fmla="*/ 251701 h 307515"/>
                <a:gd name="connsiteX148" fmla="*/ 596404 w 1077751"/>
                <a:gd name="connsiteY148" fmla="*/ 240010 h 307515"/>
                <a:gd name="connsiteX149" fmla="*/ 599035 w 1077751"/>
                <a:gd name="connsiteY149" fmla="*/ 246440 h 307515"/>
                <a:gd name="connsiteX150" fmla="*/ 611897 w 1077751"/>
                <a:gd name="connsiteY150" fmla="*/ 267776 h 307515"/>
                <a:gd name="connsiteX151" fmla="*/ 636453 w 1077751"/>
                <a:gd name="connsiteY151" fmla="*/ 294666 h 307515"/>
                <a:gd name="connsiteX152" fmla="*/ 642300 w 1077751"/>
                <a:gd name="connsiteY152" fmla="*/ 299050 h 307515"/>
                <a:gd name="connsiteX153" fmla="*/ 646977 w 1077751"/>
                <a:gd name="connsiteY153" fmla="*/ 301973 h 307515"/>
                <a:gd name="connsiteX154" fmla="*/ 652531 w 1077751"/>
                <a:gd name="connsiteY154" fmla="*/ 302850 h 307515"/>
                <a:gd name="connsiteX155" fmla="*/ 658962 w 1077751"/>
                <a:gd name="connsiteY155" fmla="*/ 292620 h 307515"/>
                <a:gd name="connsiteX156" fmla="*/ 670655 w 1077751"/>
                <a:gd name="connsiteY156" fmla="*/ 278590 h 307515"/>
                <a:gd name="connsiteX157" fmla="*/ 681472 w 1077751"/>
                <a:gd name="connsiteY157" fmla="*/ 272745 h 307515"/>
                <a:gd name="connsiteX158" fmla="*/ 690826 w 1077751"/>
                <a:gd name="connsiteY158" fmla="*/ 270407 h 307515"/>
                <a:gd name="connsiteX159" fmla="*/ 695796 w 1077751"/>
                <a:gd name="connsiteY159" fmla="*/ 266022 h 307515"/>
                <a:gd name="connsiteX160" fmla="*/ 554309 w 1077751"/>
                <a:gd name="connsiteY160" fmla="*/ 33954 h 307515"/>
                <a:gd name="connsiteX161" fmla="*/ 617744 w 1077751"/>
                <a:gd name="connsiteY161" fmla="*/ 33954 h 307515"/>
                <a:gd name="connsiteX162" fmla="*/ 617744 w 1077751"/>
                <a:gd name="connsiteY162" fmla="*/ 78380 h 307515"/>
                <a:gd name="connsiteX163" fmla="*/ 554309 w 1077751"/>
                <a:gd name="connsiteY163" fmla="*/ 78380 h 307515"/>
                <a:gd name="connsiteX164" fmla="*/ 554309 w 1077751"/>
                <a:gd name="connsiteY164" fmla="*/ 33954 h 307515"/>
                <a:gd name="connsiteX165" fmla="*/ 554601 w 1077751"/>
                <a:gd name="connsiteY165" fmla="*/ 243225 h 307515"/>
                <a:gd name="connsiteX166" fmla="*/ 554309 w 1077751"/>
                <a:gd name="connsiteY166" fmla="*/ 143558 h 307515"/>
                <a:gd name="connsiteX167" fmla="*/ 577987 w 1077751"/>
                <a:gd name="connsiteY167" fmla="*/ 143558 h 307515"/>
                <a:gd name="connsiteX168" fmla="*/ 579449 w 1077751"/>
                <a:gd name="connsiteY168" fmla="*/ 155834 h 307515"/>
                <a:gd name="connsiteX169" fmla="*/ 582372 w 1077751"/>
                <a:gd name="connsiteY169" fmla="*/ 186231 h 307515"/>
                <a:gd name="connsiteX170" fmla="*/ 586465 w 1077751"/>
                <a:gd name="connsiteY170" fmla="*/ 206982 h 307515"/>
                <a:gd name="connsiteX171" fmla="*/ 592604 w 1077751"/>
                <a:gd name="connsiteY171" fmla="*/ 231534 h 307515"/>
                <a:gd name="connsiteX172" fmla="*/ 554601 w 1077751"/>
                <a:gd name="connsiteY172" fmla="*/ 243225 h 307515"/>
                <a:gd name="connsiteX173" fmla="*/ 554309 w 1077751"/>
                <a:gd name="connsiteY173" fmla="*/ 134790 h 307515"/>
                <a:gd name="connsiteX174" fmla="*/ 554309 w 1077751"/>
                <a:gd name="connsiteY174" fmla="*/ 87441 h 307515"/>
                <a:gd name="connsiteX175" fmla="*/ 617744 w 1077751"/>
                <a:gd name="connsiteY175" fmla="*/ 87441 h 307515"/>
                <a:gd name="connsiteX176" fmla="*/ 617744 w 1077751"/>
                <a:gd name="connsiteY176" fmla="*/ 134790 h 307515"/>
                <a:gd name="connsiteX177" fmla="*/ 554309 w 1077751"/>
                <a:gd name="connsiteY177" fmla="*/ 134790 h 307515"/>
                <a:gd name="connsiteX178" fmla="*/ 876162 w 1077751"/>
                <a:gd name="connsiteY178" fmla="*/ 112576 h 307515"/>
                <a:gd name="connsiteX179" fmla="*/ 895456 w 1077751"/>
                <a:gd name="connsiteY179" fmla="*/ 114330 h 307515"/>
                <a:gd name="connsiteX180" fmla="*/ 1012679 w 1077751"/>
                <a:gd name="connsiteY180" fmla="*/ 114330 h 307515"/>
                <a:gd name="connsiteX181" fmla="*/ 1027588 w 1077751"/>
                <a:gd name="connsiteY181" fmla="*/ 94455 h 307515"/>
                <a:gd name="connsiteX182" fmla="*/ 1042497 w 1077751"/>
                <a:gd name="connsiteY182" fmla="*/ 83056 h 307515"/>
                <a:gd name="connsiteX183" fmla="*/ 1063544 w 1077751"/>
                <a:gd name="connsiteY183" fmla="*/ 99132 h 307515"/>
                <a:gd name="connsiteX184" fmla="*/ 1077576 w 1077751"/>
                <a:gd name="connsiteY184" fmla="*/ 119007 h 307515"/>
                <a:gd name="connsiteX185" fmla="*/ 1071437 w 1077751"/>
                <a:gd name="connsiteY185" fmla="*/ 123099 h 307515"/>
                <a:gd name="connsiteX186" fmla="*/ 1025834 w 1077751"/>
                <a:gd name="connsiteY186" fmla="*/ 122806 h 307515"/>
                <a:gd name="connsiteX187" fmla="*/ 1019110 w 1077751"/>
                <a:gd name="connsiteY187" fmla="*/ 130406 h 307515"/>
                <a:gd name="connsiteX188" fmla="*/ 1019110 w 1077751"/>
                <a:gd name="connsiteY188" fmla="*/ 273622 h 307515"/>
                <a:gd name="connsiteX189" fmla="*/ 1015018 w 1077751"/>
                <a:gd name="connsiteY189" fmla="*/ 290866 h 307515"/>
                <a:gd name="connsiteX190" fmla="*/ 989293 w 1077751"/>
                <a:gd name="connsiteY190" fmla="*/ 302265 h 307515"/>
                <a:gd name="connsiteX191" fmla="*/ 960353 w 1077751"/>
                <a:gd name="connsiteY191" fmla="*/ 305480 h 307515"/>
                <a:gd name="connsiteX192" fmla="*/ 954798 w 1077751"/>
                <a:gd name="connsiteY192" fmla="*/ 303434 h 307515"/>
                <a:gd name="connsiteX193" fmla="*/ 953044 w 1077751"/>
                <a:gd name="connsiteY193" fmla="*/ 297296 h 307515"/>
                <a:gd name="connsiteX194" fmla="*/ 952460 w 1077751"/>
                <a:gd name="connsiteY194" fmla="*/ 287359 h 307515"/>
                <a:gd name="connsiteX195" fmla="*/ 948075 w 1077751"/>
                <a:gd name="connsiteY195" fmla="*/ 278006 h 307515"/>
                <a:gd name="connsiteX196" fmla="*/ 940474 w 1077751"/>
                <a:gd name="connsiteY196" fmla="*/ 273037 h 307515"/>
                <a:gd name="connsiteX197" fmla="*/ 931120 w 1077751"/>
                <a:gd name="connsiteY197" fmla="*/ 270991 h 307515"/>
                <a:gd name="connsiteX198" fmla="*/ 920888 w 1077751"/>
                <a:gd name="connsiteY198" fmla="*/ 268068 h 307515"/>
                <a:gd name="connsiteX199" fmla="*/ 918550 w 1077751"/>
                <a:gd name="connsiteY199" fmla="*/ 263392 h 307515"/>
                <a:gd name="connsiteX200" fmla="*/ 922058 w 1077751"/>
                <a:gd name="connsiteY200" fmla="*/ 258715 h 307515"/>
                <a:gd name="connsiteX201" fmla="*/ 932581 w 1077751"/>
                <a:gd name="connsiteY201" fmla="*/ 258131 h 307515"/>
                <a:gd name="connsiteX202" fmla="*/ 938720 w 1077751"/>
                <a:gd name="connsiteY202" fmla="*/ 258715 h 307515"/>
                <a:gd name="connsiteX203" fmla="*/ 954798 w 1077751"/>
                <a:gd name="connsiteY203" fmla="*/ 260469 h 307515"/>
                <a:gd name="connsiteX204" fmla="*/ 970876 w 1077751"/>
                <a:gd name="connsiteY204" fmla="*/ 257254 h 307515"/>
                <a:gd name="connsiteX205" fmla="*/ 973215 w 1077751"/>
                <a:gd name="connsiteY205" fmla="*/ 246440 h 307515"/>
                <a:gd name="connsiteX206" fmla="*/ 973507 w 1077751"/>
                <a:gd name="connsiteY206" fmla="*/ 122806 h 307515"/>
                <a:gd name="connsiteX207" fmla="*/ 900425 w 1077751"/>
                <a:gd name="connsiteY207" fmla="*/ 122806 h 307515"/>
                <a:gd name="connsiteX208" fmla="*/ 880839 w 1077751"/>
                <a:gd name="connsiteY208" fmla="*/ 123683 h 307515"/>
                <a:gd name="connsiteX209" fmla="*/ 871777 w 1077751"/>
                <a:gd name="connsiteY209" fmla="*/ 112576 h 307515"/>
                <a:gd name="connsiteX210" fmla="*/ 868269 w 1077751"/>
                <a:gd name="connsiteY210" fmla="*/ 115499 h 307515"/>
                <a:gd name="connsiteX211" fmla="*/ 852191 w 1077751"/>
                <a:gd name="connsiteY211" fmla="*/ 131282 h 307515"/>
                <a:gd name="connsiteX212" fmla="*/ 850729 w 1077751"/>
                <a:gd name="connsiteY212" fmla="*/ 132744 h 307515"/>
                <a:gd name="connsiteX213" fmla="*/ 859207 w 1077751"/>
                <a:gd name="connsiteY213" fmla="*/ 137712 h 307515"/>
                <a:gd name="connsiteX214" fmla="*/ 864177 w 1077751"/>
                <a:gd name="connsiteY214" fmla="*/ 143266 h 307515"/>
                <a:gd name="connsiteX215" fmla="*/ 856576 w 1077751"/>
                <a:gd name="connsiteY215" fmla="*/ 153788 h 307515"/>
                <a:gd name="connsiteX216" fmla="*/ 856576 w 1077751"/>
                <a:gd name="connsiteY216" fmla="*/ 261346 h 307515"/>
                <a:gd name="connsiteX217" fmla="*/ 858330 w 1077751"/>
                <a:gd name="connsiteY217" fmla="*/ 292620 h 307515"/>
                <a:gd name="connsiteX218" fmla="*/ 852483 w 1077751"/>
                <a:gd name="connsiteY218" fmla="*/ 301973 h 307515"/>
                <a:gd name="connsiteX219" fmla="*/ 833190 w 1077751"/>
                <a:gd name="connsiteY219" fmla="*/ 307234 h 307515"/>
                <a:gd name="connsiteX220" fmla="*/ 815650 w 1077751"/>
                <a:gd name="connsiteY220" fmla="*/ 306065 h 307515"/>
                <a:gd name="connsiteX221" fmla="*/ 811265 w 1077751"/>
                <a:gd name="connsiteY221" fmla="*/ 301096 h 307515"/>
                <a:gd name="connsiteX222" fmla="*/ 813019 w 1077751"/>
                <a:gd name="connsiteY222" fmla="*/ 263684 h 307515"/>
                <a:gd name="connsiteX223" fmla="*/ 813019 w 1077751"/>
                <a:gd name="connsiteY223" fmla="*/ 167233 h 307515"/>
                <a:gd name="connsiteX224" fmla="*/ 781155 w 1077751"/>
                <a:gd name="connsiteY224" fmla="*/ 189153 h 307515"/>
                <a:gd name="connsiteX225" fmla="*/ 771216 w 1077751"/>
                <a:gd name="connsiteY225" fmla="*/ 195583 h 307515"/>
                <a:gd name="connsiteX226" fmla="*/ 761569 w 1077751"/>
                <a:gd name="connsiteY226" fmla="*/ 198506 h 307515"/>
                <a:gd name="connsiteX227" fmla="*/ 759523 w 1077751"/>
                <a:gd name="connsiteY227" fmla="*/ 194122 h 307515"/>
                <a:gd name="connsiteX228" fmla="*/ 762154 w 1077751"/>
                <a:gd name="connsiteY228" fmla="*/ 189153 h 307515"/>
                <a:gd name="connsiteX229" fmla="*/ 768585 w 1077751"/>
                <a:gd name="connsiteY229" fmla="*/ 182139 h 307515"/>
                <a:gd name="connsiteX230" fmla="*/ 797233 w 1077751"/>
                <a:gd name="connsiteY230" fmla="*/ 145604 h 307515"/>
                <a:gd name="connsiteX231" fmla="*/ 817404 w 1077751"/>
                <a:gd name="connsiteY231" fmla="*/ 113746 h 307515"/>
                <a:gd name="connsiteX232" fmla="*/ 827636 w 1077751"/>
                <a:gd name="connsiteY232" fmla="*/ 94455 h 307515"/>
                <a:gd name="connsiteX233" fmla="*/ 833774 w 1077751"/>
                <a:gd name="connsiteY233" fmla="*/ 82472 h 307515"/>
                <a:gd name="connsiteX234" fmla="*/ 836405 w 1077751"/>
                <a:gd name="connsiteY234" fmla="*/ 76919 h 307515"/>
                <a:gd name="connsiteX235" fmla="*/ 839621 w 1077751"/>
                <a:gd name="connsiteY235" fmla="*/ 73119 h 307515"/>
                <a:gd name="connsiteX236" fmla="*/ 847806 w 1077751"/>
                <a:gd name="connsiteY236" fmla="*/ 74873 h 307515"/>
                <a:gd name="connsiteX237" fmla="*/ 869731 w 1077751"/>
                <a:gd name="connsiteY237" fmla="*/ 88317 h 307515"/>
                <a:gd name="connsiteX238" fmla="*/ 886978 w 1077751"/>
                <a:gd name="connsiteY238" fmla="*/ 106146 h 307515"/>
                <a:gd name="connsiteX239" fmla="*/ 876162 w 1077751"/>
                <a:gd name="connsiteY239" fmla="*/ 111115 h 307515"/>
                <a:gd name="connsiteX240" fmla="*/ 876162 w 1077751"/>
                <a:gd name="connsiteY240" fmla="*/ 112576 h 307515"/>
                <a:gd name="connsiteX241" fmla="*/ 871193 w 1077751"/>
                <a:gd name="connsiteY241" fmla="*/ 45645 h 307515"/>
                <a:gd name="connsiteX242" fmla="*/ 885517 w 1077751"/>
                <a:gd name="connsiteY242" fmla="*/ 42722 h 307515"/>
                <a:gd name="connsiteX243" fmla="*/ 884347 w 1077751"/>
                <a:gd name="connsiteY243" fmla="*/ 35707 h 307515"/>
                <a:gd name="connsiteX244" fmla="*/ 867684 w 1077751"/>
                <a:gd name="connsiteY244" fmla="*/ 17878 h 307515"/>
                <a:gd name="connsiteX245" fmla="*/ 855114 w 1077751"/>
                <a:gd name="connsiteY245" fmla="*/ 7064 h 307515"/>
                <a:gd name="connsiteX246" fmla="*/ 844591 w 1077751"/>
                <a:gd name="connsiteY246" fmla="*/ 926 h 307515"/>
                <a:gd name="connsiteX247" fmla="*/ 839329 w 1077751"/>
                <a:gd name="connsiteY247" fmla="*/ 5895 h 307515"/>
                <a:gd name="connsiteX248" fmla="*/ 836698 w 1077751"/>
                <a:gd name="connsiteY248" fmla="*/ 10572 h 307515"/>
                <a:gd name="connsiteX249" fmla="*/ 830559 w 1077751"/>
                <a:gd name="connsiteY249" fmla="*/ 20217 h 307515"/>
                <a:gd name="connsiteX250" fmla="*/ 820912 w 1077751"/>
                <a:gd name="connsiteY250" fmla="*/ 36000 h 307515"/>
                <a:gd name="connsiteX251" fmla="*/ 803665 w 1077751"/>
                <a:gd name="connsiteY251" fmla="*/ 60843 h 307515"/>
                <a:gd name="connsiteX252" fmla="*/ 782909 w 1077751"/>
                <a:gd name="connsiteY252" fmla="*/ 85395 h 307515"/>
                <a:gd name="connsiteX253" fmla="*/ 775601 w 1077751"/>
                <a:gd name="connsiteY253" fmla="*/ 92409 h 307515"/>
                <a:gd name="connsiteX254" fmla="*/ 768878 w 1077751"/>
                <a:gd name="connsiteY254" fmla="*/ 100301 h 307515"/>
                <a:gd name="connsiteX255" fmla="*/ 769462 w 1077751"/>
                <a:gd name="connsiteY255" fmla="*/ 104100 h 307515"/>
                <a:gd name="connsiteX256" fmla="*/ 774140 w 1077751"/>
                <a:gd name="connsiteY256" fmla="*/ 105270 h 307515"/>
                <a:gd name="connsiteX257" fmla="*/ 784663 w 1077751"/>
                <a:gd name="connsiteY257" fmla="*/ 100885 h 307515"/>
                <a:gd name="connsiteX258" fmla="*/ 791972 w 1077751"/>
                <a:gd name="connsiteY258" fmla="*/ 96794 h 307515"/>
                <a:gd name="connsiteX259" fmla="*/ 805126 w 1077751"/>
                <a:gd name="connsiteY259" fmla="*/ 88610 h 307515"/>
                <a:gd name="connsiteX260" fmla="*/ 827051 w 1077751"/>
                <a:gd name="connsiteY260" fmla="*/ 75750 h 307515"/>
                <a:gd name="connsiteX261" fmla="*/ 855114 w 1077751"/>
                <a:gd name="connsiteY261" fmla="*/ 56459 h 307515"/>
                <a:gd name="connsiteX262" fmla="*/ 871193 w 1077751"/>
                <a:gd name="connsiteY262" fmla="*/ 45645 h 307515"/>
                <a:gd name="connsiteX263" fmla="*/ 987247 w 1077751"/>
                <a:gd name="connsiteY263" fmla="*/ 37461 h 307515"/>
                <a:gd name="connsiteX264" fmla="*/ 1005079 w 1077751"/>
                <a:gd name="connsiteY264" fmla="*/ 14371 h 307515"/>
                <a:gd name="connsiteX265" fmla="*/ 1015018 w 1077751"/>
                <a:gd name="connsiteY265" fmla="*/ 7356 h 307515"/>
                <a:gd name="connsiteX266" fmla="*/ 1024957 w 1077751"/>
                <a:gd name="connsiteY266" fmla="*/ 12617 h 307515"/>
                <a:gd name="connsiteX267" fmla="*/ 1038696 w 1077751"/>
                <a:gd name="connsiteY267" fmla="*/ 25185 h 307515"/>
                <a:gd name="connsiteX268" fmla="*/ 1052436 w 1077751"/>
                <a:gd name="connsiteY268" fmla="*/ 42722 h 307515"/>
                <a:gd name="connsiteX269" fmla="*/ 1046297 w 1077751"/>
                <a:gd name="connsiteY269" fmla="*/ 45937 h 307515"/>
                <a:gd name="connsiteX270" fmla="*/ 917673 w 1077751"/>
                <a:gd name="connsiteY270" fmla="*/ 45937 h 307515"/>
                <a:gd name="connsiteX271" fmla="*/ 898087 w 1077751"/>
                <a:gd name="connsiteY271" fmla="*/ 46814 h 307515"/>
                <a:gd name="connsiteX272" fmla="*/ 888732 w 1077751"/>
                <a:gd name="connsiteY272" fmla="*/ 35123 h 307515"/>
                <a:gd name="connsiteX273" fmla="*/ 912703 w 1077751"/>
                <a:gd name="connsiteY273" fmla="*/ 37169 h 307515"/>
                <a:gd name="connsiteX274" fmla="*/ 987247 w 1077751"/>
                <a:gd name="connsiteY274" fmla="*/ 37461 h 307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</a:cxnLst>
              <a:rect l="l" t="t" r="r" b="b"/>
              <a:pathLst>
                <a:path w="1077751" h="307515">
                  <a:moveTo>
                    <a:pt x="6194" y="95332"/>
                  </a:moveTo>
                  <a:cubicBezTo>
                    <a:pt x="7071" y="97086"/>
                    <a:pt x="8825" y="101470"/>
                    <a:pt x="11163" y="108485"/>
                  </a:cubicBezTo>
                  <a:cubicBezTo>
                    <a:pt x="13794" y="115499"/>
                    <a:pt x="15548" y="120760"/>
                    <a:pt x="16425" y="123975"/>
                  </a:cubicBezTo>
                  <a:cubicBezTo>
                    <a:pt x="17302" y="127190"/>
                    <a:pt x="18471" y="132451"/>
                    <a:pt x="19641" y="139758"/>
                  </a:cubicBezTo>
                  <a:cubicBezTo>
                    <a:pt x="21395" y="150280"/>
                    <a:pt x="22272" y="159049"/>
                    <a:pt x="21979" y="166356"/>
                  </a:cubicBezTo>
                  <a:cubicBezTo>
                    <a:pt x="21979" y="173663"/>
                    <a:pt x="21102" y="182431"/>
                    <a:pt x="19348" y="192953"/>
                  </a:cubicBezTo>
                  <a:cubicBezTo>
                    <a:pt x="17594" y="203475"/>
                    <a:pt x="17302" y="211951"/>
                    <a:pt x="18179" y="217797"/>
                  </a:cubicBezTo>
                  <a:cubicBezTo>
                    <a:pt x="19056" y="223934"/>
                    <a:pt x="21979" y="229488"/>
                    <a:pt x="27241" y="234164"/>
                  </a:cubicBezTo>
                  <a:cubicBezTo>
                    <a:pt x="32503" y="238841"/>
                    <a:pt x="39227" y="241179"/>
                    <a:pt x="47412" y="240302"/>
                  </a:cubicBezTo>
                  <a:cubicBezTo>
                    <a:pt x="55305" y="239717"/>
                    <a:pt x="62321" y="235626"/>
                    <a:pt x="68167" y="228319"/>
                  </a:cubicBezTo>
                  <a:cubicBezTo>
                    <a:pt x="74014" y="221012"/>
                    <a:pt x="77229" y="212536"/>
                    <a:pt x="78106" y="202306"/>
                  </a:cubicBezTo>
                  <a:cubicBezTo>
                    <a:pt x="79276" y="185938"/>
                    <a:pt x="75475" y="170155"/>
                    <a:pt x="66998" y="154372"/>
                  </a:cubicBezTo>
                  <a:cubicBezTo>
                    <a:pt x="58520" y="138589"/>
                    <a:pt x="51212" y="126606"/>
                    <a:pt x="45073" y="118714"/>
                  </a:cubicBezTo>
                  <a:cubicBezTo>
                    <a:pt x="38934" y="110531"/>
                    <a:pt x="31042" y="100885"/>
                    <a:pt x="20810" y="89487"/>
                  </a:cubicBezTo>
                  <a:lnTo>
                    <a:pt x="14086" y="82180"/>
                  </a:lnTo>
                  <a:cubicBezTo>
                    <a:pt x="11456" y="79549"/>
                    <a:pt x="9409" y="77795"/>
                    <a:pt x="7948" y="76919"/>
                  </a:cubicBezTo>
                  <a:cubicBezTo>
                    <a:pt x="6486" y="76042"/>
                    <a:pt x="4732" y="76042"/>
                    <a:pt x="2686" y="76626"/>
                  </a:cubicBezTo>
                  <a:cubicBezTo>
                    <a:pt x="639" y="77503"/>
                    <a:pt x="-238" y="78965"/>
                    <a:pt x="55" y="81011"/>
                  </a:cubicBezTo>
                  <a:cubicBezTo>
                    <a:pt x="55" y="83349"/>
                    <a:pt x="639" y="85395"/>
                    <a:pt x="1809" y="86856"/>
                  </a:cubicBezTo>
                  <a:lnTo>
                    <a:pt x="6194" y="95332"/>
                  </a:lnTo>
                  <a:close/>
                  <a:moveTo>
                    <a:pt x="695796" y="266022"/>
                  </a:moveTo>
                  <a:cubicBezTo>
                    <a:pt x="695503" y="263684"/>
                    <a:pt x="694042" y="261931"/>
                    <a:pt x="691118" y="260761"/>
                  </a:cubicBezTo>
                  <a:lnTo>
                    <a:pt x="681764" y="256962"/>
                  </a:lnTo>
                  <a:cubicBezTo>
                    <a:pt x="663640" y="249655"/>
                    <a:pt x="650777" y="241763"/>
                    <a:pt x="643177" y="233872"/>
                  </a:cubicBezTo>
                  <a:cubicBezTo>
                    <a:pt x="635576" y="225980"/>
                    <a:pt x="629437" y="218673"/>
                    <a:pt x="624175" y="212243"/>
                  </a:cubicBezTo>
                  <a:cubicBezTo>
                    <a:pt x="639669" y="205813"/>
                    <a:pt x="650192" y="200552"/>
                    <a:pt x="655162" y="197045"/>
                  </a:cubicBezTo>
                  <a:cubicBezTo>
                    <a:pt x="660132" y="193245"/>
                    <a:pt x="664809" y="190030"/>
                    <a:pt x="668609" y="186815"/>
                  </a:cubicBezTo>
                  <a:cubicBezTo>
                    <a:pt x="680010" y="185061"/>
                    <a:pt x="685856" y="182723"/>
                    <a:pt x="686149" y="179508"/>
                  </a:cubicBezTo>
                  <a:cubicBezTo>
                    <a:pt x="686441" y="177754"/>
                    <a:pt x="684979" y="175709"/>
                    <a:pt x="682349" y="173078"/>
                  </a:cubicBezTo>
                  <a:cubicBezTo>
                    <a:pt x="679425" y="170740"/>
                    <a:pt x="675040" y="168109"/>
                    <a:pt x="669194" y="165479"/>
                  </a:cubicBezTo>
                  <a:cubicBezTo>
                    <a:pt x="663347" y="162848"/>
                    <a:pt x="657793" y="160510"/>
                    <a:pt x="653116" y="158464"/>
                  </a:cubicBezTo>
                  <a:cubicBezTo>
                    <a:pt x="648439" y="156126"/>
                    <a:pt x="644638" y="155249"/>
                    <a:pt x="642300" y="155541"/>
                  </a:cubicBezTo>
                  <a:cubicBezTo>
                    <a:pt x="640546" y="155834"/>
                    <a:pt x="639376" y="156126"/>
                    <a:pt x="638792" y="157003"/>
                  </a:cubicBezTo>
                  <a:lnTo>
                    <a:pt x="637330" y="161387"/>
                  </a:lnTo>
                  <a:lnTo>
                    <a:pt x="635284" y="167233"/>
                  </a:lnTo>
                  <a:cubicBezTo>
                    <a:pt x="634407" y="169278"/>
                    <a:pt x="632361" y="173078"/>
                    <a:pt x="629437" y="178339"/>
                  </a:cubicBezTo>
                  <a:cubicBezTo>
                    <a:pt x="626514" y="183892"/>
                    <a:pt x="623883" y="187692"/>
                    <a:pt x="621837" y="190030"/>
                  </a:cubicBezTo>
                  <a:cubicBezTo>
                    <a:pt x="619790" y="192368"/>
                    <a:pt x="617744" y="194707"/>
                    <a:pt x="615405" y="197045"/>
                  </a:cubicBezTo>
                  <a:lnTo>
                    <a:pt x="606635" y="178924"/>
                  </a:lnTo>
                  <a:cubicBezTo>
                    <a:pt x="605174" y="176293"/>
                    <a:pt x="601958" y="164602"/>
                    <a:pt x="597281" y="143558"/>
                  </a:cubicBezTo>
                  <a:lnTo>
                    <a:pt x="597281" y="143266"/>
                  </a:lnTo>
                  <a:lnTo>
                    <a:pt x="617744" y="143266"/>
                  </a:lnTo>
                  <a:lnTo>
                    <a:pt x="617744" y="146481"/>
                  </a:lnTo>
                  <a:cubicBezTo>
                    <a:pt x="617744" y="150573"/>
                    <a:pt x="621544" y="153203"/>
                    <a:pt x="628560" y="154080"/>
                  </a:cubicBezTo>
                  <a:cubicBezTo>
                    <a:pt x="632068" y="154665"/>
                    <a:pt x="636453" y="154665"/>
                    <a:pt x="642300" y="154080"/>
                  </a:cubicBezTo>
                  <a:cubicBezTo>
                    <a:pt x="648146" y="153788"/>
                    <a:pt x="652531" y="152619"/>
                    <a:pt x="655454" y="150865"/>
                  </a:cubicBezTo>
                  <a:cubicBezTo>
                    <a:pt x="658378" y="149111"/>
                    <a:pt x="660716" y="146481"/>
                    <a:pt x="662470" y="142681"/>
                  </a:cubicBezTo>
                  <a:lnTo>
                    <a:pt x="661009" y="107900"/>
                  </a:lnTo>
                  <a:lnTo>
                    <a:pt x="661009" y="44768"/>
                  </a:lnTo>
                  <a:cubicBezTo>
                    <a:pt x="668024" y="38630"/>
                    <a:pt x="671240" y="34246"/>
                    <a:pt x="670948" y="31908"/>
                  </a:cubicBezTo>
                  <a:cubicBezTo>
                    <a:pt x="670655" y="30446"/>
                    <a:pt x="668901" y="28400"/>
                    <a:pt x="665686" y="25770"/>
                  </a:cubicBezTo>
                  <a:cubicBezTo>
                    <a:pt x="662470" y="23139"/>
                    <a:pt x="654870" y="18171"/>
                    <a:pt x="642884" y="10864"/>
                  </a:cubicBezTo>
                  <a:cubicBezTo>
                    <a:pt x="637330" y="7649"/>
                    <a:pt x="633530" y="6187"/>
                    <a:pt x="630899" y="6480"/>
                  </a:cubicBezTo>
                  <a:cubicBezTo>
                    <a:pt x="628268" y="6772"/>
                    <a:pt x="625637" y="9110"/>
                    <a:pt x="622421" y="13494"/>
                  </a:cubicBezTo>
                  <a:cubicBezTo>
                    <a:pt x="619206" y="17586"/>
                    <a:pt x="616282" y="21678"/>
                    <a:pt x="613359" y="25478"/>
                  </a:cubicBezTo>
                  <a:lnTo>
                    <a:pt x="558986" y="25478"/>
                  </a:lnTo>
                  <a:lnTo>
                    <a:pt x="529461" y="10864"/>
                  </a:lnTo>
                  <a:cubicBezTo>
                    <a:pt x="520984" y="6772"/>
                    <a:pt x="516014" y="5018"/>
                    <a:pt x="514845" y="5603"/>
                  </a:cubicBezTo>
                  <a:cubicBezTo>
                    <a:pt x="513675" y="6187"/>
                    <a:pt x="512506" y="7064"/>
                    <a:pt x="511921" y="7941"/>
                  </a:cubicBezTo>
                  <a:lnTo>
                    <a:pt x="513383" y="43307"/>
                  </a:lnTo>
                  <a:lnTo>
                    <a:pt x="513383" y="161095"/>
                  </a:lnTo>
                  <a:cubicBezTo>
                    <a:pt x="510752" y="157003"/>
                    <a:pt x="506075" y="152034"/>
                    <a:pt x="499936" y="146481"/>
                  </a:cubicBezTo>
                  <a:cubicBezTo>
                    <a:pt x="493797" y="140635"/>
                    <a:pt x="489412" y="138005"/>
                    <a:pt x="487366" y="138297"/>
                  </a:cubicBezTo>
                  <a:cubicBezTo>
                    <a:pt x="485027" y="138589"/>
                    <a:pt x="483273" y="139758"/>
                    <a:pt x="481519" y="141512"/>
                  </a:cubicBezTo>
                  <a:cubicBezTo>
                    <a:pt x="479765" y="143266"/>
                    <a:pt x="477719" y="145604"/>
                    <a:pt x="475380" y="148527"/>
                  </a:cubicBezTo>
                  <a:cubicBezTo>
                    <a:pt x="473042" y="151449"/>
                    <a:pt x="469534" y="154957"/>
                    <a:pt x="465441" y="159633"/>
                  </a:cubicBezTo>
                  <a:lnTo>
                    <a:pt x="460179" y="159633"/>
                  </a:lnTo>
                  <a:lnTo>
                    <a:pt x="460179" y="124852"/>
                  </a:lnTo>
                  <a:cubicBezTo>
                    <a:pt x="462518" y="123099"/>
                    <a:pt x="464856" y="121053"/>
                    <a:pt x="466610" y="118422"/>
                  </a:cubicBezTo>
                  <a:lnTo>
                    <a:pt x="498767" y="118422"/>
                  </a:lnTo>
                  <a:cubicBezTo>
                    <a:pt x="502274" y="118422"/>
                    <a:pt x="504321" y="117545"/>
                    <a:pt x="504905" y="115792"/>
                  </a:cubicBezTo>
                  <a:cubicBezTo>
                    <a:pt x="505782" y="114038"/>
                    <a:pt x="505198" y="111700"/>
                    <a:pt x="503444" y="109069"/>
                  </a:cubicBezTo>
                  <a:cubicBezTo>
                    <a:pt x="501690" y="106439"/>
                    <a:pt x="497890" y="102347"/>
                    <a:pt x="492335" y="97086"/>
                  </a:cubicBezTo>
                  <a:cubicBezTo>
                    <a:pt x="486781" y="91825"/>
                    <a:pt x="482981" y="89194"/>
                    <a:pt x="480934" y="88902"/>
                  </a:cubicBezTo>
                  <a:cubicBezTo>
                    <a:pt x="478303" y="88902"/>
                    <a:pt x="476257" y="89779"/>
                    <a:pt x="473919" y="91825"/>
                  </a:cubicBezTo>
                  <a:cubicBezTo>
                    <a:pt x="471580" y="93871"/>
                    <a:pt x="469241" y="96209"/>
                    <a:pt x="466903" y="99424"/>
                  </a:cubicBezTo>
                  <a:cubicBezTo>
                    <a:pt x="464272" y="102347"/>
                    <a:pt x="461641" y="105854"/>
                    <a:pt x="458425" y="109361"/>
                  </a:cubicBezTo>
                  <a:lnTo>
                    <a:pt x="416622" y="109361"/>
                  </a:lnTo>
                  <a:lnTo>
                    <a:pt x="401713" y="108777"/>
                  </a:lnTo>
                  <a:cubicBezTo>
                    <a:pt x="411068" y="97378"/>
                    <a:pt x="420423" y="84810"/>
                    <a:pt x="430069" y="71073"/>
                  </a:cubicBezTo>
                  <a:lnTo>
                    <a:pt x="501397" y="71073"/>
                  </a:lnTo>
                  <a:cubicBezTo>
                    <a:pt x="504905" y="71073"/>
                    <a:pt x="507244" y="70488"/>
                    <a:pt x="508121" y="69027"/>
                  </a:cubicBezTo>
                  <a:cubicBezTo>
                    <a:pt x="508998" y="67858"/>
                    <a:pt x="508706" y="65812"/>
                    <a:pt x="507536" y="62889"/>
                  </a:cubicBezTo>
                  <a:cubicBezTo>
                    <a:pt x="506075" y="60259"/>
                    <a:pt x="500813" y="54413"/>
                    <a:pt x="491751" y="45645"/>
                  </a:cubicBezTo>
                  <a:cubicBezTo>
                    <a:pt x="487658" y="41845"/>
                    <a:pt x="484735" y="40092"/>
                    <a:pt x="482689" y="40384"/>
                  </a:cubicBezTo>
                  <a:cubicBezTo>
                    <a:pt x="480642" y="40676"/>
                    <a:pt x="478303" y="42722"/>
                    <a:pt x="475088" y="45937"/>
                  </a:cubicBezTo>
                  <a:cubicBezTo>
                    <a:pt x="472165" y="49445"/>
                    <a:pt x="467487" y="54705"/>
                    <a:pt x="461348" y="62305"/>
                  </a:cubicBezTo>
                  <a:lnTo>
                    <a:pt x="436501" y="62305"/>
                  </a:lnTo>
                  <a:cubicBezTo>
                    <a:pt x="440593" y="56167"/>
                    <a:pt x="446732" y="45353"/>
                    <a:pt x="455210" y="29862"/>
                  </a:cubicBezTo>
                  <a:cubicBezTo>
                    <a:pt x="463395" y="27231"/>
                    <a:pt x="467780" y="24309"/>
                    <a:pt x="467780" y="21678"/>
                  </a:cubicBezTo>
                  <a:cubicBezTo>
                    <a:pt x="467780" y="17294"/>
                    <a:pt x="458133" y="12325"/>
                    <a:pt x="439132" y="6187"/>
                  </a:cubicBezTo>
                  <a:lnTo>
                    <a:pt x="425392" y="1803"/>
                  </a:lnTo>
                  <a:cubicBezTo>
                    <a:pt x="418084" y="-827"/>
                    <a:pt x="413991" y="-535"/>
                    <a:pt x="412530" y="2388"/>
                  </a:cubicBezTo>
                  <a:lnTo>
                    <a:pt x="411653" y="9402"/>
                  </a:lnTo>
                  <a:lnTo>
                    <a:pt x="409899" y="18755"/>
                  </a:lnTo>
                  <a:cubicBezTo>
                    <a:pt x="408729" y="23724"/>
                    <a:pt x="406391" y="32492"/>
                    <a:pt x="402883" y="45060"/>
                  </a:cubicBezTo>
                  <a:cubicBezTo>
                    <a:pt x="399375" y="57628"/>
                    <a:pt x="395282" y="70488"/>
                    <a:pt x="390897" y="83349"/>
                  </a:cubicBezTo>
                  <a:cubicBezTo>
                    <a:pt x="386513" y="96209"/>
                    <a:pt x="381543" y="108192"/>
                    <a:pt x="375989" y="119007"/>
                  </a:cubicBezTo>
                  <a:lnTo>
                    <a:pt x="371312" y="127775"/>
                  </a:lnTo>
                  <a:cubicBezTo>
                    <a:pt x="371019" y="129236"/>
                    <a:pt x="371019" y="130698"/>
                    <a:pt x="371604" y="132451"/>
                  </a:cubicBezTo>
                  <a:cubicBezTo>
                    <a:pt x="372481" y="134205"/>
                    <a:pt x="373650" y="135082"/>
                    <a:pt x="375404" y="134497"/>
                  </a:cubicBezTo>
                  <a:cubicBezTo>
                    <a:pt x="377158" y="133913"/>
                    <a:pt x="378620" y="133036"/>
                    <a:pt x="379497" y="132159"/>
                  </a:cubicBezTo>
                  <a:lnTo>
                    <a:pt x="385343" y="126021"/>
                  </a:lnTo>
                  <a:lnTo>
                    <a:pt x="396744" y="114330"/>
                  </a:lnTo>
                  <a:cubicBezTo>
                    <a:pt x="397329" y="113746"/>
                    <a:pt x="398206" y="113161"/>
                    <a:pt x="399083" y="111992"/>
                  </a:cubicBezTo>
                  <a:lnTo>
                    <a:pt x="404929" y="119591"/>
                  </a:lnTo>
                  <a:lnTo>
                    <a:pt x="419838" y="118130"/>
                  </a:lnTo>
                  <a:lnTo>
                    <a:pt x="419838" y="159341"/>
                  </a:lnTo>
                  <a:lnTo>
                    <a:pt x="394698" y="159341"/>
                  </a:lnTo>
                  <a:lnTo>
                    <a:pt x="373650" y="158172"/>
                  </a:lnTo>
                  <a:lnTo>
                    <a:pt x="379789" y="168986"/>
                  </a:lnTo>
                  <a:lnTo>
                    <a:pt x="399083" y="168109"/>
                  </a:lnTo>
                  <a:lnTo>
                    <a:pt x="419838" y="168109"/>
                  </a:lnTo>
                  <a:lnTo>
                    <a:pt x="419546" y="242056"/>
                  </a:lnTo>
                  <a:cubicBezTo>
                    <a:pt x="419253" y="246732"/>
                    <a:pt x="418084" y="250532"/>
                    <a:pt x="415745" y="252870"/>
                  </a:cubicBezTo>
                  <a:cubicBezTo>
                    <a:pt x="413407" y="255500"/>
                    <a:pt x="412237" y="256670"/>
                    <a:pt x="412237" y="256670"/>
                  </a:cubicBezTo>
                  <a:cubicBezTo>
                    <a:pt x="411360" y="258423"/>
                    <a:pt x="411360" y="260761"/>
                    <a:pt x="412237" y="263684"/>
                  </a:cubicBezTo>
                  <a:cubicBezTo>
                    <a:pt x="413114" y="266607"/>
                    <a:pt x="415453" y="271868"/>
                    <a:pt x="419838" y="279760"/>
                  </a:cubicBezTo>
                  <a:cubicBezTo>
                    <a:pt x="423930" y="287359"/>
                    <a:pt x="427438" y="293204"/>
                    <a:pt x="430069" y="296712"/>
                  </a:cubicBezTo>
                  <a:cubicBezTo>
                    <a:pt x="432700" y="300219"/>
                    <a:pt x="434747" y="302265"/>
                    <a:pt x="436793" y="302557"/>
                  </a:cubicBezTo>
                  <a:cubicBezTo>
                    <a:pt x="438255" y="303142"/>
                    <a:pt x="439424" y="303142"/>
                    <a:pt x="440301" y="302557"/>
                  </a:cubicBezTo>
                  <a:cubicBezTo>
                    <a:pt x="441178" y="301973"/>
                    <a:pt x="442347" y="300219"/>
                    <a:pt x="444393" y="297588"/>
                  </a:cubicBezTo>
                  <a:lnTo>
                    <a:pt x="449948" y="289697"/>
                  </a:lnTo>
                  <a:cubicBezTo>
                    <a:pt x="457548" y="278590"/>
                    <a:pt x="463979" y="270114"/>
                    <a:pt x="468949" y="263684"/>
                  </a:cubicBezTo>
                  <a:cubicBezTo>
                    <a:pt x="473919" y="257254"/>
                    <a:pt x="485027" y="244686"/>
                    <a:pt x="502859" y="225688"/>
                  </a:cubicBezTo>
                  <a:lnTo>
                    <a:pt x="510167" y="218089"/>
                  </a:lnTo>
                  <a:cubicBezTo>
                    <a:pt x="511629" y="216627"/>
                    <a:pt x="512213" y="214874"/>
                    <a:pt x="512213" y="213120"/>
                  </a:cubicBezTo>
                  <a:cubicBezTo>
                    <a:pt x="512213" y="211074"/>
                    <a:pt x="511044" y="210197"/>
                    <a:pt x="509290" y="209905"/>
                  </a:cubicBezTo>
                  <a:cubicBezTo>
                    <a:pt x="507536" y="209613"/>
                    <a:pt x="506075" y="209613"/>
                    <a:pt x="505198" y="210197"/>
                  </a:cubicBezTo>
                  <a:lnTo>
                    <a:pt x="493797" y="216043"/>
                  </a:lnTo>
                  <a:lnTo>
                    <a:pt x="474796" y="225396"/>
                  </a:lnTo>
                  <a:cubicBezTo>
                    <a:pt x="471580" y="227149"/>
                    <a:pt x="466610" y="229780"/>
                    <a:pt x="460472" y="232995"/>
                  </a:cubicBezTo>
                  <a:lnTo>
                    <a:pt x="460472" y="167817"/>
                  </a:lnTo>
                  <a:lnTo>
                    <a:pt x="503444" y="167817"/>
                  </a:lnTo>
                  <a:cubicBezTo>
                    <a:pt x="507244" y="167817"/>
                    <a:pt x="510460" y="167233"/>
                    <a:pt x="513091" y="165771"/>
                  </a:cubicBezTo>
                  <a:lnTo>
                    <a:pt x="512798" y="243225"/>
                  </a:lnTo>
                  <a:cubicBezTo>
                    <a:pt x="512506" y="247901"/>
                    <a:pt x="512213" y="250824"/>
                    <a:pt x="511337" y="252285"/>
                  </a:cubicBezTo>
                  <a:cubicBezTo>
                    <a:pt x="510752" y="253747"/>
                    <a:pt x="509583" y="255500"/>
                    <a:pt x="507829" y="257254"/>
                  </a:cubicBezTo>
                  <a:cubicBezTo>
                    <a:pt x="506367" y="259008"/>
                    <a:pt x="505490" y="260469"/>
                    <a:pt x="505198" y="261346"/>
                  </a:cubicBezTo>
                  <a:cubicBezTo>
                    <a:pt x="504321" y="264269"/>
                    <a:pt x="507244" y="270991"/>
                    <a:pt x="513383" y="281805"/>
                  </a:cubicBezTo>
                  <a:lnTo>
                    <a:pt x="525661" y="301388"/>
                  </a:lnTo>
                  <a:cubicBezTo>
                    <a:pt x="527999" y="305188"/>
                    <a:pt x="530046" y="306941"/>
                    <a:pt x="531800" y="307234"/>
                  </a:cubicBezTo>
                  <a:cubicBezTo>
                    <a:pt x="532969" y="307526"/>
                    <a:pt x="534138" y="307526"/>
                    <a:pt x="534723" y="306941"/>
                  </a:cubicBezTo>
                  <a:cubicBezTo>
                    <a:pt x="535600" y="306357"/>
                    <a:pt x="536769" y="304895"/>
                    <a:pt x="538815" y="302850"/>
                  </a:cubicBezTo>
                  <a:lnTo>
                    <a:pt x="545247" y="295543"/>
                  </a:lnTo>
                  <a:lnTo>
                    <a:pt x="557232" y="282682"/>
                  </a:lnTo>
                  <a:lnTo>
                    <a:pt x="572141" y="266315"/>
                  </a:lnTo>
                  <a:lnTo>
                    <a:pt x="586173" y="251701"/>
                  </a:lnTo>
                  <a:cubicBezTo>
                    <a:pt x="588511" y="249070"/>
                    <a:pt x="591727" y="245271"/>
                    <a:pt x="596404" y="240010"/>
                  </a:cubicBezTo>
                  <a:cubicBezTo>
                    <a:pt x="596696" y="240887"/>
                    <a:pt x="597573" y="243225"/>
                    <a:pt x="599035" y="246440"/>
                  </a:cubicBezTo>
                  <a:cubicBezTo>
                    <a:pt x="600204" y="249655"/>
                    <a:pt x="604589" y="256670"/>
                    <a:pt x="611897" y="267776"/>
                  </a:cubicBezTo>
                  <a:cubicBezTo>
                    <a:pt x="618913" y="278590"/>
                    <a:pt x="627391" y="287651"/>
                    <a:pt x="636453" y="294666"/>
                  </a:cubicBezTo>
                  <a:lnTo>
                    <a:pt x="642300" y="299050"/>
                  </a:lnTo>
                  <a:cubicBezTo>
                    <a:pt x="644346" y="300511"/>
                    <a:pt x="645807" y="301388"/>
                    <a:pt x="646977" y="301973"/>
                  </a:cubicBezTo>
                  <a:cubicBezTo>
                    <a:pt x="649316" y="303142"/>
                    <a:pt x="651362" y="303434"/>
                    <a:pt x="652531" y="302850"/>
                  </a:cubicBezTo>
                  <a:cubicBezTo>
                    <a:pt x="653700" y="302265"/>
                    <a:pt x="656039" y="298758"/>
                    <a:pt x="658962" y="292620"/>
                  </a:cubicBezTo>
                  <a:cubicBezTo>
                    <a:pt x="662178" y="286482"/>
                    <a:pt x="665978" y="281805"/>
                    <a:pt x="670655" y="278590"/>
                  </a:cubicBezTo>
                  <a:cubicBezTo>
                    <a:pt x="675625" y="275375"/>
                    <a:pt x="679133" y="273329"/>
                    <a:pt x="681472" y="272745"/>
                  </a:cubicBezTo>
                  <a:lnTo>
                    <a:pt x="690826" y="270407"/>
                  </a:lnTo>
                  <a:cubicBezTo>
                    <a:pt x="694334" y="269530"/>
                    <a:pt x="696088" y="268068"/>
                    <a:pt x="695796" y="266022"/>
                  </a:cubicBezTo>
                  <a:close/>
                  <a:moveTo>
                    <a:pt x="554309" y="33954"/>
                  </a:moveTo>
                  <a:lnTo>
                    <a:pt x="617744" y="33954"/>
                  </a:lnTo>
                  <a:lnTo>
                    <a:pt x="617744" y="78380"/>
                  </a:lnTo>
                  <a:lnTo>
                    <a:pt x="554309" y="78380"/>
                  </a:lnTo>
                  <a:lnTo>
                    <a:pt x="554309" y="33954"/>
                  </a:lnTo>
                  <a:close/>
                  <a:moveTo>
                    <a:pt x="554601" y="243225"/>
                  </a:moveTo>
                  <a:lnTo>
                    <a:pt x="554309" y="143558"/>
                  </a:lnTo>
                  <a:lnTo>
                    <a:pt x="577987" y="143558"/>
                  </a:lnTo>
                  <a:lnTo>
                    <a:pt x="579449" y="155834"/>
                  </a:lnTo>
                  <a:cubicBezTo>
                    <a:pt x="580618" y="170448"/>
                    <a:pt x="581495" y="180677"/>
                    <a:pt x="582372" y="186231"/>
                  </a:cubicBezTo>
                  <a:cubicBezTo>
                    <a:pt x="582957" y="191784"/>
                    <a:pt x="584419" y="198799"/>
                    <a:pt x="586465" y="206982"/>
                  </a:cubicBezTo>
                  <a:cubicBezTo>
                    <a:pt x="588219" y="215166"/>
                    <a:pt x="590557" y="223350"/>
                    <a:pt x="592604" y="231534"/>
                  </a:cubicBezTo>
                  <a:cubicBezTo>
                    <a:pt x="582372" y="234749"/>
                    <a:pt x="569802" y="238548"/>
                    <a:pt x="554601" y="243225"/>
                  </a:cubicBezTo>
                  <a:close/>
                  <a:moveTo>
                    <a:pt x="554309" y="134790"/>
                  </a:moveTo>
                  <a:lnTo>
                    <a:pt x="554309" y="87441"/>
                  </a:lnTo>
                  <a:lnTo>
                    <a:pt x="617744" y="87441"/>
                  </a:lnTo>
                  <a:lnTo>
                    <a:pt x="617744" y="134790"/>
                  </a:lnTo>
                  <a:lnTo>
                    <a:pt x="554309" y="134790"/>
                  </a:lnTo>
                  <a:close/>
                  <a:moveTo>
                    <a:pt x="876162" y="112576"/>
                  </a:moveTo>
                  <a:lnTo>
                    <a:pt x="895456" y="114330"/>
                  </a:lnTo>
                  <a:lnTo>
                    <a:pt x="1012679" y="114330"/>
                  </a:lnTo>
                  <a:cubicBezTo>
                    <a:pt x="1016480" y="108777"/>
                    <a:pt x="1021449" y="102347"/>
                    <a:pt x="1027588" y="94455"/>
                  </a:cubicBezTo>
                  <a:cubicBezTo>
                    <a:pt x="1033727" y="86564"/>
                    <a:pt x="1038696" y="82764"/>
                    <a:pt x="1042497" y="83056"/>
                  </a:cubicBezTo>
                  <a:cubicBezTo>
                    <a:pt x="1046005" y="83349"/>
                    <a:pt x="1053021" y="88902"/>
                    <a:pt x="1063544" y="99132"/>
                  </a:cubicBezTo>
                  <a:cubicBezTo>
                    <a:pt x="1074068" y="109654"/>
                    <a:pt x="1078745" y="116376"/>
                    <a:pt x="1077576" y="119007"/>
                  </a:cubicBezTo>
                  <a:cubicBezTo>
                    <a:pt x="1076407" y="121929"/>
                    <a:pt x="1074360" y="123099"/>
                    <a:pt x="1071437" y="123099"/>
                  </a:cubicBezTo>
                  <a:lnTo>
                    <a:pt x="1025834" y="122806"/>
                  </a:lnTo>
                  <a:cubicBezTo>
                    <a:pt x="1022326" y="126898"/>
                    <a:pt x="1019988" y="129529"/>
                    <a:pt x="1019110" y="130406"/>
                  </a:cubicBezTo>
                  <a:lnTo>
                    <a:pt x="1019110" y="273622"/>
                  </a:lnTo>
                  <a:cubicBezTo>
                    <a:pt x="1019110" y="280344"/>
                    <a:pt x="1017649" y="285897"/>
                    <a:pt x="1015018" y="290866"/>
                  </a:cubicBezTo>
                  <a:cubicBezTo>
                    <a:pt x="1012387" y="295543"/>
                    <a:pt x="1003910" y="299634"/>
                    <a:pt x="989293" y="302265"/>
                  </a:cubicBezTo>
                  <a:cubicBezTo>
                    <a:pt x="974969" y="305188"/>
                    <a:pt x="965322" y="306357"/>
                    <a:pt x="960353" y="305480"/>
                  </a:cubicBezTo>
                  <a:cubicBezTo>
                    <a:pt x="957722" y="305188"/>
                    <a:pt x="955968" y="304603"/>
                    <a:pt x="954798" y="303434"/>
                  </a:cubicBezTo>
                  <a:cubicBezTo>
                    <a:pt x="953921" y="302557"/>
                    <a:pt x="953337" y="300511"/>
                    <a:pt x="953044" y="297296"/>
                  </a:cubicBezTo>
                  <a:lnTo>
                    <a:pt x="952460" y="287359"/>
                  </a:lnTo>
                  <a:cubicBezTo>
                    <a:pt x="951875" y="283851"/>
                    <a:pt x="950413" y="280636"/>
                    <a:pt x="948075" y="278006"/>
                  </a:cubicBezTo>
                  <a:cubicBezTo>
                    <a:pt x="946028" y="275375"/>
                    <a:pt x="943398" y="273622"/>
                    <a:pt x="940474" y="273037"/>
                  </a:cubicBezTo>
                  <a:lnTo>
                    <a:pt x="931120" y="270991"/>
                  </a:lnTo>
                  <a:cubicBezTo>
                    <a:pt x="925858" y="270114"/>
                    <a:pt x="922642" y="268945"/>
                    <a:pt x="920888" y="268068"/>
                  </a:cubicBezTo>
                  <a:cubicBezTo>
                    <a:pt x="919134" y="267192"/>
                    <a:pt x="918550" y="265730"/>
                    <a:pt x="918550" y="263392"/>
                  </a:cubicBezTo>
                  <a:cubicBezTo>
                    <a:pt x="918550" y="261054"/>
                    <a:pt x="919719" y="259592"/>
                    <a:pt x="922058" y="258715"/>
                  </a:cubicBezTo>
                  <a:cubicBezTo>
                    <a:pt x="924396" y="258131"/>
                    <a:pt x="927904" y="257839"/>
                    <a:pt x="932581" y="258131"/>
                  </a:cubicBezTo>
                  <a:lnTo>
                    <a:pt x="938720" y="258715"/>
                  </a:lnTo>
                  <a:cubicBezTo>
                    <a:pt x="940182" y="259008"/>
                    <a:pt x="945444" y="259300"/>
                    <a:pt x="954798" y="260469"/>
                  </a:cubicBezTo>
                  <a:cubicBezTo>
                    <a:pt x="964153" y="261346"/>
                    <a:pt x="969415" y="260177"/>
                    <a:pt x="970876" y="257254"/>
                  </a:cubicBezTo>
                  <a:cubicBezTo>
                    <a:pt x="972338" y="254039"/>
                    <a:pt x="972923" y="250532"/>
                    <a:pt x="973215" y="246440"/>
                  </a:cubicBezTo>
                  <a:lnTo>
                    <a:pt x="973507" y="122806"/>
                  </a:lnTo>
                  <a:lnTo>
                    <a:pt x="900425" y="122806"/>
                  </a:lnTo>
                  <a:lnTo>
                    <a:pt x="880839" y="123683"/>
                  </a:lnTo>
                  <a:lnTo>
                    <a:pt x="871777" y="112576"/>
                  </a:lnTo>
                  <a:cubicBezTo>
                    <a:pt x="870023" y="114038"/>
                    <a:pt x="868854" y="114915"/>
                    <a:pt x="868269" y="115499"/>
                  </a:cubicBezTo>
                  <a:lnTo>
                    <a:pt x="852191" y="131282"/>
                  </a:lnTo>
                  <a:lnTo>
                    <a:pt x="850729" y="132744"/>
                  </a:lnTo>
                  <a:cubicBezTo>
                    <a:pt x="853361" y="134205"/>
                    <a:pt x="856284" y="135959"/>
                    <a:pt x="859207" y="137712"/>
                  </a:cubicBezTo>
                  <a:cubicBezTo>
                    <a:pt x="862423" y="139466"/>
                    <a:pt x="863884" y="141512"/>
                    <a:pt x="864177" y="143266"/>
                  </a:cubicBezTo>
                  <a:cubicBezTo>
                    <a:pt x="864469" y="145312"/>
                    <a:pt x="861838" y="148819"/>
                    <a:pt x="856576" y="153788"/>
                  </a:cubicBezTo>
                  <a:lnTo>
                    <a:pt x="856576" y="261346"/>
                  </a:lnTo>
                  <a:lnTo>
                    <a:pt x="858330" y="292620"/>
                  </a:lnTo>
                  <a:cubicBezTo>
                    <a:pt x="857453" y="296127"/>
                    <a:pt x="855407" y="299050"/>
                    <a:pt x="852483" y="301973"/>
                  </a:cubicBezTo>
                  <a:cubicBezTo>
                    <a:pt x="849268" y="304895"/>
                    <a:pt x="843129" y="306649"/>
                    <a:pt x="833190" y="307234"/>
                  </a:cubicBezTo>
                  <a:cubicBezTo>
                    <a:pt x="823543" y="307818"/>
                    <a:pt x="817696" y="307526"/>
                    <a:pt x="815650" y="306065"/>
                  </a:cubicBezTo>
                  <a:cubicBezTo>
                    <a:pt x="813604" y="304895"/>
                    <a:pt x="812142" y="303142"/>
                    <a:pt x="811265" y="301096"/>
                  </a:cubicBezTo>
                  <a:lnTo>
                    <a:pt x="813019" y="263684"/>
                  </a:lnTo>
                  <a:lnTo>
                    <a:pt x="813019" y="167233"/>
                  </a:lnTo>
                  <a:cubicBezTo>
                    <a:pt x="806588" y="172201"/>
                    <a:pt x="795772" y="179508"/>
                    <a:pt x="781155" y="189153"/>
                  </a:cubicBezTo>
                  <a:lnTo>
                    <a:pt x="771216" y="195583"/>
                  </a:lnTo>
                  <a:cubicBezTo>
                    <a:pt x="765954" y="198799"/>
                    <a:pt x="762739" y="199968"/>
                    <a:pt x="761569" y="198506"/>
                  </a:cubicBezTo>
                  <a:cubicBezTo>
                    <a:pt x="760108" y="197045"/>
                    <a:pt x="759523" y="195583"/>
                    <a:pt x="759523" y="194122"/>
                  </a:cubicBezTo>
                  <a:cubicBezTo>
                    <a:pt x="759523" y="192661"/>
                    <a:pt x="760400" y="190907"/>
                    <a:pt x="762154" y="189153"/>
                  </a:cubicBezTo>
                  <a:lnTo>
                    <a:pt x="768585" y="182139"/>
                  </a:lnTo>
                  <a:cubicBezTo>
                    <a:pt x="777648" y="172494"/>
                    <a:pt x="787294" y="160218"/>
                    <a:pt x="797233" y="145604"/>
                  </a:cubicBezTo>
                  <a:cubicBezTo>
                    <a:pt x="807173" y="130990"/>
                    <a:pt x="813896" y="120468"/>
                    <a:pt x="817404" y="113746"/>
                  </a:cubicBezTo>
                  <a:cubicBezTo>
                    <a:pt x="820912" y="107316"/>
                    <a:pt x="824420" y="100885"/>
                    <a:pt x="827636" y="94455"/>
                  </a:cubicBezTo>
                  <a:lnTo>
                    <a:pt x="833774" y="82472"/>
                  </a:lnTo>
                  <a:lnTo>
                    <a:pt x="836405" y="76919"/>
                  </a:lnTo>
                  <a:cubicBezTo>
                    <a:pt x="837282" y="75165"/>
                    <a:pt x="838160" y="73996"/>
                    <a:pt x="839621" y="73119"/>
                  </a:cubicBezTo>
                  <a:cubicBezTo>
                    <a:pt x="840790" y="72242"/>
                    <a:pt x="843714" y="72827"/>
                    <a:pt x="847806" y="74873"/>
                  </a:cubicBezTo>
                  <a:cubicBezTo>
                    <a:pt x="849853" y="76042"/>
                    <a:pt x="857161" y="80426"/>
                    <a:pt x="869731" y="88317"/>
                  </a:cubicBezTo>
                  <a:cubicBezTo>
                    <a:pt x="882593" y="96209"/>
                    <a:pt x="888148" y="102347"/>
                    <a:pt x="886978" y="106146"/>
                  </a:cubicBezTo>
                  <a:cubicBezTo>
                    <a:pt x="886101" y="109069"/>
                    <a:pt x="882301" y="110531"/>
                    <a:pt x="876162" y="111115"/>
                  </a:cubicBezTo>
                  <a:lnTo>
                    <a:pt x="876162" y="112576"/>
                  </a:lnTo>
                  <a:close/>
                  <a:moveTo>
                    <a:pt x="871193" y="45645"/>
                  </a:moveTo>
                  <a:cubicBezTo>
                    <a:pt x="879378" y="46229"/>
                    <a:pt x="884347" y="45060"/>
                    <a:pt x="885517" y="42722"/>
                  </a:cubicBezTo>
                  <a:cubicBezTo>
                    <a:pt x="886394" y="41261"/>
                    <a:pt x="885809" y="38922"/>
                    <a:pt x="884347" y="35707"/>
                  </a:cubicBezTo>
                  <a:cubicBezTo>
                    <a:pt x="882886" y="32492"/>
                    <a:pt x="877331" y="26355"/>
                    <a:pt x="867684" y="17878"/>
                  </a:cubicBezTo>
                  <a:lnTo>
                    <a:pt x="855114" y="7064"/>
                  </a:lnTo>
                  <a:cubicBezTo>
                    <a:pt x="849853" y="2388"/>
                    <a:pt x="846345" y="342"/>
                    <a:pt x="844591" y="926"/>
                  </a:cubicBezTo>
                  <a:cubicBezTo>
                    <a:pt x="842837" y="1511"/>
                    <a:pt x="841083" y="3265"/>
                    <a:pt x="839329" y="5895"/>
                  </a:cubicBezTo>
                  <a:lnTo>
                    <a:pt x="836698" y="10572"/>
                  </a:lnTo>
                  <a:lnTo>
                    <a:pt x="830559" y="20217"/>
                  </a:lnTo>
                  <a:lnTo>
                    <a:pt x="820912" y="36000"/>
                  </a:lnTo>
                  <a:cubicBezTo>
                    <a:pt x="816527" y="42722"/>
                    <a:pt x="810681" y="50906"/>
                    <a:pt x="803665" y="60843"/>
                  </a:cubicBezTo>
                  <a:cubicBezTo>
                    <a:pt x="796649" y="70488"/>
                    <a:pt x="789633" y="78672"/>
                    <a:pt x="782909" y="85395"/>
                  </a:cubicBezTo>
                  <a:lnTo>
                    <a:pt x="775601" y="92409"/>
                  </a:lnTo>
                  <a:cubicBezTo>
                    <a:pt x="771509" y="96501"/>
                    <a:pt x="769462" y="99132"/>
                    <a:pt x="768878" y="100301"/>
                  </a:cubicBezTo>
                  <a:cubicBezTo>
                    <a:pt x="768293" y="101762"/>
                    <a:pt x="768585" y="102931"/>
                    <a:pt x="769462" y="104100"/>
                  </a:cubicBezTo>
                  <a:cubicBezTo>
                    <a:pt x="770339" y="105270"/>
                    <a:pt x="772093" y="105562"/>
                    <a:pt x="774140" y="105270"/>
                  </a:cubicBezTo>
                  <a:cubicBezTo>
                    <a:pt x="776186" y="104977"/>
                    <a:pt x="779694" y="103516"/>
                    <a:pt x="784663" y="100885"/>
                  </a:cubicBezTo>
                  <a:lnTo>
                    <a:pt x="791972" y="96794"/>
                  </a:lnTo>
                  <a:cubicBezTo>
                    <a:pt x="792556" y="96501"/>
                    <a:pt x="796941" y="93578"/>
                    <a:pt x="805126" y="88610"/>
                  </a:cubicBezTo>
                  <a:lnTo>
                    <a:pt x="827051" y="75750"/>
                  </a:lnTo>
                  <a:lnTo>
                    <a:pt x="855114" y="56459"/>
                  </a:lnTo>
                  <a:cubicBezTo>
                    <a:pt x="858330" y="53829"/>
                    <a:pt x="863884" y="50321"/>
                    <a:pt x="871193" y="45645"/>
                  </a:cubicBezTo>
                  <a:close/>
                  <a:moveTo>
                    <a:pt x="987247" y="37461"/>
                  </a:moveTo>
                  <a:cubicBezTo>
                    <a:pt x="994847" y="26647"/>
                    <a:pt x="1000986" y="18755"/>
                    <a:pt x="1005079" y="14371"/>
                  </a:cubicBezTo>
                  <a:cubicBezTo>
                    <a:pt x="1009171" y="9987"/>
                    <a:pt x="1012387" y="7649"/>
                    <a:pt x="1015018" y="7356"/>
                  </a:cubicBezTo>
                  <a:cubicBezTo>
                    <a:pt x="1017649" y="7356"/>
                    <a:pt x="1020865" y="9110"/>
                    <a:pt x="1024957" y="12617"/>
                  </a:cubicBezTo>
                  <a:lnTo>
                    <a:pt x="1038696" y="25185"/>
                  </a:lnTo>
                  <a:cubicBezTo>
                    <a:pt x="1049513" y="34538"/>
                    <a:pt x="1053898" y="40676"/>
                    <a:pt x="1052436" y="42722"/>
                  </a:cubicBezTo>
                  <a:cubicBezTo>
                    <a:pt x="1050682" y="45060"/>
                    <a:pt x="1048636" y="45937"/>
                    <a:pt x="1046297" y="45937"/>
                  </a:cubicBezTo>
                  <a:lnTo>
                    <a:pt x="917673" y="45937"/>
                  </a:lnTo>
                  <a:lnTo>
                    <a:pt x="898087" y="46814"/>
                  </a:lnTo>
                  <a:lnTo>
                    <a:pt x="888732" y="35123"/>
                  </a:lnTo>
                  <a:lnTo>
                    <a:pt x="912703" y="37169"/>
                  </a:lnTo>
                  <a:lnTo>
                    <a:pt x="987247" y="37461"/>
                  </a:lnTo>
                  <a:close/>
                </a:path>
              </a:pathLst>
            </a:custGeom>
            <a:grpFill/>
            <a:ln w="186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</a:endParaRPr>
            </a:p>
          </p:txBody>
        </p:sp>
        <p:sp>
          <p:nvSpPr>
            <p:cNvPr id="171" name="任意多边形: 形状 170"/>
            <p:cNvSpPr/>
            <p:nvPr/>
          </p:nvSpPr>
          <p:spPr>
            <a:xfrm>
              <a:off x="3611026" y="2785175"/>
              <a:ext cx="1086973" cy="41832"/>
            </a:xfrm>
            <a:custGeom>
              <a:avLst/>
              <a:gdLst>
                <a:gd name="connsiteX0" fmla="*/ 33033 w 2232801"/>
                <a:gd name="connsiteY0" fmla="*/ 85053 h 85929"/>
                <a:gd name="connsiteX1" fmla="*/ 0 w 2232801"/>
                <a:gd name="connsiteY1" fmla="*/ 85053 h 85929"/>
                <a:gd name="connsiteX2" fmla="*/ 0 w 2232801"/>
                <a:gd name="connsiteY2" fmla="*/ 80376 h 85929"/>
                <a:gd name="connsiteX3" fmla="*/ 15201 w 2232801"/>
                <a:gd name="connsiteY3" fmla="*/ 64886 h 85929"/>
                <a:gd name="connsiteX4" fmla="*/ 42095 w 2232801"/>
                <a:gd name="connsiteY4" fmla="*/ 585 h 85929"/>
                <a:gd name="connsiteX5" fmla="*/ 48234 w 2232801"/>
                <a:gd name="connsiteY5" fmla="*/ 585 h 85929"/>
                <a:gd name="connsiteX6" fmla="*/ 79513 w 2232801"/>
                <a:gd name="connsiteY6" fmla="*/ 72485 h 85929"/>
                <a:gd name="connsiteX7" fmla="*/ 90914 w 2232801"/>
                <a:gd name="connsiteY7" fmla="*/ 80669 h 85929"/>
                <a:gd name="connsiteX8" fmla="*/ 90914 w 2232801"/>
                <a:gd name="connsiteY8" fmla="*/ 85345 h 85929"/>
                <a:gd name="connsiteX9" fmla="*/ 47357 w 2232801"/>
                <a:gd name="connsiteY9" fmla="*/ 85345 h 85929"/>
                <a:gd name="connsiteX10" fmla="*/ 47357 w 2232801"/>
                <a:gd name="connsiteY10" fmla="*/ 80669 h 85929"/>
                <a:gd name="connsiteX11" fmla="*/ 52034 w 2232801"/>
                <a:gd name="connsiteY11" fmla="*/ 80669 h 85929"/>
                <a:gd name="connsiteX12" fmla="*/ 59050 w 2232801"/>
                <a:gd name="connsiteY12" fmla="*/ 76285 h 85929"/>
                <a:gd name="connsiteX13" fmla="*/ 58466 w 2232801"/>
                <a:gd name="connsiteY13" fmla="*/ 72485 h 85929"/>
                <a:gd name="connsiteX14" fmla="*/ 57881 w 2232801"/>
                <a:gd name="connsiteY14" fmla="*/ 71608 h 85929"/>
                <a:gd name="connsiteX15" fmla="*/ 51742 w 2232801"/>
                <a:gd name="connsiteY15" fmla="*/ 57871 h 85929"/>
                <a:gd name="connsiteX16" fmla="*/ 25140 w 2232801"/>
                <a:gd name="connsiteY16" fmla="*/ 57871 h 85929"/>
                <a:gd name="connsiteX17" fmla="*/ 21340 w 2232801"/>
                <a:gd name="connsiteY17" fmla="*/ 67224 h 85929"/>
                <a:gd name="connsiteX18" fmla="*/ 19586 w 2232801"/>
                <a:gd name="connsiteY18" fmla="*/ 74823 h 85929"/>
                <a:gd name="connsiteX19" fmla="*/ 26602 w 2232801"/>
                <a:gd name="connsiteY19" fmla="*/ 80376 h 85929"/>
                <a:gd name="connsiteX20" fmla="*/ 32741 w 2232801"/>
                <a:gd name="connsiteY20" fmla="*/ 80376 h 85929"/>
                <a:gd name="connsiteX21" fmla="*/ 33033 w 2232801"/>
                <a:gd name="connsiteY21" fmla="*/ 85053 h 85929"/>
                <a:gd name="connsiteX22" fmla="*/ 49111 w 2232801"/>
                <a:gd name="connsiteY22" fmla="*/ 50856 h 85929"/>
                <a:gd name="connsiteX23" fmla="*/ 38295 w 2232801"/>
                <a:gd name="connsiteY23" fmla="*/ 25136 h 85929"/>
                <a:gd name="connsiteX24" fmla="*/ 27771 w 2232801"/>
                <a:gd name="connsiteY24" fmla="*/ 50856 h 85929"/>
                <a:gd name="connsiteX25" fmla="*/ 49111 w 2232801"/>
                <a:gd name="connsiteY25" fmla="*/ 50856 h 85929"/>
                <a:gd name="connsiteX26" fmla="*/ 141195 w 2232801"/>
                <a:gd name="connsiteY26" fmla="*/ 50564 h 85929"/>
                <a:gd name="connsiteX27" fmla="*/ 141195 w 2232801"/>
                <a:gd name="connsiteY27" fmla="*/ 45011 h 85929"/>
                <a:gd name="connsiteX28" fmla="*/ 187967 w 2232801"/>
                <a:gd name="connsiteY28" fmla="*/ 45011 h 85929"/>
                <a:gd name="connsiteX29" fmla="*/ 187967 w 2232801"/>
                <a:gd name="connsiteY29" fmla="*/ 50564 h 85929"/>
                <a:gd name="connsiteX30" fmla="*/ 175689 w 2232801"/>
                <a:gd name="connsiteY30" fmla="*/ 59625 h 85929"/>
                <a:gd name="connsiteX31" fmla="*/ 175689 w 2232801"/>
                <a:gd name="connsiteY31" fmla="*/ 85345 h 85929"/>
                <a:gd name="connsiteX32" fmla="*/ 171012 w 2232801"/>
                <a:gd name="connsiteY32" fmla="*/ 85345 h 85929"/>
                <a:gd name="connsiteX33" fmla="*/ 165750 w 2232801"/>
                <a:gd name="connsiteY33" fmla="*/ 79792 h 85929"/>
                <a:gd name="connsiteX34" fmla="*/ 141487 w 2232801"/>
                <a:gd name="connsiteY34" fmla="*/ 85930 h 85929"/>
                <a:gd name="connsiteX35" fmla="*/ 101730 w 2232801"/>
                <a:gd name="connsiteY35" fmla="*/ 46180 h 85929"/>
                <a:gd name="connsiteX36" fmla="*/ 144410 w 2232801"/>
                <a:gd name="connsiteY36" fmla="*/ 585 h 85929"/>
                <a:gd name="connsiteX37" fmla="*/ 161365 w 2232801"/>
                <a:gd name="connsiteY37" fmla="*/ 5261 h 85929"/>
                <a:gd name="connsiteX38" fmla="*/ 165750 w 2232801"/>
                <a:gd name="connsiteY38" fmla="*/ 6722 h 85929"/>
                <a:gd name="connsiteX39" fmla="*/ 168673 w 2232801"/>
                <a:gd name="connsiteY39" fmla="*/ 4384 h 85929"/>
                <a:gd name="connsiteX40" fmla="*/ 170135 w 2232801"/>
                <a:gd name="connsiteY40" fmla="*/ 2923 h 85929"/>
                <a:gd name="connsiteX41" fmla="*/ 174812 w 2232801"/>
                <a:gd name="connsiteY41" fmla="*/ 2923 h 85929"/>
                <a:gd name="connsiteX42" fmla="*/ 174812 w 2232801"/>
                <a:gd name="connsiteY42" fmla="*/ 31858 h 85929"/>
                <a:gd name="connsiteX43" fmla="*/ 170135 w 2232801"/>
                <a:gd name="connsiteY43" fmla="*/ 31858 h 85929"/>
                <a:gd name="connsiteX44" fmla="*/ 145579 w 2232801"/>
                <a:gd name="connsiteY44" fmla="*/ 6138 h 85929"/>
                <a:gd name="connsiteX45" fmla="*/ 124239 w 2232801"/>
                <a:gd name="connsiteY45" fmla="*/ 43549 h 85929"/>
                <a:gd name="connsiteX46" fmla="*/ 142656 w 2232801"/>
                <a:gd name="connsiteY46" fmla="*/ 80961 h 85929"/>
                <a:gd name="connsiteX47" fmla="*/ 156396 w 2232801"/>
                <a:gd name="connsiteY47" fmla="*/ 64009 h 85929"/>
                <a:gd name="connsiteX48" fmla="*/ 141195 w 2232801"/>
                <a:gd name="connsiteY48" fmla="*/ 50564 h 85929"/>
                <a:gd name="connsiteX49" fmla="*/ 276835 w 2232801"/>
                <a:gd name="connsiteY49" fmla="*/ 66639 h 85929"/>
                <a:gd name="connsiteX50" fmla="*/ 281512 w 2232801"/>
                <a:gd name="connsiteY50" fmla="*/ 66639 h 85929"/>
                <a:gd name="connsiteX51" fmla="*/ 263972 w 2232801"/>
                <a:gd name="connsiteY51" fmla="*/ 85637 h 85929"/>
                <a:gd name="connsiteX52" fmla="*/ 245848 w 2232801"/>
                <a:gd name="connsiteY52" fmla="*/ 65763 h 85929"/>
                <a:gd name="connsiteX53" fmla="*/ 231232 w 2232801"/>
                <a:gd name="connsiteY53" fmla="*/ 45303 h 85929"/>
                <a:gd name="connsiteX54" fmla="*/ 231232 w 2232801"/>
                <a:gd name="connsiteY54" fmla="*/ 70439 h 85929"/>
                <a:gd name="connsiteX55" fmla="*/ 243217 w 2232801"/>
                <a:gd name="connsiteY55" fmla="*/ 80376 h 85929"/>
                <a:gd name="connsiteX56" fmla="*/ 243217 w 2232801"/>
                <a:gd name="connsiteY56" fmla="*/ 85053 h 85929"/>
                <a:gd name="connsiteX57" fmla="*/ 199952 w 2232801"/>
                <a:gd name="connsiteY57" fmla="*/ 85053 h 85929"/>
                <a:gd name="connsiteX58" fmla="*/ 199952 w 2232801"/>
                <a:gd name="connsiteY58" fmla="*/ 80376 h 85929"/>
                <a:gd name="connsiteX59" fmla="*/ 211938 w 2232801"/>
                <a:gd name="connsiteY59" fmla="*/ 72193 h 85929"/>
                <a:gd name="connsiteX60" fmla="*/ 211938 w 2232801"/>
                <a:gd name="connsiteY60" fmla="*/ 14322 h 85929"/>
                <a:gd name="connsiteX61" fmla="*/ 199952 w 2232801"/>
                <a:gd name="connsiteY61" fmla="*/ 6138 h 85929"/>
                <a:gd name="connsiteX62" fmla="*/ 199952 w 2232801"/>
                <a:gd name="connsiteY62" fmla="*/ 1461 h 85929"/>
                <a:gd name="connsiteX63" fmla="*/ 242632 w 2232801"/>
                <a:gd name="connsiteY63" fmla="*/ 1461 h 85929"/>
                <a:gd name="connsiteX64" fmla="*/ 273327 w 2232801"/>
                <a:gd name="connsiteY64" fmla="*/ 23675 h 85929"/>
                <a:gd name="connsiteX65" fmla="*/ 243802 w 2232801"/>
                <a:gd name="connsiteY65" fmla="*/ 43549 h 85929"/>
                <a:gd name="connsiteX66" fmla="*/ 243802 w 2232801"/>
                <a:gd name="connsiteY66" fmla="*/ 44134 h 85929"/>
                <a:gd name="connsiteX67" fmla="*/ 265142 w 2232801"/>
                <a:gd name="connsiteY67" fmla="*/ 62255 h 85929"/>
                <a:gd name="connsiteX68" fmla="*/ 272157 w 2232801"/>
                <a:gd name="connsiteY68" fmla="*/ 75408 h 85929"/>
                <a:gd name="connsiteX69" fmla="*/ 276835 w 2232801"/>
                <a:gd name="connsiteY69" fmla="*/ 66639 h 85929"/>
                <a:gd name="connsiteX70" fmla="*/ 231524 w 2232801"/>
                <a:gd name="connsiteY70" fmla="*/ 14614 h 85929"/>
                <a:gd name="connsiteX71" fmla="*/ 231524 w 2232801"/>
                <a:gd name="connsiteY71" fmla="*/ 40627 h 85929"/>
                <a:gd name="connsiteX72" fmla="*/ 252864 w 2232801"/>
                <a:gd name="connsiteY72" fmla="*/ 23967 h 85929"/>
                <a:gd name="connsiteX73" fmla="*/ 239709 w 2232801"/>
                <a:gd name="connsiteY73" fmla="*/ 7307 h 85929"/>
                <a:gd name="connsiteX74" fmla="*/ 231524 w 2232801"/>
                <a:gd name="connsiteY74" fmla="*/ 14614 h 85929"/>
                <a:gd name="connsiteX75" fmla="*/ 338808 w 2232801"/>
                <a:gd name="connsiteY75" fmla="*/ 85053 h 85929"/>
                <a:gd name="connsiteX76" fmla="*/ 294667 w 2232801"/>
                <a:gd name="connsiteY76" fmla="*/ 85053 h 85929"/>
                <a:gd name="connsiteX77" fmla="*/ 294667 w 2232801"/>
                <a:gd name="connsiteY77" fmla="*/ 80376 h 85929"/>
                <a:gd name="connsiteX78" fmla="*/ 306652 w 2232801"/>
                <a:gd name="connsiteY78" fmla="*/ 72193 h 85929"/>
                <a:gd name="connsiteX79" fmla="*/ 306652 w 2232801"/>
                <a:gd name="connsiteY79" fmla="*/ 14322 h 85929"/>
                <a:gd name="connsiteX80" fmla="*/ 294667 w 2232801"/>
                <a:gd name="connsiteY80" fmla="*/ 6138 h 85929"/>
                <a:gd name="connsiteX81" fmla="*/ 294667 w 2232801"/>
                <a:gd name="connsiteY81" fmla="*/ 1461 h 85929"/>
                <a:gd name="connsiteX82" fmla="*/ 338808 w 2232801"/>
                <a:gd name="connsiteY82" fmla="*/ 1461 h 85929"/>
                <a:gd name="connsiteX83" fmla="*/ 338808 w 2232801"/>
                <a:gd name="connsiteY83" fmla="*/ 6138 h 85929"/>
                <a:gd name="connsiteX84" fmla="*/ 326823 w 2232801"/>
                <a:gd name="connsiteY84" fmla="*/ 14322 h 85929"/>
                <a:gd name="connsiteX85" fmla="*/ 326823 w 2232801"/>
                <a:gd name="connsiteY85" fmla="*/ 72193 h 85929"/>
                <a:gd name="connsiteX86" fmla="*/ 338808 w 2232801"/>
                <a:gd name="connsiteY86" fmla="*/ 80376 h 85929"/>
                <a:gd name="connsiteX87" fmla="*/ 338808 w 2232801"/>
                <a:gd name="connsiteY87" fmla="*/ 85053 h 85929"/>
                <a:gd name="connsiteX88" fmla="*/ 430892 w 2232801"/>
                <a:gd name="connsiteY88" fmla="*/ 2046 h 85929"/>
                <a:gd name="connsiteX89" fmla="*/ 430892 w 2232801"/>
                <a:gd name="connsiteY89" fmla="*/ 31858 h 85929"/>
                <a:gd name="connsiteX90" fmla="*/ 426214 w 2232801"/>
                <a:gd name="connsiteY90" fmla="*/ 31858 h 85929"/>
                <a:gd name="connsiteX91" fmla="*/ 398736 w 2232801"/>
                <a:gd name="connsiteY91" fmla="*/ 5846 h 85929"/>
                <a:gd name="connsiteX92" fmla="*/ 377396 w 2232801"/>
                <a:gd name="connsiteY92" fmla="*/ 43257 h 85929"/>
                <a:gd name="connsiteX93" fmla="*/ 401951 w 2232801"/>
                <a:gd name="connsiteY93" fmla="*/ 80669 h 85929"/>
                <a:gd name="connsiteX94" fmla="*/ 427968 w 2232801"/>
                <a:gd name="connsiteY94" fmla="*/ 52318 h 85929"/>
                <a:gd name="connsiteX95" fmla="*/ 433523 w 2232801"/>
                <a:gd name="connsiteY95" fmla="*/ 52318 h 85929"/>
                <a:gd name="connsiteX96" fmla="*/ 399028 w 2232801"/>
                <a:gd name="connsiteY96" fmla="*/ 85345 h 85929"/>
                <a:gd name="connsiteX97" fmla="*/ 354886 w 2232801"/>
                <a:gd name="connsiteY97" fmla="*/ 43257 h 85929"/>
                <a:gd name="connsiteX98" fmla="*/ 397566 w 2232801"/>
                <a:gd name="connsiteY98" fmla="*/ 0 h 85929"/>
                <a:gd name="connsiteX99" fmla="*/ 421245 w 2232801"/>
                <a:gd name="connsiteY99" fmla="*/ 7015 h 85929"/>
                <a:gd name="connsiteX100" fmla="*/ 425922 w 2232801"/>
                <a:gd name="connsiteY100" fmla="*/ 1754 h 85929"/>
                <a:gd name="connsiteX101" fmla="*/ 430892 w 2232801"/>
                <a:gd name="connsiteY101" fmla="*/ 1754 h 85929"/>
                <a:gd name="connsiteX102" fmla="*/ 430892 w 2232801"/>
                <a:gd name="connsiteY102" fmla="*/ 2046 h 85929"/>
                <a:gd name="connsiteX103" fmla="*/ 447554 w 2232801"/>
                <a:gd name="connsiteY103" fmla="*/ 1754 h 85929"/>
                <a:gd name="connsiteX104" fmla="*/ 490234 w 2232801"/>
                <a:gd name="connsiteY104" fmla="*/ 1754 h 85929"/>
                <a:gd name="connsiteX105" fmla="*/ 490234 w 2232801"/>
                <a:gd name="connsiteY105" fmla="*/ 6430 h 85929"/>
                <a:gd name="connsiteX106" fmla="*/ 477956 w 2232801"/>
                <a:gd name="connsiteY106" fmla="*/ 14614 h 85929"/>
                <a:gd name="connsiteX107" fmla="*/ 477956 w 2232801"/>
                <a:gd name="connsiteY107" fmla="*/ 64301 h 85929"/>
                <a:gd name="connsiteX108" fmla="*/ 494912 w 2232801"/>
                <a:gd name="connsiteY108" fmla="*/ 80961 h 85929"/>
                <a:gd name="connsiteX109" fmla="*/ 515667 w 2232801"/>
                <a:gd name="connsiteY109" fmla="*/ 60209 h 85929"/>
                <a:gd name="connsiteX110" fmla="*/ 515667 w 2232801"/>
                <a:gd name="connsiteY110" fmla="*/ 16075 h 85929"/>
                <a:gd name="connsiteX111" fmla="*/ 502512 w 2232801"/>
                <a:gd name="connsiteY111" fmla="*/ 6722 h 85929"/>
                <a:gd name="connsiteX112" fmla="*/ 502512 w 2232801"/>
                <a:gd name="connsiteY112" fmla="*/ 2046 h 85929"/>
                <a:gd name="connsiteX113" fmla="*/ 533206 w 2232801"/>
                <a:gd name="connsiteY113" fmla="*/ 2046 h 85929"/>
                <a:gd name="connsiteX114" fmla="*/ 533206 w 2232801"/>
                <a:gd name="connsiteY114" fmla="*/ 6722 h 85929"/>
                <a:gd name="connsiteX115" fmla="*/ 521806 w 2232801"/>
                <a:gd name="connsiteY115" fmla="*/ 16075 h 85929"/>
                <a:gd name="connsiteX116" fmla="*/ 521806 w 2232801"/>
                <a:gd name="connsiteY116" fmla="*/ 59040 h 85929"/>
                <a:gd name="connsiteX117" fmla="*/ 489942 w 2232801"/>
                <a:gd name="connsiteY117" fmla="*/ 85637 h 85929"/>
                <a:gd name="connsiteX118" fmla="*/ 458663 w 2232801"/>
                <a:gd name="connsiteY118" fmla="*/ 62548 h 85929"/>
                <a:gd name="connsiteX119" fmla="*/ 458663 w 2232801"/>
                <a:gd name="connsiteY119" fmla="*/ 14614 h 85929"/>
                <a:gd name="connsiteX120" fmla="*/ 447262 w 2232801"/>
                <a:gd name="connsiteY120" fmla="*/ 6430 h 85929"/>
                <a:gd name="connsiteX121" fmla="*/ 447554 w 2232801"/>
                <a:gd name="connsiteY121" fmla="*/ 1754 h 85929"/>
                <a:gd name="connsiteX122" fmla="*/ 613012 w 2232801"/>
                <a:gd name="connsiteY122" fmla="*/ 85053 h 85929"/>
                <a:gd name="connsiteX123" fmla="*/ 543438 w 2232801"/>
                <a:gd name="connsiteY123" fmla="*/ 85053 h 85929"/>
                <a:gd name="connsiteX124" fmla="*/ 543438 w 2232801"/>
                <a:gd name="connsiteY124" fmla="*/ 80376 h 85929"/>
                <a:gd name="connsiteX125" fmla="*/ 555423 w 2232801"/>
                <a:gd name="connsiteY125" fmla="*/ 72193 h 85929"/>
                <a:gd name="connsiteX126" fmla="*/ 555423 w 2232801"/>
                <a:gd name="connsiteY126" fmla="*/ 14322 h 85929"/>
                <a:gd name="connsiteX127" fmla="*/ 543438 w 2232801"/>
                <a:gd name="connsiteY127" fmla="*/ 6138 h 85929"/>
                <a:gd name="connsiteX128" fmla="*/ 543438 w 2232801"/>
                <a:gd name="connsiteY128" fmla="*/ 1461 h 85929"/>
                <a:gd name="connsiteX129" fmla="*/ 587579 w 2232801"/>
                <a:gd name="connsiteY129" fmla="*/ 1461 h 85929"/>
                <a:gd name="connsiteX130" fmla="*/ 587579 w 2232801"/>
                <a:gd name="connsiteY130" fmla="*/ 6138 h 85929"/>
                <a:gd name="connsiteX131" fmla="*/ 575594 w 2232801"/>
                <a:gd name="connsiteY131" fmla="*/ 14322 h 85929"/>
                <a:gd name="connsiteX132" fmla="*/ 575594 w 2232801"/>
                <a:gd name="connsiteY132" fmla="*/ 71608 h 85929"/>
                <a:gd name="connsiteX133" fmla="*/ 583779 w 2232801"/>
                <a:gd name="connsiteY133" fmla="*/ 79207 h 85929"/>
                <a:gd name="connsiteX134" fmla="*/ 608919 w 2232801"/>
                <a:gd name="connsiteY134" fmla="*/ 52610 h 85929"/>
                <a:gd name="connsiteX135" fmla="*/ 614181 w 2232801"/>
                <a:gd name="connsiteY135" fmla="*/ 52610 h 85929"/>
                <a:gd name="connsiteX136" fmla="*/ 613012 w 2232801"/>
                <a:gd name="connsiteY136" fmla="*/ 85053 h 85929"/>
                <a:gd name="connsiteX137" fmla="*/ 627044 w 2232801"/>
                <a:gd name="connsiteY137" fmla="*/ 1754 h 85929"/>
                <a:gd name="connsiteX138" fmla="*/ 705095 w 2232801"/>
                <a:gd name="connsiteY138" fmla="*/ 1754 h 85929"/>
                <a:gd name="connsiteX139" fmla="*/ 705680 w 2232801"/>
                <a:gd name="connsiteY139" fmla="*/ 31274 h 85929"/>
                <a:gd name="connsiteX140" fmla="*/ 700126 w 2232801"/>
                <a:gd name="connsiteY140" fmla="*/ 31274 h 85929"/>
                <a:gd name="connsiteX141" fmla="*/ 676447 w 2232801"/>
                <a:gd name="connsiteY141" fmla="*/ 7599 h 85929"/>
                <a:gd name="connsiteX142" fmla="*/ 676447 w 2232801"/>
                <a:gd name="connsiteY142" fmla="*/ 72485 h 85929"/>
                <a:gd name="connsiteX143" fmla="*/ 689602 w 2232801"/>
                <a:gd name="connsiteY143" fmla="*/ 80669 h 85929"/>
                <a:gd name="connsiteX144" fmla="*/ 689602 w 2232801"/>
                <a:gd name="connsiteY144" fmla="*/ 85345 h 85929"/>
                <a:gd name="connsiteX145" fmla="*/ 642245 w 2232801"/>
                <a:gd name="connsiteY145" fmla="*/ 85345 h 85929"/>
                <a:gd name="connsiteX146" fmla="*/ 642245 w 2232801"/>
                <a:gd name="connsiteY146" fmla="*/ 80669 h 85929"/>
                <a:gd name="connsiteX147" fmla="*/ 655984 w 2232801"/>
                <a:gd name="connsiteY147" fmla="*/ 72485 h 85929"/>
                <a:gd name="connsiteX148" fmla="*/ 655984 w 2232801"/>
                <a:gd name="connsiteY148" fmla="*/ 7599 h 85929"/>
                <a:gd name="connsiteX149" fmla="*/ 632306 w 2232801"/>
                <a:gd name="connsiteY149" fmla="*/ 31274 h 85929"/>
                <a:gd name="connsiteX150" fmla="*/ 626751 w 2232801"/>
                <a:gd name="connsiteY150" fmla="*/ 31274 h 85929"/>
                <a:gd name="connsiteX151" fmla="*/ 627044 w 2232801"/>
                <a:gd name="connsiteY151" fmla="*/ 1754 h 85929"/>
                <a:gd name="connsiteX152" fmla="*/ 715911 w 2232801"/>
                <a:gd name="connsiteY152" fmla="*/ 1754 h 85929"/>
                <a:gd name="connsiteX153" fmla="*/ 758591 w 2232801"/>
                <a:gd name="connsiteY153" fmla="*/ 1754 h 85929"/>
                <a:gd name="connsiteX154" fmla="*/ 758591 w 2232801"/>
                <a:gd name="connsiteY154" fmla="*/ 6430 h 85929"/>
                <a:gd name="connsiteX155" fmla="*/ 746314 w 2232801"/>
                <a:gd name="connsiteY155" fmla="*/ 14614 h 85929"/>
                <a:gd name="connsiteX156" fmla="*/ 746314 w 2232801"/>
                <a:gd name="connsiteY156" fmla="*/ 64301 h 85929"/>
                <a:gd name="connsiteX157" fmla="*/ 763269 w 2232801"/>
                <a:gd name="connsiteY157" fmla="*/ 80961 h 85929"/>
                <a:gd name="connsiteX158" fmla="*/ 784024 w 2232801"/>
                <a:gd name="connsiteY158" fmla="*/ 60209 h 85929"/>
                <a:gd name="connsiteX159" fmla="*/ 784024 w 2232801"/>
                <a:gd name="connsiteY159" fmla="*/ 16075 h 85929"/>
                <a:gd name="connsiteX160" fmla="*/ 770869 w 2232801"/>
                <a:gd name="connsiteY160" fmla="*/ 6722 h 85929"/>
                <a:gd name="connsiteX161" fmla="*/ 770869 w 2232801"/>
                <a:gd name="connsiteY161" fmla="*/ 2046 h 85929"/>
                <a:gd name="connsiteX162" fmla="*/ 801564 w 2232801"/>
                <a:gd name="connsiteY162" fmla="*/ 2046 h 85929"/>
                <a:gd name="connsiteX163" fmla="*/ 801564 w 2232801"/>
                <a:gd name="connsiteY163" fmla="*/ 6722 h 85929"/>
                <a:gd name="connsiteX164" fmla="*/ 790163 w 2232801"/>
                <a:gd name="connsiteY164" fmla="*/ 16075 h 85929"/>
                <a:gd name="connsiteX165" fmla="*/ 790163 w 2232801"/>
                <a:gd name="connsiteY165" fmla="*/ 59040 h 85929"/>
                <a:gd name="connsiteX166" fmla="*/ 758299 w 2232801"/>
                <a:gd name="connsiteY166" fmla="*/ 85637 h 85929"/>
                <a:gd name="connsiteX167" fmla="*/ 727020 w 2232801"/>
                <a:gd name="connsiteY167" fmla="*/ 62548 h 85929"/>
                <a:gd name="connsiteX168" fmla="*/ 727020 w 2232801"/>
                <a:gd name="connsiteY168" fmla="*/ 14614 h 85929"/>
                <a:gd name="connsiteX169" fmla="*/ 715619 w 2232801"/>
                <a:gd name="connsiteY169" fmla="*/ 6430 h 85929"/>
                <a:gd name="connsiteX170" fmla="*/ 715911 w 2232801"/>
                <a:gd name="connsiteY170" fmla="*/ 1754 h 85929"/>
                <a:gd name="connsiteX171" fmla="*/ 888093 w 2232801"/>
                <a:gd name="connsiteY171" fmla="*/ 66639 h 85929"/>
                <a:gd name="connsiteX172" fmla="*/ 892770 w 2232801"/>
                <a:gd name="connsiteY172" fmla="*/ 66639 h 85929"/>
                <a:gd name="connsiteX173" fmla="*/ 875230 w 2232801"/>
                <a:gd name="connsiteY173" fmla="*/ 85637 h 85929"/>
                <a:gd name="connsiteX174" fmla="*/ 857106 w 2232801"/>
                <a:gd name="connsiteY174" fmla="*/ 65763 h 85929"/>
                <a:gd name="connsiteX175" fmla="*/ 842490 w 2232801"/>
                <a:gd name="connsiteY175" fmla="*/ 45303 h 85929"/>
                <a:gd name="connsiteX176" fmla="*/ 842490 w 2232801"/>
                <a:gd name="connsiteY176" fmla="*/ 70439 h 85929"/>
                <a:gd name="connsiteX177" fmla="*/ 854475 w 2232801"/>
                <a:gd name="connsiteY177" fmla="*/ 80376 h 85929"/>
                <a:gd name="connsiteX178" fmla="*/ 854475 w 2232801"/>
                <a:gd name="connsiteY178" fmla="*/ 85053 h 85929"/>
                <a:gd name="connsiteX179" fmla="*/ 811211 w 2232801"/>
                <a:gd name="connsiteY179" fmla="*/ 85053 h 85929"/>
                <a:gd name="connsiteX180" fmla="*/ 811211 w 2232801"/>
                <a:gd name="connsiteY180" fmla="*/ 80376 h 85929"/>
                <a:gd name="connsiteX181" fmla="*/ 823196 w 2232801"/>
                <a:gd name="connsiteY181" fmla="*/ 72193 h 85929"/>
                <a:gd name="connsiteX182" fmla="*/ 823196 w 2232801"/>
                <a:gd name="connsiteY182" fmla="*/ 14322 h 85929"/>
                <a:gd name="connsiteX183" fmla="*/ 811211 w 2232801"/>
                <a:gd name="connsiteY183" fmla="*/ 6138 h 85929"/>
                <a:gd name="connsiteX184" fmla="*/ 811211 w 2232801"/>
                <a:gd name="connsiteY184" fmla="*/ 1461 h 85929"/>
                <a:gd name="connsiteX185" fmla="*/ 853890 w 2232801"/>
                <a:gd name="connsiteY185" fmla="*/ 1461 h 85929"/>
                <a:gd name="connsiteX186" fmla="*/ 884585 w 2232801"/>
                <a:gd name="connsiteY186" fmla="*/ 23675 h 85929"/>
                <a:gd name="connsiteX187" fmla="*/ 855060 w 2232801"/>
                <a:gd name="connsiteY187" fmla="*/ 43549 h 85929"/>
                <a:gd name="connsiteX188" fmla="*/ 855060 w 2232801"/>
                <a:gd name="connsiteY188" fmla="*/ 44134 h 85929"/>
                <a:gd name="connsiteX189" fmla="*/ 876400 w 2232801"/>
                <a:gd name="connsiteY189" fmla="*/ 62255 h 85929"/>
                <a:gd name="connsiteX190" fmla="*/ 883416 w 2232801"/>
                <a:gd name="connsiteY190" fmla="*/ 75408 h 85929"/>
                <a:gd name="connsiteX191" fmla="*/ 888093 w 2232801"/>
                <a:gd name="connsiteY191" fmla="*/ 66639 h 85929"/>
                <a:gd name="connsiteX192" fmla="*/ 842490 w 2232801"/>
                <a:gd name="connsiteY192" fmla="*/ 14614 h 85929"/>
                <a:gd name="connsiteX193" fmla="*/ 842490 w 2232801"/>
                <a:gd name="connsiteY193" fmla="*/ 40627 h 85929"/>
                <a:gd name="connsiteX194" fmla="*/ 863830 w 2232801"/>
                <a:gd name="connsiteY194" fmla="*/ 23967 h 85929"/>
                <a:gd name="connsiteX195" fmla="*/ 850675 w 2232801"/>
                <a:gd name="connsiteY195" fmla="*/ 7307 h 85929"/>
                <a:gd name="connsiteX196" fmla="*/ 842490 w 2232801"/>
                <a:gd name="connsiteY196" fmla="*/ 14614 h 85929"/>
                <a:gd name="connsiteX197" fmla="*/ 935158 w 2232801"/>
                <a:gd name="connsiteY197" fmla="*/ 85053 h 85929"/>
                <a:gd name="connsiteX198" fmla="*/ 902125 w 2232801"/>
                <a:gd name="connsiteY198" fmla="*/ 85053 h 85929"/>
                <a:gd name="connsiteX199" fmla="*/ 902125 w 2232801"/>
                <a:gd name="connsiteY199" fmla="*/ 80376 h 85929"/>
                <a:gd name="connsiteX200" fmla="*/ 917326 w 2232801"/>
                <a:gd name="connsiteY200" fmla="*/ 64886 h 85929"/>
                <a:gd name="connsiteX201" fmla="*/ 944220 w 2232801"/>
                <a:gd name="connsiteY201" fmla="*/ 585 h 85929"/>
                <a:gd name="connsiteX202" fmla="*/ 950359 w 2232801"/>
                <a:gd name="connsiteY202" fmla="*/ 585 h 85929"/>
                <a:gd name="connsiteX203" fmla="*/ 981638 w 2232801"/>
                <a:gd name="connsiteY203" fmla="*/ 72485 h 85929"/>
                <a:gd name="connsiteX204" fmla="*/ 993039 w 2232801"/>
                <a:gd name="connsiteY204" fmla="*/ 80669 h 85929"/>
                <a:gd name="connsiteX205" fmla="*/ 993039 w 2232801"/>
                <a:gd name="connsiteY205" fmla="*/ 85345 h 85929"/>
                <a:gd name="connsiteX206" fmla="*/ 949482 w 2232801"/>
                <a:gd name="connsiteY206" fmla="*/ 85345 h 85929"/>
                <a:gd name="connsiteX207" fmla="*/ 949482 w 2232801"/>
                <a:gd name="connsiteY207" fmla="*/ 80669 h 85929"/>
                <a:gd name="connsiteX208" fmla="*/ 954159 w 2232801"/>
                <a:gd name="connsiteY208" fmla="*/ 80669 h 85929"/>
                <a:gd name="connsiteX209" fmla="*/ 961175 w 2232801"/>
                <a:gd name="connsiteY209" fmla="*/ 76285 h 85929"/>
                <a:gd name="connsiteX210" fmla="*/ 960590 w 2232801"/>
                <a:gd name="connsiteY210" fmla="*/ 72485 h 85929"/>
                <a:gd name="connsiteX211" fmla="*/ 960005 w 2232801"/>
                <a:gd name="connsiteY211" fmla="*/ 71608 h 85929"/>
                <a:gd name="connsiteX212" fmla="*/ 953867 w 2232801"/>
                <a:gd name="connsiteY212" fmla="*/ 57871 h 85929"/>
                <a:gd name="connsiteX213" fmla="*/ 927265 w 2232801"/>
                <a:gd name="connsiteY213" fmla="*/ 57871 h 85929"/>
                <a:gd name="connsiteX214" fmla="*/ 923464 w 2232801"/>
                <a:gd name="connsiteY214" fmla="*/ 67224 h 85929"/>
                <a:gd name="connsiteX215" fmla="*/ 921710 w 2232801"/>
                <a:gd name="connsiteY215" fmla="*/ 74823 h 85929"/>
                <a:gd name="connsiteX216" fmla="*/ 928726 w 2232801"/>
                <a:gd name="connsiteY216" fmla="*/ 80376 h 85929"/>
                <a:gd name="connsiteX217" fmla="*/ 934865 w 2232801"/>
                <a:gd name="connsiteY217" fmla="*/ 80376 h 85929"/>
                <a:gd name="connsiteX218" fmla="*/ 934865 w 2232801"/>
                <a:gd name="connsiteY218" fmla="*/ 85053 h 85929"/>
                <a:gd name="connsiteX219" fmla="*/ 935158 w 2232801"/>
                <a:gd name="connsiteY219" fmla="*/ 85053 h 85929"/>
                <a:gd name="connsiteX220" fmla="*/ 951236 w 2232801"/>
                <a:gd name="connsiteY220" fmla="*/ 50856 h 85929"/>
                <a:gd name="connsiteX221" fmla="*/ 940419 w 2232801"/>
                <a:gd name="connsiteY221" fmla="*/ 25136 h 85929"/>
                <a:gd name="connsiteX222" fmla="*/ 929896 w 2232801"/>
                <a:gd name="connsiteY222" fmla="*/ 50856 h 85929"/>
                <a:gd name="connsiteX223" fmla="*/ 951236 w 2232801"/>
                <a:gd name="connsiteY223" fmla="*/ 50856 h 85929"/>
                <a:gd name="connsiteX224" fmla="*/ 1070798 w 2232801"/>
                <a:gd name="connsiteY224" fmla="*/ 85053 h 85929"/>
                <a:gd name="connsiteX225" fmla="*/ 1001224 w 2232801"/>
                <a:gd name="connsiteY225" fmla="*/ 85053 h 85929"/>
                <a:gd name="connsiteX226" fmla="*/ 1001224 w 2232801"/>
                <a:gd name="connsiteY226" fmla="*/ 80376 h 85929"/>
                <a:gd name="connsiteX227" fmla="*/ 1013209 w 2232801"/>
                <a:gd name="connsiteY227" fmla="*/ 72193 h 85929"/>
                <a:gd name="connsiteX228" fmla="*/ 1013209 w 2232801"/>
                <a:gd name="connsiteY228" fmla="*/ 14322 h 85929"/>
                <a:gd name="connsiteX229" fmla="*/ 1001224 w 2232801"/>
                <a:gd name="connsiteY229" fmla="*/ 6138 h 85929"/>
                <a:gd name="connsiteX230" fmla="*/ 1001224 w 2232801"/>
                <a:gd name="connsiteY230" fmla="*/ 1461 h 85929"/>
                <a:gd name="connsiteX231" fmla="*/ 1045073 w 2232801"/>
                <a:gd name="connsiteY231" fmla="*/ 1461 h 85929"/>
                <a:gd name="connsiteX232" fmla="*/ 1045073 w 2232801"/>
                <a:gd name="connsiteY232" fmla="*/ 6138 h 85929"/>
                <a:gd name="connsiteX233" fmla="*/ 1033088 w 2232801"/>
                <a:gd name="connsiteY233" fmla="*/ 14322 h 85929"/>
                <a:gd name="connsiteX234" fmla="*/ 1033088 w 2232801"/>
                <a:gd name="connsiteY234" fmla="*/ 71608 h 85929"/>
                <a:gd name="connsiteX235" fmla="*/ 1041273 w 2232801"/>
                <a:gd name="connsiteY235" fmla="*/ 79207 h 85929"/>
                <a:gd name="connsiteX236" fmla="*/ 1066413 w 2232801"/>
                <a:gd name="connsiteY236" fmla="*/ 52610 h 85929"/>
                <a:gd name="connsiteX237" fmla="*/ 1071675 w 2232801"/>
                <a:gd name="connsiteY237" fmla="*/ 52610 h 85929"/>
                <a:gd name="connsiteX238" fmla="*/ 1070798 w 2232801"/>
                <a:gd name="connsiteY238" fmla="*/ 85053 h 85929"/>
                <a:gd name="connsiteX239" fmla="*/ 1137449 w 2232801"/>
                <a:gd name="connsiteY239" fmla="*/ 72193 h 85929"/>
                <a:gd name="connsiteX240" fmla="*/ 1137449 w 2232801"/>
                <a:gd name="connsiteY240" fmla="*/ 14322 h 85929"/>
                <a:gd name="connsiteX241" fmla="*/ 1126048 w 2232801"/>
                <a:gd name="connsiteY241" fmla="*/ 6138 h 85929"/>
                <a:gd name="connsiteX242" fmla="*/ 1126048 w 2232801"/>
                <a:gd name="connsiteY242" fmla="*/ 1461 h 85929"/>
                <a:gd name="connsiteX243" fmla="*/ 1169312 w 2232801"/>
                <a:gd name="connsiteY243" fmla="*/ 1461 h 85929"/>
                <a:gd name="connsiteX244" fmla="*/ 1199715 w 2232801"/>
                <a:gd name="connsiteY244" fmla="*/ 22213 h 85929"/>
                <a:gd name="connsiteX245" fmla="*/ 1180713 w 2232801"/>
                <a:gd name="connsiteY245" fmla="*/ 40334 h 85929"/>
                <a:gd name="connsiteX246" fmla="*/ 1204392 w 2232801"/>
                <a:gd name="connsiteY246" fmla="*/ 61086 h 85929"/>
                <a:gd name="connsiteX247" fmla="*/ 1173697 w 2232801"/>
                <a:gd name="connsiteY247" fmla="*/ 84761 h 85929"/>
                <a:gd name="connsiteX248" fmla="*/ 1126048 w 2232801"/>
                <a:gd name="connsiteY248" fmla="*/ 84761 h 85929"/>
                <a:gd name="connsiteX249" fmla="*/ 1126048 w 2232801"/>
                <a:gd name="connsiteY249" fmla="*/ 80084 h 85929"/>
                <a:gd name="connsiteX250" fmla="*/ 1137449 w 2232801"/>
                <a:gd name="connsiteY250" fmla="*/ 72193 h 85929"/>
                <a:gd name="connsiteX251" fmla="*/ 1156742 w 2232801"/>
                <a:gd name="connsiteY251" fmla="*/ 43842 h 85929"/>
                <a:gd name="connsiteX252" fmla="*/ 1156742 w 2232801"/>
                <a:gd name="connsiteY252" fmla="*/ 70439 h 85929"/>
                <a:gd name="connsiteX253" fmla="*/ 1165220 w 2232801"/>
                <a:gd name="connsiteY253" fmla="*/ 79500 h 85929"/>
                <a:gd name="connsiteX254" fmla="*/ 1183344 w 2232801"/>
                <a:gd name="connsiteY254" fmla="*/ 63424 h 85929"/>
                <a:gd name="connsiteX255" fmla="*/ 1165220 w 2232801"/>
                <a:gd name="connsiteY255" fmla="*/ 44134 h 85929"/>
                <a:gd name="connsiteX256" fmla="*/ 1156742 w 2232801"/>
                <a:gd name="connsiteY256" fmla="*/ 44134 h 85929"/>
                <a:gd name="connsiteX257" fmla="*/ 1156742 w 2232801"/>
                <a:gd name="connsiteY257" fmla="*/ 43842 h 85929"/>
                <a:gd name="connsiteX258" fmla="*/ 1156742 w 2232801"/>
                <a:gd name="connsiteY258" fmla="*/ 15491 h 85929"/>
                <a:gd name="connsiteX259" fmla="*/ 1156742 w 2232801"/>
                <a:gd name="connsiteY259" fmla="*/ 38581 h 85929"/>
                <a:gd name="connsiteX260" fmla="*/ 1160543 w 2232801"/>
                <a:gd name="connsiteY260" fmla="*/ 38581 h 85929"/>
                <a:gd name="connsiteX261" fmla="*/ 1178667 w 2232801"/>
                <a:gd name="connsiteY261" fmla="*/ 23382 h 85929"/>
                <a:gd name="connsiteX262" fmla="*/ 1164927 w 2232801"/>
                <a:gd name="connsiteY262" fmla="*/ 7307 h 85929"/>
                <a:gd name="connsiteX263" fmla="*/ 1156742 w 2232801"/>
                <a:gd name="connsiteY263" fmla="*/ 15491 h 85929"/>
                <a:gd name="connsiteX264" fmla="*/ 1249995 w 2232801"/>
                <a:gd name="connsiteY264" fmla="*/ 85053 h 85929"/>
                <a:gd name="connsiteX265" fmla="*/ 1216670 w 2232801"/>
                <a:gd name="connsiteY265" fmla="*/ 85053 h 85929"/>
                <a:gd name="connsiteX266" fmla="*/ 1216670 w 2232801"/>
                <a:gd name="connsiteY266" fmla="*/ 80376 h 85929"/>
                <a:gd name="connsiteX267" fmla="*/ 1231871 w 2232801"/>
                <a:gd name="connsiteY267" fmla="*/ 64886 h 85929"/>
                <a:gd name="connsiteX268" fmla="*/ 1258765 w 2232801"/>
                <a:gd name="connsiteY268" fmla="*/ 585 h 85929"/>
                <a:gd name="connsiteX269" fmla="*/ 1264904 w 2232801"/>
                <a:gd name="connsiteY269" fmla="*/ 585 h 85929"/>
                <a:gd name="connsiteX270" fmla="*/ 1296183 w 2232801"/>
                <a:gd name="connsiteY270" fmla="*/ 72485 h 85929"/>
                <a:gd name="connsiteX271" fmla="*/ 1307584 w 2232801"/>
                <a:gd name="connsiteY271" fmla="*/ 80669 h 85929"/>
                <a:gd name="connsiteX272" fmla="*/ 1307584 w 2232801"/>
                <a:gd name="connsiteY272" fmla="*/ 85345 h 85929"/>
                <a:gd name="connsiteX273" fmla="*/ 1264027 w 2232801"/>
                <a:gd name="connsiteY273" fmla="*/ 85345 h 85929"/>
                <a:gd name="connsiteX274" fmla="*/ 1264027 w 2232801"/>
                <a:gd name="connsiteY274" fmla="*/ 80669 h 85929"/>
                <a:gd name="connsiteX275" fmla="*/ 1268704 w 2232801"/>
                <a:gd name="connsiteY275" fmla="*/ 80669 h 85929"/>
                <a:gd name="connsiteX276" fmla="*/ 1275720 w 2232801"/>
                <a:gd name="connsiteY276" fmla="*/ 76285 h 85929"/>
                <a:gd name="connsiteX277" fmla="*/ 1275135 w 2232801"/>
                <a:gd name="connsiteY277" fmla="*/ 72485 h 85929"/>
                <a:gd name="connsiteX278" fmla="*/ 1274550 w 2232801"/>
                <a:gd name="connsiteY278" fmla="*/ 71608 h 85929"/>
                <a:gd name="connsiteX279" fmla="*/ 1268412 w 2232801"/>
                <a:gd name="connsiteY279" fmla="*/ 57871 h 85929"/>
                <a:gd name="connsiteX280" fmla="*/ 1241810 w 2232801"/>
                <a:gd name="connsiteY280" fmla="*/ 57871 h 85929"/>
                <a:gd name="connsiteX281" fmla="*/ 1238010 w 2232801"/>
                <a:gd name="connsiteY281" fmla="*/ 67224 h 85929"/>
                <a:gd name="connsiteX282" fmla="*/ 1236255 w 2232801"/>
                <a:gd name="connsiteY282" fmla="*/ 74823 h 85929"/>
                <a:gd name="connsiteX283" fmla="*/ 1243271 w 2232801"/>
                <a:gd name="connsiteY283" fmla="*/ 80376 h 85929"/>
                <a:gd name="connsiteX284" fmla="*/ 1249410 w 2232801"/>
                <a:gd name="connsiteY284" fmla="*/ 80376 h 85929"/>
                <a:gd name="connsiteX285" fmla="*/ 1249410 w 2232801"/>
                <a:gd name="connsiteY285" fmla="*/ 85053 h 85929"/>
                <a:gd name="connsiteX286" fmla="*/ 1249995 w 2232801"/>
                <a:gd name="connsiteY286" fmla="*/ 85053 h 85929"/>
                <a:gd name="connsiteX287" fmla="*/ 1266073 w 2232801"/>
                <a:gd name="connsiteY287" fmla="*/ 50856 h 85929"/>
                <a:gd name="connsiteX288" fmla="*/ 1255257 w 2232801"/>
                <a:gd name="connsiteY288" fmla="*/ 25136 h 85929"/>
                <a:gd name="connsiteX289" fmla="*/ 1244733 w 2232801"/>
                <a:gd name="connsiteY289" fmla="*/ 50856 h 85929"/>
                <a:gd name="connsiteX290" fmla="*/ 1266073 w 2232801"/>
                <a:gd name="connsiteY290" fmla="*/ 50856 h 85929"/>
                <a:gd name="connsiteX291" fmla="*/ 1315476 w 2232801"/>
                <a:gd name="connsiteY291" fmla="*/ 6430 h 85929"/>
                <a:gd name="connsiteX292" fmla="*/ 1315476 w 2232801"/>
                <a:gd name="connsiteY292" fmla="*/ 1754 h 85929"/>
                <a:gd name="connsiteX293" fmla="*/ 1345002 w 2232801"/>
                <a:gd name="connsiteY293" fmla="*/ 1754 h 85929"/>
                <a:gd name="connsiteX294" fmla="*/ 1385635 w 2232801"/>
                <a:gd name="connsiteY294" fmla="*/ 58748 h 85929"/>
                <a:gd name="connsiteX295" fmla="*/ 1386220 w 2232801"/>
                <a:gd name="connsiteY295" fmla="*/ 58748 h 85929"/>
                <a:gd name="connsiteX296" fmla="*/ 1386220 w 2232801"/>
                <a:gd name="connsiteY296" fmla="*/ 16075 h 85929"/>
                <a:gd name="connsiteX297" fmla="*/ 1373357 w 2232801"/>
                <a:gd name="connsiteY297" fmla="*/ 6722 h 85929"/>
                <a:gd name="connsiteX298" fmla="*/ 1373357 w 2232801"/>
                <a:gd name="connsiteY298" fmla="*/ 2046 h 85929"/>
                <a:gd name="connsiteX299" fmla="*/ 1403760 w 2232801"/>
                <a:gd name="connsiteY299" fmla="*/ 2046 h 85929"/>
                <a:gd name="connsiteX300" fmla="*/ 1403760 w 2232801"/>
                <a:gd name="connsiteY300" fmla="*/ 6722 h 85929"/>
                <a:gd name="connsiteX301" fmla="*/ 1392943 w 2232801"/>
                <a:gd name="connsiteY301" fmla="*/ 16075 h 85929"/>
                <a:gd name="connsiteX302" fmla="*/ 1392943 w 2232801"/>
                <a:gd name="connsiteY302" fmla="*/ 85345 h 85929"/>
                <a:gd name="connsiteX303" fmla="*/ 1381543 w 2232801"/>
                <a:gd name="connsiteY303" fmla="*/ 85345 h 85929"/>
                <a:gd name="connsiteX304" fmla="*/ 1335062 w 2232801"/>
                <a:gd name="connsiteY304" fmla="*/ 21044 h 85929"/>
                <a:gd name="connsiteX305" fmla="*/ 1334478 w 2232801"/>
                <a:gd name="connsiteY305" fmla="*/ 21044 h 85929"/>
                <a:gd name="connsiteX306" fmla="*/ 1334478 w 2232801"/>
                <a:gd name="connsiteY306" fmla="*/ 72777 h 85929"/>
                <a:gd name="connsiteX307" fmla="*/ 1348802 w 2232801"/>
                <a:gd name="connsiteY307" fmla="*/ 80961 h 85929"/>
                <a:gd name="connsiteX308" fmla="*/ 1348802 w 2232801"/>
                <a:gd name="connsiteY308" fmla="*/ 85637 h 85929"/>
                <a:gd name="connsiteX309" fmla="*/ 1316061 w 2232801"/>
                <a:gd name="connsiteY309" fmla="*/ 85637 h 85929"/>
                <a:gd name="connsiteX310" fmla="*/ 1316061 w 2232801"/>
                <a:gd name="connsiteY310" fmla="*/ 80961 h 85929"/>
                <a:gd name="connsiteX311" fmla="*/ 1328047 w 2232801"/>
                <a:gd name="connsiteY311" fmla="*/ 72777 h 85929"/>
                <a:gd name="connsiteX312" fmla="*/ 1328047 w 2232801"/>
                <a:gd name="connsiteY312" fmla="*/ 14906 h 85929"/>
                <a:gd name="connsiteX313" fmla="*/ 1315476 w 2232801"/>
                <a:gd name="connsiteY313" fmla="*/ 6430 h 85929"/>
                <a:gd name="connsiteX314" fmla="*/ 1415745 w 2232801"/>
                <a:gd name="connsiteY314" fmla="*/ 6430 h 85929"/>
                <a:gd name="connsiteX315" fmla="*/ 1415745 w 2232801"/>
                <a:gd name="connsiteY315" fmla="*/ 1754 h 85929"/>
                <a:gd name="connsiteX316" fmla="*/ 1457840 w 2232801"/>
                <a:gd name="connsiteY316" fmla="*/ 1754 h 85929"/>
                <a:gd name="connsiteX317" fmla="*/ 1457840 w 2232801"/>
                <a:gd name="connsiteY317" fmla="*/ 6430 h 85929"/>
                <a:gd name="connsiteX318" fmla="*/ 1447901 w 2232801"/>
                <a:gd name="connsiteY318" fmla="*/ 14614 h 85929"/>
                <a:gd name="connsiteX319" fmla="*/ 1447901 w 2232801"/>
                <a:gd name="connsiteY319" fmla="*/ 40627 h 85929"/>
                <a:gd name="connsiteX320" fmla="*/ 1473041 w 2232801"/>
                <a:gd name="connsiteY320" fmla="*/ 15491 h 85929"/>
                <a:gd name="connsiteX321" fmla="*/ 1475965 w 2232801"/>
                <a:gd name="connsiteY321" fmla="*/ 10230 h 85929"/>
                <a:gd name="connsiteX322" fmla="*/ 1469826 w 2232801"/>
                <a:gd name="connsiteY322" fmla="*/ 6430 h 85929"/>
                <a:gd name="connsiteX323" fmla="*/ 1465441 w 2232801"/>
                <a:gd name="connsiteY323" fmla="*/ 6430 h 85929"/>
                <a:gd name="connsiteX324" fmla="*/ 1465441 w 2232801"/>
                <a:gd name="connsiteY324" fmla="*/ 1754 h 85929"/>
                <a:gd name="connsiteX325" fmla="*/ 1501397 w 2232801"/>
                <a:gd name="connsiteY325" fmla="*/ 1754 h 85929"/>
                <a:gd name="connsiteX326" fmla="*/ 1501397 w 2232801"/>
                <a:gd name="connsiteY326" fmla="*/ 6430 h 85929"/>
                <a:gd name="connsiteX327" fmla="*/ 1485319 w 2232801"/>
                <a:gd name="connsiteY327" fmla="*/ 13152 h 85929"/>
                <a:gd name="connsiteX328" fmla="*/ 1466318 w 2232801"/>
                <a:gd name="connsiteY328" fmla="*/ 31274 h 85929"/>
                <a:gd name="connsiteX329" fmla="*/ 1493212 w 2232801"/>
                <a:gd name="connsiteY329" fmla="*/ 75408 h 85929"/>
                <a:gd name="connsiteX330" fmla="*/ 1505197 w 2232801"/>
                <a:gd name="connsiteY330" fmla="*/ 80669 h 85929"/>
                <a:gd name="connsiteX331" fmla="*/ 1505197 w 2232801"/>
                <a:gd name="connsiteY331" fmla="*/ 85345 h 85929"/>
                <a:gd name="connsiteX332" fmla="*/ 1463394 w 2232801"/>
                <a:gd name="connsiteY332" fmla="*/ 85345 h 85929"/>
                <a:gd name="connsiteX333" fmla="*/ 1463394 w 2232801"/>
                <a:gd name="connsiteY333" fmla="*/ 80669 h 85929"/>
                <a:gd name="connsiteX334" fmla="*/ 1470118 w 2232801"/>
                <a:gd name="connsiteY334" fmla="*/ 77746 h 85929"/>
                <a:gd name="connsiteX335" fmla="*/ 1451994 w 2232801"/>
                <a:gd name="connsiteY335" fmla="*/ 45011 h 85929"/>
                <a:gd name="connsiteX336" fmla="*/ 1447609 w 2232801"/>
                <a:gd name="connsiteY336" fmla="*/ 48810 h 85929"/>
                <a:gd name="connsiteX337" fmla="*/ 1447609 w 2232801"/>
                <a:gd name="connsiteY337" fmla="*/ 72485 h 85929"/>
                <a:gd name="connsiteX338" fmla="*/ 1456086 w 2232801"/>
                <a:gd name="connsiteY338" fmla="*/ 80669 h 85929"/>
                <a:gd name="connsiteX339" fmla="*/ 1456086 w 2232801"/>
                <a:gd name="connsiteY339" fmla="*/ 85345 h 85929"/>
                <a:gd name="connsiteX340" fmla="*/ 1415453 w 2232801"/>
                <a:gd name="connsiteY340" fmla="*/ 85345 h 85929"/>
                <a:gd name="connsiteX341" fmla="*/ 1415453 w 2232801"/>
                <a:gd name="connsiteY341" fmla="*/ 80669 h 85929"/>
                <a:gd name="connsiteX342" fmla="*/ 1427438 w 2232801"/>
                <a:gd name="connsiteY342" fmla="*/ 72485 h 85929"/>
                <a:gd name="connsiteX343" fmla="*/ 1427438 w 2232801"/>
                <a:gd name="connsiteY343" fmla="*/ 14614 h 85929"/>
                <a:gd name="connsiteX344" fmla="*/ 1415745 w 2232801"/>
                <a:gd name="connsiteY344" fmla="*/ 6430 h 85929"/>
                <a:gd name="connsiteX345" fmla="*/ 1558693 w 2232801"/>
                <a:gd name="connsiteY345" fmla="*/ 43257 h 85929"/>
                <a:gd name="connsiteX346" fmla="*/ 1601373 w 2232801"/>
                <a:gd name="connsiteY346" fmla="*/ 0 h 85929"/>
                <a:gd name="connsiteX347" fmla="*/ 1643469 w 2232801"/>
                <a:gd name="connsiteY347" fmla="*/ 43257 h 85929"/>
                <a:gd name="connsiteX348" fmla="*/ 1601373 w 2232801"/>
                <a:gd name="connsiteY348" fmla="*/ 85345 h 85929"/>
                <a:gd name="connsiteX349" fmla="*/ 1558693 w 2232801"/>
                <a:gd name="connsiteY349" fmla="*/ 43257 h 85929"/>
                <a:gd name="connsiteX350" fmla="*/ 1581495 w 2232801"/>
                <a:gd name="connsiteY350" fmla="*/ 43257 h 85929"/>
                <a:gd name="connsiteX351" fmla="*/ 1601373 w 2232801"/>
                <a:gd name="connsiteY351" fmla="*/ 80669 h 85929"/>
                <a:gd name="connsiteX352" fmla="*/ 1620667 w 2232801"/>
                <a:gd name="connsiteY352" fmla="*/ 43257 h 85929"/>
                <a:gd name="connsiteX353" fmla="*/ 1601373 w 2232801"/>
                <a:gd name="connsiteY353" fmla="*/ 5846 h 85929"/>
                <a:gd name="connsiteX354" fmla="*/ 1581495 w 2232801"/>
                <a:gd name="connsiteY354" fmla="*/ 43257 h 85929"/>
                <a:gd name="connsiteX355" fmla="*/ 1702519 w 2232801"/>
                <a:gd name="connsiteY355" fmla="*/ 85053 h 85929"/>
                <a:gd name="connsiteX356" fmla="*/ 1656916 w 2232801"/>
                <a:gd name="connsiteY356" fmla="*/ 85053 h 85929"/>
                <a:gd name="connsiteX357" fmla="*/ 1656916 w 2232801"/>
                <a:gd name="connsiteY357" fmla="*/ 80376 h 85929"/>
                <a:gd name="connsiteX358" fmla="*/ 1668901 w 2232801"/>
                <a:gd name="connsiteY358" fmla="*/ 72193 h 85929"/>
                <a:gd name="connsiteX359" fmla="*/ 1668901 w 2232801"/>
                <a:gd name="connsiteY359" fmla="*/ 14322 h 85929"/>
                <a:gd name="connsiteX360" fmla="*/ 1656916 w 2232801"/>
                <a:gd name="connsiteY360" fmla="*/ 6138 h 85929"/>
                <a:gd name="connsiteX361" fmla="*/ 1656916 w 2232801"/>
                <a:gd name="connsiteY361" fmla="*/ 1461 h 85929"/>
                <a:gd name="connsiteX362" fmla="*/ 1731752 w 2232801"/>
                <a:gd name="connsiteY362" fmla="*/ 1461 h 85929"/>
                <a:gd name="connsiteX363" fmla="*/ 1732629 w 2232801"/>
                <a:gd name="connsiteY363" fmla="*/ 31274 h 85929"/>
                <a:gd name="connsiteX364" fmla="*/ 1727367 w 2232801"/>
                <a:gd name="connsiteY364" fmla="*/ 31274 h 85929"/>
                <a:gd name="connsiteX365" fmla="*/ 1699011 w 2232801"/>
                <a:gd name="connsiteY365" fmla="*/ 7015 h 85929"/>
                <a:gd name="connsiteX366" fmla="*/ 1689072 w 2232801"/>
                <a:gd name="connsiteY366" fmla="*/ 14614 h 85929"/>
                <a:gd name="connsiteX367" fmla="*/ 1689072 w 2232801"/>
                <a:gd name="connsiteY367" fmla="*/ 38288 h 85929"/>
                <a:gd name="connsiteX368" fmla="*/ 1708073 w 2232801"/>
                <a:gd name="connsiteY368" fmla="*/ 23967 h 85929"/>
                <a:gd name="connsiteX369" fmla="*/ 1712750 w 2232801"/>
                <a:gd name="connsiteY369" fmla="*/ 23967 h 85929"/>
                <a:gd name="connsiteX370" fmla="*/ 1712750 w 2232801"/>
                <a:gd name="connsiteY370" fmla="*/ 57579 h 85929"/>
                <a:gd name="connsiteX371" fmla="*/ 1708073 w 2232801"/>
                <a:gd name="connsiteY371" fmla="*/ 57579 h 85929"/>
                <a:gd name="connsiteX372" fmla="*/ 1689072 w 2232801"/>
                <a:gd name="connsiteY372" fmla="*/ 43257 h 85929"/>
                <a:gd name="connsiteX373" fmla="*/ 1689072 w 2232801"/>
                <a:gd name="connsiteY373" fmla="*/ 71608 h 85929"/>
                <a:gd name="connsiteX374" fmla="*/ 1702226 w 2232801"/>
                <a:gd name="connsiteY374" fmla="*/ 79792 h 85929"/>
                <a:gd name="connsiteX375" fmla="*/ 1702226 w 2232801"/>
                <a:gd name="connsiteY375" fmla="*/ 85053 h 85929"/>
                <a:gd name="connsiteX376" fmla="*/ 1702519 w 2232801"/>
                <a:gd name="connsiteY376" fmla="*/ 85053 h 85929"/>
                <a:gd name="connsiteX377" fmla="*/ 1866223 w 2232801"/>
                <a:gd name="connsiteY377" fmla="*/ 2046 h 85929"/>
                <a:gd name="connsiteX378" fmla="*/ 1866223 w 2232801"/>
                <a:gd name="connsiteY378" fmla="*/ 31858 h 85929"/>
                <a:gd name="connsiteX379" fmla="*/ 1861545 w 2232801"/>
                <a:gd name="connsiteY379" fmla="*/ 31858 h 85929"/>
                <a:gd name="connsiteX380" fmla="*/ 1834067 w 2232801"/>
                <a:gd name="connsiteY380" fmla="*/ 5846 h 85929"/>
                <a:gd name="connsiteX381" fmla="*/ 1812726 w 2232801"/>
                <a:gd name="connsiteY381" fmla="*/ 43257 h 85929"/>
                <a:gd name="connsiteX382" fmla="*/ 1837282 w 2232801"/>
                <a:gd name="connsiteY382" fmla="*/ 80669 h 85929"/>
                <a:gd name="connsiteX383" fmla="*/ 1863299 w 2232801"/>
                <a:gd name="connsiteY383" fmla="*/ 52318 h 85929"/>
                <a:gd name="connsiteX384" fmla="*/ 1868853 w 2232801"/>
                <a:gd name="connsiteY384" fmla="*/ 52318 h 85929"/>
                <a:gd name="connsiteX385" fmla="*/ 1834359 w 2232801"/>
                <a:gd name="connsiteY385" fmla="*/ 85345 h 85929"/>
                <a:gd name="connsiteX386" fmla="*/ 1790217 w 2232801"/>
                <a:gd name="connsiteY386" fmla="*/ 43257 h 85929"/>
                <a:gd name="connsiteX387" fmla="*/ 1832897 w 2232801"/>
                <a:gd name="connsiteY387" fmla="*/ 0 h 85929"/>
                <a:gd name="connsiteX388" fmla="*/ 1856576 w 2232801"/>
                <a:gd name="connsiteY388" fmla="*/ 7015 h 85929"/>
                <a:gd name="connsiteX389" fmla="*/ 1861253 w 2232801"/>
                <a:gd name="connsiteY389" fmla="*/ 1754 h 85929"/>
                <a:gd name="connsiteX390" fmla="*/ 1866223 w 2232801"/>
                <a:gd name="connsiteY390" fmla="*/ 1754 h 85929"/>
                <a:gd name="connsiteX391" fmla="*/ 1866223 w 2232801"/>
                <a:gd name="connsiteY391" fmla="*/ 2046 h 85929"/>
                <a:gd name="connsiteX392" fmla="*/ 1915626 w 2232801"/>
                <a:gd name="connsiteY392" fmla="*/ 38581 h 85929"/>
                <a:gd name="connsiteX393" fmla="*/ 1942520 w 2232801"/>
                <a:gd name="connsiteY393" fmla="*/ 38581 h 85929"/>
                <a:gd name="connsiteX394" fmla="*/ 1942520 w 2232801"/>
                <a:gd name="connsiteY394" fmla="*/ 14322 h 85929"/>
                <a:gd name="connsiteX395" fmla="*/ 1931996 w 2232801"/>
                <a:gd name="connsiteY395" fmla="*/ 6138 h 85929"/>
                <a:gd name="connsiteX396" fmla="*/ 1931996 w 2232801"/>
                <a:gd name="connsiteY396" fmla="*/ 1461 h 85929"/>
                <a:gd name="connsiteX397" fmla="*/ 1974676 w 2232801"/>
                <a:gd name="connsiteY397" fmla="*/ 1461 h 85929"/>
                <a:gd name="connsiteX398" fmla="*/ 1974676 w 2232801"/>
                <a:gd name="connsiteY398" fmla="*/ 6138 h 85929"/>
                <a:gd name="connsiteX399" fmla="*/ 1962691 w 2232801"/>
                <a:gd name="connsiteY399" fmla="*/ 14322 h 85929"/>
                <a:gd name="connsiteX400" fmla="*/ 1962691 w 2232801"/>
                <a:gd name="connsiteY400" fmla="*/ 72193 h 85929"/>
                <a:gd name="connsiteX401" fmla="*/ 1974676 w 2232801"/>
                <a:gd name="connsiteY401" fmla="*/ 80376 h 85929"/>
                <a:gd name="connsiteX402" fmla="*/ 1974676 w 2232801"/>
                <a:gd name="connsiteY402" fmla="*/ 85053 h 85929"/>
                <a:gd name="connsiteX403" fmla="*/ 1931996 w 2232801"/>
                <a:gd name="connsiteY403" fmla="*/ 85053 h 85929"/>
                <a:gd name="connsiteX404" fmla="*/ 1931996 w 2232801"/>
                <a:gd name="connsiteY404" fmla="*/ 80376 h 85929"/>
                <a:gd name="connsiteX405" fmla="*/ 1942520 w 2232801"/>
                <a:gd name="connsiteY405" fmla="*/ 72193 h 85929"/>
                <a:gd name="connsiteX406" fmla="*/ 1942520 w 2232801"/>
                <a:gd name="connsiteY406" fmla="*/ 43842 h 85929"/>
                <a:gd name="connsiteX407" fmla="*/ 1915626 w 2232801"/>
                <a:gd name="connsiteY407" fmla="*/ 43842 h 85929"/>
                <a:gd name="connsiteX408" fmla="*/ 1915626 w 2232801"/>
                <a:gd name="connsiteY408" fmla="*/ 72193 h 85929"/>
                <a:gd name="connsiteX409" fmla="*/ 1926150 w 2232801"/>
                <a:gd name="connsiteY409" fmla="*/ 80376 h 85929"/>
                <a:gd name="connsiteX410" fmla="*/ 1926150 w 2232801"/>
                <a:gd name="connsiteY410" fmla="*/ 85053 h 85929"/>
                <a:gd name="connsiteX411" fmla="*/ 1884055 w 2232801"/>
                <a:gd name="connsiteY411" fmla="*/ 85053 h 85929"/>
                <a:gd name="connsiteX412" fmla="*/ 1884055 w 2232801"/>
                <a:gd name="connsiteY412" fmla="*/ 80376 h 85929"/>
                <a:gd name="connsiteX413" fmla="*/ 1895455 w 2232801"/>
                <a:gd name="connsiteY413" fmla="*/ 72193 h 85929"/>
                <a:gd name="connsiteX414" fmla="*/ 1895455 w 2232801"/>
                <a:gd name="connsiteY414" fmla="*/ 14322 h 85929"/>
                <a:gd name="connsiteX415" fmla="*/ 1884055 w 2232801"/>
                <a:gd name="connsiteY415" fmla="*/ 6138 h 85929"/>
                <a:gd name="connsiteX416" fmla="*/ 1884055 w 2232801"/>
                <a:gd name="connsiteY416" fmla="*/ 1461 h 85929"/>
                <a:gd name="connsiteX417" fmla="*/ 1926150 w 2232801"/>
                <a:gd name="connsiteY417" fmla="*/ 1461 h 85929"/>
                <a:gd name="connsiteX418" fmla="*/ 1926150 w 2232801"/>
                <a:gd name="connsiteY418" fmla="*/ 6138 h 85929"/>
                <a:gd name="connsiteX419" fmla="*/ 1915626 w 2232801"/>
                <a:gd name="connsiteY419" fmla="*/ 14322 h 85929"/>
                <a:gd name="connsiteX420" fmla="*/ 1915626 w 2232801"/>
                <a:gd name="connsiteY420" fmla="*/ 38581 h 85929"/>
                <a:gd name="connsiteX421" fmla="*/ 2031388 w 2232801"/>
                <a:gd name="connsiteY421" fmla="*/ 85053 h 85929"/>
                <a:gd name="connsiteX422" fmla="*/ 1987246 w 2232801"/>
                <a:gd name="connsiteY422" fmla="*/ 85053 h 85929"/>
                <a:gd name="connsiteX423" fmla="*/ 1987246 w 2232801"/>
                <a:gd name="connsiteY423" fmla="*/ 80376 h 85929"/>
                <a:gd name="connsiteX424" fmla="*/ 1999232 w 2232801"/>
                <a:gd name="connsiteY424" fmla="*/ 72193 h 85929"/>
                <a:gd name="connsiteX425" fmla="*/ 1999232 w 2232801"/>
                <a:gd name="connsiteY425" fmla="*/ 14322 h 85929"/>
                <a:gd name="connsiteX426" fmla="*/ 1987246 w 2232801"/>
                <a:gd name="connsiteY426" fmla="*/ 6138 h 85929"/>
                <a:gd name="connsiteX427" fmla="*/ 1987246 w 2232801"/>
                <a:gd name="connsiteY427" fmla="*/ 1461 h 85929"/>
                <a:gd name="connsiteX428" fmla="*/ 2031388 w 2232801"/>
                <a:gd name="connsiteY428" fmla="*/ 1461 h 85929"/>
                <a:gd name="connsiteX429" fmla="*/ 2031388 w 2232801"/>
                <a:gd name="connsiteY429" fmla="*/ 6138 h 85929"/>
                <a:gd name="connsiteX430" fmla="*/ 2019402 w 2232801"/>
                <a:gd name="connsiteY430" fmla="*/ 14322 h 85929"/>
                <a:gd name="connsiteX431" fmla="*/ 2019402 w 2232801"/>
                <a:gd name="connsiteY431" fmla="*/ 72193 h 85929"/>
                <a:gd name="connsiteX432" fmla="*/ 2031388 w 2232801"/>
                <a:gd name="connsiteY432" fmla="*/ 80376 h 85929"/>
                <a:gd name="connsiteX433" fmla="*/ 2031388 w 2232801"/>
                <a:gd name="connsiteY433" fmla="*/ 85053 h 85929"/>
                <a:gd name="connsiteX434" fmla="*/ 2044543 w 2232801"/>
                <a:gd name="connsiteY434" fmla="*/ 6430 h 85929"/>
                <a:gd name="connsiteX435" fmla="*/ 2044543 w 2232801"/>
                <a:gd name="connsiteY435" fmla="*/ 1754 h 85929"/>
                <a:gd name="connsiteX436" fmla="*/ 2074068 w 2232801"/>
                <a:gd name="connsiteY436" fmla="*/ 1754 h 85929"/>
                <a:gd name="connsiteX437" fmla="*/ 2114701 w 2232801"/>
                <a:gd name="connsiteY437" fmla="*/ 58748 h 85929"/>
                <a:gd name="connsiteX438" fmla="*/ 2115286 w 2232801"/>
                <a:gd name="connsiteY438" fmla="*/ 58748 h 85929"/>
                <a:gd name="connsiteX439" fmla="*/ 2115286 w 2232801"/>
                <a:gd name="connsiteY439" fmla="*/ 16075 h 85929"/>
                <a:gd name="connsiteX440" fmla="*/ 2102424 w 2232801"/>
                <a:gd name="connsiteY440" fmla="*/ 6722 h 85929"/>
                <a:gd name="connsiteX441" fmla="*/ 2102424 w 2232801"/>
                <a:gd name="connsiteY441" fmla="*/ 2046 h 85929"/>
                <a:gd name="connsiteX442" fmla="*/ 2132826 w 2232801"/>
                <a:gd name="connsiteY442" fmla="*/ 2046 h 85929"/>
                <a:gd name="connsiteX443" fmla="*/ 2132826 w 2232801"/>
                <a:gd name="connsiteY443" fmla="*/ 6722 h 85929"/>
                <a:gd name="connsiteX444" fmla="*/ 2122010 w 2232801"/>
                <a:gd name="connsiteY444" fmla="*/ 16075 h 85929"/>
                <a:gd name="connsiteX445" fmla="*/ 2122010 w 2232801"/>
                <a:gd name="connsiteY445" fmla="*/ 85345 h 85929"/>
                <a:gd name="connsiteX446" fmla="*/ 2110609 w 2232801"/>
                <a:gd name="connsiteY446" fmla="*/ 85345 h 85929"/>
                <a:gd name="connsiteX447" fmla="*/ 2064129 w 2232801"/>
                <a:gd name="connsiteY447" fmla="*/ 21044 h 85929"/>
                <a:gd name="connsiteX448" fmla="*/ 2063544 w 2232801"/>
                <a:gd name="connsiteY448" fmla="*/ 21044 h 85929"/>
                <a:gd name="connsiteX449" fmla="*/ 2063544 w 2232801"/>
                <a:gd name="connsiteY449" fmla="*/ 72777 h 85929"/>
                <a:gd name="connsiteX450" fmla="*/ 2077868 w 2232801"/>
                <a:gd name="connsiteY450" fmla="*/ 80961 h 85929"/>
                <a:gd name="connsiteX451" fmla="*/ 2077868 w 2232801"/>
                <a:gd name="connsiteY451" fmla="*/ 85637 h 85929"/>
                <a:gd name="connsiteX452" fmla="*/ 2045127 w 2232801"/>
                <a:gd name="connsiteY452" fmla="*/ 85637 h 85929"/>
                <a:gd name="connsiteX453" fmla="*/ 2045127 w 2232801"/>
                <a:gd name="connsiteY453" fmla="*/ 80961 h 85929"/>
                <a:gd name="connsiteX454" fmla="*/ 2057113 w 2232801"/>
                <a:gd name="connsiteY454" fmla="*/ 72777 h 85929"/>
                <a:gd name="connsiteX455" fmla="*/ 2057113 w 2232801"/>
                <a:gd name="connsiteY455" fmla="*/ 14906 h 85929"/>
                <a:gd name="connsiteX456" fmla="*/ 2044543 w 2232801"/>
                <a:gd name="connsiteY456" fmla="*/ 6430 h 85929"/>
                <a:gd name="connsiteX457" fmla="*/ 2174921 w 2232801"/>
                <a:gd name="connsiteY457" fmla="*/ 85053 h 85929"/>
                <a:gd name="connsiteX458" fmla="*/ 2141888 w 2232801"/>
                <a:gd name="connsiteY458" fmla="*/ 85053 h 85929"/>
                <a:gd name="connsiteX459" fmla="*/ 2141888 w 2232801"/>
                <a:gd name="connsiteY459" fmla="*/ 80376 h 85929"/>
                <a:gd name="connsiteX460" fmla="*/ 2157089 w 2232801"/>
                <a:gd name="connsiteY460" fmla="*/ 64886 h 85929"/>
                <a:gd name="connsiteX461" fmla="*/ 2183983 w 2232801"/>
                <a:gd name="connsiteY461" fmla="*/ 585 h 85929"/>
                <a:gd name="connsiteX462" fmla="*/ 2190122 w 2232801"/>
                <a:gd name="connsiteY462" fmla="*/ 585 h 85929"/>
                <a:gd name="connsiteX463" fmla="*/ 2221401 w 2232801"/>
                <a:gd name="connsiteY463" fmla="*/ 72485 h 85929"/>
                <a:gd name="connsiteX464" fmla="*/ 2232802 w 2232801"/>
                <a:gd name="connsiteY464" fmla="*/ 80669 h 85929"/>
                <a:gd name="connsiteX465" fmla="*/ 2232802 w 2232801"/>
                <a:gd name="connsiteY465" fmla="*/ 85345 h 85929"/>
                <a:gd name="connsiteX466" fmla="*/ 2189245 w 2232801"/>
                <a:gd name="connsiteY466" fmla="*/ 85345 h 85929"/>
                <a:gd name="connsiteX467" fmla="*/ 2189245 w 2232801"/>
                <a:gd name="connsiteY467" fmla="*/ 80669 h 85929"/>
                <a:gd name="connsiteX468" fmla="*/ 2193922 w 2232801"/>
                <a:gd name="connsiteY468" fmla="*/ 80669 h 85929"/>
                <a:gd name="connsiteX469" fmla="*/ 2200938 w 2232801"/>
                <a:gd name="connsiteY469" fmla="*/ 76285 h 85929"/>
                <a:gd name="connsiteX470" fmla="*/ 2200354 w 2232801"/>
                <a:gd name="connsiteY470" fmla="*/ 72485 h 85929"/>
                <a:gd name="connsiteX471" fmla="*/ 2199769 w 2232801"/>
                <a:gd name="connsiteY471" fmla="*/ 71608 h 85929"/>
                <a:gd name="connsiteX472" fmla="*/ 2193630 w 2232801"/>
                <a:gd name="connsiteY472" fmla="*/ 57871 h 85929"/>
                <a:gd name="connsiteX473" fmla="*/ 2167028 w 2232801"/>
                <a:gd name="connsiteY473" fmla="*/ 57871 h 85929"/>
                <a:gd name="connsiteX474" fmla="*/ 2163228 w 2232801"/>
                <a:gd name="connsiteY474" fmla="*/ 67224 h 85929"/>
                <a:gd name="connsiteX475" fmla="*/ 2161474 w 2232801"/>
                <a:gd name="connsiteY475" fmla="*/ 74823 h 85929"/>
                <a:gd name="connsiteX476" fmla="*/ 2168490 w 2232801"/>
                <a:gd name="connsiteY476" fmla="*/ 80376 h 85929"/>
                <a:gd name="connsiteX477" fmla="*/ 2174629 w 2232801"/>
                <a:gd name="connsiteY477" fmla="*/ 80376 h 85929"/>
                <a:gd name="connsiteX478" fmla="*/ 2174921 w 2232801"/>
                <a:gd name="connsiteY478" fmla="*/ 85053 h 85929"/>
                <a:gd name="connsiteX479" fmla="*/ 2190999 w 2232801"/>
                <a:gd name="connsiteY479" fmla="*/ 50856 h 85929"/>
                <a:gd name="connsiteX480" fmla="*/ 2180183 w 2232801"/>
                <a:gd name="connsiteY480" fmla="*/ 25136 h 85929"/>
                <a:gd name="connsiteX481" fmla="*/ 2169659 w 2232801"/>
                <a:gd name="connsiteY481" fmla="*/ 50856 h 85929"/>
                <a:gd name="connsiteX482" fmla="*/ 2190999 w 2232801"/>
                <a:gd name="connsiteY482" fmla="*/ 50856 h 859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</a:cxnLst>
              <a:rect l="l" t="t" r="r" b="b"/>
              <a:pathLst>
                <a:path w="2232801" h="85929">
                  <a:moveTo>
                    <a:pt x="33033" y="85053"/>
                  </a:moveTo>
                  <a:lnTo>
                    <a:pt x="0" y="85053"/>
                  </a:lnTo>
                  <a:lnTo>
                    <a:pt x="0" y="80376"/>
                  </a:lnTo>
                  <a:cubicBezTo>
                    <a:pt x="6724" y="79500"/>
                    <a:pt x="11693" y="74239"/>
                    <a:pt x="15201" y="64886"/>
                  </a:cubicBezTo>
                  <a:lnTo>
                    <a:pt x="42095" y="585"/>
                  </a:lnTo>
                  <a:lnTo>
                    <a:pt x="48234" y="585"/>
                  </a:lnTo>
                  <a:lnTo>
                    <a:pt x="79513" y="72485"/>
                  </a:lnTo>
                  <a:cubicBezTo>
                    <a:pt x="81267" y="77746"/>
                    <a:pt x="85067" y="80669"/>
                    <a:pt x="90914" y="80669"/>
                  </a:cubicBezTo>
                  <a:lnTo>
                    <a:pt x="90914" y="85345"/>
                  </a:lnTo>
                  <a:lnTo>
                    <a:pt x="47357" y="85345"/>
                  </a:lnTo>
                  <a:lnTo>
                    <a:pt x="47357" y="80669"/>
                  </a:lnTo>
                  <a:lnTo>
                    <a:pt x="52034" y="80669"/>
                  </a:lnTo>
                  <a:cubicBezTo>
                    <a:pt x="57004" y="80961"/>
                    <a:pt x="59343" y="79500"/>
                    <a:pt x="59050" y="76285"/>
                  </a:cubicBezTo>
                  <a:cubicBezTo>
                    <a:pt x="59050" y="75700"/>
                    <a:pt x="58758" y="74531"/>
                    <a:pt x="58466" y="72485"/>
                  </a:cubicBezTo>
                  <a:cubicBezTo>
                    <a:pt x="58758" y="73654"/>
                    <a:pt x="58758" y="73362"/>
                    <a:pt x="57881" y="71608"/>
                  </a:cubicBezTo>
                  <a:lnTo>
                    <a:pt x="51742" y="57871"/>
                  </a:lnTo>
                  <a:lnTo>
                    <a:pt x="25140" y="57871"/>
                  </a:lnTo>
                  <a:lnTo>
                    <a:pt x="21340" y="67224"/>
                  </a:lnTo>
                  <a:cubicBezTo>
                    <a:pt x="20463" y="68685"/>
                    <a:pt x="19878" y="71316"/>
                    <a:pt x="19586" y="74823"/>
                  </a:cubicBezTo>
                  <a:cubicBezTo>
                    <a:pt x="19878" y="78623"/>
                    <a:pt x="22217" y="80376"/>
                    <a:pt x="26602" y="80376"/>
                  </a:cubicBezTo>
                  <a:lnTo>
                    <a:pt x="32741" y="80376"/>
                  </a:lnTo>
                  <a:lnTo>
                    <a:pt x="33033" y="85053"/>
                  </a:lnTo>
                  <a:close/>
                  <a:moveTo>
                    <a:pt x="49111" y="50856"/>
                  </a:moveTo>
                  <a:lnTo>
                    <a:pt x="38295" y="25136"/>
                  </a:lnTo>
                  <a:lnTo>
                    <a:pt x="27771" y="50856"/>
                  </a:lnTo>
                  <a:lnTo>
                    <a:pt x="49111" y="50856"/>
                  </a:lnTo>
                  <a:close/>
                  <a:moveTo>
                    <a:pt x="141195" y="50564"/>
                  </a:moveTo>
                  <a:lnTo>
                    <a:pt x="141195" y="45011"/>
                  </a:lnTo>
                  <a:lnTo>
                    <a:pt x="187967" y="45011"/>
                  </a:lnTo>
                  <a:lnTo>
                    <a:pt x="187967" y="50564"/>
                  </a:lnTo>
                  <a:cubicBezTo>
                    <a:pt x="178612" y="49980"/>
                    <a:pt x="174520" y="52902"/>
                    <a:pt x="175689" y="59625"/>
                  </a:cubicBezTo>
                  <a:lnTo>
                    <a:pt x="175689" y="85345"/>
                  </a:lnTo>
                  <a:lnTo>
                    <a:pt x="171012" y="85345"/>
                  </a:lnTo>
                  <a:lnTo>
                    <a:pt x="165750" y="79792"/>
                  </a:lnTo>
                  <a:cubicBezTo>
                    <a:pt x="158734" y="83884"/>
                    <a:pt x="150841" y="85930"/>
                    <a:pt x="141487" y="85930"/>
                  </a:cubicBezTo>
                  <a:cubicBezTo>
                    <a:pt x="117516" y="83299"/>
                    <a:pt x="104069" y="70147"/>
                    <a:pt x="101730" y="46180"/>
                  </a:cubicBezTo>
                  <a:cubicBezTo>
                    <a:pt x="104069" y="18414"/>
                    <a:pt x="118101" y="3215"/>
                    <a:pt x="144410" y="585"/>
                  </a:cubicBezTo>
                  <a:cubicBezTo>
                    <a:pt x="149380" y="585"/>
                    <a:pt x="155226" y="2046"/>
                    <a:pt x="161365" y="5261"/>
                  </a:cubicBezTo>
                  <a:cubicBezTo>
                    <a:pt x="163704" y="6138"/>
                    <a:pt x="164873" y="6722"/>
                    <a:pt x="165750" y="6722"/>
                  </a:cubicBezTo>
                  <a:cubicBezTo>
                    <a:pt x="166335" y="6722"/>
                    <a:pt x="167212" y="5846"/>
                    <a:pt x="168673" y="4384"/>
                  </a:cubicBezTo>
                  <a:lnTo>
                    <a:pt x="170135" y="2923"/>
                  </a:lnTo>
                  <a:lnTo>
                    <a:pt x="174812" y="2923"/>
                  </a:lnTo>
                  <a:lnTo>
                    <a:pt x="174812" y="31858"/>
                  </a:lnTo>
                  <a:lnTo>
                    <a:pt x="170135" y="31858"/>
                  </a:lnTo>
                  <a:cubicBezTo>
                    <a:pt x="165165" y="14614"/>
                    <a:pt x="156980" y="5846"/>
                    <a:pt x="145579" y="6138"/>
                  </a:cubicBezTo>
                  <a:cubicBezTo>
                    <a:pt x="131255" y="6138"/>
                    <a:pt x="124239" y="18706"/>
                    <a:pt x="124239" y="43549"/>
                  </a:cubicBezTo>
                  <a:cubicBezTo>
                    <a:pt x="124532" y="67224"/>
                    <a:pt x="130671" y="79792"/>
                    <a:pt x="142656" y="80961"/>
                  </a:cubicBezTo>
                  <a:cubicBezTo>
                    <a:pt x="152011" y="81253"/>
                    <a:pt x="156688" y="75700"/>
                    <a:pt x="156396" y="64009"/>
                  </a:cubicBezTo>
                  <a:cubicBezTo>
                    <a:pt x="157273" y="54071"/>
                    <a:pt x="152303" y="49687"/>
                    <a:pt x="141195" y="50564"/>
                  </a:cubicBezTo>
                  <a:close/>
                  <a:moveTo>
                    <a:pt x="276835" y="66639"/>
                  </a:moveTo>
                  <a:lnTo>
                    <a:pt x="281512" y="66639"/>
                  </a:lnTo>
                  <a:cubicBezTo>
                    <a:pt x="281512" y="79207"/>
                    <a:pt x="275665" y="85637"/>
                    <a:pt x="263972" y="85637"/>
                  </a:cubicBezTo>
                  <a:cubicBezTo>
                    <a:pt x="251987" y="85930"/>
                    <a:pt x="245848" y="79207"/>
                    <a:pt x="245848" y="65763"/>
                  </a:cubicBezTo>
                  <a:cubicBezTo>
                    <a:pt x="246725" y="51441"/>
                    <a:pt x="241755" y="44718"/>
                    <a:pt x="231232" y="45303"/>
                  </a:cubicBezTo>
                  <a:lnTo>
                    <a:pt x="231232" y="70439"/>
                  </a:lnTo>
                  <a:cubicBezTo>
                    <a:pt x="230355" y="77746"/>
                    <a:pt x="234155" y="80961"/>
                    <a:pt x="243217" y="80376"/>
                  </a:cubicBezTo>
                  <a:lnTo>
                    <a:pt x="243217" y="85053"/>
                  </a:lnTo>
                  <a:lnTo>
                    <a:pt x="199952" y="85053"/>
                  </a:lnTo>
                  <a:lnTo>
                    <a:pt x="199952" y="80376"/>
                  </a:lnTo>
                  <a:cubicBezTo>
                    <a:pt x="208430" y="80669"/>
                    <a:pt x="212523" y="78038"/>
                    <a:pt x="211938" y="72193"/>
                  </a:cubicBezTo>
                  <a:lnTo>
                    <a:pt x="211938" y="14322"/>
                  </a:lnTo>
                  <a:cubicBezTo>
                    <a:pt x="212523" y="8768"/>
                    <a:pt x="208722" y="5846"/>
                    <a:pt x="199952" y="6138"/>
                  </a:cubicBezTo>
                  <a:lnTo>
                    <a:pt x="199952" y="1461"/>
                  </a:lnTo>
                  <a:lnTo>
                    <a:pt x="242632" y="1461"/>
                  </a:lnTo>
                  <a:cubicBezTo>
                    <a:pt x="262803" y="1754"/>
                    <a:pt x="273035" y="9061"/>
                    <a:pt x="273327" y="23675"/>
                  </a:cubicBezTo>
                  <a:cubicBezTo>
                    <a:pt x="273035" y="36535"/>
                    <a:pt x="263095" y="43257"/>
                    <a:pt x="243802" y="43549"/>
                  </a:cubicBezTo>
                  <a:lnTo>
                    <a:pt x="243802" y="44134"/>
                  </a:lnTo>
                  <a:cubicBezTo>
                    <a:pt x="255202" y="45011"/>
                    <a:pt x="262218" y="51149"/>
                    <a:pt x="265142" y="62255"/>
                  </a:cubicBezTo>
                  <a:cubicBezTo>
                    <a:pt x="268065" y="72777"/>
                    <a:pt x="270404" y="77161"/>
                    <a:pt x="272157" y="75408"/>
                  </a:cubicBezTo>
                  <a:cubicBezTo>
                    <a:pt x="275081" y="75992"/>
                    <a:pt x="276542" y="73070"/>
                    <a:pt x="276835" y="66639"/>
                  </a:cubicBezTo>
                  <a:close/>
                  <a:moveTo>
                    <a:pt x="231524" y="14614"/>
                  </a:moveTo>
                  <a:lnTo>
                    <a:pt x="231524" y="40627"/>
                  </a:lnTo>
                  <a:cubicBezTo>
                    <a:pt x="246433" y="40919"/>
                    <a:pt x="253449" y="35366"/>
                    <a:pt x="252864" y="23967"/>
                  </a:cubicBezTo>
                  <a:cubicBezTo>
                    <a:pt x="252571" y="13445"/>
                    <a:pt x="248187" y="7892"/>
                    <a:pt x="239709" y="7307"/>
                  </a:cubicBezTo>
                  <a:cubicBezTo>
                    <a:pt x="234155" y="7307"/>
                    <a:pt x="231524" y="9645"/>
                    <a:pt x="231524" y="14614"/>
                  </a:cubicBezTo>
                  <a:close/>
                  <a:moveTo>
                    <a:pt x="338808" y="85053"/>
                  </a:moveTo>
                  <a:lnTo>
                    <a:pt x="294667" y="85053"/>
                  </a:lnTo>
                  <a:lnTo>
                    <a:pt x="294667" y="80376"/>
                  </a:lnTo>
                  <a:cubicBezTo>
                    <a:pt x="303144" y="80669"/>
                    <a:pt x="307237" y="78038"/>
                    <a:pt x="306652" y="72193"/>
                  </a:cubicBezTo>
                  <a:lnTo>
                    <a:pt x="306652" y="14322"/>
                  </a:lnTo>
                  <a:cubicBezTo>
                    <a:pt x="307237" y="8768"/>
                    <a:pt x="303437" y="5846"/>
                    <a:pt x="294667" y="6138"/>
                  </a:cubicBezTo>
                  <a:lnTo>
                    <a:pt x="294667" y="1461"/>
                  </a:lnTo>
                  <a:lnTo>
                    <a:pt x="338808" y="1461"/>
                  </a:lnTo>
                  <a:lnTo>
                    <a:pt x="338808" y="6138"/>
                  </a:lnTo>
                  <a:cubicBezTo>
                    <a:pt x="330331" y="5846"/>
                    <a:pt x="326238" y="8476"/>
                    <a:pt x="326823" y="14322"/>
                  </a:cubicBezTo>
                  <a:lnTo>
                    <a:pt x="326823" y="72193"/>
                  </a:lnTo>
                  <a:cubicBezTo>
                    <a:pt x="326238" y="77746"/>
                    <a:pt x="330038" y="80669"/>
                    <a:pt x="338808" y="80376"/>
                  </a:cubicBezTo>
                  <a:lnTo>
                    <a:pt x="338808" y="85053"/>
                  </a:lnTo>
                  <a:close/>
                  <a:moveTo>
                    <a:pt x="430892" y="2046"/>
                  </a:moveTo>
                  <a:lnTo>
                    <a:pt x="430892" y="31858"/>
                  </a:lnTo>
                  <a:lnTo>
                    <a:pt x="426214" y="31858"/>
                  </a:lnTo>
                  <a:cubicBezTo>
                    <a:pt x="419783" y="13737"/>
                    <a:pt x="410721" y="5261"/>
                    <a:pt x="398736" y="5846"/>
                  </a:cubicBezTo>
                  <a:cubicBezTo>
                    <a:pt x="384411" y="5846"/>
                    <a:pt x="377396" y="18414"/>
                    <a:pt x="377396" y="43257"/>
                  </a:cubicBezTo>
                  <a:cubicBezTo>
                    <a:pt x="377396" y="67808"/>
                    <a:pt x="385581" y="80376"/>
                    <a:pt x="401951" y="80669"/>
                  </a:cubicBezTo>
                  <a:cubicBezTo>
                    <a:pt x="418029" y="80376"/>
                    <a:pt x="426799" y="71024"/>
                    <a:pt x="427968" y="52318"/>
                  </a:cubicBezTo>
                  <a:lnTo>
                    <a:pt x="433523" y="52318"/>
                  </a:lnTo>
                  <a:cubicBezTo>
                    <a:pt x="432938" y="74239"/>
                    <a:pt x="421245" y="85053"/>
                    <a:pt x="399028" y="85345"/>
                  </a:cubicBezTo>
                  <a:cubicBezTo>
                    <a:pt x="371549" y="84468"/>
                    <a:pt x="356933" y="70439"/>
                    <a:pt x="354886" y="43257"/>
                  </a:cubicBezTo>
                  <a:cubicBezTo>
                    <a:pt x="357810" y="16952"/>
                    <a:pt x="371841" y="2631"/>
                    <a:pt x="397566" y="0"/>
                  </a:cubicBezTo>
                  <a:cubicBezTo>
                    <a:pt x="404582" y="0"/>
                    <a:pt x="412475" y="2338"/>
                    <a:pt x="421245" y="7015"/>
                  </a:cubicBezTo>
                  <a:lnTo>
                    <a:pt x="425922" y="1754"/>
                  </a:lnTo>
                  <a:lnTo>
                    <a:pt x="430892" y="1754"/>
                  </a:lnTo>
                  <a:lnTo>
                    <a:pt x="430892" y="2046"/>
                  </a:lnTo>
                  <a:close/>
                  <a:moveTo>
                    <a:pt x="447554" y="1754"/>
                  </a:moveTo>
                  <a:lnTo>
                    <a:pt x="490234" y="1754"/>
                  </a:lnTo>
                  <a:lnTo>
                    <a:pt x="490234" y="6430"/>
                  </a:lnTo>
                  <a:cubicBezTo>
                    <a:pt x="481464" y="6138"/>
                    <a:pt x="477372" y="8768"/>
                    <a:pt x="477956" y="14614"/>
                  </a:cubicBezTo>
                  <a:lnTo>
                    <a:pt x="477956" y="64301"/>
                  </a:lnTo>
                  <a:cubicBezTo>
                    <a:pt x="478541" y="74531"/>
                    <a:pt x="484388" y="79792"/>
                    <a:pt x="494912" y="80961"/>
                  </a:cubicBezTo>
                  <a:cubicBezTo>
                    <a:pt x="508943" y="80961"/>
                    <a:pt x="515667" y="73946"/>
                    <a:pt x="515667" y="60209"/>
                  </a:cubicBezTo>
                  <a:lnTo>
                    <a:pt x="515667" y="16075"/>
                  </a:lnTo>
                  <a:cubicBezTo>
                    <a:pt x="516544" y="10814"/>
                    <a:pt x="512159" y="7599"/>
                    <a:pt x="502512" y="6722"/>
                  </a:cubicBezTo>
                  <a:lnTo>
                    <a:pt x="502512" y="2046"/>
                  </a:lnTo>
                  <a:lnTo>
                    <a:pt x="533206" y="2046"/>
                  </a:lnTo>
                  <a:lnTo>
                    <a:pt x="533206" y="6722"/>
                  </a:lnTo>
                  <a:cubicBezTo>
                    <a:pt x="525021" y="7599"/>
                    <a:pt x="521221" y="10814"/>
                    <a:pt x="521806" y="16075"/>
                  </a:cubicBezTo>
                  <a:lnTo>
                    <a:pt x="521806" y="59040"/>
                  </a:lnTo>
                  <a:cubicBezTo>
                    <a:pt x="521806" y="76869"/>
                    <a:pt x="511282" y="85637"/>
                    <a:pt x="489942" y="85637"/>
                  </a:cubicBezTo>
                  <a:cubicBezTo>
                    <a:pt x="469479" y="85345"/>
                    <a:pt x="458955" y="77454"/>
                    <a:pt x="458663" y="62548"/>
                  </a:cubicBezTo>
                  <a:lnTo>
                    <a:pt x="458663" y="14614"/>
                  </a:lnTo>
                  <a:cubicBezTo>
                    <a:pt x="459247" y="9061"/>
                    <a:pt x="455447" y="6138"/>
                    <a:pt x="447262" y="6430"/>
                  </a:cubicBezTo>
                  <a:lnTo>
                    <a:pt x="447554" y="1754"/>
                  </a:lnTo>
                  <a:close/>
                  <a:moveTo>
                    <a:pt x="613012" y="85053"/>
                  </a:moveTo>
                  <a:lnTo>
                    <a:pt x="543438" y="85053"/>
                  </a:lnTo>
                  <a:lnTo>
                    <a:pt x="543438" y="80376"/>
                  </a:lnTo>
                  <a:cubicBezTo>
                    <a:pt x="551915" y="80669"/>
                    <a:pt x="556008" y="78038"/>
                    <a:pt x="555423" y="72193"/>
                  </a:cubicBezTo>
                  <a:lnTo>
                    <a:pt x="555423" y="14322"/>
                  </a:lnTo>
                  <a:cubicBezTo>
                    <a:pt x="556008" y="8768"/>
                    <a:pt x="552208" y="5846"/>
                    <a:pt x="543438" y="6138"/>
                  </a:cubicBezTo>
                  <a:lnTo>
                    <a:pt x="543438" y="1461"/>
                  </a:lnTo>
                  <a:lnTo>
                    <a:pt x="587579" y="1461"/>
                  </a:lnTo>
                  <a:lnTo>
                    <a:pt x="587579" y="6138"/>
                  </a:lnTo>
                  <a:cubicBezTo>
                    <a:pt x="579102" y="5846"/>
                    <a:pt x="575009" y="8476"/>
                    <a:pt x="575594" y="14322"/>
                  </a:cubicBezTo>
                  <a:lnTo>
                    <a:pt x="575594" y="71608"/>
                  </a:lnTo>
                  <a:cubicBezTo>
                    <a:pt x="575302" y="77161"/>
                    <a:pt x="577933" y="79792"/>
                    <a:pt x="583779" y="79207"/>
                  </a:cubicBezTo>
                  <a:cubicBezTo>
                    <a:pt x="595765" y="78331"/>
                    <a:pt x="604242" y="69562"/>
                    <a:pt x="608919" y="52610"/>
                  </a:cubicBezTo>
                  <a:lnTo>
                    <a:pt x="614181" y="52610"/>
                  </a:lnTo>
                  <a:lnTo>
                    <a:pt x="613012" y="85053"/>
                  </a:lnTo>
                  <a:close/>
                  <a:moveTo>
                    <a:pt x="627044" y="1754"/>
                  </a:moveTo>
                  <a:lnTo>
                    <a:pt x="705095" y="1754"/>
                  </a:lnTo>
                  <a:lnTo>
                    <a:pt x="705680" y="31274"/>
                  </a:lnTo>
                  <a:lnTo>
                    <a:pt x="700126" y="31274"/>
                  </a:lnTo>
                  <a:cubicBezTo>
                    <a:pt x="696326" y="15491"/>
                    <a:pt x="688433" y="7599"/>
                    <a:pt x="676447" y="7599"/>
                  </a:cubicBezTo>
                  <a:lnTo>
                    <a:pt x="676447" y="72485"/>
                  </a:lnTo>
                  <a:cubicBezTo>
                    <a:pt x="675863" y="78038"/>
                    <a:pt x="680247" y="80961"/>
                    <a:pt x="689602" y="80669"/>
                  </a:cubicBezTo>
                  <a:lnTo>
                    <a:pt x="689602" y="85345"/>
                  </a:lnTo>
                  <a:lnTo>
                    <a:pt x="642245" y="85345"/>
                  </a:lnTo>
                  <a:lnTo>
                    <a:pt x="642245" y="80669"/>
                  </a:lnTo>
                  <a:cubicBezTo>
                    <a:pt x="652476" y="80961"/>
                    <a:pt x="656861" y="78331"/>
                    <a:pt x="655984" y="72485"/>
                  </a:cubicBezTo>
                  <a:lnTo>
                    <a:pt x="655984" y="7599"/>
                  </a:lnTo>
                  <a:cubicBezTo>
                    <a:pt x="643999" y="7599"/>
                    <a:pt x="636106" y="15491"/>
                    <a:pt x="632306" y="31274"/>
                  </a:cubicBezTo>
                  <a:lnTo>
                    <a:pt x="626751" y="31274"/>
                  </a:lnTo>
                  <a:lnTo>
                    <a:pt x="627044" y="1754"/>
                  </a:lnTo>
                  <a:close/>
                  <a:moveTo>
                    <a:pt x="715911" y="1754"/>
                  </a:moveTo>
                  <a:lnTo>
                    <a:pt x="758591" y="1754"/>
                  </a:lnTo>
                  <a:lnTo>
                    <a:pt x="758591" y="6430"/>
                  </a:lnTo>
                  <a:cubicBezTo>
                    <a:pt x="749822" y="6138"/>
                    <a:pt x="745729" y="8768"/>
                    <a:pt x="746314" y="14614"/>
                  </a:cubicBezTo>
                  <a:lnTo>
                    <a:pt x="746314" y="64301"/>
                  </a:lnTo>
                  <a:cubicBezTo>
                    <a:pt x="746898" y="74531"/>
                    <a:pt x="752745" y="79792"/>
                    <a:pt x="763269" y="80961"/>
                  </a:cubicBezTo>
                  <a:cubicBezTo>
                    <a:pt x="777300" y="80961"/>
                    <a:pt x="784024" y="73946"/>
                    <a:pt x="784024" y="60209"/>
                  </a:cubicBezTo>
                  <a:lnTo>
                    <a:pt x="784024" y="16075"/>
                  </a:lnTo>
                  <a:cubicBezTo>
                    <a:pt x="784901" y="10814"/>
                    <a:pt x="780516" y="7599"/>
                    <a:pt x="770869" y="6722"/>
                  </a:cubicBezTo>
                  <a:lnTo>
                    <a:pt x="770869" y="2046"/>
                  </a:lnTo>
                  <a:lnTo>
                    <a:pt x="801564" y="2046"/>
                  </a:lnTo>
                  <a:lnTo>
                    <a:pt x="801564" y="6722"/>
                  </a:lnTo>
                  <a:cubicBezTo>
                    <a:pt x="793378" y="7599"/>
                    <a:pt x="789578" y="10814"/>
                    <a:pt x="790163" y="16075"/>
                  </a:cubicBezTo>
                  <a:lnTo>
                    <a:pt x="790163" y="59040"/>
                  </a:lnTo>
                  <a:cubicBezTo>
                    <a:pt x="790163" y="76869"/>
                    <a:pt x="779639" y="85637"/>
                    <a:pt x="758299" y="85637"/>
                  </a:cubicBezTo>
                  <a:cubicBezTo>
                    <a:pt x="737836" y="85345"/>
                    <a:pt x="727312" y="77454"/>
                    <a:pt x="727020" y="62548"/>
                  </a:cubicBezTo>
                  <a:lnTo>
                    <a:pt x="727020" y="14614"/>
                  </a:lnTo>
                  <a:cubicBezTo>
                    <a:pt x="727605" y="9061"/>
                    <a:pt x="723804" y="6138"/>
                    <a:pt x="715619" y="6430"/>
                  </a:cubicBezTo>
                  <a:lnTo>
                    <a:pt x="715911" y="1754"/>
                  </a:lnTo>
                  <a:close/>
                  <a:moveTo>
                    <a:pt x="888093" y="66639"/>
                  </a:moveTo>
                  <a:lnTo>
                    <a:pt x="892770" y="66639"/>
                  </a:lnTo>
                  <a:cubicBezTo>
                    <a:pt x="892770" y="79207"/>
                    <a:pt x="886924" y="85637"/>
                    <a:pt x="875230" y="85637"/>
                  </a:cubicBezTo>
                  <a:cubicBezTo>
                    <a:pt x="863245" y="85930"/>
                    <a:pt x="857106" y="79207"/>
                    <a:pt x="857106" y="65763"/>
                  </a:cubicBezTo>
                  <a:cubicBezTo>
                    <a:pt x="857983" y="51441"/>
                    <a:pt x="853013" y="44718"/>
                    <a:pt x="842490" y="45303"/>
                  </a:cubicBezTo>
                  <a:lnTo>
                    <a:pt x="842490" y="70439"/>
                  </a:lnTo>
                  <a:cubicBezTo>
                    <a:pt x="841613" y="77746"/>
                    <a:pt x="845413" y="80961"/>
                    <a:pt x="854475" y="80376"/>
                  </a:cubicBezTo>
                  <a:lnTo>
                    <a:pt x="854475" y="85053"/>
                  </a:lnTo>
                  <a:lnTo>
                    <a:pt x="811211" y="85053"/>
                  </a:lnTo>
                  <a:lnTo>
                    <a:pt x="811211" y="80376"/>
                  </a:lnTo>
                  <a:cubicBezTo>
                    <a:pt x="819688" y="80669"/>
                    <a:pt x="823781" y="78038"/>
                    <a:pt x="823196" y="72193"/>
                  </a:cubicBezTo>
                  <a:lnTo>
                    <a:pt x="823196" y="14322"/>
                  </a:lnTo>
                  <a:cubicBezTo>
                    <a:pt x="823781" y="8768"/>
                    <a:pt x="819980" y="5846"/>
                    <a:pt x="811211" y="6138"/>
                  </a:cubicBezTo>
                  <a:lnTo>
                    <a:pt x="811211" y="1461"/>
                  </a:lnTo>
                  <a:lnTo>
                    <a:pt x="853890" y="1461"/>
                  </a:lnTo>
                  <a:cubicBezTo>
                    <a:pt x="874061" y="1754"/>
                    <a:pt x="884293" y="9061"/>
                    <a:pt x="884585" y="23675"/>
                  </a:cubicBezTo>
                  <a:cubicBezTo>
                    <a:pt x="884293" y="36535"/>
                    <a:pt x="874353" y="43257"/>
                    <a:pt x="855060" y="43549"/>
                  </a:cubicBezTo>
                  <a:lnTo>
                    <a:pt x="855060" y="44134"/>
                  </a:lnTo>
                  <a:cubicBezTo>
                    <a:pt x="866460" y="45011"/>
                    <a:pt x="873476" y="51149"/>
                    <a:pt x="876400" y="62255"/>
                  </a:cubicBezTo>
                  <a:cubicBezTo>
                    <a:pt x="879323" y="72777"/>
                    <a:pt x="881662" y="77161"/>
                    <a:pt x="883416" y="75408"/>
                  </a:cubicBezTo>
                  <a:cubicBezTo>
                    <a:pt x="886339" y="75992"/>
                    <a:pt x="887800" y="73070"/>
                    <a:pt x="888093" y="66639"/>
                  </a:cubicBezTo>
                  <a:close/>
                  <a:moveTo>
                    <a:pt x="842490" y="14614"/>
                  </a:moveTo>
                  <a:lnTo>
                    <a:pt x="842490" y="40627"/>
                  </a:lnTo>
                  <a:cubicBezTo>
                    <a:pt x="857398" y="40919"/>
                    <a:pt x="864414" y="35366"/>
                    <a:pt x="863830" y="23967"/>
                  </a:cubicBezTo>
                  <a:cubicBezTo>
                    <a:pt x="863537" y="13445"/>
                    <a:pt x="859152" y="7892"/>
                    <a:pt x="850675" y="7307"/>
                  </a:cubicBezTo>
                  <a:cubicBezTo>
                    <a:pt x="845121" y="7307"/>
                    <a:pt x="842490" y="9645"/>
                    <a:pt x="842490" y="14614"/>
                  </a:cubicBezTo>
                  <a:close/>
                  <a:moveTo>
                    <a:pt x="935158" y="85053"/>
                  </a:moveTo>
                  <a:lnTo>
                    <a:pt x="902125" y="85053"/>
                  </a:lnTo>
                  <a:lnTo>
                    <a:pt x="902125" y="80376"/>
                  </a:lnTo>
                  <a:cubicBezTo>
                    <a:pt x="908848" y="79500"/>
                    <a:pt x="913818" y="74239"/>
                    <a:pt x="917326" y="64886"/>
                  </a:cubicBezTo>
                  <a:lnTo>
                    <a:pt x="944220" y="585"/>
                  </a:lnTo>
                  <a:lnTo>
                    <a:pt x="950359" y="585"/>
                  </a:lnTo>
                  <a:lnTo>
                    <a:pt x="981638" y="72485"/>
                  </a:lnTo>
                  <a:cubicBezTo>
                    <a:pt x="983392" y="77746"/>
                    <a:pt x="987192" y="80669"/>
                    <a:pt x="993039" y="80669"/>
                  </a:cubicBezTo>
                  <a:lnTo>
                    <a:pt x="993039" y="85345"/>
                  </a:lnTo>
                  <a:lnTo>
                    <a:pt x="949482" y="85345"/>
                  </a:lnTo>
                  <a:lnTo>
                    <a:pt x="949482" y="80669"/>
                  </a:lnTo>
                  <a:lnTo>
                    <a:pt x="954159" y="80669"/>
                  </a:lnTo>
                  <a:cubicBezTo>
                    <a:pt x="959129" y="80961"/>
                    <a:pt x="961467" y="79500"/>
                    <a:pt x="961175" y="76285"/>
                  </a:cubicBezTo>
                  <a:cubicBezTo>
                    <a:pt x="961175" y="75700"/>
                    <a:pt x="960882" y="74531"/>
                    <a:pt x="960590" y="72485"/>
                  </a:cubicBezTo>
                  <a:cubicBezTo>
                    <a:pt x="960882" y="73654"/>
                    <a:pt x="960882" y="73362"/>
                    <a:pt x="960005" y="71608"/>
                  </a:cubicBezTo>
                  <a:lnTo>
                    <a:pt x="953867" y="57871"/>
                  </a:lnTo>
                  <a:lnTo>
                    <a:pt x="927265" y="57871"/>
                  </a:lnTo>
                  <a:lnTo>
                    <a:pt x="923464" y="67224"/>
                  </a:lnTo>
                  <a:cubicBezTo>
                    <a:pt x="922588" y="68685"/>
                    <a:pt x="922003" y="71316"/>
                    <a:pt x="921710" y="74823"/>
                  </a:cubicBezTo>
                  <a:cubicBezTo>
                    <a:pt x="922003" y="78623"/>
                    <a:pt x="924341" y="80376"/>
                    <a:pt x="928726" y="80376"/>
                  </a:cubicBezTo>
                  <a:lnTo>
                    <a:pt x="934865" y="80376"/>
                  </a:lnTo>
                  <a:lnTo>
                    <a:pt x="934865" y="85053"/>
                  </a:lnTo>
                  <a:lnTo>
                    <a:pt x="935158" y="85053"/>
                  </a:lnTo>
                  <a:close/>
                  <a:moveTo>
                    <a:pt x="951236" y="50856"/>
                  </a:moveTo>
                  <a:lnTo>
                    <a:pt x="940419" y="25136"/>
                  </a:lnTo>
                  <a:lnTo>
                    <a:pt x="929896" y="50856"/>
                  </a:lnTo>
                  <a:lnTo>
                    <a:pt x="951236" y="50856"/>
                  </a:lnTo>
                  <a:close/>
                  <a:moveTo>
                    <a:pt x="1070798" y="85053"/>
                  </a:moveTo>
                  <a:lnTo>
                    <a:pt x="1001224" y="85053"/>
                  </a:lnTo>
                  <a:lnTo>
                    <a:pt x="1001224" y="80376"/>
                  </a:lnTo>
                  <a:cubicBezTo>
                    <a:pt x="1009701" y="80669"/>
                    <a:pt x="1013794" y="78038"/>
                    <a:pt x="1013209" y="72193"/>
                  </a:cubicBezTo>
                  <a:lnTo>
                    <a:pt x="1013209" y="14322"/>
                  </a:lnTo>
                  <a:cubicBezTo>
                    <a:pt x="1013794" y="8768"/>
                    <a:pt x="1009994" y="5846"/>
                    <a:pt x="1001224" y="6138"/>
                  </a:cubicBezTo>
                  <a:lnTo>
                    <a:pt x="1001224" y="1461"/>
                  </a:lnTo>
                  <a:lnTo>
                    <a:pt x="1045073" y="1461"/>
                  </a:lnTo>
                  <a:lnTo>
                    <a:pt x="1045073" y="6138"/>
                  </a:lnTo>
                  <a:cubicBezTo>
                    <a:pt x="1036595" y="5846"/>
                    <a:pt x="1032503" y="8476"/>
                    <a:pt x="1033088" y="14322"/>
                  </a:cubicBezTo>
                  <a:lnTo>
                    <a:pt x="1033088" y="71608"/>
                  </a:lnTo>
                  <a:cubicBezTo>
                    <a:pt x="1032795" y="77161"/>
                    <a:pt x="1035426" y="79792"/>
                    <a:pt x="1041273" y="79207"/>
                  </a:cubicBezTo>
                  <a:cubicBezTo>
                    <a:pt x="1053258" y="78331"/>
                    <a:pt x="1061736" y="69562"/>
                    <a:pt x="1066413" y="52610"/>
                  </a:cubicBezTo>
                  <a:lnTo>
                    <a:pt x="1071675" y="52610"/>
                  </a:lnTo>
                  <a:lnTo>
                    <a:pt x="1070798" y="85053"/>
                  </a:lnTo>
                  <a:close/>
                  <a:moveTo>
                    <a:pt x="1137449" y="72193"/>
                  </a:moveTo>
                  <a:lnTo>
                    <a:pt x="1137449" y="14322"/>
                  </a:lnTo>
                  <a:cubicBezTo>
                    <a:pt x="1138033" y="8768"/>
                    <a:pt x="1134233" y="5846"/>
                    <a:pt x="1126048" y="6138"/>
                  </a:cubicBezTo>
                  <a:lnTo>
                    <a:pt x="1126048" y="1461"/>
                  </a:lnTo>
                  <a:lnTo>
                    <a:pt x="1169312" y="1461"/>
                  </a:lnTo>
                  <a:cubicBezTo>
                    <a:pt x="1188898" y="1754"/>
                    <a:pt x="1199130" y="8768"/>
                    <a:pt x="1199715" y="22213"/>
                  </a:cubicBezTo>
                  <a:cubicBezTo>
                    <a:pt x="1199715" y="32443"/>
                    <a:pt x="1193283" y="38288"/>
                    <a:pt x="1180713" y="40334"/>
                  </a:cubicBezTo>
                  <a:cubicBezTo>
                    <a:pt x="1196499" y="42965"/>
                    <a:pt x="1204392" y="49687"/>
                    <a:pt x="1204392" y="61086"/>
                  </a:cubicBezTo>
                  <a:cubicBezTo>
                    <a:pt x="1203515" y="76577"/>
                    <a:pt x="1193283" y="84468"/>
                    <a:pt x="1173697" y="84761"/>
                  </a:cubicBezTo>
                  <a:lnTo>
                    <a:pt x="1126048" y="84761"/>
                  </a:lnTo>
                  <a:lnTo>
                    <a:pt x="1126048" y="80084"/>
                  </a:lnTo>
                  <a:cubicBezTo>
                    <a:pt x="1134233" y="80669"/>
                    <a:pt x="1138033" y="78038"/>
                    <a:pt x="1137449" y="72193"/>
                  </a:cubicBezTo>
                  <a:close/>
                  <a:moveTo>
                    <a:pt x="1156742" y="43842"/>
                  </a:moveTo>
                  <a:lnTo>
                    <a:pt x="1156742" y="70439"/>
                  </a:lnTo>
                  <a:cubicBezTo>
                    <a:pt x="1156450" y="76869"/>
                    <a:pt x="1159373" y="79792"/>
                    <a:pt x="1165220" y="79500"/>
                  </a:cubicBezTo>
                  <a:cubicBezTo>
                    <a:pt x="1177205" y="79207"/>
                    <a:pt x="1183344" y="73946"/>
                    <a:pt x="1183344" y="63424"/>
                  </a:cubicBezTo>
                  <a:cubicBezTo>
                    <a:pt x="1183052" y="50564"/>
                    <a:pt x="1176913" y="44134"/>
                    <a:pt x="1165220" y="44134"/>
                  </a:cubicBezTo>
                  <a:lnTo>
                    <a:pt x="1156742" y="44134"/>
                  </a:lnTo>
                  <a:lnTo>
                    <a:pt x="1156742" y="43842"/>
                  </a:lnTo>
                  <a:close/>
                  <a:moveTo>
                    <a:pt x="1156742" y="15491"/>
                  </a:moveTo>
                  <a:lnTo>
                    <a:pt x="1156742" y="38581"/>
                  </a:lnTo>
                  <a:lnTo>
                    <a:pt x="1160543" y="38581"/>
                  </a:lnTo>
                  <a:cubicBezTo>
                    <a:pt x="1172820" y="38581"/>
                    <a:pt x="1178959" y="33612"/>
                    <a:pt x="1178667" y="23382"/>
                  </a:cubicBezTo>
                  <a:cubicBezTo>
                    <a:pt x="1178375" y="12860"/>
                    <a:pt x="1173697" y="7599"/>
                    <a:pt x="1164927" y="7307"/>
                  </a:cubicBezTo>
                  <a:cubicBezTo>
                    <a:pt x="1159666" y="7307"/>
                    <a:pt x="1156742" y="9938"/>
                    <a:pt x="1156742" y="15491"/>
                  </a:cubicBezTo>
                  <a:close/>
                  <a:moveTo>
                    <a:pt x="1249995" y="85053"/>
                  </a:moveTo>
                  <a:lnTo>
                    <a:pt x="1216670" y="85053"/>
                  </a:lnTo>
                  <a:lnTo>
                    <a:pt x="1216670" y="80376"/>
                  </a:lnTo>
                  <a:cubicBezTo>
                    <a:pt x="1223393" y="79500"/>
                    <a:pt x="1228363" y="74239"/>
                    <a:pt x="1231871" y="64886"/>
                  </a:cubicBezTo>
                  <a:lnTo>
                    <a:pt x="1258765" y="585"/>
                  </a:lnTo>
                  <a:lnTo>
                    <a:pt x="1264904" y="585"/>
                  </a:lnTo>
                  <a:lnTo>
                    <a:pt x="1296183" y="72485"/>
                  </a:lnTo>
                  <a:cubicBezTo>
                    <a:pt x="1297937" y="77746"/>
                    <a:pt x="1301737" y="80669"/>
                    <a:pt x="1307584" y="80669"/>
                  </a:cubicBezTo>
                  <a:lnTo>
                    <a:pt x="1307584" y="85345"/>
                  </a:lnTo>
                  <a:lnTo>
                    <a:pt x="1264027" y="85345"/>
                  </a:lnTo>
                  <a:lnTo>
                    <a:pt x="1264027" y="80669"/>
                  </a:lnTo>
                  <a:lnTo>
                    <a:pt x="1268704" y="80669"/>
                  </a:lnTo>
                  <a:cubicBezTo>
                    <a:pt x="1273674" y="80961"/>
                    <a:pt x="1276012" y="79500"/>
                    <a:pt x="1275720" y="76285"/>
                  </a:cubicBezTo>
                  <a:cubicBezTo>
                    <a:pt x="1275720" y="75700"/>
                    <a:pt x="1275427" y="74531"/>
                    <a:pt x="1275135" y="72485"/>
                  </a:cubicBezTo>
                  <a:cubicBezTo>
                    <a:pt x="1275427" y="73654"/>
                    <a:pt x="1275427" y="73362"/>
                    <a:pt x="1274550" y="71608"/>
                  </a:cubicBezTo>
                  <a:lnTo>
                    <a:pt x="1268412" y="57871"/>
                  </a:lnTo>
                  <a:lnTo>
                    <a:pt x="1241810" y="57871"/>
                  </a:lnTo>
                  <a:lnTo>
                    <a:pt x="1238010" y="67224"/>
                  </a:lnTo>
                  <a:cubicBezTo>
                    <a:pt x="1237133" y="68685"/>
                    <a:pt x="1236548" y="71316"/>
                    <a:pt x="1236255" y="74823"/>
                  </a:cubicBezTo>
                  <a:cubicBezTo>
                    <a:pt x="1236548" y="78623"/>
                    <a:pt x="1238887" y="80376"/>
                    <a:pt x="1243271" y="80376"/>
                  </a:cubicBezTo>
                  <a:lnTo>
                    <a:pt x="1249410" y="80376"/>
                  </a:lnTo>
                  <a:lnTo>
                    <a:pt x="1249410" y="85053"/>
                  </a:lnTo>
                  <a:lnTo>
                    <a:pt x="1249995" y="85053"/>
                  </a:lnTo>
                  <a:close/>
                  <a:moveTo>
                    <a:pt x="1266073" y="50856"/>
                  </a:moveTo>
                  <a:lnTo>
                    <a:pt x="1255257" y="25136"/>
                  </a:lnTo>
                  <a:lnTo>
                    <a:pt x="1244733" y="50856"/>
                  </a:lnTo>
                  <a:lnTo>
                    <a:pt x="1266073" y="50856"/>
                  </a:lnTo>
                  <a:close/>
                  <a:moveTo>
                    <a:pt x="1315476" y="6430"/>
                  </a:moveTo>
                  <a:lnTo>
                    <a:pt x="1315476" y="1754"/>
                  </a:lnTo>
                  <a:lnTo>
                    <a:pt x="1345002" y="1754"/>
                  </a:lnTo>
                  <a:lnTo>
                    <a:pt x="1385635" y="58748"/>
                  </a:lnTo>
                  <a:lnTo>
                    <a:pt x="1386220" y="58748"/>
                  </a:lnTo>
                  <a:lnTo>
                    <a:pt x="1386220" y="16075"/>
                  </a:lnTo>
                  <a:cubicBezTo>
                    <a:pt x="1386804" y="10814"/>
                    <a:pt x="1382712" y="7599"/>
                    <a:pt x="1373357" y="6722"/>
                  </a:cubicBezTo>
                  <a:lnTo>
                    <a:pt x="1373357" y="2046"/>
                  </a:lnTo>
                  <a:lnTo>
                    <a:pt x="1403760" y="2046"/>
                  </a:lnTo>
                  <a:lnTo>
                    <a:pt x="1403760" y="6722"/>
                  </a:lnTo>
                  <a:cubicBezTo>
                    <a:pt x="1395867" y="7599"/>
                    <a:pt x="1392359" y="10814"/>
                    <a:pt x="1392943" y="16075"/>
                  </a:cubicBezTo>
                  <a:lnTo>
                    <a:pt x="1392943" y="85345"/>
                  </a:lnTo>
                  <a:lnTo>
                    <a:pt x="1381543" y="85345"/>
                  </a:lnTo>
                  <a:lnTo>
                    <a:pt x="1335062" y="21044"/>
                  </a:lnTo>
                  <a:lnTo>
                    <a:pt x="1334478" y="21044"/>
                  </a:lnTo>
                  <a:lnTo>
                    <a:pt x="1334478" y="72777"/>
                  </a:lnTo>
                  <a:cubicBezTo>
                    <a:pt x="1333601" y="78331"/>
                    <a:pt x="1338278" y="81253"/>
                    <a:pt x="1348802" y="80961"/>
                  </a:cubicBezTo>
                  <a:lnTo>
                    <a:pt x="1348802" y="85637"/>
                  </a:lnTo>
                  <a:lnTo>
                    <a:pt x="1316061" y="85637"/>
                  </a:lnTo>
                  <a:lnTo>
                    <a:pt x="1316061" y="80961"/>
                  </a:lnTo>
                  <a:cubicBezTo>
                    <a:pt x="1324539" y="81253"/>
                    <a:pt x="1328631" y="78623"/>
                    <a:pt x="1328047" y="72777"/>
                  </a:cubicBezTo>
                  <a:lnTo>
                    <a:pt x="1328047" y="14906"/>
                  </a:lnTo>
                  <a:cubicBezTo>
                    <a:pt x="1328339" y="8768"/>
                    <a:pt x="1324246" y="6138"/>
                    <a:pt x="1315476" y="6430"/>
                  </a:cubicBezTo>
                  <a:close/>
                  <a:moveTo>
                    <a:pt x="1415745" y="6430"/>
                  </a:moveTo>
                  <a:lnTo>
                    <a:pt x="1415745" y="1754"/>
                  </a:lnTo>
                  <a:lnTo>
                    <a:pt x="1457840" y="1754"/>
                  </a:lnTo>
                  <a:lnTo>
                    <a:pt x="1457840" y="6430"/>
                  </a:lnTo>
                  <a:cubicBezTo>
                    <a:pt x="1450824" y="6138"/>
                    <a:pt x="1447609" y="8768"/>
                    <a:pt x="1447901" y="14614"/>
                  </a:cubicBezTo>
                  <a:lnTo>
                    <a:pt x="1447901" y="40627"/>
                  </a:lnTo>
                  <a:lnTo>
                    <a:pt x="1473041" y="15491"/>
                  </a:lnTo>
                  <a:cubicBezTo>
                    <a:pt x="1474795" y="14029"/>
                    <a:pt x="1475965" y="12276"/>
                    <a:pt x="1475965" y="10230"/>
                  </a:cubicBezTo>
                  <a:cubicBezTo>
                    <a:pt x="1475965" y="7599"/>
                    <a:pt x="1473918" y="6430"/>
                    <a:pt x="1469826" y="6430"/>
                  </a:cubicBezTo>
                  <a:lnTo>
                    <a:pt x="1465441" y="6430"/>
                  </a:lnTo>
                  <a:lnTo>
                    <a:pt x="1465441" y="1754"/>
                  </a:lnTo>
                  <a:lnTo>
                    <a:pt x="1501397" y="1754"/>
                  </a:lnTo>
                  <a:lnTo>
                    <a:pt x="1501397" y="6430"/>
                  </a:lnTo>
                  <a:cubicBezTo>
                    <a:pt x="1493797" y="7015"/>
                    <a:pt x="1488535" y="9353"/>
                    <a:pt x="1485319" y="13152"/>
                  </a:cubicBezTo>
                  <a:lnTo>
                    <a:pt x="1466318" y="31274"/>
                  </a:lnTo>
                  <a:lnTo>
                    <a:pt x="1493212" y="75408"/>
                  </a:lnTo>
                  <a:cubicBezTo>
                    <a:pt x="1494966" y="78915"/>
                    <a:pt x="1499059" y="80669"/>
                    <a:pt x="1505197" y="80669"/>
                  </a:cubicBezTo>
                  <a:lnTo>
                    <a:pt x="1505197" y="85345"/>
                  </a:lnTo>
                  <a:lnTo>
                    <a:pt x="1463394" y="85345"/>
                  </a:lnTo>
                  <a:lnTo>
                    <a:pt x="1463394" y="80669"/>
                  </a:lnTo>
                  <a:cubicBezTo>
                    <a:pt x="1467779" y="80084"/>
                    <a:pt x="1470118" y="79207"/>
                    <a:pt x="1470118" y="77746"/>
                  </a:cubicBezTo>
                  <a:cubicBezTo>
                    <a:pt x="1472457" y="80376"/>
                    <a:pt x="1466318" y="69270"/>
                    <a:pt x="1451994" y="45011"/>
                  </a:cubicBezTo>
                  <a:lnTo>
                    <a:pt x="1447609" y="48810"/>
                  </a:lnTo>
                  <a:lnTo>
                    <a:pt x="1447609" y="72485"/>
                  </a:lnTo>
                  <a:cubicBezTo>
                    <a:pt x="1447316" y="78038"/>
                    <a:pt x="1450240" y="80961"/>
                    <a:pt x="1456086" y="80669"/>
                  </a:cubicBezTo>
                  <a:lnTo>
                    <a:pt x="1456086" y="85345"/>
                  </a:lnTo>
                  <a:lnTo>
                    <a:pt x="1415453" y="85345"/>
                  </a:lnTo>
                  <a:lnTo>
                    <a:pt x="1415453" y="80669"/>
                  </a:lnTo>
                  <a:cubicBezTo>
                    <a:pt x="1423930" y="80961"/>
                    <a:pt x="1428023" y="78331"/>
                    <a:pt x="1427438" y="72485"/>
                  </a:cubicBezTo>
                  <a:lnTo>
                    <a:pt x="1427438" y="14614"/>
                  </a:lnTo>
                  <a:cubicBezTo>
                    <a:pt x="1428023" y="8768"/>
                    <a:pt x="1424222" y="6138"/>
                    <a:pt x="1415745" y="6430"/>
                  </a:cubicBezTo>
                  <a:close/>
                  <a:moveTo>
                    <a:pt x="1558693" y="43257"/>
                  </a:moveTo>
                  <a:cubicBezTo>
                    <a:pt x="1561617" y="16952"/>
                    <a:pt x="1575648" y="2631"/>
                    <a:pt x="1601373" y="0"/>
                  </a:cubicBezTo>
                  <a:cubicBezTo>
                    <a:pt x="1626514" y="2923"/>
                    <a:pt x="1640838" y="17244"/>
                    <a:pt x="1643469" y="43257"/>
                  </a:cubicBezTo>
                  <a:cubicBezTo>
                    <a:pt x="1640838" y="69270"/>
                    <a:pt x="1626806" y="83299"/>
                    <a:pt x="1601373" y="85345"/>
                  </a:cubicBezTo>
                  <a:cubicBezTo>
                    <a:pt x="1575356" y="83299"/>
                    <a:pt x="1561032" y="69270"/>
                    <a:pt x="1558693" y="43257"/>
                  </a:cubicBezTo>
                  <a:close/>
                  <a:moveTo>
                    <a:pt x="1581495" y="43257"/>
                  </a:moveTo>
                  <a:cubicBezTo>
                    <a:pt x="1581495" y="68101"/>
                    <a:pt x="1588219" y="80669"/>
                    <a:pt x="1601373" y="80669"/>
                  </a:cubicBezTo>
                  <a:cubicBezTo>
                    <a:pt x="1614236" y="80961"/>
                    <a:pt x="1620667" y="68393"/>
                    <a:pt x="1620667" y="43257"/>
                  </a:cubicBezTo>
                  <a:cubicBezTo>
                    <a:pt x="1620667" y="18121"/>
                    <a:pt x="1614236" y="5553"/>
                    <a:pt x="1601373" y="5846"/>
                  </a:cubicBezTo>
                  <a:cubicBezTo>
                    <a:pt x="1587926" y="5846"/>
                    <a:pt x="1581495" y="18414"/>
                    <a:pt x="1581495" y="43257"/>
                  </a:cubicBezTo>
                  <a:close/>
                  <a:moveTo>
                    <a:pt x="1702519" y="85053"/>
                  </a:moveTo>
                  <a:lnTo>
                    <a:pt x="1656916" y="85053"/>
                  </a:lnTo>
                  <a:lnTo>
                    <a:pt x="1656916" y="80376"/>
                  </a:lnTo>
                  <a:cubicBezTo>
                    <a:pt x="1665393" y="80669"/>
                    <a:pt x="1669486" y="78038"/>
                    <a:pt x="1668901" y="72193"/>
                  </a:cubicBezTo>
                  <a:lnTo>
                    <a:pt x="1668901" y="14322"/>
                  </a:lnTo>
                  <a:cubicBezTo>
                    <a:pt x="1669486" y="8768"/>
                    <a:pt x="1665686" y="5846"/>
                    <a:pt x="1656916" y="6138"/>
                  </a:cubicBezTo>
                  <a:lnTo>
                    <a:pt x="1656916" y="1461"/>
                  </a:lnTo>
                  <a:lnTo>
                    <a:pt x="1731752" y="1461"/>
                  </a:lnTo>
                  <a:lnTo>
                    <a:pt x="1732629" y="31274"/>
                  </a:lnTo>
                  <a:lnTo>
                    <a:pt x="1727367" y="31274"/>
                  </a:lnTo>
                  <a:cubicBezTo>
                    <a:pt x="1722982" y="15198"/>
                    <a:pt x="1713335" y="7015"/>
                    <a:pt x="1699011" y="7015"/>
                  </a:cubicBezTo>
                  <a:cubicBezTo>
                    <a:pt x="1691703" y="6430"/>
                    <a:pt x="1688487" y="8768"/>
                    <a:pt x="1689072" y="14614"/>
                  </a:cubicBezTo>
                  <a:lnTo>
                    <a:pt x="1689072" y="38288"/>
                  </a:lnTo>
                  <a:cubicBezTo>
                    <a:pt x="1699596" y="39165"/>
                    <a:pt x="1705735" y="34489"/>
                    <a:pt x="1708073" y="23967"/>
                  </a:cubicBezTo>
                  <a:lnTo>
                    <a:pt x="1712750" y="23967"/>
                  </a:lnTo>
                  <a:lnTo>
                    <a:pt x="1712750" y="57579"/>
                  </a:lnTo>
                  <a:lnTo>
                    <a:pt x="1708073" y="57579"/>
                  </a:lnTo>
                  <a:cubicBezTo>
                    <a:pt x="1705735" y="47057"/>
                    <a:pt x="1699596" y="42380"/>
                    <a:pt x="1689072" y="43257"/>
                  </a:cubicBezTo>
                  <a:lnTo>
                    <a:pt x="1689072" y="71608"/>
                  </a:lnTo>
                  <a:cubicBezTo>
                    <a:pt x="1688487" y="77161"/>
                    <a:pt x="1692872" y="80084"/>
                    <a:pt x="1702226" y="79792"/>
                  </a:cubicBezTo>
                  <a:lnTo>
                    <a:pt x="1702226" y="85053"/>
                  </a:lnTo>
                  <a:lnTo>
                    <a:pt x="1702519" y="85053"/>
                  </a:lnTo>
                  <a:close/>
                  <a:moveTo>
                    <a:pt x="1866223" y="2046"/>
                  </a:moveTo>
                  <a:lnTo>
                    <a:pt x="1866223" y="31858"/>
                  </a:lnTo>
                  <a:lnTo>
                    <a:pt x="1861545" y="31858"/>
                  </a:lnTo>
                  <a:cubicBezTo>
                    <a:pt x="1855114" y="13737"/>
                    <a:pt x="1846052" y="5261"/>
                    <a:pt x="1834067" y="5846"/>
                  </a:cubicBezTo>
                  <a:cubicBezTo>
                    <a:pt x="1819742" y="5846"/>
                    <a:pt x="1812726" y="18414"/>
                    <a:pt x="1812726" y="43257"/>
                  </a:cubicBezTo>
                  <a:cubicBezTo>
                    <a:pt x="1812726" y="67808"/>
                    <a:pt x="1820912" y="80376"/>
                    <a:pt x="1837282" y="80669"/>
                  </a:cubicBezTo>
                  <a:cubicBezTo>
                    <a:pt x="1853360" y="80376"/>
                    <a:pt x="1862130" y="71024"/>
                    <a:pt x="1863299" y="52318"/>
                  </a:cubicBezTo>
                  <a:lnTo>
                    <a:pt x="1868853" y="52318"/>
                  </a:lnTo>
                  <a:cubicBezTo>
                    <a:pt x="1868269" y="74239"/>
                    <a:pt x="1856576" y="85053"/>
                    <a:pt x="1834359" y="85345"/>
                  </a:cubicBezTo>
                  <a:cubicBezTo>
                    <a:pt x="1806880" y="84468"/>
                    <a:pt x="1792264" y="70439"/>
                    <a:pt x="1790217" y="43257"/>
                  </a:cubicBezTo>
                  <a:cubicBezTo>
                    <a:pt x="1793141" y="16952"/>
                    <a:pt x="1807172" y="2631"/>
                    <a:pt x="1832897" y="0"/>
                  </a:cubicBezTo>
                  <a:cubicBezTo>
                    <a:pt x="1839913" y="0"/>
                    <a:pt x="1847806" y="2338"/>
                    <a:pt x="1856576" y="7015"/>
                  </a:cubicBezTo>
                  <a:lnTo>
                    <a:pt x="1861253" y="1754"/>
                  </a:lnTo>
                  <a:lnTo>
                    <a:pt x="1866223" y="1754"/>
                  </a:lnTo>
                  <a:lnTo>
                    <a:pt x="1866223" y="2046"/>
                  </a:lnTo>
                  <a:close/>
                  <a:moveTo>
                    <a:pt x="1915626" y="38581"/>
                  </a:moveTo>
                  <a:lnTo>
                    <a:pt x="1942520" y="38581"/>
                  </a:lnTo>
                  <a:lnTo>
                    <a:pt x="1942520" y="14322"/>
                  </a:lnTo>
                  <a:cubicBezTo>
                    <a:pt x="1942813" y="8768"/>
                    <a:pt x="1939305" y="5846"/>
                    <a:pt x="1931996" y="6138"/>
                  </a:cubicBezTo>
                  <a:lnTo>
                    <a:pt x="1931996" y="1461"/>
                  </a:lnTo>
                  <a:lnTo>
                    <a:pt x="1974676" y="1461"/>
                  </a:lnTo>
                  <a:lnTo>
                    <a:pt x="1974676" y="6138"/>
                  </a:lnTo>
                  <a:cubicBezTo>
                    <a:pt x="1966199" y="5846"/>
                    <a:pt x="1962106" y="8476"/>
                    <a:pt x="1962691" y="14322"/>
                  </a:cubicBezTo>
                  <a:lnTo>
                    <a:pt x="1962691" y="72193"/>
                  </a:lnTo>
                  <a:cubicBezTo>
                    <a:pt x="1962106" y="77746"/>
                    <a:pt x="1965907" y="80669"/>
                    <a:pt x="1974676" y="80376"/>
                  </a:cubicBezTo>
                  <a:lnTo>
                    <a:pt x="1974676" y="85053"/>
                  </a:lnTo>
                  <a:lnTo>
                    <a:pt x="1931996" y="85053"/>
                  </a:lnTo>
                  <a:lnTo>
                    <a:pt x="1931996" y="80376"/>
                  </a:lnTo>
                  <a:cubicBezTo>
                    <a:pt x="1939305" y="80669"/>
                    <a:pt x="1942813" y="78038"/>
                    <a:pt x="1942520" y="72193"/>
                  </a:cubicBezTo>
                  <a:lnTo>
                    <a:pt x="1942520" y="43842"/>
                  </a:lnTo>
                  <a:lnTo>
                    <a:pt x="1915626" y="43842"/>
                  </a:lnTo>
                  <a:lnTo>
                    <a:pt x="1915626" y="72193"/>
                  </a:lnTo>
                  <a:cubicBezTo>
                    <a:pt x="1915334" y="77746"/>
                    <a:pt x="1918842" y="80669"/>
                    <a:pt x="1926150" y="80376"/>
                  </a:cubicBezTo>
                  <a:lnTo>
                    <a:pt x="1926150" y="85053"/>
                  </a:lnTo>
                  <a:lnTo>
                    <a:pt x="1884055" y="85053"/>
                  </a:lnTo>
                  <a:lnTo>
                    <a:pt x="1884055" y="80376"/>
                  </a:lnTo>
                  <a:cubicBezTo>
                    <a:pt x="1892240" y="80669"/>
                    <a:pt x="1896040" y="78038"/>
                    <a:pt x="1895455" y="72193"/>
                  </a:cubicBezTo>
                  <a:lnTo>
                    <a:pt x="1895455" y="14322"/>
                  </a:lnTo>
                  <a:cubicBezTo>
                    <a:pt x="1896040" y="8768"/>
                    <a:pt x="1892240" y="5846"/>
                    <a:pt x="1884055" y="6138"/>
                  </a:cubicBezTo>
                  <a:lnTo>
                    <a:pt x="1884055" y="1461"/>
                  </a:lnTo>
                  <a:lnTo>
                    <a:pt x="1926150" y="1461"/>
                  </a:lnTo>
                  <a:lnTo>
                    <a:pt x="1926150" y="6138"/>
                  </a:lnTo>
                  <a:cubicBezTo>
                    <a:pt x="1918842" y="5846"/>
                    <a:pt x="1915334" y="8476"/>
                    <a:pt x="1915626" y="14322"/>
                  </a:cubicBezTo>
                  <a:lnTo>
                    <a:pt x="1915626" y="38581"/>
                  </a:lnTo>
                  <a:close/>
                  <a:moveTo>
                    <a:pt x="2031388" y="85053"/>
                  </a:moveTo>
                  <a:lnTo>
                    <a:pt x="1987246" y="85053"/>
                  </a:lnTo>
                  <a:lnTo>
                    <a:pt x="1987246" y="80376"/>
                  </a:lnTo>
                  <a:cubicBezTo>
                    <a:pt x="1995724" y="80669"/>
                    <a:pt x="1999817" y="78038"/>
                    <a:pt x="1999232" y="72193"/>
                  </a:cubicBezTo>
                  <a:lnTo>
                    <a:pt x="1999232" y="14322"/>
                  </a:lnTo>
                  <a:cubicBezTo>
                    <a:pt x="1999817" y="8768"/>
                    <a:pt x="1996016" y="5846"/>
                    <a:pt x="1987246" y="6138"/>
                  </a:cubicBezTo>
                  <a:lnTo>
                    <a:pt x="1987246" y="1461"/>
                  </a:lnTo>
                  <a:lnTo>
                    <a:pt x="2031388" y="1461"/>
                  </a:lnTo>
                  <a:lnTo>
                    <a:pt x="2031388" y="6138"/>
                  </a:lnTo>
                  <a:cubicBezTo>
                    <a:pt x="2022910" y="5846"/>
                    <a:pt x="2018818" y="8476"/>
                    <a:pt x="2019402" y="14322"/>
                  </a:cubicBezTo>
                  <a:lnTo>
                    <a:pt x="2019402" y="72193"/>
                  </a:lnTo>
                  <a:cubicBezTo>
                    <a:pt x="2018818" y="77746"/>
                    <a:pt x="2022618" y="80669"/>
                    <a:pt x="2031388" y="80376"/>
                  </a:cubicBezTo>
                  <a:lnTo>
                    <a:pt x="2031388" y="85053"/>
                  </a:lnTo>
                  <a:close/>
                  <a:moveTo>
                    <a:pt x="2044543" y="6430"/>
                  </a:moveTo>
                  <a:lnTo>
                    <a:pt x="2044543" y="1754"/>
                  </a:lnTo>
                  <a:lnTo>
                    <a:pt x="2074068" y="1754"/>
                  </a:lnTo>
                  <a:lnTo>
                    <a:pt x="2114701" y="58748"/>
                  </a:lnTo>
                  <a:lnTo>
                    <a:pt x="2115286" y="58748"/>
                  </a:lnTo>
                  <a:lnTo>
                    <a:pt x="2115286" y="16075"/>
                  </a:lnTo>
                  <a:cubicBezTo>
                    <a:pt x="2115871" y="10814"/>
                    <a:pt x="2111778" y="7599"/>
                    <a:pt x="2102424" y="6722"/>
                  </a:cubicBezTo>
                  <a:lnTo>
                    <a:pt x="2102424" y="2046"/>
                  </a:lnTo>
                  <a:lnTo>
                    <a:pt x="2132826" y="2046"/>
                  </a:lnTo>
                  <a:lnTo>
                    <a:pt x="2132826" y="6722"/>
                  </a:lnTo>
                  <a:cubicBezTo>
                    <a:pt x="2124933" y="7599"/>
                    <a:pt x="2121425" y="10814"/>
                    <a:pt x="2122010" y="16075"/>
                  </a:cubicBezTo>
                  <a:lnTo>
                    <a:pt x="2122010" y="85345"/>
                  </a:lnTo>
                  <a:lnTo>
                    <a:pt x="2110609" y="85345"/>
                  </a:lnTo>
                  <a:lnTo>
                    <a:pt x="2064129" y="21044"/>
                  </a:lnTo>
                  <a:lnTo>
                    <a:pt x="2063544" y="21044"/>
                  </a:lnTo>
                  <a:lnTo>
                    <a:pt x="2063544" y="72777"/>
                  </a:lnTo>
                  <a:cubicBezTo>
                    <a:pt x="2062667" y="78331"/>
                    <a:pt x="2067344" y="81253"/>
                    <a:pt x="2077868" y="80961"/>
                  </a:cubicBezTo>
                  <a:lnTo>
                    <a:pt x="2077868" y="85637"/>
                  </a:lnTo>
                  <a:lnTo>
                    <a:pt x="2045127" y="85637"/>
                  </a:lnTo>
                  <a:lnTo>
                    <a:pt x="2045127" y="80961"/>
                  </a:lnTo>
                  <a:cubicBezTo>
                    <a:pt x="2053605" y="81253"/>
                    <a:pt x="2057697" y="78623"/>
                    <a:pt x="2057113" y="72777"/>
                  </a:cubicBezTo>
                  <a:lnTo>
                    <a:pt x="2057113" y="14906"/>
                  </a:lnTo>
                  <a:cubicBezTo>
                    <a:pt x="2057405" y="8768"/>
                    <a:pt x="2053313" y="6138"/>
                    <a:pt x="2044543" y="6430"/>
                  </a:cubicBezTo>
                  <a:close/>
                  <a:moveTo>
                    <a:pt x="2174921" y="85053"/>
                  </a:moveTo>
                  <a:lnTo>
                    <a:pt x="2141888" y="85053"/>
                  </a:lnTo>
                  <a:lnTo>
                    <a:pt x="2141888" y="80376"/>
                  </a:lnTo>
                  <a:cubicBezTo>
                    <a:pt x="2148612" y="79500"/>
                    <a:pt x="2153581" y="74239"/>
                    <a:pt x="2157089" y="64886"/>
                  </a:cubicBezTo>
                  <a:lnTo>
                    <a:pt x="2183983" y="585"/>
                  </a:lnTo>
                  <a:lnTo>
                    <a:pt x="2190122" y="585"/>
                  </a:lnTo>
                  <a:lnTo>
                    <a:pt x="2221401" y="72485"/>
                  </a:lnTo>
                  <a:cubicBezTo>
                    <a:pt x="2223155" y="77746"/>
                    <a:pt x="2226956" y="80669"/>
                    <a:pt x="2232802" y="80669"/>
                  </a:cubicBezTo>
                  <a:lnTo>
                    <a:pt x="2232802" y="85345"/>
                  </a:lnTo>
                  <a:lnTo>
                    <a:pt x="2189245" y="85345"/>
                  </a:lnTo>
                  <a:lnTo>
                    <a:pt x="2189245" y="80669"/>
                  </a:lnTo>
                  <a:lnTo>
                    <a:pt x="2193922" y="80669"/>
                  </a:lnTo>
                  <a:cubicBezTo>
                    <a:pt x="2198892" y="80961"/>
                    <a:pt x="2201231" y="79500"/>
                    <a:pt x="2200938" y="76285"/>
                  </a:cubicBezTo>
                  <a:cubicBezTo>
                    <a:pt x="2200938" y="75700"/>
                    <a:pt x="2200646" y="74531"/>
                    <a:pt x="2200354" y="72485"/>
                  </a:cubicBezTo>
                  <a:cubicBezTo>
                    <a:pt x="2200646" y="73654"/>
                    <a:pt x="2200646" y="73362"/>
                    <a:pt x="2199769" y="71608"/>
                  </a:cubicBezTo>
                  <a:lnTo>
                    <a:pt x="2193630" y="57871"/>
                  </a:lnTo>
                  <a:lnTo>
                    <a:pt x="2167028" y="57871"/>
                  </a:lnTo>
                  <a:lnTo>
                    <a:pt x="2163228" y="67224"/>
                  </a:lnTo>
                  <a:cubicBezTo>
                    <a:pt x="2162351" y="68685"/>
                    <a:pt x="2161766" y="71316"/>
                    <a:pt x="2161474" y="74823"/>
                  </a:cubicBezTo>
                  <a:cubicBezTo>
                    <a:pt x="2161766" y="78623"/>
                    <a:pt x="2164105" y="80376"/>
                    <a:pt x="2168490" y="80376"/>
                  </a:cubicBezTo>
                  <a:lnTo>
                    <a:pt x="2174629" y="80376"/>
                  </a:lnTo>
                  <a:lnTo>
                    <a:pt x="2174921" y="85053"/>
                  </a:lnTo>
                  <a:close/>
                  <a:moveTo>
                    <a:pt x="2190999" y="50856"/>
                  </a:moveTo>
                  <a:lnTo>
                    <a:pt x="2180183" y="25136"/>
                  </a:lnTo>
                  <a:lnTo>
                    <a:pt x="2169659" y="50856"/>
                  </a:lnTo>
                  <a:lnTo>
                    <a:pt x="2190999" y="50856"/>
                  </a:lnTo>
                  <a:close/>
                </a:path>
              </a:pathLst>
            </a:custGeom>
            <a:grpFill/>
            <a:ln w="186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</a:endParaRPr>
            </a:p>
          </p:txBody>
        </p:sp>
      </p:grpSp>
      <p:grpSp>
        <p:nvGrpSpPr>
          <p:cNvPr id="173" name="组合 172"/>
          <p:cNvGrpSpPr/>
          <p:nvPr/>
        </p:nvGrpSpPr>
        <p:grpSpPr>
          <a:xfrm>
            <a:off x="876300" y="4697288"/>
            <a:ext cx="2437044" cy="1258212"/>
            <a:chOff x="876300" y="3185140"/>
            <a:chExt cx="2437044" cy="1258212"/>
          </a:xfrm>
        </p:grpSpPr>
        <p:sp>
          <p:nvSpPr>
            <p:cNvPr id="174" name="矩形: 圆角 173"/>
            <p:cNvSpPr/>
            <p:nvPr/>
          </p:nvSpPr>
          <p:spPr>
            <a:xfrm>
              <a:off x="876300" y="3185140"/>
              <a:ext cx="2437044" cy="1258212"/>
            </a:xfrm>
            <a:prstGeom prst="roundRect">
              <a:avLst>
                <a:gd name="adj" fmla="val 8150"/>
              </a:avLst>
            </a:prstGeom>
            <a:gradFill>
              <a:gsLst>
                <a:gs pos="0">
                  <a:srgbClr val="FCE0A2"/>
                </a:gs>
                <a:gs pos="75000">
                  <a:srgbClr val="F6BB38"/>
                </a:gs>
              </a:gsLst>
              <a:lin ang="5400000" scaled="1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grpSp>
          <p:nvGrpSpPr>
            <p:cNvPr id="175" name="组合 174"/>
            <p:cNvGrpSpPr/>
            <p:nvPr/>
          </p:nvGrpSpPr>
          <p:grpSpPr>
            <a:xfrm>
              <a:off x="1092835" y="3606710"/>
              <a:ext cx="2003974" cy="396022"/>
              <a:chOff x="3252201" y="2557943"/>
              <a:chExt cx="1451576" cy="286857"/>
            </a:xfrm>
            <a:solidFill>
              <a:sysClr val="window" lastClr="FFFFFF"/>
            </a:solidFill>
          </p:grpSpPr>
          <p:sp>
            <p:nvSpPr>
              <p:cNvPr id="176" name="任意多边形: 形状 175"/>
              <p:cNvSpPr/>
              <p:nvPr/>
            </p:nvSpPr>
            <p:spPr>
              <a:xfrm>
                <a:off x="3380102" y="2557943"/>
                <a:ext cx="32858" cy="88685"/>
              </a:xfrm>
              <a:custGeom>
                <a:avLst/>
                <a:gdLst>
                  <a:gd name="connsiteX0" fmla="*/ 12473 w 67495"/>
                  <a:gd name="connsiteY0" fmla="*/ 182089 h 182172"/>
                  <a:gd name="connsiteX1" fmla="*/ 45213 w 67495"/>
                  <a:gd name="connsiteY1" fmla="*/ 182089 h 182172"/>
                  <a:gd name="connsiteX2" fmla="*/ 64507 w 67495"/>
                  <a:gd name="connsiteY2" fmla="*/ 176828 h 182172"/>
                  <a:gd name="connsiteX3" fmla="*/ 66846 w 67495"/>
                  <a:gd name="connsiteY3" fmla="*/ 169521 h 182172"/>
                  <a:gd name="connsiteX4" fmla="*/ 66846 w 67495"/>
                  <a:gd name="connsiteY4" fmla="*/ 153446 h 182172"/>
                  <a:gd name="connsiteX5" fmla="*/ 66846 w 67495"/>
                  <a:gd name="connsiteY5" fmla="*/ 130941 h 182172"/>
                  <a:gd name="connsiteX6" fmla="*/ 66846 w 67495"/>
                  <a:gd name="connsiteY6" fmla="*/ 42380 h 182172"/>
                  <a:gd name="connsiteX7" fmla="*/ 65676 w 67495"/>
                  <a:gd name="connsiteY7" fmla="*/ 0 h 182172"/>
                  <a:gd name="connsiteX8" fmla="*/ 1949 w 67495"/>
                  <a:gd name="connsiteY8" fmla="*/ 0 h 182172"/>
                  <a:gd name="connsiteX9" fmla="*/ 780 w 67495"/>
                  <a:gd name="connsiteY9" fmla="*/ 21044 h 182172"/>
                  <a:gd name="connsiteX10" fmla="*/ 780 w 67495"/>
                  <a:gd name="connsiteY10" fmla="*/ 109604 h 182172"/>
                  <a:gd name="connsiteX11" fmla="*/ 780 w 67495"/>
                  <a:gd name="connsiteY11" fmla="*/ 171859 h 182172"/>
                  <a:gd name="connsiteX12" fmla="*/ 12473 w 67495"/>
                  <a:gd name="connsiteY12" fmla="*/ 182089 h 1821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7495" h="182172">
                    <a:moveTo>
                      <a:pt x="12473" y="182089"/>
                    </a:moveTo>
                    <a:lnTo>
                      <a:pt x="45213" y="182089"/>
                    </a:lnTo>
                    <a:cubicBezTo>
                      <a:pt x="50768" y="182089"/>
                      <a:pt x="61291" y="183258"/>
                      <a:pt x="64507" y="176828"/>
                    </a:cubicBezTo>
                    <a:cubicBezTo>
                      <a:pt x="65676" y="175075"/>
                      <a:pt x="66846" y="171567"/>
                      <a:pt x="66846" y="169521"/>
                    </a:cubicBezTo>
                    <a:cubicBezTo>
                      <a:pt x="68307" y="165722"/>
                      <a:pt x="66846" y="157538"/>
                      <a:pt x="66846" y="153446"/>
                    </a:cubicBezTo>
                    <a:lnTo>
                      <a:pt x="66846" y="130941"/>
                    </a:lnTo>
                    <a:lnTo>
                      <a:pt x="66846" y="42380"/>
                    </a:lnTo>
                    <a:cubicBezTo>
                      <a:pt x="66846" y="37704"/>
                      <a:pt x="67723" y="0"/>
                      <a:pt x="65676" y="0"/>
                    </a:cubicBezTo>
                    <a:lnTo>
                      <a:pt x="1949" y="0"/>
                    </a:lnTo>
                    <a:cubicBezTo>
                      <a:pt x="195" y="0"/>
                      <a:pt x="780" y="18121"/>
                      <a:pt x="780" y="21044"/>
                    </a:cubicBezTo>
                    <a:lnTo>
                      <a:pt x="780" y="109604"/>
                    </a:lnTo>
                    <a:cubicBezTo>
                      <a:pt x="780" y="130064"/>
                      <a:pt x="-974" y="151400"/>
                      <a:pt x="780" y="171859"/>
                    </a:cubicBezTo>
                    <a:cubicBezTo>
                      <a:pt x="1657" y="177705"/>
                      <a:pt x="6626" y="181505"/>
                      <a:pt x="12473" y="182089"/>
                    </a:cubicBezTo>
                    <a:close/>
                  </a:path>
                </a:pathLst>
              </a:custGeom>
              <a:grpFill/>
              <a:ln w="18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</a:endParaRPr>
              </a:p>
            </p:txBody>
          </p:sp>
          <p:sp>
            <p:nvSpPr>
              <p:cNvPr id="177" name="任意多边形: 形状 176"/>
              <p:cNvSpPr/>
              <p:nvPr/>
            </p:nvSpPr>
            <p:spPr>
              <a:xfrm>
                <a:off x="3252201" y="2560362"/>
                <a:ext cx="288756" cy="284438"/>
              </a:xfrm>
              <a:custGeom>
                <a:avLst/>
                <a:gdLst>
                  <a:gd name="connsiteX0" fmla="*/ 369038 w 593146"/>
                  <a:gd name="connsiteY0" fmla="*/ 877 h 584277"/>
                  <a:gd name="connsiteX1" fmla="*/ 368746 w 593146"/>
                  <a:gd name="connsiteY1" fmla="*/ 93237 h 584277"/>
                  <a:gd name="connsiteX2" fmla="*/ 368454 w 593146"/>
                  <a:gd name="connsiteY2" fmla="*/ 180920 h 584277"/>
                  <a:gd name="connsiteX3" fmla="*/ 310865 w 593146"/>
                  <a:gd name="connsiteY3" fmla="*/ 191150 h 584277"/>
                  <a:gd name="connsiteX4" fmla="*/ 303265 w 593146"/>
                  <a:gd name="connsiteY4" fmla="*/ 229438 h 584277"/>
                  <a:gd name="connsiteX5" fmla="*/ 303265 w 593146"/>
                  <a:gd name="connsiteY5" fmla="*/ 289063 h 584277"/>
                  <a:gd name="connsiteX6" fmla="*/ 333667 w 593146"/>
                  <a:gd name="connsiteY6" fmla="*/ 281756 h 584277"/>
                  <a:gd name="connsiteX7" fmla="*/ 385701 w 593146"/>
                  <a:gd name="connsiteY7" fmla="*/ 281464 h 584277"/>
                  <a:gd name="connsiteX8" fmla="*/ 395348 w 593146"/>
                  <a:gd name="connsiteY8" fmla="*/ 268019 h 584277"/>
                  <a:gd name="connsiteX9" fmla="*/ 395348 w 593146"/>
                  <a:gd name="connsiteY9" fmla="*/ 244344 h 584277"/>
                  <a:gd name="connsiteX10" fmla="*/ 395348 w 593146"/>
                  <a:gd name="connsiteY10" fmla="*/ 207517 h 584277"/>
                  <a:gd name="connsiteX11" fmla="*/ 395348 w 593146"/>
                  <a:gd name="connsiteY11" fmla="*/ 75408 h 584277"/>
                  <a:gd name="connsiteX12" fmla="*/ 531573 w 593146"/>
                  <a:gd name="connsiteY12" fmla="*/ 289355 h 584277"/>
                  <a:gd name="connsiteX13" fmla="*/ 328697 w 593146"/>
                  <a:gd name="connsiteY13" fmla="*/ 522301 h 584277"/>
                  <a:gd name="connsiteX14" fmla="*/ 328697 w 593146"/>
                  <a:gd name="connsiteY14" fmla="*/ 451570 h 584277"/>
                  <a:gd name="connsiteX15" fmla="*/ 328697 w 593146"/>
                  <a:gd name="connsiteY15" fmla="*/ 416788 h 584277"/>
                  <a:gd name="connsiteX16" fmla="*/ 328697 w 593146"/>
                  <a:gd name="connsiteY16" fmla="*/ 399836 h 584277"/>
                  <a:gd name="connsiteX17" fmla="*/ 328697 w 593146"/>
                  <a:gd name="connsiteY17" fmla="*/ 391360 h 584277"/>
                  <a:gd name="connsiteX18" fmla="*/ 332205 w 593146"/>
                  <a:gd name="connsiteY18" fmla="*/ 387268 h 584277"/>
                  <a:gd name="connsiteX19" fmla="*/ 395640 w 593146"/>
                  <a:gd name="connsiteY19" fmla="*/ 374116 h 584277"/>
                  <a:gd name="connsiteX20" fmla="*/ 395640 w 593146"/>
                  <a:gd name="connsiteY20" fmla="*/ 344888 h 584277"/>
                  <a:gd name="connsiteX21" fmla="*/ 395640 w 593146"/>
                  <a:gd name="connsiteY21" fmla="*/ 282925 h 584277"/>
                  <a:gd name="connsiteX22" fmla="*/ 366115 w 593146"/>
                  <a:gd name="connsiteY22" fmla="*/ 295493 h 584277"/>
                  <a:gd name="connsiteX23" fmla="*/ 316127 w 593146"/>
                  <a:gd name="connsiteY23" fmla="*/ 295493 h 584277"/>
                  <a:gd name="connsiteX24" fmla="*/ 303557 w 593146"/>
                  <a:gd name="connsiteY24" fmla="*/ 327351 h 584277"/>
                  <a:gd name="connsiteX25" fmla="*/ 303557 w 593146"/>
                  <a:gd name="connsiteY25" fmla="*/ 386684 h 584277"/>
                  <a:gd name="connsiteX26" fmla="*/ 293033 w 593146"/>
                  <a:gd name="connsiteY26" fmla="*/ 386391 h 584277"/>
                  <a:gd name="connsiteX27" fmla="*/ 290110 w 593146"/>
                  <a:gd name="connsiteY27" fmla="*/ 380254 h 584277"/>
                  <a:gd name="connsiteX28" fmla="*/ 290110 w 593146"/>
                  <a:gd name="connsiteY28" fmla="*/ 364178 h 584277"/>
                  <a:gd name="connsiteX29" fmla="*/ 290110 w 593146"/>
                  <a:gd name="connsiteY29" fmla="*/ 333489 h 584277"/>
                  <a:gd name="connsiteX30" fmla="*/ 289817 w 593146"/>
                  <a:gd name="connsiteY30" fmla="*/ 305138 h 584277"/>
                  <a:gd name="connsiteX31" fmla="*/ 254738 w 593146"/>
                  <a:gd name="connsiteY31" fmla="*/ 295493 h 584277"/>
                  <a:gd name="connsiteX32" fmla="*/ 205919 w 593146"/>
                  <a:gd name="connsiteY32" fmla="*/ 295201 h 584277"/>
                  <a:gd name="connsiteX33" fmla="*/ 198026 w 593146"/>
                  <a:gd name="connsiteY33" fmla="*/ 283510 h 584277"/>
                  <a:gd name="connsiteX34" fmla="*/ 198026 w 593146"/>
                  <a:gd name="connsiteY34" fmla="*/ 353072 h 584277"/>
                  <a:gd name="connsiteX35" fmla="*/ 198319 w 593146"/>
                  <a:gd name="connsiteY35" fmla="*/ 376746 h 584277"/>
                  <a:gd name="connsiteX36" fmla="*/ 228721 w 593146"/>
                  <a:gd name="connsiteY36" fmla="*/ 386684 h 584277"/>
                  <a:gd name="connsiteX37" fmla="*/ 259708 w 593146"/>
                  <a:gd name="connsiteY37" fmla="*/ 386684 h 584277"/>
                  <a:gd name="connsiteX38" fmla="*/ 263800 w 593146"/>
                  <a:gd name="connsiteY38" fmla="*/ 398375 h 584277"/>
                  <a:gd name="connsiteX39" fmla="*/ 263800 w 593146"/>
                  <a:gd name="connsiteY39" fmla="*/ 521716 h 584277"/>
                  <a:gd name="connsiteX40" fmla="*/ 60925 w 593146"/>
                  <a:gd name="connsiteY40" fmla="*/ 288771 h 584277"/>
                  <a:gd name="connsiteX41" fmla="*/ 197734 w 593146"/>
                  <a:gd name="connsiteY41" fmla="*/ 74823 h 584277"/>
                  <a:gd name="connsiteX42" fmla="*/ 197734 w 593146"/>
                  <a:gd name="connsiteY42" fmla="*/ 267727 h 584277"/>
                  <a:gd name="connsiteX43" fmla="*/ 210304 w 593146"/>
                  <a:gd name="connsiteY43" fmla="*/ 280879 h 584277"/>
                  <a:gd name="connsiteX44" fmla="*/ 249184 w 593146"/>
                  <a:gd name="connsiteY44" fmla="*/ 280879 h 584277"/>
                  <a:gd name="connsiteX45" fmla="*/ 290110 w 593146"/>
                  <a:gd name="connsiteY45" fmla="*/ 288186 h 584277"/>
                  <a:gd name="connsiteX46" fmla="*/ 290110 w 593146"/>
                  <a:gd name="connsiteY46" fmla="*/ 220670 h 584277"/>
                  <a:gd name="connsiteX47" fmla="*/ 275201 w 593146"/>
                  <a:gd name="connsiteY47" fmla="*/ 189688 h 584277"/>
                  <a:gd name="connsiteX48" fmla="*/ 243922 w 593146"/>
                  <a:gd name="connsiteY48" fmla="*/ 189688 h 584277"/>
                  <a:gd name="connsiteX49" fmla="*/ 224628 w 593146"/>
                  <a:gd name="connsiteY49" fmla="*/ 161922 h 584277"/>
                  <a:gd name="connsiteX50" fmla="*/ 224628 w 593146"/>
                  <a:gd name="connsiteY50" fmla="*/ 0 h 584277"/>
                  <a:gd name="connsiteX51" fmla="*/ 705 w 593146"/>
                  <a:gd name="connsiteY51" fmla="*/ 308061 h 584277"/>
                  <a:gd name="connsiteX52" fmla="*/ 336882 w 593146"/>
                  <a:gd name="connsiteY52" fmla="*/ 581633 h 584277"/>
                  <a:gd name="connsiteX53" fmla="*/ 592669 w 593146"/>
                  <a:gd name="connsiteY53" fmla="*/ 270649 h 584277"/>
                  <a:gd name="connsiteX54" fmla="*/ 369038 w 593146"/>
                  <a:gd name="connsiteY54" fmla="*/ 877 h 5842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593146" h="584277">
                    <a:moveTo>
                      <a:pt x="369038" y="877"/>
                    </a:moveTo>
                    <a:cubicBezTo>
                      <a:pt x="369038" y="31858"/>
                      <a:pt x="368746" y="62547"/>
                      <a:pt x="368746" y="93237"/>
                    </a:cubicBezTo>
                    <a:cubicBezTo>
                      <a:pt x="368746" y="121588"/>
                      <a:pt x="372254" y="152861"/>
                      <a:pt x="368454" y="180920"/>
                    </a:cubicBezTo>
                    <a:cubicBezTo>
                      <a:pt x="366115" y="199041"/>
                      <a:pt x="323143" y="187350"/>
                      <a:pt x="310865" y="191150"/>
                    </a:cubicBezTo>
                    <a:cubicBezTo>
                      <a:pt x="298003" y="195242"/>
                      <a:pt x="303265" y="219793"/>
                      <a:pt x="303265" y="229438"/>
                    </a:cubicBezTo>
                    <a:lnTo>
                      <a:pt x="303265" y="289063"/>
                    </a:lnTo>
                    <a:cubicBezTo>
                      <a:pt x="308526" y="278249"/>
                      <a:pt x="324020" y="281756"/>
                      <a:pt x="333667" y="281756"/>
                    </a:cubicBezTo>
                    <a:cubicBezTo>
                      <a:pt x="350037" y="281756"/>
                      <a:pt x="369623" y="284679"/>
                      <a:pt x="385701" y="281464"/>
                    </a:cubicBezTo>
                    <a:cubicBezTo>
                      <a:pt x="392425" y="280002"/>
                      <a:pt x="395348" y="274449"/>
                      <a:pt x="395348" y="268019"/>
                    </a:cubicBezTo>
                    <a:cubicBezTo>
                      <a:pt x="393302" y="266265"/>
                      <a:pt x="395348" y="247559"/>
                      <a:pt x="395348" y="244344"/>
                    </a:cubicBezTo>
                    <a:lnTo>
                      <a:pt x="395348" y="207517"/>
                    </a:lnTo>
                    <a:lnTo>
                      <a:pt x="395348" y="75408"/>
                    </a:lnTo>
                    <a:cubicBezTo>
                      <a:pt x="477784" y="113696"/>
                      <a:pt x="531573" y="198749"/>
                      <a:pt x="531573" y="289355"/>
                    </a:cubicBezTo>
                    <a:cubicBezTo>
                      <a:pt x="531573" y="404805"/>
                      <a:pt x="443582" y="506810"/>
                      <a:pt x="328697" y="522301"/>
                    </a:cubicBezTo>
                    <a:lnTo>
                      <a:pt x="328697" y="451570"/>
                    </a:lnTo>
                    <a:lnTo>
                      <a:pt x="328697" y="416788"/>
                    </a:lnTo>
                    <a:lnTo>
                      <a:pt x="328697" y="399836"/>
                    </a:lnTo>
                    <a:cubicBezTo>
                      <a:pt x="328697" y="397498"/>
                      <a:pt x="328112" y="393698"/>
                      <a:pt x="328697" y="391360"/>
                    </a:cubicBezTo>
                    <a:cubicBezTo>
                      <a:pt x="330159" y="386099"/>
                      <a:pt x="327820" y="388730"/>
                      <a:pt x="332205" y="387268"/>
                    </a:cubicBezTo>
                    <a:cubicBezTo>
                      <a:pt x="339513" y="384638"/>
                      <a:pt x="403825" y="395160"/>
                      <a:pt x="395640" y="374116"/>
                    </a:cubicBezTo>
                    <a:cubicBezTo>
                      <a:pt x="392132" y="368563"/>
                      <a:pt x="395640" y="351610"/>
                      <a:pt x="395640" y="344888"/>
                    </a:cubicBezTo>
                    <a:lnTo>
                      <a:pt x="395640" y="282925"/>
                    </a:lnTo>
                    <a:cubicBezTo>
                      <a:pt x="396517" y="299293"/>
                      <a:pt x="376639" y="295493"/>
                      <a:pt x="366115" y="295493"/>
                    </a:cubicBezTo>
                    <a:cubicBezTo>
                      <a:pt x="350037" y="295493"/>
                      <a:pt x="332205" y="293155"/>
                      <a:pt x="316127" y="295493"/>
                    </a:cubicBezTo>
                    <a:cubicBezTo>
                      <a:pt x="299464" y="295493"/>
                      <a:pt x="303557" y="316829"/>
                      <a:pt x="303557" y="327351"/>
                    </a:cubicBezTo>
                    <a:lnTo>
                      <a:pt x="303557" y="386684"/>
                    </a:lnTo>
                    <a:cubicBezTo>
                      <a:pt x="300926" y="386684"/>
                      <a:pt x="295664" y="387268"/>
                      <a:pt x="293033" y="386391"/>
                    </a:cubicBezTo>
                    <a:cubicBezTo>
                      <a:pt x="289525" y="384638"/>
                      <a:pt x="290110" y="385515"/>
                      <a:pt x="290110" y="380254"/>
                    </a:cubicBezTo>
                    <a:lnTo>
                      <a:pt x="290110" y="364178"/>
                    </a:lnTo>
                    <a:lnTo>
                      <a:pt x="290110" y="333489"/>
                    </a:lnTo>
                    <a:cubicBezTo>
                      <a:pt x="290110" y="324721"/>
                      <a:pt x="291864" y="313907"/>
                      <a:pt x="289817" y="305138"/>
                    </a:cubicBezTo>
                    <a:cubicBezTo>
                      <a:pt x="287187" y="290817"/>
                      <a:pt x="264385" y="295493"/>
                      <a:pt x="254738" y="295493"/>
                    </a:cubicBezTo>
                    <a:cubicBezTo>
                      <a:pt x="239537" y="295493"/>
                      <a:pt x="220828" y="298708"/>
                      <a:pt x="205919" y="295201"/>
                    </a:cubicBezTo>
                    <a:cubicBezTo>
                      <a:pt x="200365" y="293739"/>
                      <a:pt x="197734" y="289355"/>
                      <a:pt x="198026" y="283510"/>
                    </a:cubicBezTo>
                    <a:lnTo>
                      <a:pt x="198026" y="353072"/>
                    </a:lnTo>
                    <a:cubicBezTo>
                      <a:pt x="198026" y="360671"/>
                      <a:pt x="196565" y="369439"/>
                      <a:pt x="198319" y="376746"/>
                    </a:cubicBezTo>
                    <a:cubicBezTo>
                      <a:pt x="200657" y="390191"/>
                      <a:pt x="219074" y="386684"/>
                      <a:pt x="228721" y="386684"/>
                    </a:cubicBezTo>
                    <a:lnTo>
                      <a:pt x="259708" y="386684"/>
                    </a:lnTo>
                    <a:cubicBezTo>
                      <a:pt x="266139" y="386684"/>
                      <a:pt x="263800" y="392529"/>
                      <a:pt x="263800" y="398375"/>
                    </a:cubicBezTo>
                    <a:lnTo>
                      <a:pt x="263800" y="521716"/>
                    </a:lnTo>
                    <a:cubicBezTo>
                      <a:pt x="148915" y="506225"/>
                      <a:pt x="60925" y="404513"/>
                      <a:pt x="60925" y="288771"/>
                    </a:cubicBezTo>
                    <a:cubicBezTo>
                      <a:pt x="60925" y="197872"/>
                      <a:pt x="115298" y="112819"/>
                      <a:pt x="197734" y="74823"/>
                    </a:cubicBezTo>
                    <a:lnTo>
                      <a:pt x="197734" y="267727"/>
                    </a:lnTo>
                    <a:cubicBezTo>
                      <a:pt x="198611" y="275618"/>
                      <a:pt x="202119" y="279710"/>
                      <a:pt x="210304" y="280879"/>
                    </a:cubicBezTo>
                    <a:lnTo>
                      <a:pt x="249184" y="280879"/>
                    </a:lnTo>
                    <a:cubicBezTo>
                      <a:pt x="260292" y="280879"/>
                      <a:pt x="283971" y="275326"/>
                      <a:pt x="290110" y="288186"/>
                    </a:cubicBezTo>
                    <a:lnTo>
                      <a:pt x="290110" y="220670"/>
                    </a:lnTo>
                    <a:cubicBezTo>
                      <a:pt x="290110" y="206056"/>
                      <a:pt x="293325" y="190857"/>
                      <a:pt x="275201" y="189688"/>
                    </a:cubicBezTo>
                    <a:cubicBezTo>
                      <a:pt x="264970" y="189104"/>
                      <a:pt x="254446" y="189688"/>
                      <a:pt x="243922" y="189688"/>
                    </a:cubicBezTo>
                    <a:cubicBezTo>
                      <a:pt x="223751" y="189688"/>
                      <a:pt x="224628" y="180628"/>
                      <a:pt x="224628" y="161922"/>
                    </a:cubicBezTo>
                    <a:lnTo>
                      <a:pt x="224628" y="0"/>
                    </a:lnTo>
                    <a:cubicBezTo>
                      <a:pt x="86942" y="34489"/>
                      <a:pt x="-9234" y="166306"/>
                      <a:pt x="705" y="308061"/>
                    </a:cubicBezTo>
                    <a:cubicBezTo>
                      <a:pt x="12398" y="476998"/>
                      <a:pt x="169086" y="604431"/>
                      <a:pt x="336882" y="581633"/>
                    </a:cubicBezTo>
                    <a:cubicBezTo>
                      <a:pt x="488308" y="561174"/>
                      <a:pt x="601439" y="422926"/>
                      <a:pt x="592669" y="270649"/>
                    </a:cubicBezTo>
                    <a:cubicBezTo>
                      <a:pt x="584777" y="143801"/>
                      <a:pt x="492986" y="32443"/>
                      <a:pt x="369038" y="877"/>
                    </a:cubicBezTo>
                    <a:close/>
                  </a:path>
                </a:pathLst>
              </a:custGeom>
              <a:grpFill/>
              <a:ln w="18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</a:endParaRPr>
              </a:p>
            </p:txBody>
          </p:sp>
          <p:sp>
            <p:nvSpPr>
              <p:cNvPr id="178" name="任意多边形: 形状 177"/>
              <p:cNvSpPr/>
              <p:nvPr/>
            </p:nvSpPr>
            <p:spPr>
              <a:xfrm>
                <a:off x="3615295" y="2572420"/>
                <a:ext cx="298853" cy="152590"/>
              </a:xfrm>
              <a:custGeom>
                <a:avLst/>
                <a:gdLst>
                  <a:gd name="connsiteX0" fmla="*/ 275373 w 613888"/>
                  <a:gd name="connsiteY0" fmla="*/ 72852 h 313442"/>
                  <a:gd name="connsiteX1" fmla="*/ 261049 w 613888"/>
                  <a:gd name="connsiteY1" fmla="*/ 64083 h 313442"/>
                  <a:gd name="connsiteX2" fmla="*/ 248186 w 613888"/>
                  <a:gd name="connsiteY2" fmla="*/ 58822 h 313442"/>
                  <a:gd name="connsiteX3" fmla="*/ 238832 w 613888"/>
                  <a:gd name="connsiteY3" fmla="*/ 66714 h 313442"/>
                  <a:gd name="connsiteX4" fmla="*/ 225970 w 613888"/>
                  <a:gd name="connsiteY4" fmla="*/ 83666 h 313442"/>
                  <a:gd name="connsiteX5" fmla="*/ 166042 w 613888"/>
                  <a:gd name="connsiteY5" fmla="*/ 83666 h 313442"/>
                  <a:gd name="connsiteX6" fmla="*/ 165750 w 613888"/>
                  <a:gd name="connsiteY6" fmla="*/ 33686 h 313442"/>
                  <a:gd name="connsiteX7" fmla="*/ 173351 w 613888"/>
                  <a:gd name="connsiteY7" fmla="*/ 28425 h 313442"/>
                  <a:gd name="connsiteX8" fmla="*/ 178320 w 613888"/>
                  <a:gd name="connsiteY8" fmla="*/ 22288 h 313442"/>
                  <a:gd name="connsiteX9" fmla="*/ 177151 w 613888"/>
                  <a:gd name="connsiteY9" fmla="*/ 15273 h 313442"/>
                  <a:gd name="connsiteX10" fmla="*/ 149964 w 613888"/>
                  <a:gd name="connsiteY10" fmla="*/ 5920 h 313442"/>
                  <a:gd name="connsiteX11" fmla="*/ 121608 w 613888"/>
                  <a:gd name="connsiteY11" fmla="*/ 74 h 313442"/>
                  <a:gd name="connsiteX12" fmla="*/ 112839 w 613888"/>
                  <a:gd name="connsiteY12" fmla="*/ 1536 h 313442"/>
                  <a:gd name="connsiteX13" fmla="*/ 111085 w 613888"/>
                  <a:gd name="connsiteY13" fmla="*/ 10012 h 313442"/>
                  <a:gd name="connsiteX14" fmla="*/ 113716 w 613888"/>
                  <a:gd name="connsiteY14" fmla="*/ 48885 h 313442"/>
                  <a:gd name="connsiteX15" fmla="*/ 113716 w 613888"/>
                  <a:gd name="connsiteY15" fmla="*/ 83374 h 313442"/>
                  <a:gd name="connsiteX16" fmla="*/ 59927 w 613888"/>
                  <a:gd name="connsiteY16" fmla="*/ 83374 h 313442"/>
                  <a:gd name="connsiteX17" fmla="*/ 14909 w 613888"/>
                  <a:gd name="connsiteY17" fmla="*/ 59992 h 313442"/>
                  <a:gd name="connsiteX18" fmla="*/ 4093 w 613888"/>
                  <a:gd name="connsiteY18" fmla="*/ 56484 h 313442"/>
                  <a:gd name="connsiteX19" fmla="*/ 292 w 613888"/>
                  <a:gd name="connsiteY19" fmla="*/ 59115 h 313442"/>
                  <a:gd name="connsiteX20" fmla="*/ 2046 w 613888"/>
                  <a:gd name="connsiteY20" fmla="*/ 86881 h 313442"/>
                  <a:gd name="connsiteX21" fmla="*/ 2046 w 613888"/>
                  <a:gd name="connsiteY21" fmla="*/ 173688 h 313442"/>
                  <a:gd name="connsiteX22" fmla="*/ 0 w 613888"/>
                  <a:gd name="connsiteY22" fmla="*/ 209638 h 313442"/>
                  <a:gd name="connsiteX23" fmla="*/ 1754 w 613888"/>
                  <a:gd name="connsiteY23" fmla="*/ 217529 h 313442"/>
                  <a:gd name="connsiteX24" fmla="*/ 21340 w 613888"/>
                  <a:gd name="connsiteY24" fmla="*/ 219868 h 313442"/>
                  <a:gd name="connsiteX25" fmla="*/ 45603 w 613888"/>
                  <a:gd name="connsiteY25" fmla="*/ 212853 h 313442"/>
                  <a:gd name="connsiteX26" fmla="*/ 52327 w 613888"/>
                  <a:gd name="connsiteY26" fmla="*/ 201162 h 313442"/>
                  <a:gd name="connsiteX27" fmla="*/ 52327 w 613888"/>
                  <a:gd name="connsiteY27" fmla="*/ 183625 h 313442"/>
                  <a:gd name="connsiteX28" fmla="*/ 113716 w 613888"/>
                  <a:gd name="connsiteY28" fmla="*/ 183625 h 313442"/>
                  <a:gd name="connsiteX29" fmla="*/ 114008 w 613888"/>
                  <a:gd name="connsiteY29" fmla="*/ 246173 h 313442"/>
                  <a:gd name="connsiteX30" fmla="*/ 110792 w 613888"/>
                  <a:gd name="connsiteY30" fmla="*/ 301121 h 313442"/>
                  <a:gd name="connsiteX31" fmla="*/ 114008 w 613888"/>
                  <a:gd name="connsiteY31" fmla="*/ 309012 h 313442"/>
                  <a:gd name="connsiteX32" fmla="*/ 127455 w 613888"/>
                  <a:gd name="connsiteY32" fmla="*/ 313104 h 313442"/>
                  <a:gd name="connsiteX33" fmla="*/ 149087 w 613888"/>
                  <a:gd name="connsiteY33" fmla="*/ 311058 h 313442"/>
                  <a:gd name="connsiteX34" fmla="*/ 162534 w 613888"/>
                  <a:gd name="connsiteY34" fmla="*/ 304044 h 313442"/>
                  <a:gd name="connsiteX35" fmla="*/ 167796 w 613888"/>
                  <a:gd name="connsiteY35" fmla="*/ 295568 h 313442"/>
                  <a:gd name="connsiteX36" fmla="*/ 165458 w 613888"/>
                  <a:gd name="connsiteY36" fmla="*/ 248511 h 313442"/>
                  <a:gd name="connsiteX37" fmla="*/ 165458 w 613888"/>
                  <a:gd name="connsiteY37" fmla="*/ 183917 h 313442"/>
                  <a:gd name="connsiteX38" fmla="*/ 230939 w 613888"/>
                  <a:gd name="connsiteY38" fmla="*/ 183917 h 313442"/>
                  <a:gd name="connsiteX39" fmla="*/ 230939 w 613888"/>
                  <a:gd name="connsiteY39" fmla="*/ 199993 h 313442"/>
                  <a:gd name="connsiteX40" fmla="*/ 232986 w 613888"/>
                  <a:gd name="connsiteY40" fmla="*/ 213730 h 313442"/>
                  <a:gd name="connsiteX41" fmla="*/ 243802 w 613888"/>
                  <a:gd name="connsiteY41" fmla="*/ 218114 h 313442"/>
                  <a:gd name="connsiteX42" fmla="*/ 262218 w 613888"/>
                  <a:gd name="connsiteY42" fmla="*/ 216360 h 313442"/>
                  <a:gd name="connsiteX43" fmla="*/ 278296 w 613888"/>
                  <a:gd name="connsiteY43" fmla="*/ 210515 h 313442"/>
                  <a:gd name="connsiteX44" fmla="*/ 283851 w 613888"/>
                  <a:gd name="connsiteY44" fmla="*/ 202915 h 313442"/>
                  <a:gd name="connsiteX45" fmla="*/ 281804 w 613888"/>
                  <a:gd name="connsiteY45" fmla="*/ 169596 h 313442"/>
                  <a:gd name="connsiteX46" fmla="*/ 281804 w 613888"/>
                  <a:gd name="connsiteY46" fmla="*/ 109386 h 313442"/>
                  <a:gd name="connsiteX47" fmla="*/ 290282 w 613888"/>
                  <a:gd name="connsiteY47" fmla="*/ 101203 h 313442"/>
                  <a:gd name="connsiteX48" fmla="*/ 296421 w 613888"/>
                  <a:gd name="connsiteY48" fmla="*/ 92142 h 313442"/>
                  <a:gd name="connsiteX49" fmla="*/ 275373 w 613888"/>
                  <a:gd name="connsiteY49" fmla="*/ 72852 h 313442"/>
                  <a:gd name="connsiteX50" fmla="*/ 113423 w 613888"/>
                  <a:gd name="connsiteY50" fmla="*/ 175149 h 313442"/>
                  <a:gd name="connsiteX51" fmla="*/ 52327 w 613888"/>
                  <a:gd name="connsiteY51" fmla="*/ 175149 h 313442"/>
                  <a:gd name="connsiteX52" fmla="*/ 52327 w 613888"/>
                  <a:gd name="connsiteY52" fmla="*/ 92727 h 313442"/>
                  <a:gd name="connsiteX53" fmla="*/ 113423 w 613888"/>
                  <a:gd name="connsiteY53" fmla="*/ 92434 h 313442"/>
                  <a:gd name="connsiteX54" fmla="*/ 113423 w 613888"/>
                  <a:gd name="connsiteY54" fmla="*/ 175149 h 313442"/>
                  <a:gd name="connsiteX55" fmla="*/ 230647 w 613888"/>
                  <a:gd name="connsiteY55" fmla="*/ 175149 h 313442"/>
                  <a:gd name="connsiteX56" fmla="*/ 165458 w 613888"/>
                  <a:gd name="connsiteY56" fmla="*/ 175149 h 313442"/>
                  <a:gd name="connsiteX57" fmla="*/ 165458 w 613888"/>
                  <a:gd name="connsiteY57" fmla="*/ 92434 h 313442"/>
                  <a:gd name="connsiteX58" fmla="*/ 230647 w 613888"/>
                  <a:gd name="connsiteY58" fmla="*/ 92434 h 313442"/>
                  <a:gd name="connsiteX59" fmla="*/ 230647 w 613888"/>
                  <a:gd name="connsiteY59" fmla="*/ 175149 h 313442"/>
                  <a:gd name="connsiteX60" fmla="*/ 495788 w 613888"/>
                  <a:gd name="connsiteY60" fmla="*/ 223375 h 313442"/>
                  <a:gd name="connsiteX61" fmla="*/ 495496 w 613888"/>
                  <a:gd name="connsiteY61" fmla="*/ 145337 h 313442"/>
                  <a:gd name="connsiteX62" fmla="*/ 471525 w 613888"/>
                  <a:gd name="connsiteY62" fmla="*/ 145337 h 313442"/>
                  <a:gd name="connsiteX63" fmla="*/ 451647 w 613888"/>
                  <a:gd name="connsiteY63" fmla="*/ 146213 h 313442"/>
                  <a:gd name="connsiteX64" fmla="*/ 442292 w 613888"/>
                  <a:gd name="connsiteY64" fmla="*/ 134522 h 313442"/>
                  <a:gd name="connsiteX65" fmla="*/ 466263 w 613888"/>
                  <a:gd name="connsiteY65" fmla="*/ 136568 h 313442"/>
                  <a:gd name="connsiteX66" fmla="*/ 495204 w 613888"/>
                  <a:gd name="connsiteY66" fmla="*/ 136861 h 313442"/>
                  <a:gd name="connsiteX67" fmla="*/ 495204 w 613888"/>
                  <a:gd name="connsiteY67" fmla="*/ 80743 h 313442"/>
                  <a:gd name="connsiteX68" fmla="*/ 468017 w 613888"/>
                  <a:gd name="connsiteY68" fmla="*/ 80743 h 313442"/>
                  <a:gd name="connsiteX69" fmla="*/ 448139 w 613888"/>
                  <a:gd name="connsiteY69" fmla="*/ 82497 h 313442"/>
                  <a:gd name="connsiteX70" fmla="*/ 438784 w 613888"/>
                  <a:gd name="connsiteY70" fmla="*/ 70513 h 313442"/>
                  <a:gd name="connsiteX71" fmla="*/ 464509 w 613888"/>
                  <a:gd name="connsiteY71" fmla="*/ 72267 h 313442"/>
                  <a:gd name="connsiteX72" fmla="*/ 555131 w 613888"/>
                  <a:gd name="connsiteY72" fmla="*/ 72267 h 313442"/>
                  <a:gd name="connsiteX73" fmla="*/ 568286 w 613888"/>
                  <a:gd name="connsiteY73" fmla="*/ 53854 h 313442"/>
                  <a:gd name="connsiteX74" fmla="*/ 575009 w 613888"/>
                  <a:gd name="connsiteY74" fmla="*/ 48300 h 313442"/>
                  <a:gd name="connsiteX75" fmla="*/ 582902 w 613888"/>
                  <a:gd name="connsiteY75" fmla="*/ 51515 h 313442"/>
                  <a:gd name="connsiteX76" fmla="*/ 604827 w 613888"/>
                  <a:gd name="connsiteY76" fmla="*/ 69637 h 313442"/>
                  <a:gd name="connsiteX77" fmla="*/ 609796 w 613888"/>
                  <a:gd name="connsiteY77" fmla="*/ 78405 h 313442"/>
                  <a:gd name="connsiteX78" fmla="*/ 603365 w 613888"/>
                  <a:gd name="connsiteY78" fmla="*/ 80743 h 313442"/>
                  <a:gd name="connsiteX79" fmla="*/ 543146 w 613888"/>
                  <a:gd name="connsiteY79" fmla="*/ 80451 h 313442"/>
                  <a:gd name="connsiteX80" fmla="*/ 537007 w 613888"/>
                  <a:gd name="connsiteY80" fmla="*/ 88050 h 313442"/>
                  <a:gd name="connsiteX81" fmla="*/ 536714 w 613888"/>
                  <a:gd name="connsiteY81" fmla="*/ 136568 h 313442"/>
                  <a:gd name="connsiteX82" fmla="*/ 553962 w 613888"/>
                  <a:gd name="connsiteY82" fmla="*/ 136568 h 313442"/>
                  <a:gd name="connsiteX83" fmla="*/ 572378 w 613888"/>
                  <a:gd name="connsiteY83" fmla="*/ 117570 h 313442"/>
                  <a:gd name="connsiteX84" fmla="*/ 583195 w 613888"/>
                  <a:gd name="connsiteY84" fmla="*/ 121662 h 313442"/>
                  <a:gd name="connsiteX85" fmla="*/ 603365 w 613888"/>
                  <a:gd name="connsiteY85" fmla="*/ 138614 h 313442"/>
                  <a:gd name="connsiteX86" fmla="*/ 604827 w 613888"/>
                  <a:gd name="connsiteY86" fmla="*/ 143583 h 313442"/>
                  <a:gd name="connsiteX87" fmla="*/ 600442 w 613888"/>
                  <a:gd name="connsiteY87" fmla="*/ 145629 h 313442"/>
                  <a:gd name="connsiteX88" fmla="*/ 537007 w 613888"/>
                  <a:gd name="connsiteY88" fmla="*/ 145921 h 313442"/>
                  <a:gd name="connsiteX89" fmla="*/ 537007 w 613888"/>
                  <a:gd name="connsiteY89" fmla="*/ 223083 h 313442"/>
                  <a:gd name="connsiteX90" fmla="*/ 563316 w 613888"/>
                  <a:gd name="connsiteY90" fmla="*/ 223083 h 313442"/>
                  <a:gd name="connsiteX91" fmla="*/ 572671 w 613888"/>
                  <a:gd name="connsiteY91" fmla="*/ 211099 h 313442"/>
                  <a:gd name="connsiteX92" fmla="*/ 579979 w 613888"/>
                  <a:gd name="connsiteY92" fmla="*/ 202039 h 313442"/>
                  <a:gd name="connsiteX93" fmla="*/ 584071 w 613888"/>
                  <a:gd name="connsiteY93" fmla="*/ 199408 h 313442"/>
                  <a:gd name="connsiteX94" fmla="*/ 590795 w 613888"/>
                  <a:gd name="connsiteY94" fmla="*/ 202331 h 313442"/>
                  <a:gd name="connsiteX95" fmla="*/ 606581 w 613888"/>
                  <a:gd name="connsiteY95" fmla="*/ 216360 h 313442"/>
                  <a:gd name="connsiteX96" fmla="*/ 613889 w 613888"/>
                  <a:gd name="connsiteY96" fmla="*/ 226298 h 313442"/>
                  <a:gd name="connsiteX97" fmla="*/ 611843 w 613888"/>
                  <a:gd name="connsiteY97" fmla="*/ 230390 h 313442"/>
                  <a:gd name="connsiteX98" fmla="*/ 603657 w 613888"/>
                  <a:gd name="connsiteY98" fmla="*/ 231559 h 313442"/>
                  <a:gd name="connsiteX99" fmla="*/ 464802 w 613888"/>
                  <a:gd name="connsiteY99" fmla="*/ 231559 h 313442"/>
                  <a:gd name="connsiteX100" fmla="*/ 445216 w 613888"/>
                  <a:gd name="connsiteY100" fmla="*/ 232436 h 313442"/>
                  <a:gd name="connsiteX101" fmla="*/ 435861 w 613888"/>
                  <a:gd name="connsiteY101" fmla="*/ 220744 h 313442"/>
                  <a:gd name="connsiteX102" fmla="*/ 459832 w 613888"/>
                  <a:gd name="connsiteY102" fmla="*/ 222790 h 313442"/>
                  <a:gd name="connsiteX103" fmla="*/ 495788 w 613888"/>
                  <a:gd name="connsiteY103" fmla="*/ 223375 h 3134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</a:cxnLst>
                <a:rect l="l" t="t" r="r" b="b"/>
                <a:pathLst>
                  <a:path w="613888" h="313442">
                    <a:moveTo>
                      <a:pt x="275373" y="72852"/>
                    </a:moveTo>
                    <a:lnTo>
                      <a:pt x="261049" y="64083"/>
                    </a:lnTo>
                    <a:cubicBezTo>
                      <a:pt x="254910" y="60284"/>
                      <a:pt x="250817" y="58530"/>
                      <a:pt x="248186" y="58822"/>
                    </a:cubicBezTo>
                    <a:cubicBezTo>
                      <a:pt x="245556" y="59115"/>
                      <a:pt x="242632" y="61745"/>
                      <a:pt x="238832" y="66714"/>
                    </a:cubicBezTo>
                    <a:cubicBezTo>
                      <a:pt x="235324" y="71683"/>
                      <a:pt x="230939" y="77236"/>
                      <a:pt x="225970" y="83666"/>
                    </a:cubicBezTo>
                    <a:lnTo>
                      <a:pt x="166042" y="83666"/>
                    </a:lnTo>
                    <a:lnTo>
                      <a:pt x="165750" y="33686"/>
                    </a:lnTo>
                    <a:lnTo>
                      <a:pt x="173351" y="28425"/>
                    </a:lnTo>
                    <a:cubicBezTo>
                      <a:pt x="175982" y="26380"/>
                      <a:pt x="177735" y="24334"/>
                      <a:pt x="178320" y="22288"/>
                    </a:cubicBezTo>
                    <a:cubicBezTo>
                      <a:pt x="179197" y="20242"/>
                      <a:pt x="178612" y="17903"/>
                      <a:pt x="177151" y="15273"/>
                    </a:cubicBezTo>
                    <a:cubicBezTo>
                      <a:pt x="175689" y="12642"/>
                      <a:pt x="166627" y="9720"/>
                      <a:pt x="149964" y="5920"/>
                    </a:cubicBezTo>
                    <a:cubicBezTo>
                      <a:pt x="133302" y="2120"/>
                      <a:pt x="123947" y="367"/>
                      <a:pt x="121608" y="74"/>
                    </a:cubicBezTo>
                    <a:cubicBezTo>
                      <a:pt x="116931" y="-218"/>
                      <a:pt x="114300" y="367"/>
                      <a:pt x="112839" y="1536"/>
                    </a:cubicBezTo>
                    <a:cubicBezTo>
                      <a:pt x="111377" y="2705"/>
                      <a:pt x="110792" y="5628"/>
                      <a:pt x="111085" y="10012"/>
                    </a:cubicBezTo>
                    <a:lnTo>
                      <a:pt x="113716" y="48885"/>
                    </a:lnTo>
                    <a:lnTo>
                      <a:pt x="113716" y="83374"/>
                    </a:lnTo>
                    <a:lnTo>
                      <a:pt x="59927" y="83374"/>
                    </a:lnTo>
                    <a:lnTo>
                      <a:pt x="14909" y="59992"/>
                    </a:lnTo>
                    <a:cubicBezTo>
                      <a:pt x="9354" y="57069"/>
                      <a:pt x="5554" y="55900"/>
                      <a:pt x="4093" y="56484"/>
                    </a:cubicBezTo>
                    <a:cubicBezTo>
                      <a:pt x="2339" y="57069"/>
                      <a:pt x="1169" y="57946"/>
                      <a:pt x="292" y="59115"/>
                    </a:cubicBezTo>
                    <a:lnTo>
                      <a:pt x="2046" y="86881"/>
                    </a:lnTo>
                    <a:lnTo>
                      <a:pt x="2046" y="173688"/>
                    </a:lnTo>
                    <a:lnTo>
                      <a:pt x="0" y="209638"/>
                    </a:lnTo>
                    <a:cubicBezTo>
                      <a:pt x="0" y="212853"/>
                      <a:pt x="585" y="215483"/>
                      <a:pt x="1754" y="217529"/>
                    </a:cubicBezTo>
                    <a:cubicBezTo>
                      <a:pt x="3216" y="219575"/>
                      <a:pt x="9647" y="220452"/>
                      <a:pt x="21340" y="219868"/>
                    </a:cubicBezTo>
                    <a:cubicBezTo>
                      <a:pt x="33033" y="219283"/>
                      <a:pt x="41218" y="216945"/>
                      <a:pt x="45603" y="212853"/>
                    </a:cubicBezTo>
                    <a:cubicBezTo>
                      <a:pt x="49988" y="208761"/>
                      <a:pt x="52327" y="204669"/>
                      <a:pt x="52327" y="201162"/>
                    </a:cubicBezTo>
                    <a:lnTo>
                      <a:pt x="52327" y="183625"/>
                    </a:lnTo>
                    <a:lnTo>
                      <a:pt x="113716" y="183625"/>
                    </a:lnTo>
                    <a:lnTo>
                      <a:pt x="114008" y="246173"/>
                    </a:lnTo>
                    <a:lnTo>
                      <a:pt x="110792" y="301121"/>
                    </a:lnTo>
                    <a:cubicBezTo>
                      <a:pt x="111377" y="304336"/>
                      <a:pt x="112254" y="306966"/>
                      <a:pt x="114008" y="309012"/>
                    </a:cubicBezTo>
                    <a:cubicBezTo>
                      <a:pt x="115762" y="311351"/>
                      <a:pt x="120147" y="312520"/>
                      <a:pt x="127455" y="313104"/>
                    </a:cubicBezTo>
                    <a:cubicBezTo>
                      <a:pt x="135348" y="313981"/>
                      <a:pt x="142656" y="313104"/>
                      <a:pt x="149087" y="311058"/>
                    </a:cubicBezTo>
                    <a:cubicBezTo>
                      <a:pt x="155811" y="309012"/>
                      <a:pt x="160196" y="306674"/>
                      <a:pt x="162534" y="304044"/>
                    </a:cubicBezTo>
                    <a:cubicBezTo>
                      <a:pt x="164873" y="301413"/>
                      <a:pt x="166627" y="298783"/>
                      <a:pt x="167796" y="295568"/>
                    </a:cubicBezTo>
                    <a:lnTo>
                      <a:pt x="165458" y="248511"/>
                    </a:lnTo>
                    <a:lnTo>
                      <a:pt x="165458" y="183917"/>
                    </a:lnTo>
                    <a:lnTo>
                      <a:pt x="230939" y="183917"/>
                    </a:lnTo>
                    <a:lnTo>
                      <a:pt x="230939" y="199993"/>
                    </a:lnTo>
                    <a:cubicBezTo>
                      <a:pt x="230939" y="207007"/>
                      <a:pt x="231524" y="211391"/>
                      <a:pt x="232986" y="213730"/>
                    </a:cubicBezTo>
                    <a:cubicBezTo>
                      <a:pt x="234447" y="216068"/>
                      <a:pt x="237955" y="217529"/>
                      <a:pt x="243802" y="218114"/>
                    </a:cubicBezTo>
                    <a:cubicBezTo>
                      <a:pt x="247894" y="218698"/>
                      <a:pt x="254033" y="218114"/>
                      <a:pt x="262218" y="216360"/>
                    </a:cubicBezTo>
                    <a:cubicBezTo>
                      <a:pt x="270403" y="214607"/>
                      <a:pt x="275958" y="212561"/>
                      <a:pt x="278296" y="210515"/>
                    </a:cubicBezTo>
                    <a:cubicBezTo>
                      <a:pt x="280635" y="208469"/>
                      <a:pt x="282681" y="205838"/>
                      <a:pt x="283851" y="202915"/>
                    </a:cubicBezTo>
                    <a:lnTo>
                      <a:pt x="281804" y="169596"/>
                    </a:lnTo>
                    <a:lnTo>
                      <a:pt x="281804" y="109386"/>
                    </a:lnTo>
                    <a:lnTo>
                      <a:pt x="290282" y="101203"/>
                    </a:lnTo>
                    <a:cubicBezTo>
                      <a:pt x="294374" y="97403"/>
                      <a:pt x="296421" y="94480"/>
                      <a:pt x="296421" y="92142"/>
                    </a:cubicBezTo>
                    <a:cubicBezTo>
                      <a:pt x="296713" y="88050"/>
                      <a:pt x="289697" y="81620"/>
                      <a:pt x="275373" y="72852"/>
                    </a:cubicBezTo>
                    <a:close/>
                    <a:moveTo>
                      <a:pt x="113423" y="175149"/>
                    </a:moveTo>
                    <a:lnTo>
                      <a:pt x="52327" y="175149"/>
                    </a:lnTo>
                    <a:lnTo>
                      <a:pt x="52327" y="92727"/>
                    </a:lnTo>
                    <a:lnTo>
                      <a:pt x="113423" y="92434"/>
                    </a:lnTo>
                    <a:lnTo>
                      <a:pt x="113423" y="175149"/>
                    </a:lnTo>
                    <a:close/>
                    <a:moveTo>
                      <a:pt x="230647" y="175149"/>
                    </a:moveTo>
                    <a:lnTo>
                      <a:pt x="165458" y="175149"/>
                    </a:lnTo>
                    <a:lnTo>
                      <a:pt x="165458" y="92434"/>
                    </a:lnTo>
                    <a:lnTo>
                      <a:pt x="230647" y="92434"/>
                    </a:lnTo>
                    <a:lnTo>
                      <a:pt x="230647" y="175149"/>
                    </a:lnTo>
                    <a:close/>
                    <a:moveTo>
                      <a:pt x="495788" y="223375"/>
                    </a:moveTo>
                    <a:lnTo>
                      <a:pt x="495496" y="145337"/>
                    </a:lnTo>
                    <a:lnTo>
                      <a:pt x="471525" y="145337"/>
                    </a:lnTo>
                    <a:lnTo>
                      <a:pt x="451647" y="146213"/>
                    </a:lnTo>
                    <a:lnTo>
                      <a:pt x="442292" y="134522"/>
                    </a:lnTo>
                    <a:lnTo>
                      <a:pt x="466263" y="136568"/>
                    </a:lnTo>
                    <a:lnTo>
                      <a:pt x="495204" y="136861"/>
                    </a:lnTo>
                    <a:lnTo>
                      <a:pt x="495204" y="80743"/>
                    </a:lnTo>
                    <a:lnTo>
                      <a:pt x="468017" y="80743"/>
                    </a:lnTo>
                    <a:lnTo>
                      <a:pt x="448139" y="82497"/>
                    </a:lnTo>
                    <a:lnTo>
                      <a:pt x="438784" y="70513"/>
                    </a:lnTo>
                    <a:lnTo>
                      <a:pt x="464509" y="72267"/>
                    </a:lnTo>
                    <a:lnTo>
                      <a:pt x="555131" y="72267"/>
                    </a:lnTo>
                    <a:cubicBezTo>
                      <a:pt x="560978" y="63207"/>
                      <a:pt x="565363" y="57069"/>
                      <a:pt x="568286" y="53854"/>
                    </a:cubicBezTo>
                    <a:cubicBezTo>
                      <a:pt x="570917" y="50346"/>
                      <a:pt x="573255" y="48593"/>
                      <a:pt x="575009" y="48300"/>
                    </a:cubicBezTo>
                    <a:cubicBezTo>
                      <a:pt x="576763" y="48008"/>
                      <a:pt x="579394" y="49177"/>
                      <a:pt x="582902" y="51515"/>
                    </a:cubicBezTo>
                    <a:cubicBezTo>
                      <a:pt x="593426" y="59115"/>
                      <a:pt x="600734" y="65252"/>
                      <a:pt x="604827" y="69637"/>
                    </a:cubicBezTo>
                    <a:cubicBezTo>
                      <a:pt x="608919" y="74021"/>
                      <a:pt x="610381" y="76944"/>
                      <a:pt x="609796" y="78405"/>
                    </a:cubicBezTo>
                    <a:cubicBezTo>
                      <a:pt x="608919" y="80159"/>
                      <a:pt x="606873" y="80743"/>
                      <a:pt x="603365" y="80743"/>
                    </a:cubicBezTo>
                    <a:lnTo>
                      <a:pt x="543146" y="80451"/>
                    </a:lnTo>
                    <a:cubicBezTo>
                      <a:pt x="541392" y="83666"/>
                      <a:pt x="539345" y="86004"/>
                      <a:pt x="537007" y="88050"/>
                    </a:cubicBezTo>
                    <a:lnTo>
                      <a:pt x="536714" y="136568"/>
                    </a:lnTo>
                    <a:lnTo>
                      <a:pt x="553962" y="136568"/>
                    </a:lnTo>
                    <a:cubicBezTo>
                      <a:pt x="563609" y="124585"/>
                      <a:pt x="569747" y="118155"/>
                      <a:pt x="572378" y="117570"/>
                    </a:cubicBezTo>
                    <a:cubicBezTo>
                      <a:pt x="575009" y="116986"/>
                      <a:pt x="578810" y="118447"/>
                      <a:pt x="583195" y="121662"/>
                    </a:cubicBezTo>
                    <a:cubicBezTo>
                      <a:pt x="595180" y="131015"/>
                      <a:pt x="601904" y="136568"/>
                      <a:pt x="603365" y="138614"/>
                    </a:cubicBezTo>
                    <a:cubicBezTo>
                      <a:pt x="604827" y="140660"/>
                      <a:pt x="605412" y="142122"/>
                      <a:pt x="604827" y="143583"/>
                    </a:cubicBezTo>
                    <a:cubicBezTo>
                      <a:pt x="604242" y="145044"/>
                      <a:pt x="602781" y="145629"/>
                      <a:pt x="600442" y="145629"/>
                    </a:cubicBezTo>
                    <a:lnTo>
                      <a:pt x="537007" y="145921"/>
                    </a:lnTo>
                    <a:lnTo>
                      <a:pt x="537007" y="223083"/>
                    </a:lnTo>
                    <a:lnTo>
                      <a:pt x="563316" y="223083"/>
                    </a:lnTo>
                    <a:cubicBezTo>
                      <a:pt x="566240" y="219575"/>
                      <a:pt x="569455" y="215776"/>
                      <a:pt x="572671" y="211099"/>
                    </a:cubicBezTo>
                    <a:cubicBezTo>
                      <a:pt x="576179" y="206715"/>
                      <a:pt x="578517" y="203792"/>
                      <a:pt x="579979" y="202039"/>
                    </a:cubicBezTo>
                    <a:cubicBezTo>
                      <a:pt x="581441" y="200577"/>
                      <a:pt x="582902" y="199700"/>
                      <a:pt x="584071" y="199408"/>
                    </a:cubicBezTo>
                    <a:cubicBezTo>
                      <a:pt x="585533" y="199116"/>
                      <a:pt x="587579" y="200285"/>
                      <a:pt x="590795" y="202331"/>
                    </a:cubicBezTo>
                    <a:cubicBezTo>
                      <a:pt x="596349" y="206715"/>
                      <a:pt x="601611" y="211391"/>
                      <a:pt x="606581" y="216360"/>
                    </a:cubicBezTo>
                    <a:cubicBezTo>
                      <a:pt x="611550" y="221329"/>
                      <a:pt x="613889" y="224836"/>
                      <a:pt x="613889" y="226298"/>
                    </a:cubicBezTo>
                    <a:cubicBezTo>
                      <a:pt x="613889" y="228344"/>
                      <a:pt x="613012" y="229513"/>
                      <a:pt x="611843" y="230390"/>
                    </a:cubicBezTo>
                    <a:cubicBezTo>
                      <a:pt x="610381" y="231266"/>
                      <a:pt x="607750" y="231559"/>
                      <a:pt x="603657" y="231559"/>
                    </a:cubicBezTo>
                    <a:lnTo>
                      <a:pt x="464802" y="231559"/>
                    </a:lnTo>
                    <a:lnTo>
                      <a:pt x="445216" y="232436"/>
                    </a:lnTo>
                    <a:lnTo>
                      <a:pt x="435861" y="220744"/>
                    </a:lnTo>
                    <a:lnTo>
                      <a:pt x="459832" y="222790"/>
                    </a:lnTo>
                    <a:lnTo>
                      <a:pt x="495788" y="223375"/>
                    </a:lnTo>
                    <a:close/>
                  </a:path>
                </a:pathLst>
              </a:custGeom>
              <a:grpFill/>
              <a:ln w="18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</a:endParaRPr>
              </a:p>
            </p:txBody>
          </p:sp>
          <p:sp>
            <p:nvSpPr>
              <p:cNvPr id="179" name="任意多边形: 形状 178"/>
              <p:cNvSpPr/>
              <p:nvPr/>
            </p:nvSpPr>
            <p:spPr>
              <a:xfrm>
                <a:off x="3877690" y="2645138"/>
                <a:ext cx="27297" cy="23931"/>
              </a:xfrm>
              <a:custGeom>
                <a:avLst/>
                <a:gdLst>
                  <a:gd name="connsiteX0" fmla="*/ 6487 w 56071"/>
                  <a:gd name="connsiteY0" fmla="*/ 55 h 49158"/>
                  <a:gd name="connsiteX1" fmla="*/ 56 w 56071"/>
                  <a:gd name="connsiteY1" fmla="*/ 2394 h 49158"/>
                  <a:gd name="connsiteX2" fmla="*/ 2102 w 56071"/>
                  <a:gd name="connsiteY2" fmla="*/ 7362 h 49158"/>
                  <a:gd name="connsiteX3" fmla="*/ 7949 w 56071"/>
                  <a:gd name="connsiteY3" fmla="*/ 12331 h 49158"/>
                  <a:gd name="connsiteX4" fmla="*/ 14965 w 56071"/>
                  <a:gd name="connsiteY4" fmla="*/ 26945 h 49158"/>
                  <a:gd name="connsiteX5" fmla="*/ 17596 w 56071"/>
                  <a:gd name="connsiteY5" fmla="*/ 39513 h 49158"/>
                  <a:gd name="connsiteX6" fmla="*/ 22858 w 56071"/>
                  <a:gd name="connsiteY6" fmla="*/ 45943 h 49158"/>
                  <a:gd name="connsiteX7" fmla="*/ 37766 w 56071"/>
                  <a:gd name="connsiteY7" fmla="*/ 49158 h 49158"/>
                  <a:gd name="connsiteX8" fmla="*/ 53844 w 56071"/>
                  <a:gd name="connsiteY8" fmla="*/ 39221 h 49158"/>
                  <a:gd name="connsiteX9" fmla="*/ 55891 w 56071"/>
                  <a:gd name="connsiteY9" fmla="*/ 26945 h 49158"/>
                  <a:gd name="connsiteX10" fmla="*/ 46536 w 56071"/>
                  <a:gd name="connsiteY10" fmla="*/ 11162 h 49158"/>
                  <a:gd name="connsiteX11" fmla="*/ 12626 w 56071"/>
                  <a:gd name="connsiteY11" fmla="*/ 640 h 49158"/>
                  <a:gd name="connsiteX12" fmla="*/ 6487 w 56071"/>
                  <a:gd name="connsiteY12" fmla="*/ 55 h 491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6071" h="49158">
                    <a:moveTo>
                      <a:pt x="6487" y="55"/>
                    </a:moveTo>
                    <a:cubicBezTo>
                      <a:pt x="2395" y="-237"/>
                      <a:pt x="56" y="640"/>
                      <a:pt x="56" y="2394"/>
                    </a:cubicBezTo>
                    <a:cubicBezTo>
                      <a:pt x="-236" y="4147"/>
                      <a:pt x="641" y="5901"/>
                      <a:pt x="2102" y="7362"/>
                    </a:cubicBezTo>
                    <a:lnTo>
                      <a:pt x="7949" y="12331"/>
                    </a:lnTo>
                    <a:cubicBezTo>
                      <a:pt x="11457" y="15838"/>
                      <a:pt x="13795" y="20807"/>
                      <a:pt x="14965" y="26945"/>
                    </a:cubicBezTo>
                    <a:cubicBezTo>
                      <a:pt x="16134" y="33083"/>
                      <a:pt x="17011" y="37467"/>
                      <a:pt x="17596" y="39513"/>
                    </a:cubicBezTo>
                    <a:cubicBezTo>
                      <a:pt x="18180" y="41559"/>
                      <a:pt x="19934" y="43897"/>
                      <a:pt x="22858" y="45943"/>
                    </a:cubicBezTo>
                    <a:cubicBezTo>
                      <a:pt x="25781" y="48281"/>
                      <a:pt x="30750" y="49158"/>
                      <a:pt x="37766" y="49158"/>
                    </a:cubicBezTo>
                    <a:cubicBezTo>
                      <a:pt x="44490" y="48866"/>
                      <a:pt x="50044" y="45651"/>
                      <a:pt x="53844" y="39221"/>
                    </a:cubicBezTo>
                    <a:cubicBezTo>
                      <a:pt x="55598" y="36006"/>
                      <a:pt x="56475" y="31914"/>
                      <a:pt x="55891" y="26945"/>
                    </a:cubicBezTo>
                    <a:cubicBezTo>
                      <a:pt x="55306" y="21976"/>
                      <a:pt x="52383" y="16715"/>
                      <a:pt x="46536" y="11162"/>
                    </a:cubicBezTo>
                    <a:cubicBezTo>
                      <a:pt x="40982" y="5609"/>
                      <a:pt x="29581" y="1809"/>
                      <a:pt x="12626" y="640"/>
                    </a:cubicBezTo>
                    <a:lnTo>
                      <a:pt x="6487" y="55"/>
                    </a:lnTo>
                    <a:close/>
                  </a:path>
                </a:pathLst>
              </a:custGeom>
              <a:grpFill/>
              <a:ln w="18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</a:endParaRPr>
              </a:p>
            </p:txBody>
          </p:sp>
          <p:sp>
            <p:nvSpPr>
              <p:cNvPr id="180" name="任意多边形: 形状 179"/>
              <p:cNvSpPr/>
              <p:nvPr/>
            </p:nvSpPr>
            <p:spPr>
              <a:xfrm>
                <a:off x="3803716" y="2572461"/>
                <a:ext cx="524424" cy="151615"/>
              </a:xfrm>
              <a:custGeom>
                <a:avLst/>
                <a:gdLst>
                  <a:gd name="connsiteX0" fmla="*/ 288528 w 1077243"/>
                  <a:gd name="connsiteY0" fmla="*/ 35063 h 311439"/>
                  <a:gd name="connsiteX1" fmla="*/ 278004 w 1077243"/>
                  <a:gd name="connsiteY1" fmla="*/ 23664 h 311439"/>
                  <a:gd name="connsiteX2" fmla="*/ 251402 w 1077243"/>
                  <a:gd name="connsiteY2" fmla="*/ 7881 h 311439"/>
                  <a:gd name="connsiteX3" fmla="*/ 242632 w 1077243"/>
                  <a:gd name="connsiteY3" fmla="*/ 6128 h 311439"/>
                  <a:gd name="connsiteX4" fmla="*/ 235324 w 1077243"/>
                  <a:gd name="connsiteY4" fmla="*/ 12266 h 311439"/>
                  <a:gd name="connsiteX5" fmla="*/ 224216 w 1077243"/>
                  <a:gd name="connsiteY5" fmla="*/ 26587 h 311439"/>
                  <a:gd name="connsiteX6" fmla="*/ 51742 w 1077243"/>
                  <a:gd name="connsiteY6" fmla="*/ 26587 h 311439"/>
                  <a:gd name="connsiteX7" fmla="*/ 13155 w 1077243"/>
                  <a:gd name="connsiteY7" fmla="*/ 7589 h 311439"/>
                  <a:gd name="connsiteX8" fmla="*/ 2923 w 1077243"/>
                  <a:gd name="connsiteY8" fmla="*/ 4374 h 311439"/>
                  <a:gd name="connsiteX9" fmla="*/ 0 w 1077243"/>
                  <a:gd name="connsiteY9" fmla="*/ 7005 h 311439"/>
                  <a:gd name="connsiteX10" fmla="*/ 2046 w 1077243"/>
                  <a:gd name="connsiteY10" fmla="*/ 54646 h 311439"/>
                  <a:gd name="connsiteX11" fmla="*/ 2339 w 1077243"/>
                  <a:gd name="connsiteY11" fmla="*/ 246965 h 311439"/>
                  <a:gd name="connsiteX12" fmla="*/ 292 w 1077243"/>
                  <a:gd name="connsiteY12" fmla="*/ 296652 h 311439"/>
                  <a:gd name="connsiteX13" fmla="*/ 3508 w 1077243"/>
                  <a:gd name="connsiteY13" fmla="*/ 301913 h 311439"/>
                  <a:gd name="connsiteX14" fmla="*/ 11693 w 1077243"/>
                  <a:gd name="connsiteY14" fmla="*/ 303959 h 311439"/>
                  <a:gd name="connsiteX15" fmla="*/ 41511 w 1077243"/>
                  <a:gd name="connsiteY15" fmla="*/ 300452 h 311439"/>
                  <a:gd name="connsiteX16" fmla="*/ 47942 w 1077243"/>
                  <a:gd name="connsiteY16" fmla="*/ 290514 h 311439"/>
                  <a:gd name="connsiteX17" fmla="*/ 47942 w 1077243"/>
                  <a:gd name="connsiteY17" fmla="*/ 271809 h 311439"/>
                  <a:gd name="connsiteX18" fmla="*/ 228600 w 1077243"/>
                  <a:gd name="connsiteY18" fmla="*/ 271809 h 311439"/>
                  <a:gd name="connsiteX19" fmla="*/ 228308 w 1077243"/>
                  <a:gd name="connsiteY19" fmla="*/ 289930 h 311439"/>
                  <a:gd name="connsiteX20" fmla="*/ 231231 w 1077243"/>
                  <a:gd name="connsiteY20" fmla="*/ 301329 h 311439"/>
                  <a:gd name="connsiteX21" fmla="*/ 244386 w 1077243"/>
                  <a:gd name="connsiteY21" fmla="*/ 305713 h 311439"/>
                  <a:gd name="connsiteX22" fmla="*/ 264265 w 1077243"/>
                  <a:gd name="connsiteY22" fmla="*/ 303375 h 311439"/>
                  <a:gd name="connsiteX23" fmla="*/ 276542 w 1077243"/>
                  <a:gd name="connsiteY23" fmla="*/ 296944 h 311439"/>
                  <a:gd name="connsiteX24" fmla="*/ 280343 w 1077243"/>
                  <a:gd name="connsiteY24" fmla="*/ 287007 h 311439"/>
                  <a:gd name="connsiteX25" fmla="*/ 278589 w 1077243"/>
                  <a:gd name="connsiteY25" fmla="*/ 245211 h 311439"/>
                  <a:gd name="connsiteX26" fmla="*/ 278881 w 1077243"/>
                  <a:gd name="connsiteY26" fmla="*/ 47339 h 311439"/>
                  <a:gd name="connsiteX27" fmla="*/ 288528 w 1077243"/>
                  <a:gd name="connsiteY27" fmla="*/ 35063 h 311439"/>
                  <a:gd name="connsiteX28" fmla="*/ 228893 w 1077243"/>
                  <a:gd name="connsiteY28" fmla="*/ 263332 h 311439"/>
                  <a:gd name="connsiteX29" fmla="*/ 47942 w 1077243"/>
                  <a:gd name="connsiteY29" fmla="*/ 263040 h 311439"/>
                  <a:gd name="connsiteX30" fmla="*/ 48234 w 1077243"/>
                  <a:gd name="connsiteY30" fmla="*/ 35648 h 311439"/>
                  <a:gd name="connsiteX31" fmla="*/ 228893 w 1077243"/>
                  <a:gd name="connsiteY31" fmla="*/ 35648 h 311439"/>
                  <a:gd name="connsiteX32" fmla="*/ 228893 w 1077243"/>
                  <a:gd name="connsiteY32" fmla="*/ 263332 h 311439"/>
                  <a:gd name="connsiteX33" fmla="*/ 546069 w 1077243"/>
                  <a:gd name="connsiteY33" fmla="*/ 71890 h 311439"/>
                  <a:gd name="connsiteX34" fmla="*/ 550161 w 1077243"/>
                  <a:gd name="connsiteY34" fmla="*/ 91473 h 311439"/>
                  <a:gd name="connsiteX35" fmla="*/ 558347 w 1077243"/>
                  <a:gd name="connsiteY35" fmla="*/ 120116 h 311439"/>
                  <a:gd name="connsiteX36" fmla="*/ 577933 w 1077243"/>
                  <a:gd name="connsiteY36" fmla="*/ 162497 h 311439"/>
                  <a:gd name="connsiteX37" fmla="*/ 605996 w 1077243"/>
                  <a:gd name="connsiteY37" fmla="*/ 124208 h 311439"/>
                  <a:gd name="connsiteX38" fmla="*/ 609796 w 1077243"/>
                  <a:gd name="connsiteY38" fmla="*/ 117193 h 311439"/>
                  <a:gd name="connsiteX39" fmla="*/ 617397 w 1077243"/>
                  <a:gd name="connsiteY39" fmla="*/ 107548 h 311439"/>
                  <a:gd name="connsiteX40" fmla="*/ 624120 w 1077243"/>
                  <a:gd name="connsiteY40" fmla="*/ 108717 h 311439"/>
                  <a:gd name="connsiteX41" fmla="*/ 632890 w 1077243"/>
                  <a:gd name="connsiteY41" fmla="*/ 115440 h 311439"/>
                  <a:gd name="connsiteX42" fmla="*/ 647799 w 1077243"/>
                  <a:gd name="connsiteY42" fmla="*/ 126546 h 311439"/>
                  <a:gd name="connsiteX43" fmla="*/ 661538 w 1077243"/>
                  <a:gd name="connsiteY43" fmla="*/ 137945 h 311439"/>
                  <a:gd name="connsiteX44" fmla="*/ 664754 w 1077243"/>
                  <a:gd name="connsiteY44" fmla="*/ 146129 h 311439"/>
                  <a:gd name="connsiteX45" fmla="*/ 646045 w 1077243"/>
                  <a:gd name="connsiteY45" fmla="*/ 149344 h 311439"/>
                  <a:gd name="connsiteX46" fmla="*/ 585826 w 1077243"/>
                  <a:gd name="connsiteY46" fmla="*/ 172142 h 311439"/>
                  <a:gd name="connsiteX47" fmla="*/ 600150 w 1077243"/>
                  <a:gd name="connsiteY47" fmla="*/ 192309 h 311439"/>
                  <a:gd name="connsiteX48" fmla="*/ 629382 w 1077243"/>
                  <a:gd name="connsiteY48" fmla="*/ 218906 h 311439"/>
                  <a:gd name="connsiteX49" fmla="*/ 667970 w 1077243"/>
                  <a:gd name="connsiteY49" fmla="*/ 240535 h 311439"/>
                  <a:gd name="connsiteX50" fmla="*/ 677324 w 1077243"/>
                  <a:gd name="connsiteY50" fmla="*/ 244042 h 311439"/>
                  <a:gd name="connsiteX51" fmla="*/ 687848 w 1077243"/>
                  <a:gd name="connsiteY51" fmla="*/ 246088 h 311439"/>
                  <a:gd name="connsiteX52" fmla="*/ 690771 w 1077243"/>
                  <a:gd name="connsiteY52" fmla="*/ 250472 h 311439"/>
                  <a:gd name="connsiteX53" fmla="*/ 689017 w 1077243"/>
                  <a:gd name="connsiteY53" fmla="*/ 254272 h 311439"/>
                  <a:gd name="connsiteX54" fmla="*/ 680247 w 1077243"/>
                  <a:gd name="connsiteY54" fmla="*/ 257487 h 311439"/>
                  <a:gd name="connsiteX55" fmla="*/ 672939 w 1077243"/>
                  <a:gd name="connsiteY55" fmla="*/ 259825 h 311439"/>
                  <a:gd name="connsiteX56" fmla="*/ 664754 w 1077243"/>
                  <a:gd name="connsiteY56" fmla="*/ 263332 h 311439"/>
                  <a:gd name="connsiteX57" fmla="*/ 657154 w 1077243"/>
                  <a:gd name="connsiteY57" fmla="*/ 269178 h 311439"/>
                  <a:gd name="connsiteX58" fmla="*/ 649845 w 1077243"/>
                  <a:gd name="connsiteY58" fmla="*/ 276777 h 311439"/>
                  <a:gd name="connsiteX59" fmla="*/ 644876 w 1077243"/>
                  <a:gd name="connsiteY59" fmla="*/ 286715 h 311439"/>
                  <a:gd name="connsiteX60" fmla="*/ 640491 w 1077243"/>
                  <a:gd name="connsiteY60" fmla="*/ 294022 h 311439"/>
                  <a:gd name="connsiteX61" fmla="*/ 632890 w 1077243"/>
                  <a:gd name="connsiteY61" fmla="*/ 290514 h 311439"/>
                  <a:gd name="connsiteX62" fmla="*/ 624120 w 1077243"/>
                  <a:gd name="connsiteY62" fmla="*/ 284669 h 311439"/>
                  <a:gd name="connsiteX63" fmla="*/ 608919 w 1077243"/>
                  <a:gd name="connsiteY63" fmla="*/ 272393 h 311439"/>
                  <a:gd name="connsiteX64" fmla="*/ 592549 w 1077243"/>
                  <a:gd name="connsiteY64" fmla="*/ 256026 h 311439"/>
                  <a:gd name="connsiteX65" fmla="*/ 574132 w 1077243"/>
                  <a:gd name="connsiteY65" fmla="*/ 229721 h 311439"/>
                  <a:gd name="connsiteX66" fmla="*/ 554254 w 1077243"/>
                  <a:gd name="connsiteY66" fmla="*/ 186171 h 311439"/>
                  <a:gd name="connsiteX67" fmla="*/ 542269 w 1077243"/>
                  <a:gd name="connsiteY67" fmla="*/ 138822 h 311439"/>
                  <a:gd name="connsiteX68" fmla="*/ 537884 w 1077243"/>
                  <a:gd name="connsiteY68" fmla="*/ 103749 h 311439"/>
                  <a:gd name="connsiteX69" fmla="*/ 536130 w 1077243"/>
                  <a:gd name="connsiteY69" fmla="*/ 81243 h 311439"/>
                  <a:gd name="connsiteX70" fmla="*/ 530576 w 1077243"/>
                  <a:gd name="connsiteY70" fmla="*/ 95857 h 311439"/>
                  <a:gd name="connsiteX71" fmla="*/ 508359 w 1077243"/>
                  <a:gd name="connsiteY71" fmla="*/ 135899 h 311439"/>
                  <a:gd name="connsiteX72" fmla="*/ 518882 w 1077243"/>
                  <a:gd name="connsiteY72" fmla="*/ 145252 h 311439"/>
                  <a:gd name="connsiteX73" fmla="*/ 507189 w 1077243"/>
                  <a:gd name="connsiteY73" fmla="*/ 155774 h 311439"/>
                  <a:gd name="connsiteX74" fmla="*/ 507189 w 1077243"/>
                  <a:gd name="connsiteY74" fmla="*/ 244627 h 311439"/>
                  <a:gd name="connsiteX75" fmla="*/ 551038 w 1077243"/>
                  <a:gd name="connsiteY75" fmla="*/ 222998 h 311439"/>
                  <a:gd name="connsiteX76" fmla="*/ 556593 w 1077243"/>
                  <a:gd name="connsiteY76" fmla="*/ 220075 h 311439"/>
                  <a:gd name="connsiteX77" fmla="*/ 565655 w 1077243"/>
                  <a:gd name="connsiteY77" fmla="*/ 219198 h 311439"/>
                  <a:gd name="connsiteX78" fmla="*/ 567701 w 1077243"/>
                  <a:gd name="connsiteY78" fmla="*/ 224459 h 311439"/>
                  <a:gd name="connsiteX79" fmla="*/ 564778 w 1077243"/>
                  <a:gd name="connsiteY79" fmla="*/ 229428 h 311439"/>
                  <a:gd name="connsiteX80" fmla="*/ 561562 w 1077243"/>
                  <a:gd name="connsiteY80" fmla="*/ 232351 h 311439"/>
                  <a:gd name="connsiteX81" fmla="*/ 499881 w 1077243"/>
                  <a:gd name="connsiteY81" fmla="*/ 292268 h 311439"/>
                  <a:gd name="connsiteX82" fmla="*/ 483511 w 1077243"/>
                  <a:gd name="connsiteY82" fmla="*/ 308343 h 311439"/>
                  <a:gd name="connsiteX83" fmla="*/ 475618 w 1077243"/>
                  <a:gd name="connsiteY83" fmla="*/ 311266 h 311439"/>
                  <a:gd name="connsiteX84" fmla="*/ 470063 w 1077243"/>
                  <a:gd name="connsiteY84" fmla="*/ 304836 h 311439"/>
                  <a:gd name="connsiteX85" fmla="*/ 461294 w 1077243"/>
                  <a:gd name="connsiteY85" fmla="*/ 290222 h 311439"/>
                  <a:gd name="connsiteX86" fmla="*/ 454863 w 1077243"/>
                  <a:gd name="connsiteY86" fmla="*/ 276777 h 311439"/>
                  <a:gd name="connsiteX87" fmla="*/ 452232 w 1077243"/>
                  <a:gd name="connsiteY87" fmla="*/ 267424 h 311439"/>
                  <a:gd name="connsiteX88" fmla="*/ 456616 w 1077243"/>
                  <a:gd name="connsiteY88" fmla="*/ 261579 h 311439"/>
                  <a:gd name="connsiteX89" fmla="*/ 460709 w 1077243"/>
                  <a:gd name="connsiteY89" fmla="*/ 257779 h 311439"/>
                  <a:gd name="connsiteX90" fmla="*/ 460709 w 1077243"/>
                  <a:gd name="connsiteY90" fmla="*/ 193186 h 311439"/>
                  <a:gd name="connsiteX91" fmla="*/ 413060 w 1077243"/>
                  <a:gd name="connsiteY91" fmla="*/ 227090 h 311439"/>
                  <a:gd name="connsiteX92" fmla="*/ 385581 w 1077243"/>
                  <a:gd name="connsiteY92" fmla="*/ 243458 h 311439"/>
                  <a:gd name="connsiteX93" fmla="*/ 379149 w 1077243"/>
                  <a:gd name="connsiteY93" fmla="*/ 246965 h 311439"/>
                  <a:gd name="connsiteX94" fmla="*/ 372718 w 1077243"/>
                  <a:gd name="connsiteY94" fmla="*/ 248426 h 311439"/>
                  <a:gd name="connsiteX95" fmla="*/ 366287 w 1077243"/>
                  <a:gd name="connsiteY95" fmla="*/ 245796 h 311439"/>
                  <a:gd name="connsiteX96" fmla="*/ 373595 w 1077243"/>
                  <a:gd name="connsiteY96" fmla="*/ 234981 h 311439"/>
                  <a:gd name="connsiteX97" fmla="*/ 378857 w 1077243"/>
                  <a:gd name="connsiteY97" fmla="*/ 230890 h 311439"/>
                  <a:gd name="connsiteX98" fmla="*/ 391720 w 1077243"/>
                  <a:gd name="connsiteY98" fmla="*/ 220660 h 311439"/>
                  <a:gd name="connsiteX99" fmla="*/ 417737 w 1077243"/>
                  <a:gd name="connsiteY99" fmla="*/ 192893 h 311439"/>
                  <a:gd name="connsiteX100" fmla="*/ 447554 w 1077243"/>
                  <a:gd name="connsiteY100" fmla="*/ 156359 h 311439"/>
                  <a:gd name="connsiteX101" fmla="*/ 468602 w 1077243"/>
                  <a:gd name="connsiteY101" fmla="*/ 121285 h 311439"/>
                  <a:gd name="connsiteX102" fmla="*/ 483218 w 1077243"/>
                  <a:gd name="connsiteY102" fmla="*/ 90012 h 311439"/>
                  <a:gd name="connsiteX103" fmla="*/ 489942 w 1077243"/>
                  <a:gd name="connsiteY103" fmla="*/ 71598 h 311439"/>
                  <a:gd name="connsiteX104" fmla="*/ 441415 w 1077243"/>
                  <a:gd name="connsiteY104" fmla="*/ 71306 h 311439"/>
                  <a:gd name="connsiteX105" fmla="*/ 443462 w 1077243"/>
                  <a:gd name="connsiteY105" fmla="*/ 87966 h 311439"/>
                  <a:gd name="connsiteX106" fmla="*/ 438492 w 1077243"/>
                  <a:gd name="connsiteY106" fmla="*/ 107256 h 311439"/>
                  <a:gd name="connsiteX107" fmla="*/ 417737 w 1077243"/>
                  <a:gd name="connsiteY107" fmla="*/ 122162 h 311439"/>
                  <a:gd name="connsiteX108" fmla="*/ 394351 w 1077243"/>
                  <a:gd name="connsiteY108" fmla="*/ 117193 h 311439"/>
                  <a:gd name="connsiteX109" fmla="*/ 386165 w 1077243"/>
                  <a:gd name="connsiteY109" fmla="*/ 99072 h 311439"/>
                  <a:gd name="connsiteX110" fmla="*/ 394351 w 1077243"/>
                  <a:gd name="connsiteY110" fmla="*/ 81536 h 311439"/>
                  <a:gd name="connsiteX111" fmla="*/ 408382 w 1077243"/>
                  <a:gd name="connsiteY111" fmla="*/ 69552 h 311439"/>
                  <a:gd name="connsiteX112" fmla="*/ 415106 w 1077243"/>
                  <a:gd name="connsiteY112" fmla="*/ 56692 h 311439"/>
                  <a:gd name="connsiteX113" fmla="*/ 416568 w 1077243"/>
                  <a:gd name="connsiteY113" fmla="*/ 52308 h 311439"/>
                  <a:gd name="connsiteX114" fmla="*/ 417152 w 1077243"/>
                  <a:gd name="connsiteY114" fmla="*/ 42370 h 311439"/>
                  <a:gd name="connsiteX115" fmla="*/ 420368 w 1077243"/>
                  <a:gd name="connsiteY115" fmla="*/ 38571 h 311439"/>
                  <a:gd name="connsiteX116" fmla="*/ 426507 w 1077243"/>
                  <a:gd name="connsiteY116" fmla="*/ 40324 h 311439"/>
                  <a:gd name="connsiteX117" fmla="*/ 429722 w 1077243"/>
                  <a:gd name="connsiteY117" fmla="*/ 44709 h 311439"/>
                  <a:gd name="connsiteX118" fmla="*/ 434107 w 1077243"/>
                  <a:gd name="connsiteY118" fmla="*/ 51723 h 311439"/>
                  <a:gd name="connsiteX119" fmla="*/ 437615 w 1077243"/>
                  <a:gd name="connsiteY119" fmla="*/ 59615 h 311439"/>
                  <a:gd name="connsiteX120" fmla="*/ 439077 w 1077243"/>
                  <a:gd name="connsiteY120" fmla="*/ 62537 h 311439"/>
                  <a:gd name="connsiteX121" fmla="*/ 493157 w 1077243"/>
                  <a:gd name="connsiteY121" fmla="*/ 62537 h 311439"/>
                  <a:gd name="connsiteX122" fmla="*/ 496665 w 1077243"/>
                  <a:gd name="connsiteY122" fmla="*/ 49677 h 311439"/>
                  <a:gd name="connsiteX123" fmla="*/ 501343 w 1077243"/>
                  <a:gd name="connsiteY123" fmla="*/ 21911 h 311439"/>
                  <a:gd name="connsiteX124" fmla="*/ 502804 w 1077243"/>
                  <a:gd name="connsiteY124" fmla="*/ 10220 h 311439"/>
                  <a:gd name="connsiteX125" fmla="*/ 505143 w 1077243"/>
                  <a:gd name="connsiteY125" fmla="*/ 282 h 311439"/>
                  <a:gd name="connsiteX126" fmla="*/ 515667 w 1077243"/>
                  <a:gd name="connsiteY126" fmla="*/ 1451 h 311439"/>
                  <a:gd name="connsiteX127" fmla="*/ 534960 w 1077243"/>
                  <a:gd name="connsiteY127" fmla="*/ 5251 h 311439"/>
                  <a:gd name="connsiteX128" fmla="*/ 560978 w 1077243"/>
                  <a:gd name="connsiteY128" fmla="*/ 12850 h 311439"/>
                  <a:gd name="connsiteX129" fmla="*/ 569163 w 1077243"/>
                  <a:gd name="connsiteY129" fmla="*/ 21034 h 311439"/>
                  <a:gd name="connsiteX130" fmla="*/ 557762 w 1077243"/>
                  <a:gd name="connsiteY130" fmla="*/ 32433 h 311439"/>
                  <a:gd name="connsiteX131" fmla="*/ 544315 w 1077243"/>
                  <a:gd name="connsiteY131" fmla="*/ 62830 h 311439"/>
                  <a:gd name="connsiteX132" fmla="*/ 601319 w 1077243"/>
                  <a:gd name="connsiteY132" fmla="*/ 62830 h 311439"/>
                  <a:gd name="connsiteX133" fmla="*/ 615643 w 1077243"/>
                  <a:gd name="connsiteY133" fmla="*/ 46462 h 311439"/>
                  <a:gd name="connsiteX134" fmla="*/ 622659 w 1077243"/>
                  <a:gd name="connsiteY134" fmla="*/ 42663 h 311439"/>
                  <a:gd name="connsiteX135" fmla="*/ 633183 w 1077243"/>
                  <a:gd name="connsiteY135" fmla="*/ 47047 h 311439"/>
                  <a:gd name="connsiteX136" fmla="*/ 663585 w 1077243"/>
                  <a:gd name="connsiteY136" fmla="*/ 70429 h 311439"/>
                  <a:gd name="connsiteX137" fmla="*/ 669139 w 1077243"/>
                  <a:gd name="connsiteY137" fmla="*/ 81243 h 311439"/>
                  <a:gd name="connsiteX138" fmla="*/ 655984 w 1077243"/>
                  <a:gd name="connsiteY138" fmla="*/ 92058 h 311439"/>
                  <a:gd name="connsiteX139" fmla="*/ 641076 w 1077243"/>
                  <a:gd name="connsiteY139" fmla="*/ 91473 h 311439"/>
                  <a:gd name="connsiteX140" fmla="*/ 607165 w 1077243"/>
                  <a:gd name="connsiteY140" fmla="*/ 104333 h 311439"/>
                  <a:gd name="connsiteX141" fmla="*/ 598396 w 1077243"/>
                  <a:gd name="connsiteY141" fmla="*/ 111640 h 311439"/>
                  <a:gd name="connsiteX142" fmla="*/ 588749 w 1077243"/>
                  <a:gd name="connsiteY142" fmla="*/ 115440 h 311439"/>
                  <a:gd name="connsiteX143" fmla="*/ 588456 w 1077243"/>
                  <a:gd name="connsiteY143" fmla="*/ 107841 h 311439"/>
                  <a:gd name="connsiteX144" fmla="*/ 592549 w 1077243"/>
                  <a:gd name="connsiteY144" fmla="*/ 98195 h 311439"/>
                  <a:gd name="connsiteX145" fmla="*/ 602781 w 1077243"/>
                  <a:gd name="connsiteY145" fmla="*/ 71890 h 311439"/>
                  <a:gd name="connsiteX146" fmla="*/ 546069 w 1077243"/>
                  <a:gd name="connsiteY146" fmla="*/ 71890 h 311439"/>
                  <a:gd name="connsiteX147" fmla="*/ 750406 w 1077243"/>
                  <a:gd name="connsiteY147" fmla="*/ 287592 h 311439"/>
                  <a:gd name="connsiteX148" fmla="*/ 774377 w 1077243"/>
                  <a:gd name="connsiteY148" fmla="*/ 289637 h 311439"/>
                  <a:gd name="connsiteX149" fmla="*/ 853306 w 1077243"/>
                  <a:gd name="connsiteY149" fmla="*/ 289637 h 311439"/>
                  <a:gd name="connsiteX150" fmla="*/ 853306 w 1077243"/>
                  <a:gd name="connsiteY150" fmla="*/ 55523 h 311439"/>
                  <a:gd name="connsiteX151" fmla="*/ 850675 w 1077243"/>
                  <a:gd name="connsiteY151" fmla="*/ 9343 h 311439"/>
                  <a:gd name="connsiteX152" fmla="*/ 852429 w 1077243"/>
                  <a:gd name="connsiteY152" fmla="*/ 7005 h 311439"/>
                  <a:gd name="connsiteX153" fmla="*/ 859737 w 1077243"/>
                  <a:gd name="connsiteY153" fmla="*/ 7881 h 311439"/>
                  <a:gd name="connsiteX154" fmla="*/ 875230 w 1077243"/>
                  <a:gd name="connsiteY154" fmla="*/ 10804 h 311439"/>
                  <a:gd name="connsiteX155" fmla="*/ 891308 w 1077243"/>
                  <a:gd name="connsiteY155" fmla="*/ 14896 h 311439"/>
                  <a:gd name="connsiteX156" fmla="*/ 911187 w 1077243"/>
                  <a:gd name="connsiteY156" fmla="*/ 25418 h 311439"/>
                  <a:gd name="connsiteX157" fmla="*/ 899786 w 1077243"/>
                  <a:gd name="connsiteY157" fmla="*/ 39740 h 311439"/>
                  <a:gd name="connsiteX158" fmla="*/ 900078 w 1077243"/>
                  <a:gd name="connsiteY158" fmla="*/ 289930 h 311439"/>
                  <a:gd name="connsiteX159" fmla="*/ 920541 w 1077243"/>
                  <a:gd name="connsiteY159" fmla="*/ 289930 h 311439"/>
                  <a:gd name="connsiteX160" fmla="*/ 920541 w 1077243"/>
                  <a:gd name="connsiteY160" fmla="*/ 54646 h 311439"/>
                  <a:gd name="connsiteX161" fmla="*/ 917910 w 1077243"/>
                  <a:gd name="connsiteY161" fmla="*/ 9051 h 311439"/>
                  <a:gd name="connsiteX162" fmla="*/ 926680 w 1077243"/>
                  <a:gd name="connsiteY162" fmla="*/ 6420 h 311439"/>
                  <a:gd name="connsiteX163" fmla="*/ 960006 w 1077243"/>
                  <a:gd name="connsiteY163" fmla="*/ 13435 h 311439"/>
                  <a:gd name="connsiteX164" fmla="*/ 980468 w 1077243"/>
                  <a:gd name="connsiteY164" fmla="*/ 24541 h 311439"/>
                  <a:gd name="connsiteX165" fmla="*/ 967021 w 1077243"/>
                  <a:gd name="connsiteY165" fmla="*/ 38863 h 311439"/>
                  <a:gd name="connsiteX166" fmla="*/ 967314 w 1077243"/>
                  <a:gd name="connsiteY166" fmla="*/ 224752 h 311439"/>
                  <a:gd name="connsiteX167" fmla="*/ 980761 w 1077243"/>
                  <a:gd name="connsiteY167" fmla="*/ 187632 h 311439"/>
                  <a:gd name="connsiteX168" fmla="*/ 991577 w 1077243"/>
                  <a:gd name="connsiteY168" fmla="*/ 153144 h 311439"/>
                  <a:gd name="connsiteX169" fmla="*/ 999470 w 1077243"/>
                  <a:gd name="connsiteY169" fmla="*/ 122454 h 311439"/>
                  <a:gd name="connsiteX170" fmla="*/ 1005316 w 1077243"/>
                  <a:gd name="connsiteY170" fmla="*/ 96442 h 311439"/>
                  <a:gd name="connsiteX171" fmla="*/ 1007655 w 1077243"/>
                  <a:gd name="connsiteY171" fmla="*/ 84166 h 311439"/>
                  <a:gd name="connsiteX172" fmla="*/ 1009117 w 1077243"/>
                  <a:gd name="connsiteY172" fmla="*/ 74813 h 311439"/>
                  <a:gd name="connsiteX173" fmla="*/ 1022271 w 1077243"/>
                  <a:gd name="connsiteY173" fmla="*/ 76567 h 311439"/>
                  <a:gd name="connsiteX174" fmla="*/ 1039519 w 1077243"/>
                  <a:gd name="connsiteY174" fmla="*/ 84458 h 311439"/>
                  <a:gd name="connsiteX175" fmla="*/ 1058812 w 1077243"/>
                  <a:gd name="connsiteY175" fmla="*/ 95273 h 311439"/>
                  <a:gd name="connsiteX176" fmla="*/ 1073136 w 1077243"/>
                  <a:gd name="connsiteY176" fmla="*/ 111932 h 311439"/>
                  <a:gd name="connsiteX177" fmla="*/ 1060274 w 1077243"/>
                  <a:gd name="connsiteY177" fmla="*/ 120116 h 311439"/>
                  <a:gd name="connsiteX178" fmla="*/ 1043611 w 1077243"/>
                  <a:gd name="connsiteY178" fmla="*/ 149344 h 311439"/>
                  <a:gd name="connsiteX179" fmla="*/ 1020225 w 1077243"/>
                  <a:gd name="connsiteY179" fmla="*/ 184417 h 311439"/>
                  <a:gd name="connsiteX180" fmla="*/ 967606 w 1077243"/>
                  <a:gd name="connsiteY180" fmla="*/ 255441 h 311439"/>
                  <a:gd name="connsiteX181" fmla="*/ 967606 w 1077243"/>
                  <a:gd name="connsiteY181" fmla="*/ 289930 h 311439"/>
                  <a:gd name="connsiteX182" fmla="*/ 998008 w 1077243"/>
                  <a:gd name="connsiteY182" fmla="*/ 289930 h 311439"/>
                  <a:gd name="connsiteX183" fmla="*/ 1018763 w 1077243"/>
                  <a:gd name="connsiteY183" fmla="*/ 263917 h 311439"/>
                  <a:gd name="connsiteX184" fmla="*/ 1031041 w 1077243"/>
                  <a:gd name="connsiteY184" fmla="*/ 253103 h 311439"/>
                  <a:gd name="connsiteX185" fmla="*/ 1044488 w 1077243"/>
                  <a:gd name="connsiteY185" fmla="*/ 258364 h 311439"/>
                  <a:gd name="connsiteX186" fmla="*/ 1058228 w 1077243"/>
                  <a:gd name="connsiteY186" fmla="*/ 269470 h 311439"/>
                  <a:gd name="connsiteX187" fmla="*/ 1070213 w 1077243"/>
                  <a:gd name="connsiteY187" fmla="*/ 280577 h 311439"/>
                  <a:gd name="connsiteX188" fmla="*/ 1077229 w 1077243"/>
                  <a:gd name="connsiteY188" fmla="*/ 292853 h 311439"/>
                  <a:gd name="connsiteX189" fmla="*/ 1064951 w 1077243"/>
                  <a:gd name="connsiteY189" fmla="*/ 298990 h 311439"/>
                  <a:gd name="connsiteX190" fmla="*/ 782270 w 1077243"/>
                  <a:gd name="connsiteY190" fmla="*/ 298990 h 311439"/>
                  <a:gd name="connsiteX191" fmla="*/ 760930 w 1077243"/>
                  <a:gd name="connsiteY191" fmla="*/ 299867 h 311439"/>
                  <a:gd name="connsiteX192" fmla="*/ 750406 w 1077243"/>
                  <a:gd name="connsiteY192" fmla="*/ 287592 h 311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</a:cxnLst>
                <a:rect l="l" t="t" r="r" b="b"/>
                <a:pathLst>
                  <a:path w="1077243" h="311439">
                    <a:moveTo>
                      <a:pt x="288528" y="35063"/>
                    </a:moveTo>
                    <a:cubicBezTo>
                      <a:pt x="288528" y="33017"/>
                      <a:pt x="285020" y="29218"/>
                      <a:pt x="278004" y="23664"/>
                    </a:cubicBezTo>
                    <a:cubicBezTo>
                      <a:pt x="270988" y="18111"/>
                      <a:pt x="262218" y="12558"/>
                      <a:pt x="251402" y="7881"/>
                    </a:cubicBezTo>
                    <a:cubicBezTo>
                      <a:pt x="247602" y="6128"/>
                      <a:pt x="244679" y="5543"/>
                      <a:pt x="242632" y="6128"/>
                    </a:cubicBezTo>
                    <a:cubicBezTo>
                      <a:pt x="240586" y="6712"/>
                      <a:pt x="238247" y="8466"/>
                      <a:pt x="235324" y="12266"/>
                    </a:cubicBezTo>
                    <a:cubicBezTo>
                      <a:pt x="232401" y="15773"/>
                      <a:pt x="228893" y="20742"/>
                      <a:pt x="224216" y="26587"/>
                    </a:cubicBezTo>
                    <a:lnTo>
                      <a:pt x="51742" y="26587"/>
                    </a:lnTo>
                    <a:lnTo>
                      <a:pt x="13155" y="7589"/>
                    </a:lnTo>
                    <a:cubicBezTo>
                      <a:pt x="7601" y="4959"/>
                      <a:pt x="4093" y="3790"/>
                      <a:pt x="2923" y="4374"/>
                    </a:cubicBezTo>
                    <a:cubicBezTo>
                      <a:pt x="1754" y="4959"/>
                      <a:pt x="877" y="5836"/>
                      <a:pt x="0" y="7005"/>
                    </a:cubicBezTo>
                    <a:lnTo>
                      <a:pt x="2046" y="54646"/>
                    </a:lnTo>
                    <a:lnTo>
                      <a:pt x="2339" y="246965"/>
                    </a:lnTo>
                    <a:lnTo>
                      <a:pt x="292" y="296652"/>
                    </a:lnTo>
                    <a:cubicBezTo>
                      <a:pt x="1169" y="298990"/>
                      <a:pt x="2046" y="300744"/>
                      <a:pt x="3508" y="301913"/>
                    </a:cubicBezTo>
                    <a:cubicBezTo>
                      <a:pt x="4677" y="303082"/>
                      <a:pt x="7601" y="303667"/>
                      <a:pt x="11693" y="303959"/>
                    </a:cubicBezTo>
                    <a:cubicBezTo>
                      <a:pt x="27186" y="305421"/>
                      <a:pt x="37126" y="304251"/>
                      <a:pt x="41511" y="300452"/>
                    </a:cubicBezTo>
                    <a:cubicBezTo>
                      <a:pt x="45603" y="296944"/>
                      <a:pt x="47942" y="293437"/>
                      <a:pt x="47942" y="290514"/>
                    </a:cubicBezTo>
                    <a:lnTo>
                      <a:pt x="47942" y="271809"/>
                    </a:lnTo>
                    <a:lnTo>
                      <a:pt x="228600" y="271809"/>
                    </a:lnTo>
                    <a:lnTo>
                      <a:pt x="228308" y="289930"/>
                    </a:lnTo>
                    <a:cubicBezTo>
                      <a:pt x="228308" y="295191"/>
                      <a:pt x="229185" y="298990"/>
                      <a:pt x="231231" y="301329"/>
                    </a:cubicBezTo>
                    <a:cubicBezTo>
                      <a:pt x="233278" y="303667"/>
                      <a:pt x="237663" y="304836"/>
                      <a:pt x="244386" y="305713"/>
                    </a:cubicBezTo>
                    <a:cubicBezTo>
                      <a:pt x="251110" y="306297"/>
                      <a:pt x="257541" y="305713"/>
                      <a:pt x="264265" y="303375"/>
                    </a:cubicBezTo>
                    <a:cubicBezTo>
                      <a:pt x="270696" y="301329"/>
                      <a:pt x="274788" y="298990"/>
                      <a:pt x="276542" y="296944"/>
                    </a:cubicBezTo>
                    <a:cubicBezTo>
                      <a:pt x="278296" y="294898"/>
                      <a:pt x="279466" y="291391"/>
                      <a:pt x="280343" y="287007"/>
                    </a:cubicBezTo>
                    <a:lnTo>
                      <a:pt x="278589" y="245211"/>
                    </a:lnTo>
                    <a:lnTo>
                      <a:pt x="278881" y="47339"/>
                    </a:lnTo>
                    <a:cubicBezTo>
                      <a:pt x="285312" y="41493"/>
                      <a:pt x="288528" y="37402"/>
                      <a:pt x="288528" y="35063"/>
                    </a:cubicBezTo>
                    <a:close/>
                    <a:moveTo>
                      <a:pt x="228893" y="263332"/>
                    </a:moveTo>
                    <a:lnTo>
                      <a:pt x="47942" y="263040"/>
                    </a:lnTo>
                    <a:lnTo>
                      <a:pt x="48234" y="35648"/>
                    </a:lnTo>
                    <a:lnTo>
                      <a:pt x="228893" y="35648"/>
                    </a:lnTo>
                    <a:lnTo>
                      <a:pt x="228893" y="263332"/>
                    </a:lnTo>
                    <a:close/>
                    <a:moveTo>
                      <a:pt x="546069" y="71890"/>
                    </a:moveTo>
                    <a:cubicBezTo>
                      <a:pt x="546654" y="76275"/>
                      <a:pt x="548115" y="82705"/>
                      <a:pt x="550161" y="91473"/>
                    </a:cubicBezTo>
                    <a:cubicBezTo>
                      <a:pt x="552208" y="100241"/>
                      <a:pt x="555131" y="109594"/>
                      <a:pt x="558347" y="120116"/>
                    </a:cubicBezTo>
                    <a:cubicBezTo>
                      <a:pt x="561562" y="130638"/>
                      <a:pt x="568286" y="144668"/>
                      <a:pt x="577933" y="162497"/>
                    </a:cubicBezTo>
                    <a:cubicBezTo>
                      <a:pt x="592257" y="145252"/>
                      <a:pt x="601611" y="132684"/>
                      <a:pt x="605996" y="124208"/>
                    </a:cubicBezTo>
                    <a:lnTo>
                      <a:pt x="609796" y="117193"/>
                    </a:lnTo>
                    <a:cubicBezTo>
                      <a:pt x="613012" y="111056"/>
                      <a:pt x="615643" y="107841"/>
                      <a:pt x="617397" y="107548"/>
                    </a:cubicBezTo>
                    <a:cubicBezTo>
                      <a:pt x="619151" y="107256"/>
                      <a:pt x="621490" y="107548"/>
                      <a:pt x="624120" y="108717"/>
                    </a:cubicBezTo>
                    <a:cubicBezTo>
                      <a:pt x="625874" y="109594"/>
                      <a:pt x="628798" y="111932"/>
                      <a:pt x="632890" y="115440"/>
                    </a:cubicBezTo>
                    <a:cubicBezTo>
                      <a:pt x="636691" y="118947"/>
                      <a:pt x="641660" y="122747"/>
                      <a:pt x="647799" y="126546"/>
                    </a:cubicBezTo>
                    <a:cubicBezTo>
                      <a:pt x="653938" y="130346"/>
                      <a:pt x="658323" y="134146"/>
                      <a:pt x="661538" y="137945"/>
                    </a:cubicBezTo>
                    <a:cubicBezTo>
                      <a:pt x="664754" y="141745"/>
                      <a:pt x="665631" y="144375"/>
                      <a:pt x="664754" y="146129"/>
                    </a:cubicBezTo>
                    <a:cubicBezTo>
                      <a:pt x="663292" y="148467"/>
                      <a:pt x="657154" y="149636"/>
                      <a:pt x="646045" y="149344"/>
                    </a:cubicBezTo>
                    <a:cubicBezTo>
                      <a:pt x="622367" y="158697"/>
                      <a:pt x="602488" y="166296"/>
                      <a:pt x="585826" y="172142"/>
                    </a:cubicBezTo>
                    <a:cubicBezTo>
                      <a:pt x="589626" y="177987"/>
                      <a:pt x="594303" y="184710"/>
                      <a:pt x="600150" y="192309"/>
                    </a:cubicBezTo>
                    <a:cubicBezTo>
                      <a:pt x="605996" y="199908"/>
                      <a:pt x="615643" y="208676"/>
                      <a:pt x="629382" y="218906"/>
                    </a:cubicBezTo>
                    <a:cubicBezTo>
                      <a:pt x="643122" y="228844"/>
                      <a:pt x="655984" y="236151"/>
                      <a:pt x="667970" y="240535"/>
                    </a:cubicBezTo>
                    <a:lnTo>
                      <a:pt x="677324" y="244042"/>
                    </a:lnTo>
                    <a:lnTo>
                      <a:pt x="687848" y="246088"/>
                    </a:lnTo>
                    <a:cubicBezTo>
                      <a:pt x="689602" y="247257"/>
                      <a:pt x="690479" y="248719"/>
                      <a:pt x="690771" y="250472"/>
                    </a:cubicBezTo>
                    <a:cubicBezTo>
                      <a:pt x="691064" y="252226"/>
                      <a:pt x="690479" y="253687"/>
                      <a:pt x="689017" y="254272"/>
                    </a:cubicBezTo>
                    <a:cubicBezTo>
                      <a:pt x="687556" y="255149"/>
                      <a:pt x="684925" y="256318"/>
                      <a:pt x="680247" y="257487"/>
                    </a:cubicBezTo>
                    <a:lnTo>
                      <a:pt x="672939" y="259825"/>
                    </a:lnTo>
                    <a:cubicBezTo>
                      <a:pt x="669139" y="261287"/>
                      <a:pt x="666508" y="262456"/>
                      <a:pt x="664754" y="263332"/>
                    </a:cubicBezTo>
                    <a:cubicBezTo>
                      <a:pt x="662708" y="264502"/>
                      <a:pt x="660369" y="266255"/>
                      <a:pt x="657154" y="269178"/>
                    </a:cubicBezTo>
                    <a:cubicBezTo>
                      <a:pt x="653938" y="272101"/>
                      <a:pt x="651307" y="274439"/>
                      <a:pt x="649845" y="276777"/>
                    </a:cubicBezTo>
                    <a:cubicBezTo>
                      <a:pt x="648091" y="278823"/>
                      <a:pt x="646630" y="282331"/>
                      <a:pt x="644876" y="286715"/>
                    </a:cubicBezTo>
                    <a:cubicBezTo>
                      <a:pt x="643122" y="291099"/>
                      <a:pt x="641660" y="293729"/>
                      <a:pt x="640491" y="294022"/>
                    </a:cubicBezTo>
                    <a:cubicBezTo>
                      <a:pt x="639029" y="294314"/>
                      <a:pt x="636691" y="293145"/>
                      <a:pt x="632890" y="290514"/>
                    </a:cubicBezTo>
                    <a:lnTo>
                      <a:pt x="624120" y="284669"/>
                    </a:lnTo>
                    <a:cubicBezTo>
                      <a:pt x="620320" y="282038"/>
                      <a:pt x="615351" y="277946"/>
                      <a:pt x="608919" y="272393"/>
                    </a:cubicBezTo>
                    <a:cubicBezTo>
                      <a:pt x="602781" y="266840"/>
                      <a:pt x="597226" y="261579"/>
                      <a:pt x="592549" y="256026"/>
                    </a:cubicBezTo>
                    <a:cubicBezTo>
                      <a:pt x="587872" y="250472"/>
                      <a:pt x="581440" y="241704"/>
                      <a:pt x="574132" y="229721"/>
                    </a:cubicBezTo>
                    <a:cubicBezTo>
                      <a:pt x="566824" y="217737"/>
                      <a:pt x="560101" y="203123"/>
                      <a:pt x="554254" y="186171"/>
                    </a:cubicBezTo>
                    <a:cubicBezTo>
                      <a:pt x="548700" y="169511"/>
                      <a:pt x="544607" y="153728"/>
                      <a:pt x="542269" y="138822"/>
                    </a:cubicBezTo>
                    <a:cubicBezTo>
                      <a:pt x="539930" y="123916"/>
                      <a:pt x="538468" y="112225"/>
                      <a:pt x="537884" y="103749"/>
                    </a:cubicBezTo>
                    <a:cubicBezTo>
                      <a:pt x="537299" y="95273"/>
                      <a:pt x="536714" y="87673"/>
                      <a:pt x="536130" y="81243"/>
                    </a:cubicBezTo>
                    <a:cubicBezTo>
                      <a:pt x="534668" y="85627"/>
                      <a:pt x="532914" y="90304"/>
                      <a:pt x="530576" y="95857"/>
                    </a:cubicBezTo>
                    <a:cubicBezTo>
                      <a:pt x="528237" y="101410"/>
                      <a:pt x="520929" y="114855"/>
                      <a:pt x="508359" y="135899"/>
                    </a:cubicBezTo>
                    <a:cubicBezTo>
                      <a:pt x="515082" y="139407"/>
                      <a:pt x="518882" y="142329"/>
                      <a:pt x="518882" y="145252"/>
                    </a:cubicBezTo>
                    <a:cubicBezTo>
                      <a:pt x="519175" y="148175"/>
                      <a:pt x="515082" y="151390"/>
                      <a:pt x="507189" y="155774"/>
                    </a:cubicBezTo>
                    <a:lnTo>
                      <a:pt x="507189" y="244627"/>
                    </a:lnTo>
                    <a:cubicBezTo>
                      <a:pt x="515082" y="240535"/>
                      <a:pt x="529698" y="233520"/>
                      <a:pt x="551038" y="222998"/>
                    </a:cubicBezTo>
                    <a:lnTo>
                      <a:pt x="556593" y="220075"/>
                    </a:lnTo>
                    <a:cubicBezTo>
                      <a:pt x="560685" y="218029"/>
                      <a:pt x="563609" y="217737"/>
                      <a:pt x="565655" y="219198"/>
                    </a:cubicBezTo>
                    <a:cubicBezTo>
                      <a:pt x="567701" y="220660"/>
                      <a:pt x="568286" y="222414"/>
                      <a:pt x="567701" y="224459"/>
                    </a:cubicBezTo>
                    <a:cubicBezTo>
                      <a:pt x="567116" y="226505"/>
                      <a:pt x="566240" y="228259"/>
                      <a:pt x="564778" y="229428"/>
                    </a:cubicBezTo>
                    <a:lnTo>
                      <a:pt x="561562" y="232351"/>
                    </a:lnTo>
                    <a:lnTo>
                      <a:pt x="499881" y="292268"/>
                    </a:lnTo>
                    <a:lnTo>
                      <a:pt x="483511" y="308343"/>
                    </a:lnTo>
                    <a:cubicBezTo>
                      <a:pt x="480003" y="310974"/>
                      <a:pt x="477372" y="311851"/>
                      <a:pt x="475618" y="311266"/>
                    </a:cubicBezTo>
                    <a:cubicBezTo>
                      <a:pt x="474156" y="310974"/>
                      <a:pt x="472402" y="308928"/>
                      <a:pt x="470063" y="304836"/>
                    </a:cubicBezTo>
                    <a:lnTo>
                      <a:pt x="461294" y="290222"/>
                    </a:lnTo>
                    <a:cubicBezTo>
                      <a:pt x="458955" y="286130"/>
                      <a:pt x="456909" y="281746"/>
                      <a:pt x="454863" y="276777"/>
                    </a:cubicBezTo>
                    <a:cubicBezTo>
                      <a:pt x="452816" y="271809"/>
                      <a:pt x="451939" y="268593"/>
                      <a:pt x="452232" y="267424"/>
                    </a:cubicBezTo>
                    <a:cubicBezTo>
                      <a:pt x="452524" y="265378"/>
                      <a:pt x="453985" y="263332"/>
                      <a:pt x="456616" y="261579"/>
                    </a:cubicBezTo>
                    <a:cubicBezTo>
                      <a:pt x="459247" y="259825"/>
                      <a:pt x="460709" y="258656"/>
                      <a:pt x="460709" y="257779"/>
                    </a:cubicBezTo>
                    <a:lnTo>
                      <a:pt x="460709" y="193186"/>
                    </a:lnTo>
                    <a:cubicBezTo>
                      <a:pt x="443169" y="206923"/>
                      <a:pt x="427384" y="218322"/>
                      <a:pt x="413060" y="227090"/>
                    </a:cubicBezTo>
                    <a:cubicBezTo>
                      <a:pt x="398735" y="235858"/>
                      <a:pt x="389673" y="241412"/>
                      <a:pt x="385581" y="243458"/>
                    </a:cubicBezTo>
                    <a:lnTo>
                      <a:pt x="379149" y="246965"/>
                    </a:lnTo>
                    <a:cubicBezTo>
                      <a:pt x="377103" y="248134"/>
                      <a:pt x="375057" y="248719"/>
                      <a:pt x="372718" y="248426"/>
                    </a:cubicBezTo>
                    <a:cubicBezTo>
                      <a:pt x="370380" y="248426"/>
                      <a:pt x="368333" y="247549"/>
                      <a:pt x="366287" y="245796"/>
                    </a:cubicBezTo>
                    <a:cubicBezTo>
                      <a:pt x="364241" y="244042"/>
                      <a:pt x="366872" y="240535"/>
                      <a:pt x="373595" y="234981"/>
                    </a:cubicBezTo>
                    <a:lnTo>
                      <a:pt x="378857" y="230890"/>
                    </a:lnTo>
                    <a:cubicBezTo>
                      <a:pt x="383534" y="227382"/>
                      <a:pt x="387919" y="223875"/>
                      <a:pt x="391720" y="220660"/>
                    </a:cubicBezTo>
                    <a:cubicBezTo>
                      <a:pt x="395812" y="217445"/>
                      <a:pt x="404290" y="208092"/>
                      <a:pt x="417737" y="192893"/>
                    </a:cubicBezTo>
                    <a:cubicBezTo>
                      <a:pt x="431184" y="177695"/>
                      <a:pt x="441123" y="165419"/>
                      <a:pt x="447554" y="156359"/>
                    </a:cubicBezTo>
                    <a:cubicBezTo>
                      <a:pt x="453985" y="147298"/>
                      <a:pt x="461001" y="135607"/>
                      <a:pt x="468602" y="121285"/>
                    </a:cubicBezTo>
                    <a:cubicBezTo>
                      <a:pt x="476202" y="106964"/>
                      <a:pt x="481172" y="96442"/>
                      <a:pt x="483218" y="90012"/>
                    </a:cubicBezTo>
                    <a:lnTo>
                      <a:pt x="489942" y="71598"/>
                    </a:lnTo>
                    <a:lnTo>
                      <a:pt x="441415" y="71306"/>
                    </a:lnTo>
                    <a:cubicBezTo>
                      <a:pt x="442292" y="76859"/>
                      <a:pt x="442877" y="82412"/>
                      <a:pt x="443462" y="87966"/>
                    </a:cubicBezTo>
                    <a:cubicBezTo>
                      <a:pt x="443754" y="93811"/>
                      <a:pt x="442292" y="100241"/>
                      <a:pt x="438492" y="107256"/>
                    </a:cubicBezTo>
                    <a:cubicBezTo>
                      <a:pt x="434692" y="114271"/>
                      <a:pt x="427968" y="119239"/>
                      <a:pt x="417737" y="122162"/>
                    </a:cubicBezTo>
                    <a:cubicBezTo>
                      <a:pt x="407798" y="125085"/>
                      <a:pt x="399905" y="123331"/>
                      <a:pt x="394351" y="117193"/>
                    </a:cubicBezTo>
                    <a:cubicBezTo>
                      <a:pt x="388796" y="111348"/>
                      <a:pt x="386165" y="105210"/>
                      <a:pt x="386165" y="99072"/>
                    </a:cubicBezTo>
                    <a:cubicBezTo>
                      <a:pt x="386165" y="92642"/>
                      <a:pt x="389089" y="86797"/>
                      <a:pt x="394351" y="81536"/>
                    </a:cubicBezTo>
                    <a:lnTo>
                      <a:pt x="408382" y="69552"/>
                    </a:lnTo>
                    <a:cubicBezTo>
                      <a:pt x="411013" y="66337"/>
                      <a:pt x="413352" y="62245"/>
                      <a:pt x="415106" y="56692"/>
                    </a:cubicBezTo>
                    <a:lnTo>
                      <a:pt x="416568" y="52308"/>
                    </a:lnTo>
                    <a:lnTo>
                      <a:pt x="417152" y="42370"/>
                    </a:lnTo>
                    <a:cubicBezTo>
                      <a:pt x="417737" y="40617"/>
                      <a:pt x="418614" y="39448"/>
                      <a:pt x="420368" y="38571"/>
                    </a:cubicBezTo>
                    <a:cubicBezTo>
                      <a:pt x="422122" y="37694"/>
                      <a:pt x="424168" y="38278"/>
                      <a:pt x="426507" y="40324"/>
                    </a:cubicBezTo>
                    <a:cubicBezTo>
                      <a:pt x="427091" y="40909"/>
                      <a:pt x="428261" y="42370"/>
                      <a:pt x="429722" y="44709"/>
                    </a:cubicBezTo>
                    <a:lnTo>
                      <a:pt x="434107" y="51723"/>
                    </a:lnTo>
                    <a:lnTo>
                      <a:pt x="437615" y="59615"/>
                    </a:lnTo>
                    <a:lnTo>
                      <a:pt x="439077" y="62537"/>
                    </a:lnTo>
                    <a:lnTo>
                      <a:pt x="493157" y="62537"/>
                    </a:lnTo>
                    <a:cubicBezTo>
                      <a:pt x="494327" y="58738"/>
                      <a:pt x="495496" y="54354"/>
                      <a:pt x="496665" y="49677"/>
                    </a:cubicBezTo>
                    <a:cubicBezTo>
                      <a:pt x="497835" y="45001"/>
                      <a:pt x="499589" y="35648"/>
                      <a:pt x="501343" y="21911"/>
                    </a:cubicBezTo>
                    <a:lnTo>
                      <a:pt x="502804" y="10220"/>
                    </a:lnTo>
                    <a:cubicBezTo>
                      <a:pt x="503389" y="4374"/>
                      <a:pt x="504266" y="867"/>
                      <a:pt x="505143" y="282"/>
                    </a:cubicBezTo>
                    <a:cubicBezTo>
                      <a:pt x="506020" y="-302"/>
                      <a:pt x="509528" y="-10"/>
                      <a:pt x="515667" y="1451"/>
                    </a:cubicBezTo>
                    <a:cubicBezTo>
                      <a:pt x="516836" y="2036"/>
                      <a:pt x="523267" y="3205"/>
                      <a:pt x="534960" y="5251"/>
                    </a:cubicBezTo>
                    <a:cubicBezTo>
                      <a:pt x="546654" y="7297"/>
                      <a:pt x="555423" y="9927"/>
                      <a:pt x="560978" y="12850"/>
                    </a:cubicBezTo>
                    <a:cubicBezTo>
                      <a:pt x="566824" y="15481"/>
                      <a:pt x="569455" y="18404"/>
                      <a:pt x="569163" y="21034"/>
                    </a:cubicBezTo>
                    <a:cubicBezTo>
                      <a:pt x="568870" y="23080"/>
                      <a:pt x="565070" y="26880"/>
                      <a:pt x="557762" y="32433"/>
                    </a:cubicBezTo>
                    <a:cubicBezTo>
                      <a:pt x="552500" y="44709"/>
                      <a:pt x="548115" y="54646"/>
                      <a:pt x="544315" y="62830"/>
                    </a:cubicBezTo>
                    <a:lnTo>
                      <a:pt x="601319" y="62830"/>
                    </a:lnTo>
                    <a:cubicBezTo>
                      <a:pt x="608335" y="54061"/>
                      <a:pt x="613304" y="48508"/>
                      <a:pt x="615643" y="46462"/>
                    </a:cubicBezTo>
                    <a:cubicBezTo>
                      <a:pt x="617982" y="44416"/>
                      <a:pt x="620320" y="42955"/>
                      <a:pt x="622659" y="42663"/>
                    </a:cubicBezTo>
                    <a:cubicBezTo>
                      <a:pt x="624705" y="42370"/>
                      <a:pt x="628213" y="43832"/>
                      <a:pt x="633183" y="47047"/>
                    </a:cubicBezTo>
                    <a:cubicBezTo>
                      <a:pt x="649553" y="58738"/>
                      <a:pt x="659784" y="66629"/>
                      <a:pt x="663585" y="70429"/>
                    </a:cubicBezTo>
                    <a:cubicBezTo>
                      <a:pt x="667385" y="74229"/>
                      <a:pt x="669139" y="78028"/>
                      <a:pt x="669139" y="81243"/>
                    </a:cubicBezTo>
                    <a:cubicBezTo>
                      <a:pt x="668847" y="87673"/>
                      <a:pt x="664462" y="91473"/>
                      <a:pt x="655984" y="92058"/>
                    </a:cubicBezTo>
                    <a:lnTo>
                      <a:pt x="641076" y="91473"/>
                    </a:lnTo>
                    <a:cubicBezTo>
                      <a:pt x="628798" y="91473"/>
                      <a:pt x="617397" y="95565"/>
                      <a:pt x="607165" y="104333"/>
                    </a:cubicBezTo>
                    <a:lnTo>
                      <a:pt x="598396" y="111640"/>
                    </a:lnTo>
                    <a:cubicBezTo>
                      <a:pt x="593718" y="115732"/>
                      <a:pt x="590503" y="116901"/>
                      <a:pt x="588749" y="115440"/>
                    </a:cubicBezTo>
                    <a:cubicBezTo>
                      <a:pt x="586995" y="113978"/>
                      <a:pt x="586995" y="111348"/>
                      <a:pt x="588456" y="107841"/>
                    </a:cubicBezTo>
                    <a:lnTo>
                      <a:pt x="592549" y="98195"/>
                    </a:lnTo>
                    <a:cubicBezTo>
                      <a:pt x="594303" y="93811"/>
                      <a:pt x="597811" y="85043"/>
                      <a:pt x="602781" y="71890"/>
                    </a:cubicBezTo>
                    <a:lnTo>
                      <a:pt x="546069" y="71890"/>
                    </a:lnTo>
                    <a:close/>
                    <a:moveTo>
                      <a:pt x="750406" y="287592"/>
                    </a:moveTo>
                    <a:lnTo>
                      <a:pt x="774377" y="289637"/>
                    </a:lnTo>
                    <a:lnTo>
                      <a:pt x="853306" y="289637"/>
                    </a:lnTo>
                    <a:lnTo>
                      <a:pt x="853306" y="55523"/>
                    </a:lnTo>
                    <a:lnTo>
                      <a:pt x="850675" y="9343"/>
                    </a:lnTo>
                    <a:cubicBezTo>
                      <a:pt x="851259" y="8466"/>
                      <a:pt x="851844" y="7589"/>
                      <a:pt x="852429" y="7005"/>
                    </a:cubicBezTo>
                    <a:cubicBezTo>
                      <a:pt x="853306" y="6420"/>
                      <a:pt x="855644" y="6712"/>
                      <a:pt x="859737" y="7881"/>
                    </a:cubicBezTo>
                    <a:lnTo>
                      <a:pt x="875230" y="10804"/>
                    </a:lnTo>
                    <a:lnTo>
                      <a:pt x="891308" y="14896"/>
                    </a:lnTo>
                    <a:cubicBezTo>
                      <a:pt x="903878" y="17819"/>
                      <a:pt x="910310" y="21326"/>
                      <a:pt x="911187" y="25418"/>
                    </a:cubicBezTo>
                    <a:cubicBezTo>
                      <a:pt x="911771" y="28926"/>
                      <a:pt x="907971" y="33894"/>
                      <a:pt x="899786" y="39740"/>
                    </a:cubicBezTo>
                    <a:lnTo>
                      <a:pt x="900078" y="289930"/>
                    </a:lnTo>
                    <a:lnTo>
                      <a:pt x="920541" y="289930"/>
                    </a:lnTo>
                    <a:lnTo>
                      <a:pt x="920541" y="54646"/>
                    </a:lnTo>
                    <a:lnTo>
                      <a:pt x="917910" y="9051"/>
                    </a:lnTo>
                    <a:cubicBezTo>
                      <a:pt x="919079" y="7005"/>
                      <a:pt x="922003" y="5836"/>
                      <a:pt x="926680" y="6420"/>
                    </a:cubicBezTo>
                    <a:cubicBezTo>
                      <a:pt x="936035" y="7589"/>
                      <a:pt x="947143" y="9927"/>
                      <a:pt x="960006" y="13435"/>
                    </a:cubicBezTo>
                    <a:cubicBezTo>
                      <a:pt x="972868" y="16942"/>
                      <a:pt x="979591" y="20742"/>
                      <a:pt x="980468" y="24541"/>
                    </a:cubicBezTo>
                    <a:cubicBezTo>
                      <a:pt x="981053" y="28926"/>
                      <a:pt x="976668" y="33602"/>
                      <a:pt x="967021" y="38863"/>
                    </a:cubicBezTo>
                    <a:lnTo>
                      <a:pt x="967314" y="224752"/>
                    </a:lnTo>
                    <a:cubicBezTo>
                      <a:pt x="971699" y="213938"/>
                      <a:pt x="976084" y="201662"/>
                      <a:pt x="980761" y="187632"/>
                    </a:cubicBezTo>
                    <a:cubicBezTo>
                      <a:pt x="985438" y="173895"/>
                      <a:pt x="988946" y="162497"/>
                      <a:pt x="991577" y="153144"/>
                    </a:cubicBezTo>
                    <a:cubicBezTo>
                      <a:pt x="994208" y="143791"/>
                      <a:pt x="996839" y="133561"/>
                      <a:pt x="999470" y="122454"/>
                    </a:cubicBezTo>
                    <a:cubicBezTo>
                      <a:pt x="1002101" y="111056"/>
                      <a:pt x="1004147" y="102287"/>
                      <a:pt x="1005316" y="96442"/>
                    </a:cubicBezTo>
                    <a:lnTo>
                      <a:pt x="1007655" y="84166"/>
                    </a:lnTo>
                    <a:lnTo>
                      <a:pt x="1009117" y="74813"/>
                    </a:lnTo>
                    <a:cubicBezTo>
                      <a:pt x="1011163" y="72183"/>
                      <a:pt x="1015548" y="72767"/>
                      <a:pt x="1022271" y="76567"/>
                    </a:cubicBezTo>
                    <a:lnTo>
                      <a:pt x="1039519" y="84458"/>
                    </a:lnTo>
                    <a:lnTo>
                      <a:pt x="1058812" y="95273"/>
                    </a:lnTo>
                    <a:cubicBezTo>
                      <a:pt x="1070213" y="101703"/>
                      <a:pt x="1074890" y="107256"/>
                      <a:pt x="1073136" y="111932"/>
                    </a:cubicBezTo>
                    <a:cubicBezTo>
                      <a:pt x="1072260" y="114271"/>
                      <a:pt x="1067874" y="117193"/>
                      <a:pt x="1060274" y="120116"/>
                    </a:cubicBezTo>
                    <a:cubicBezTo>
                      <a:pt x="1055012" y="129761"/>
                      <a:pt x="1049166" y="139407"/>
                      <a:pt x="1043611" y="149344"/>
                    </a:cubicBezTo>
                    <a:cubicBezTo>
                      <a:pt x="1037765" y="158989"/>
                      <a:pt x="1030164" y="170680"/>
                      <a:pt x="1020225" y="184417"/>
                    </a:cubicBezTo>
                    <a:cubicBezTo>
                      <a:pt x="1010578" y="198154"/>
                      <a:pt x="993039" y="221829"/>
                      <a:pt x="967606" y="255441"/>
                    </a:cubicBezTo>
                    <a:lnTo>
                      <a:pt x="967606" y="289930"/>
                    </a:lnTo>
                    <a:lnTo>
                      <a:pt x="998008" y="289930"/>
                    </a:lnTo>
                    <a:cubicBezTo>
                      <a:pt x="1006778" y="279408"/>
                      <a:pt x="1013794" y="270639"/>
                      <a:pt x="1018763" y="263917"/>
                    </a:cubicBezTo>
                    <a:cubicBezTo>
                      <a:pt x="1023733" y="257195"/>
                      <a:pt x="1027826" y="253395"/>
                      <a:pt x="1031041" y="253103"/>
                    </a:cubicBezTo>
                    <a:cubicBezTo>
                      <a:pt x="1034257" y="252810"/>
                      <a:pt x="1038642" y="254564"/>
                      <a:pt x="1044488" y="258364"/>
                    </a:cubicBezTo>
                    <a:cubicBezTo>
                      <a:pt x="1048581" y="261579"/>
                      <a:pt x="1053258" y="265086"/>
                      <a:pt x="1058228" y="269470"/>
                    </a:cubicBezTo>
                    <a:lnTo>
                      <a:pt x="1070213" y="280577"/>
                    </a:lnTo>
                    <a:cubicBezTo>
                      <a:pt x="1074598" y="284669"/>
                      <a:pt x="1076937" y="288761"/>
                      <a:pt x="1077229" y="292853"/>
                    </a:cubicBezTo>
                    <a:cubicBezTo>
                      <a:pt x="1077521" y="296944"/>
                      <a:pt x="1073429" y="298990"/>
                      <a:pt x="1064951" y="298990"/>
                    </a:cubicBezTo>
                    <a:lnTo>
                      <a:pt x="782270" y="298990"/>
                    </a:lnTo>
                    <a:lnTo>
                      <a:pt x="760930" y="299867"/>
                    </a:lnTo>
                    <a:lnTo>
                      <a:pt x="750406" y="287592"/>
                    </a:lnTo>
                    <a:close/>
                  </a:path>
                </a:pathLst>
              </a:custGeom>
              <a:grpFill/>
              <a:ln w="18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</a:endParaRPr>
              </a:p>
            </p:txBody>
          </p:sp>
          <p:sp>
            <p:nvSpPr>
              <p:cNvPr id="181" name="任意多边形: 形状 180"/>
              <p:cNvSpPr/>
              <p:nvPr/>
            </p:nvSpPr>
            <p:spPr>
              <a:xfrm>
                <a:off x="4179106" y="2573570"/>
                <a:ext cx="524671" cy="149705"/>
              </a:xfrm>
              <a:custGeom>
                <a:avLst/>
                <a:gdLst>
                  <a:gd name="connsiteX0" fmla="*/ 6194 w 1077751"/>
                  <a:gd name="connsiteY0" fmla="*/ 95332 h 307515"/>
                  <a:gd name="connsiteX1" fmla="*/ 11163 w 1077751"/>
                  <a:gd name="connsiteY1" fmla="*/ 108485 h 307515"/>
                  <a:gd name="connsiteX2" fmla="*/ 16425 w 1077751"/>
                  <a:gd name="connsiteY2" fmla="*/ 123975 h 307515"/>
                  <a:gd name="connsiteX3" fmla="*/ 19641 w 1077751"/>
                  <a:gd name="connsiteY3" fmla="*/ 139758 h 307515"/>
                  <a:gd name="connsiteX4" fmla="*/ 21979 w 1077751"/>
                  <a:gd name="connsiteY4" fmla="*/ 166356 h 307515"/>
                  <a:gd name="connsiteX5" fmla="*/ 19348 w 1077751"/>
                  <a:gd name="connsiteY5" fmla="*/ 192953 h 307515"/>
                  <a:gd name="connsiteX6" fmla="*/ 18179 w 1077751"/>
                  <a:gd name="connsiteY6" fmla="*/ 217797 h 307515"/>
                  <a:gd name="connsiteX7" fmla="*/ 27241 w 1077751"/>
                  <a:gd name="connsiteY7" fmla="*/ 234164 h 307515"/>
                  <a:gd name="connsiteX8" fmla="*/ 47412 w 1077751"/>
                  <a:gd name="connsiteY8" fmla="*/ 240302 h 307515"/>
                  <a:gd name="connsiteX9" fmla="*/ 68167 w 1077751"/>
                  <a:gd name="connsiteY9" fmla="*/ 228319 h 307515"/>
                  <a:gd name="connsiteX10" fmla="*/ 78106 w 1077751"/>
                  <a:gd name="connsiteY10" fmla="*/ 202306 h 307515"/>
                  <a:gd name="connsiteX11" fmla="*/ 66998 w 1077751"/>
                  <a:gd name="connsiteY11" fmla="*/ 154372 h 307515"/>
                  <a:gd name="connsiteX12" fmla="*/ 45073 w 1077751"/>
                  <a:gd name="connsiteY12" fmla="*/ 118714 h 307515"/>
                  <a:gd name="connsiteX13" fmla="*/ 20810 w 1077751"/>
                  <a:gd name="connsiteY13" fmla="*/ 89487 h 307515"/>
                  <a:gd name="connsiteX14" fmla="*/ 14086 w 1077751"/>
                  <a:gd name="connsiteY14" fmla="*/ 82180 h 307515"/>
                  <a:gd name="connsiteX15" fmla="*/ 7948 w 1077751"/>
                  <a:gd name="connsiteY15" fmla="*/ 76919 h 307515"/>
                  <a:gd name="connsiteX16" fmla="*/ 2686 w 1077751"/>
                  <a:gd name="connsiteY16" fmla="*/ 76626 h 307515"/>
                  <a:gd name="connsiteX17" fmla="*/ 55 w 1077751"/>
                  <a:gd name="connsiteY17" fmla="*/ 81011 h 307515"/>
                  <a:gd name="connsiteX18" fmla="*/ 1809 w 1077751"/>
                  <a:gd name="connsiteY18" fmla="*/ 86856 h 307515"/>
                  <a:gd name="connsiteX19" fmla="*/ 6194 w 1077751"/>
                  <a:gd name="connsiteY19" fmla="*/ 95332 h 307515"/>
                  <a:gd name="connsiteX20" fmla="*/ 695796 w 1077751"/>
                  <a:gd name="connsiteY20" fmla="*/ 266022 h 307515"/>
                  <a:gd name="connsiteX21" fmla="*/ 691118 w 1077751"/>
                  <a:gd name="connsiteY21" fmla="*/ 260761 h 307515"/>
                  <a:gd name="connsiteX22" fmla="*/ 681764 w 1077751"/>
                  <a:gd name="connsiteY22" fmla="*/ 256962 h 307515"/>
                  <a:gd name="connsiteX23" fmla="*/ 643177 w 1077751"/>
                  <a:gd name="connsiteY23" fmla="*/ 233872 h 307515"/>
                  <a:gd name="connsiteX24" fmla="*/ 624175 w 1077751"/>
                  <a:gd name="connsiteY24" fmla="*/ 212243 h 307515"/>
                  <a:gd name="connsiteX25" fmla="*/ 655162 w 1077751"/>
                  <a:gd name="connsiteY25" fmla="*/ 197045 h 307515"/>
                  <a:gd name="connsiteX26" fmla="*/ 668609 w 1077751"/>
                  <a:gd name="connsiteY26" fmla="*/ 186815 h 307515"/>
                  <a:gd name="connsiteX27" fmla="*/ 686149 w 1077751"/>
                  <a:gd name="connsiteY27" fmla="*/ 179508 h 307515"/>
                  <a:gd name="connsiteX28" fmla="*/ 682349 w 1077751"/>
                  <a:gd name="connsiteY28" fmla="*/ 173078 h 307515"/>
                  <a:gd name="connsiteX29" fmla="*/ 669194 w 1077751"/>
                  <a:gd name="connsiteY29" fmla="*/ 165479 h 307515"/>
                  <a:gd name="connsiteX30" fmla="*/ 653116 w 1077751"/>
                  <a:gd name="connsiteY30" fmla="*/ 158464 h 307515"/>
                  <a:gd name="connsiteX31" fmla="*/ 642300 w 1077751"/>
                  <a:gd name="connsiteY31" fmla="*/ 155541 h 307515"/>
                  <a:gd name="connsiteX32" fmla="*/ 638792 w 1077751"/>
                  <a:gd name="connsiteY32" fmla="*/ 157003 h 307515"/>
                  <a:gd name="connsiteX33" fmla="*/ 637330 w 1077751"/>
                  <a:gd name="connsiteY33" fmla="*/ 161387 h 307515"/>
                  <a:gd name="connsiteX34" fmla="*/ 635284 w 1077751"/>
                  <a:gd name="connsiteY34" fmla="*/ 167233 h 307515"/>
                  <a:gd name="connsiteX35" fmla="*/ 629437 w 1077751"/>
                  <a:gd name="connsiteY35" fmla="*/ 178339 h 307515"/>
                  <a:gd name="connsiteX36" fmla="*/ 621837 w 1077751"/>
                  <a:gd name="connsiteY36" fmla="*/ 190030 h 307515"/>
                  <a:gd name="connsiteX37" fmla="*/ 615405 w 1077751"/>
                  <a:gd name="connsiteY37" fmla="*/ 197045 h 307515"/>
                  <a:gd name="connsiteX38" fmla="*/ 606635 w 1077751"/>
                  <a:gd name="connsiteY38" fmla="*/ 178924 h 307515"/>
                  <a:gd name="connsiteX39" fmla="*/ 597281 w 1077751"/>
                  <a:gd name="connsiteY39" fmla="*/ 143558 h 307515"/>
                  <a:gd name="connsiteX40" fmla="*/ 597281 w 1077751"/>
                  <a:gd name="connsiteY40" fmla="*/ 143266 h 307515"/>
                  <a:gd name="connsiteX41" fmla="*/ 617744 w 1077751"/>
                  <a:gd name="connsiteY41" fmla="*/ 143266 h 307515"/>
                  <a:gd name="connsiteX42" fmla="*/ 617744 w 1077751"/>
                  <a:gd name="connsiteY42" fmla="*/ 146481 h 307515"/>
                  <a:gd name="connsiteX43" fmla="*/ 628560 w 1077751"/>
                  <a:gd name="connsiteY43" fmla="*/ 154080 h 307515"/>
                  <a:gd name="connsiteX44" fmla="*/ 642300 w 1077751"/>
                  <a:gd name="connsiteY44" fmla="*/ 154080 h 307515"/>
                  <a:gd name="connsiteX45" fmla="*/ 655454 w 1077751"/>
                  <a:gd name="connsiteY45" fmla="*/ 150865 h 307515"/>
                  <a:gd name="connsiteX46" fmla="*/ 662470 w 1077751"/>
                  <a:gd name="connsiteY46" fmla="*/ 142681 h 307515"/>
                  <a:gd name="connsiteX47" fmla="*/ 661009 w 1077751"/>
                  <a:gd name="connsiteY47" fmla="*/ 107900 h 307515"/>
                  <a:gd name="connsiteX48" fmla="*/ 661009 w 1077751"/>
                  <a:gd name="connsiteY48" fmla="*/ 44768 h 307515"/>
                  <a:gd name="connsiteX49" fmla="*/ 670948 w 1077751"/>
                  <a:gd name="connsiteY49" fmla="*/ 31908 h 307515"/>
                  <a:gd name="connsiteX50" fmla="*/ 665686 w 1077751"/>
                  <a:gd name="connsiteY50" fmla="*/ 25770 h 307515"/>
                  <a:gd name="connsiteX51" fmla="*/ 642884 w 1077751"/>
                  <a:gd name="connsiteY51" fmla="*/ 10864 h 307515"/>
                  <a:gd name="connsiteX52" fmla="*/ 630899 w 1077751"/>
                  <a:gd name="connsiteY52" fmla="*/ 6480 h 307515"/>
                  <a:gd name="connsiteX53" fmla="*/ 622421 w 1077751"/>
                  <a:gd name="connsiteY53" fmla="*/ 13494 h 307515"/>
                  <a:gd name="connsiteX54" fmla="*/ 613359 w 1077751"/>
                  <a:gd name="connsiteY54" fmla="*/ 25478 h 307515"/>
                  <a:gd name="connsiteX55" fmla="*/ 558986 w 1077751"/>
                  <a:gd name="connsiteY55" fmla="*/ 25478 h 307515"/>
                  <a:gd name="connsiteX56" fmla="*/ 529461 w 1077751"/>
                  <a:gd name="connsiteY56" fmla="*/ 10864 h 307515"/>
                  <a:gd name="connsiteX57" fmla="*/ 514845 w 1077751"/>
                  <a:gd name="connsiteY57" fmla="*/ 5603 h 307515"/>
                  <a:gd name="connsiteX58" fmla="*/ 511921 w 1077751"/>
                  <a:gd name="connsiteY58" fmla="*/ 7941 h 307515"/>
                  <a:gd name="connsiteX59" fmla="*/ 513383 w 1077751"/>
                  <a:gd name="connsiteY59" fmla="*/ 43307 h 307515"/>
                  <a:gd name="connsiteX60" fmla="*/ 513383 w 1077751"/>
                  <a:gd name="connsiteY60" fmla="*/ 161095 h 307515"/>
                  <a:gd name="connsiteX61" fmla="*/ 499936 w 1077751"/>
                  <a:gd name="connsiteY61" fmla="*/ 146481 h 307515"/>
                  <a:gd name="connsiteX62" fmla="*/ 487366 w 1077751"/>
                  <a:gd name="connsiteY62" fmla="*/ 138297 h 307515"/>
                  <a:gd name="connsiteX63" fmla="*/ 481519 w 1077751"/>
                  <a:gd name="connsiteY63" fmla="*/ 141512 h 307515"/>
                  <a:gd name="connsiteX64" fmla="*/ 475380 w 1077751"/>
                  <a:gd name="connsiteY64" fmla="*/ 148527 h 307515"/>
                  <a:gd name="connsiteX65" fmla="*/ 465441 w 1077751"/>
                  <a:gd name="connsiteY65" fmla="*/ 159633 h 307515"/>
                  <a:gd name="connsiteX66" fmla="*/ 460179 w 1077751"/>
                  <a:gd name="connsiteY66" fmla="*/ 159633 h 307515"/>
                  <a:gd name="connsiteX67" fmla="*/ 460179 w 1077751"/>
                  <a:gd name="connsiteY67" fmla="*/ 124852 h 307515"/>
                  <a:gd name="connsiteX68" fmla="*/ 466610 w 1077751"/>
                  <a:gd name="connsiteY68" fmla="*/ 118422 h 307515"/>
                  <a:gd name="connsiteX69" fmla="*/ 498767 w 1077751"/>
                  <a:gd name="connsiteY69" fmla="*/ 118422 h 307515"/>
                  <a:gd name="connsiteX70" fmla="*/ 504905 w 1077751"/>
                  <a:gd name="connsiteY70" fmla="*/ 115792 h 307515"/>
                  <a:gd name="connsiteX71" fmla="*/ 503444 w 1077751"/>
                  <a:gd name="connsiteY71" fmla="*/ 109069 h 307515"/>
                  <a:gd name="connsiteX72" fmla="*/ 492335 w 1077751"/>
                  <a:gd name="connsiteY72" fmla="*/ 97086 h 307515"/>
                  <a:gd name="connsiteX73" fmla="*/ 480934 w 1077751"/>
                  <a:gd name="connsiteY73" fmla="*/ 88902 h 307515"/>
                  <a:gd name="connsiteX74" fmla="*/ 473919 w 1077751"/>
                  <a:gd name="connsiteY74" fmla="*/ 91825 h 307515"/>
                  <a:gd name="connsiteX75" fmla="*/ 466903 w 1077751"/>
                  <a:gd name="connsiteY75" fmla="*/ 99424 h 307515"/>
                  <a:gd name="connsiteX76" fmla="*/ 458425 w 1077751"/>
                  <a:gd name="connsiteY76" fmla="*/ 109361 h 307515"/>
                  <a:gd name="connsiteX77" fmla="*/ 416622 w 1077751"/>
                  <a:gd name="connsiteY77" fmla="*/ 109361 h 307515"/>
                  <a:gd name="connsiteX78" fmla="*/ 401713 w 1077751"/>
                  <a:gd name="connsiteY78" fmla="*/ 108777 h 307515"/>
                  <a:gd name="connsiteX79" fmla="*/ 430069 w 1077751"/>
                  <a:gd name="connsiteY79" fmla="*/ 71073 h 307515"/>
                  <a:gd name="connsiteX80" fmla="*/ 501397 w 1077751"/>
                  <a:gd name="connsiteY80" fmla="*/ 71073 h 307515"/>
                  <a:gd name="connsiteX81" fmla="*/ 508121 w 1077751"/>
                  <a:gd name="connsiteY81" fmla="*/ 69027 h 307515"/>
                  <a:gd name="connsiteX82" fmla="*/ 507536 w 1077751"/>
                  <a:gd name="connsiteY82" fmla="*/ 62889 h 307515"/>
                  <a:gd name="connsiteX83" fmla="*/ 491751 w 1077751"/>
                  <a:gd name="connsiteY83" fmla="*/ 45645 h 307515"/>
                  <a:gd name="connsiteX84" fmla="*/ 482689 w 1077751"/>
                  <a:gd name="connsiteY84" fmla="*/ 40384 h 307515"/>
                  <a:gd name="connsiteX85" fmla="*/ 475088 w 1077751"/>
                  <a:gd name="connsiteY85" fmla="*/ 45937 h 307515"/>
                  <a:gd name="connsiteX86" fmla="*/ 461348 w 1077751"/>
                  <a:gd name="connsiteY86" fmla="*/ 62305 h 307515"/>
                  <a:gd name="connsiteX87" fmla="*/ 436501 w 1077751"/>
                  <a:gd name="connsiteY87" fmla="*/ 62305 h 307515"/>
                  <a:gd name="connsiteX88" fmla="*/ 455210 w 1077751"/>
                  <a:gd name="connsiteY88" fmla="*/ 29862 h 307515"/>
                  <a:gd name="connsiteX89" fmla="*/ 467780 w 1077751"/>
                  <a:gd name="connsiteY89" fmla="*/ 21678 h 307515"/>
                  <a:gd name="connsiteX90" fmla="*/ 439132 w 1077751"/>
                  <a:gd name="connsiteY90" fmla="*/ 6187 h 307515"/>
                  <a:gd name="connsiteX91" fmla="*/ 425392 w 1077751"/>
                  <a:gd name="connsiteY91" fmla="*/ 1803 h 307515"/>
                  <a:gd name="connsiteX92" fmla="*/ 412530 w 1077751"/>
                  <a:gd name="connsiteY92" fmla="*/ 2388 h 307515"/>
                  <a:gd name="connsiteX93" fmla="*/ 411653 w 1077751"/>
                  <a:gd name="connsiteY93" fmla="*/ 9402 h 307515"/>
                  <a:gd name="connsiteX94" fmla="*/ 409899 w 1077751"/>
                  <a:gd name="connsiteY94" fmla="*/ 18755 h 307515"/>
                  <a:gd name="connsiteX95" fmla="*/ 402883 w 1077751"/>
                  <a:gd name="connsiteY95" fmla="*/ 45060 h 307515"/>
                  <a:gd name="connsiteX96" fmla="*/ 390897 w 1077751"/>
                  <a:gd name="connsiteY96" fmla="*/ 83349 h 307515"/>
                  <a:gd name="connsiteX97" fmla="*/ 375989 w 1077751"/>
                  <a:gd name="connsiteY97" fmla="*/ 119007 h 307515"/>
                  <a:gd name="connsiteX98" fmla="*/ 371312 w 1077751"/>
                  <a:gd name="connsiteY98" fmla="*/ 127775 h 307515"/>
                  <a:gd name="connsiteX99" fmla="*/ 371604 w 1077751"/>
                  <a:gd name="connsiteY99" fmla="*/ 132451 h 307515"/>
                  <a:gd name="connsiteX100" fmla="*/ 375404 w 1077751"/>
                  <a:gd name="connsiteY100" fmla="*/ 134497 h 307515"/>
                  <a:gd name="connsiteX101" fmla="*/ 379497 w 1077751"/>
                  <a:gd name="connsiteY101" fmla="*/ 132159 h 307515"/>
                  <a:gd name="connsiteX102" fmla="*/ 385343 w 1077751"/>
                  <a:gd name="connsiteY102" fmla="*/ 126021 h 307515"/>
                  <a:gd name="connsiteX103" fmla="*/ 396744 w 1077751"/>
                  <a:gd name="connsiteY103" fmla="*/ 114330 h 307515"/>
                  <a:gd name="connsiteX104" fmla="*/ 399083 w 1077751"/>
                  <a:gd name="connsiteY104" fmla="*/ 111992 h 307515"/>
                  <a:gd name="connsiteX105" fmla="*/ 404929 w 1077751"/>
                  <a:gd name="connsiteY105" fmla="*/ 119591 h 307515"/>
                  <a:gd name="connsiteX106" fmla="*/ 419838 w 1077751"/>
                  <a:gd name="connsiteY106" fmla="*/ 118130 h 307515"/>
                  <a:gd name="connsiteX107" fmla="*/ 419838 w 1077751"/>
                  <a:gd name="connsiteY107" fmla="*/ 159341 h 307515"/>
                  <a:gd name="connsiteX108" fmla="*/ 394698 w 1077751"/>
                  <a:gd name="connsiteY108" fmla="*/ 159341 h 307515"/>
                  <a:gd name="connsiteX109" fmla="*/ 373650 w 1077751"/>
                  <a:gd name="connsiteY109" fmla="*/ 158172 h 307515"/>
                  <a:gd name="connsiteX110" fmla="*/ 379789 w 1077751"/>
                  <a:gd name="connsiteY110" fmla="*/ 168986 h 307515"/>
                  <a:gd name="connsiteX111" fmla="*/ 399083 w 1077751"/>
                  <a:gd name="connsiteY111" fmla="*/ 168109 h 307515"/>
                  <a:gd name="connsiteX112" fmla="*/ 419838 w 1077751"/>
                  <a:gd name="connsiteY112" fmla="*/ 168109 h 307515"/>
                  <a:gd name="connsiteX113" fmla="*/ 419546 w 1077751"/>
                  <a:gd name="connsiteY113" fmla="*/ 242056 h 307515"/>
                  <a:gd name="connsiteX114" fmla="*/ 415745 w 1077751"/>
                  <a:gd name="connsiteY114" fmla="*/ 252870 h 307515"/>
                  <a:gd name="connsiteX115" fmla="*/ 412237 w 1077751"/>
                  <a:gd name="connsiteY115" fmla="*/ 256670 h 307515"/>
                  <a:gd name="connsiteX116" fmla="*/ 412237 w 1077751"/>
                  <a:gd name="connsiteY116" fmla="*/ 263684 h 307515"/>
                  <a:gd name="connsiteX117" fmla="*/ 419838 w 1077751"/>
                  <a:gd name="connsiteY117" fmla="*/ 279760 h 307515"/>
                  <a:gd name="connsiteX118" fmla="*/ 430069 w 1077751"/>
                  <a:gd name="connsiteY118" fmla="*/ 296712 h 307515"/>
                  <a:gd name="connsiteX119" fmla="*/ 436793 w 1077751"/>
                  <a:gd name="connsiteY119" fmla="*/ 302557 h 307515"/>
                  <a:gd name="connsiteX120" fmla="*/ 440301 w 1077751"/>
                  <a:gd name="connsiteY120" fmla="*/ 302557 h 307515"/>
                  <a:gd name="connsiteX121" fmla="*/ 444393 w 1077751"/>
                  <a:gd name="connsiteY121" fmla="*/ 297588 h 307515"/>
                  <a:gd name="connsiteX122" fmla="*/ 449948 w 1077751"/>
                  <a:gd name="connsiteY122" fmla="*/ 289697 h 307515"/>
                  <a:gd name="connsiteX123" fmla="*/ 468949 w 1077751"/>
                  <a:gd name="connsiteY123" fmla="*/ 263684 h 307515"/>
                  <a:gd name="connsiteX124" fmla="*/ 502859 w 1077751"/>
                  <a:gd name="connsiteY124" fmla="*/ 225688 h 307515"/>
                  <a:gd name="connsiteX125" fmla="*/ 510167 w 1077751"/>
                  <a:gd name="connsiteY125" fmla="*/ 218089 h 307515"/>
                  <a:gd name="connsiteX126" fmla="*/ 512213 w 1077751"/>
                  <a:gd name="connsiteY126" fmla="*/ 213120 h 307515"/>
                  <a:gd name="connsiteX127" fmla="*/ 509290 w 1077751"/>
                  <a:gd name="connsiteY127" fmla="*/ 209905 h 307515"/>
                  <a:gd name="connsiteX128" fmla="*/ 505198 w 1077751"/>
                  <a:gd name="connsiteY128" fmla="*/ 210197 h 307515"/>
                  <a:gd name="connsiteX129" fmla="*/ 493797 w 1077751"/>
                  <a:gd name="connsiteY129" fmla="*/ 216043 h 307515"/>
                  <a:gd name="connsiteX130" fmla="*/ 474796 w 1077751"/>
                  <a:gd name="connsiteY130" fmla="*/ 225396 h 307515"/>
                  <a:gd name="connsiteX131" fmla="*/ 460472 w 1077751"/>
                  <a:gd name="connsiteY131" fmla="*/ 232995 h 307515"/>
                  <a:gd name="connsiteX132" fmla="*/ 460472 w 1077751"/>
                  <a:gd name="connsiteY132" fmla="*/ 167817 h 307515"/>
                  <a:gd name="connsiteX133" fmla="*/ 503444 w 1077751"/>
                  <a:gd name="connsiteY133" fmla="*/ 167817 h 307515"/>
                  <a:gd name="connsiteX134" fmla="*/ 513091 w 1077751"/>
                  <a:gd name="connsiteY134" fmla="*/ 165771 h 307515"/>
                  <a:gd name="connsiteX135" fmla="*/ 512798 w 1077751"/>
                  <a:gd name="connsiteY135" fmla="*/ 243225 h 307515"/>
                  <a:gd name="connsiteX136" fmla="*/ 511337 w 1077751"/>
                  <a:gd name="connsiteY136" fmla="*/ 252285 h 307515"/>
                  <a:gd name="connsiteX137" fmla="*/ 507829 w 1077751"/>
                  <a:gd name="connsiteY137" fmla="*/ 257254 h 307515"/>
                  <a:gd name="connsiteX138" fmla="*/ 505198 w 1077751"/>
                  <a:gd name="connsiteY138" fmla="*/ 261346 h 307515"/>
                  <a:gd name="connsiteX139" fmla="*/ 513383 w 1077751"/>
                  <a:gd name="connsiteY139" fmla="*/ 281805 h 307515"/>
                  <a:gd name="connsiteX140" fmla="*/ 525661 w 1077751"/>
                  <a:gd name="connsiteY140" fmla="*/ 301388 h 307515"/>
                  <a:gd name="connsiteX141" fmla="*/ 531800 w 1077751"/>
                  <a:gd name="connsiteY141" fmla="*/ 307234 h 307515"/>
                  <a:gd name="connsiteX142" fmla="*/ 534723 w 1077751"/>
                  <a:gd name="connsiteY142" fmla="*/ 306941 h 307515"/>
                  <a:gd name="connsiteX143" fmla="*/ 538815 w 1077751"/>
                  <a:gd name="connsiteY143" fmla="*/ 302850 h 307515"/>
                  <a:gd name="connsiteX144" fmla="*/ 545247 w 1077751"/>
                  <a:gd name="connsiteY144" fmla="*/ 295543 h 307515"/>
                  <a:gd name="connsiteX145" fmla="*/ 557232 w 1077751"/>
                  <a:gd name="connsiteY145" fmla="*/ 282682 h 307515"/>
                  <a:gd name="connsiteX146" fmla="*/ 572141 w 1077751"/>
                  <a:gd name="connsiteY146" fmla="*/ 266315 h 307515"/>
                  <a:gd name="connsiteX147" fmla="*/ 586173 w 1077751"/>
                  <a:gd name="connsiteY147" fmla="*/ 251701 h 307515"/>
                  <a:gd name="connsiteX148" fmla="*/ 596404 w 1077751"/>
                  <a:gd name="connsiteY148" fmla="*/ 240010 h 307515"/>
                  <a:gd name="connsiteX149" fmla="*/ 599035 w 1077751"/>
                  <a:gd name="connsiteY149" fmla="*/ 246440 h 307515"/>
                  <a:gd name="connsiteX150" fmla="*/ 611897 w 1077751"/>
                  <a:gd name="connsiteY150" fmla="*/ 267776 h 307515"/>
                  <a:gd name="connsiteX151" fmla="*/ 636453 w 1077751"/>
                  <a:gd name="connsiteY151" fmla="*/ 294666 h 307515"/>
                  <a:gd name="connsiteX152" fmla="*/ 642300 w 1077751"/>
                  <a:gd name="connsiteY152" fmla="*/ 299050 h 307515"/>
                  <a:gd name="connsiteX153" fmla="*/ 646977 w 1077751"/>
                  <a:gd name="connsiteY153" fmla="*/ 301973 h 307515"/>
                  <a:gd name="connsiteX154" fmla="*/ 652531 w 1077751"/>
                  <a:gd name="connsiteY154" fmla="*/ 302850 h 307515"/>
                  <a:gd name="connsiteX155" fmla="*/ 658962 w 1077751"/>
                  <a:gd name="connsiteY155" fmla="*/ 292620 h 307515"/>
                  <a:gd name="connsiteX156" fmla="*/ 670655 w 1077751"/>
                  <a:gd name="connsiteY156" fmla="*/ 278590 h 307515"/>
                  <a:gd name="connsiteX157" fmla="*/ 681472 w 1077751"/>
                  <a:gd name="connsiteY157" fmla="*/ 272745 h 307515"/>
                  <a:gd name="connsiteX158" fmla="*/ 690826 w 1077751"/>
                  <a:gd name="connsiteY158" fmla="*/ 270407 h 307515"/>
                  <a:gd name="connsiteX159" fmla="*/ 695796 w 1077751"/>
                  <a:gd name="connsiteY159" fmla="*/ 266022 h 307515"/>
                  <a:gd name="connsiteX160" fmla="*/ 554309 w 1077751"/>
                  <a:gd name="connsiteY160" fmla="*/ 33954 h 307515"/>
                  <a:gd name="connsiteX161" fmla="*/ 617744 w 1077751"/>
                  <a:gd name="connsiteY161" fmla="*/ 33954 h 307515"/>
                  <a:gd name="connsiteX162" fmla="*/ 617744 w 1077751"/>
                  <a:gd name="connsiteY162" fmla="*/ 78380 h 307515"/>
                  <a:gd name="connsiteX163" fmla="*/ 554309 w 1077751"/>
                  <a:gd name="connsiteY163" fmla="*/ 78380 h 307515"/>
                  <a:gd name="connsiteX164" fmla="*/ 554309 w 1077751"/>
                  <a:gd name="connsiteY164" fmla="*/ 33954 h 307515"/>
                  <a:gd name="connsiteX165" fmla="*/ 554601 w 1077751"/>
                  <a:gd name="connsiteY165" fmla="*/ 243225 h 307515"/>
                  <a:gd name="connsiteX166" fmla="*/ 554309 w 1077751"/>
                  <a:gd name="connsiteY166" fmla="*/ 143558 h 307515"/>
                  <a:gd name="connsiteX167" fmla="*/ 577987 w 1077751"/>
                  <a:gd name="connsiteY167" fmla="*/ 143558 h 307515"/>
                  <a:gd name="connsiteX168" fmla="*/ 579449 w 1077751"/>
                  <a:gd name="connsiteY168" fmla="*/ 155834 h 307515"/>
                  <a:gd name="connsiteX169" fmla="*/ 582372 w 1077751"/>
                  <a:gd name="connsiteY169" fmla="*/ 186231 h 307515"/>
                  <a:gd name="connsiteX170" fmla="*/ 586465 w 1077751"/>
                  <a:gd name="connsiteY170" fmla="*/ 206982 h 307515"/>
                  <a:gd name="connsiteX171" fmla="*/ 592604 w 1077751"/>
                  <a:gd name="connsiteY171" fmla="*/ 231534 h 307515"/>
                  <a:gd name="connsiteX172" fmla="*/ 554601 w 1077751"/>
                  <a:gd name="connsiteY172" fmla="*/ 243225 h 307515"/>
                  <a:gd name="connsiteX173" fmla="*/ 554309 w 1077751"/>
                  <a:gd name="connsiteY173" fmla="*/ 134790 h 307515"/>
                  <a:gd name="connsiteX174" fmla="*/ 554309 w 1077751"/>
                  <a:gd name="connsiteY174" fmla="*/ 87441 h 307515"/>
                  <a:gd name="connsiteX175" fmla="*/ 617744 w 1077751"/>
                  <a:gd name="connsiteY175" fmla="*/ 87441 h 307515"/>
                  <a:gd name="connsiteX176" fmla="*/ 617744 w 1077751"/>
                  <a:gd name="connsiteY176" fmla="*/ 134790 h 307515"/>
                  <a:gd name="connsiteX177" fmla="*/ 554309 w 1077751"/>
                  <a:gd name="connsiteY177" fmla="*/ 134790 h 307515"/>
                  <a:gd name="connsiteX178" fmla="*/ 876162 w 1077751"/>
                  <a:gd name="connsiteY178" fmla="*/ 112576 h 307515"/>
                  <a:gd name="connsiteX179" fmla="*/ 895456 w 1077751"/>
                  <a:gd name="connsiteY179" fmla="*/ 114330 h 307515"/>
                  <a:gd name="connsiteX180" fmla="*/ 1012679 w 1077751"/>
                  <a:gd name="connsiteY180" fmla="*/ 114330 h 307515"/>
                  <a:gd name="connsiteX181" fmla="*/ 1027588 w 1077751"/>
                  <a:gd name="connsiteY181" fmla="*/ 94455 h 307515"/>
                  <a:gd name="connsiteX182" fmla="*/ 1042497 w 1077751"/>
                  <a:gd name="connsiteY182" fmla="*/ 83056 h 307515"/>
                  <a:gd name="connsiteX183" fmla="*/ 1063544 w 1077751"/>
                  <a:gd name="connsiteY183" fmla="*/ 99132 h 307515"/>
                  <a:gd name="connsiteX184" fmla="*/ 1077576 w 1077751"/>
                  <a:gd name="connsiteY184" fmla="*/ 119007 h 307515"/>
                  <a:gd name="connsiteX185" fmla="*/ 1071437 w 1077751"/>
                  <a:gd name="connsiteY185" fmla="*/ 123099 h 307515"/>
                  <a:gd name="connsiteX186" fmla="*/ 1025834 w 1077751"/>
                  <a:gd name="connsiteY186" fmla="*/ 122806 h 307515"/>
                  <a:gd name="connsiteX187" fmla="*/ 1019110 w 1077751"/>
                  <a:gd name="connsiteY187" fmla="*/ 130406 h 307515"/>
                  <a:gd name="connsiteX188" fmla="*/ 1019110 w 1077751"/>
                  <a:gd name="connsiteY188" fmla="*/ 273622 h 307515"/>
                  <a:gd name="connsiteX189" fmla="*/ 1015018 w 1077751"/>
                  <a:gd name="connsiteY189" fmla="*/ 290866 h 307515"/>
                  <a:gd name="connsiteX190" fmla="*/ 989293 w 1077751"/>
                  <a:gd name="connsiteY190" fmla="*/ 302265 h 307515"/>
                  <a:gd name="connsiteX191" fmla="*/ 960353 w 1077751"/>
                  <a:gd name="connsiteY191" fmla="*/ 305480 h 307515"/>
                  <a:gd name="connsiteX192" fmla="*/ 954798 w 1077751"/>
                  <a:gd name="connsiteY192" fmla="*/ 303434 h 307515"/>
                  <a:gd name="connsiteX193" fmla="*/ 953044 w 1077751"/>
                  <a:gd name="connsiteY193" fmla="*/ 297296 h 307515"/>
                  <a:gd name="connsiteX194" fmla="*/ 952460 w 1077751"/>
                  <a:gd name="connsiteY194" fmla="*/ 287359 h 307515"/>
                  <a:gd name="connsiteX195" fmla="*/ 948075 w 1077751"/>
                  <a:gd name="connsiteY195" fmla="*/ 278006 h 307515"/>
                  <a:gd name="connsiteX196" fmla="*/ 940474 w 1077751"/>
                  <a:gd name="connsiteY196" fmla="*/ 273037 h 307515"/>
                  <a:gd name="connsiteX197" fmla="*/ 931120 w 1077751"/>
                  <a:gd name="connsiteY197" fmla="*/ 270991 h 307515"/>
                  <a:gd name="connsiteX198" fmla="*/ 920888 w 1077751"/>
                  <a:gd name="connsiteY198" fmla="*/ 268068 h 307515"/>
                  <a:gd name="connsiteX199" fmla="*/ 918550 w 1077751"/>
                  <a:gd name="connsiteY199" fmla="*/ 263392 h 307515"/>
                  <a:gd name="connsiteX200" fmla="*/ 922058 w 1077751"/>
                  <a:gd name="connsiteY200" fmla="*/ 258715 h 307515"/>
                  <a:gd name="connsiteX201" fmla="*/ 932581 w 1077751"/>
                  <a:gd name="connsiteY201" fmla="*/ 258131 h 307515"/>
                  <a:gd name="connsiteX202" fmla="*/ 938720 w 1077751"/>
                  <a:gd name="connsiteY202" fmla="*/ 258715 h 307515"/>
                  <a:gd name="connsiteX203" fmla="*/ 954798 w 1077751"/>
                  <a:gd name="connsiteY203" fmla="*/ 260469 h 307515"/>
                  <a:gd name="connsiteX204" fmla="*/ 970876 w 1077751"/>
                  <a:gd name="connsiteY204" fmla="*/ 257254 h 307515"/>
                  <a:gd name="connsiteX205" fmla="*/ 973215 w 1077751"/>
                  <a:gd name="connsiteY205" fmla="*/ 246440 h 307515"/>
                  <a:gd name="connsiteX206" fmla="*/ 973507 w 1077751"/>
                  <a:gd name="connsiteY206" fmla="*/ 122806 h 307515"/>
                  <a:gd name="connsiteX207" fmla="*/ 900425 w 1077751"/>
                  <a:gd name="connsiteY207" fmla="*/ 122806 h 307515"/>
                  <a:gd name="connsiteX208" fmla="*/ 880839 w 1077751"/>
                  <a:gd name="connsiteY208" fmla="*/ 123683 h 307515"/>
                  <a:gd name="connsiteX209" fmla="*/ 871777 w 1077751"/>
                  <a:gd name="connsiteY209" fmla="*/ 112576 h 307515"/>
                  <a:gd name="connsiteX210" fmla="*/ 868269 w 1077751"/>
                  <a:gd name="connsiteY210" fmla="*/ 115499 h 307515"/>
                  <a:gd name="connsiteX211" fmla="*/ 852191 w 1077751"/>
                  <a:gd name="connsiteY211" fmla="*/ 131282 h 307515"/>
                  <a:gd name="connsiteX212" fmla="*/ 850729 w 1077751"/>
                  <a:gd name="connsiteY212" fmla="*/ 132744 h 307515"/>
                  <a:gd name="connsiteX213" fmla="*/ 859207 w 1077751"/>
                  <a:gd name="connsiteY213" fmla="*/ 137712 h 307515"/>
                  <a:gd name="connsiteX214" fmla="*/ 864177 w 1077751"/>
                  <a:gd name="connsiteY214" fmla="*/ 143266 h 307515"/>
                  <a:gd name="connsiteX215" fmla="*/ 856576 w 1077751"/>
                  <a:gd name="connsiteY215" fmla="*/ 153788 h 307515"/>
                  <a:gd name="connsiteX216" fmla="*/ 856576 w 1077751"/>
                  <a:gd name="connsiteY216" fmla="*/ 261346 h 307515"/>
                  <a:gd name="connsiteX217" fmla="*/ 858330 w 1077751"/>
                  <a:gd name="connsiteY217" fmla="*/ 292620 h 307515"/>
                  <a:gd name="connsiteX218" fmla="*/ 852483 w 1077751"/>
                  <a:gd name="connsiteY218" fmla="*/ 301973 h 307515"/>
                  <a:gd name="connsiteX219" fmla="*/ 833190 w 1077751"/>
                  <a:gd name="connsiteY219" fmla="*/ 307234 h 307515"/>
                  <a:gd name="connsiteX220" fmla="*/ 815650 w 1077751"/>
                  <a:gd name="connsiteY220" fmla="*/ 306065 h 307515"/>
                  <a:gd name="connsiteX221" fmla="*/ 811265 w 1077751"/>
                  <a:gd name="connsiteY221" fmla="*/ 301096 h 307515"/>
                  <a:gd name="connsiteX222" fmla="*/ 813019 w 1077751"/>
                  <a:gd name="connsiteY222" fmla="*/ 263684 h 307515"/>
                  <a:gd name="connsiteX223" fmla="*/ 813019 w 1077751"/>
                  <a:gd name="connsiteY223" fmla="*/ 167233 h 307515"/>
                  <a:gd name="connsiteX224" fmla="*/ 781155 w 1077751"/>
                  <a:gd name="connsiteY224" fmla="*/ 189153 h 307515"/>
                  <a:gd name="connsiteX225" fmla="*/ 771216 w 1077751"/>
                  <a:gd name="connsiteY225" fmla="*/ 195583 h 307515"/>
                  <a:gd name="connsiteX226" fmla="*/ 761569 w 1077751"/>
                  <a:gd name="connsiteY226" fmla="*/ 198506 h 307515"/>
                  <a:gd name="connsiteX227" fmla="*/ 759523 w 1077751"/>
                  <a:gd name="connsiteY227" fmla="*/ 194122 h 307515"/>
                  <a:gd name="connsiteX228" fmla="*/ 762154 w 1077751"/>
                  <a:gd name="connsiteY228" fmla="*/ 189153 h 307515"/>
                  <a:gd name="connsiteX229" fmla="*/ 768585 w 1077751"/>
                  <a:gd name="connsiteY229" fmla="*/ 182139 h 307515"/>
                  <a:gd name="connsiteX230" fmla="*/ 797233 w 1077751"/>
                  <a:gd name="connsiteY230" fmla="*/ 145604 h 307515"/>
                  <a:gd name="connsiteX231" fmla="*/ 817404 w 1077751"/>
                  <a:gd name="connsiteY231" fmla="*/ 113746 h 307515"/>
                  <a:gd name="connsiteX232" fmla="*/ 827636 w 1077751"/>
                  <a:gd name="connsiteY232" fmla="*/ 94455 h 307515"/>
                  <a:gd name="connsiteX233" fmla="*/ 833774 w 1077751"/>
                  <a:gd name="connsiteY233" fmla="*/ 82472 h 307515"/>
                  <a:gd name="connsiteX234" fmla="*/ 836405 w 1077751"/>
                  <a:gd name="connsiteY234" fmla="*/ 76919 h 307515"/>
                  <a:gd name="connsiteX235" fmla="*/ 839621 w 1077751"/>
                  <a:gd name="connsiteY235" fmla="*/ 73119 h 307515"/>
                  <a:gd name="connsiteX236" fmla="*/ 847806 w 1077751"/>
                  <a:gd name="connsiteY236" fmla="*/ 74873 h 307515"/>
                  <a:gd name="connsiteX237" fmla="*/ 869731 w 1077751"/>
                  <a:gd name="connsiteY237" fmla="*/ 88317 h 307515"/>
                  <a:gd name="connsiteX238" fmla="*/ 886978 w 1077751"/>
                  <a:gd name="connsiteY238" fmla="*/ 106146 h 307515"/>
                  <a:gd name="connsiteX239" fmla="*/ 876162 w 1077751"/>
                  <a:gd name="connsiteY239" fmla="*/ 111115 h 307515"/>
                  <a:gd name="connsiteX240" fmla="*/ 876162 w 1077751"/>
                  <a:gd name="connsiteY240" fmla="*/ 112576 h 307515"/>
                  <a:gd name="connsiteX241" fmla="*/ 871193 w 1077751"/>
                  <a:gd name="connsiteY241" fmla="*/ 45645 h 307515"/>
                  <a:gd name="connsiteX242" fmla="*/ 885517 w 1077751"/>
                  <a:gd name="connsiteY242" fmla="*/ 42722 h 307515"/>
                  <a:gd name="connsiteX243" fmla="*/ 884347 w 1077751"/>
                  <a:gd name="connsiteY243" fmla="*/ 35707 h 307515"/>
                  <a:gd name="connsiteX244" fmla="*/ 867684 w 1077751"/>
                  <a:gd name="connsiteY244" fmla="*/ 17878 h 307515"/>
                  <a:gd name="connsiteX245" fmla="*/ 855114 w 1077751"/>
                  <a:gd name="connsiteY245" fmla="*/ 7064 h 307515"/>
                  <a:gd name="connsiteX246" fmla="*/ 844591 w 1077751"/>
                  <a:gd name="connsiteY246" fmla="*/ 926 h 307515"/>
                  <a:gd name="connsiteX247" fmla="*/ 839329 w 1077751"/>
                  <a:gd name="connsiteY247" fmla="*/ 5895 h 307515"/>
                  <a:gd name="connsiteX248" fmla="*/ 836698 w 1077751"/>
                  <a:gd name="connsiteY248" fmla="*/ 10572 h 307515"/>
                  <a:gd name="connsiteX249" fmla="*/ 830559 w 1077751"/>
                  <a:gd name="connsiteY249" fmla="*/ 20217 h 307515"/>
                  <a:gd name="connsiteX250" fmla="*/ 820912 w 1077751"/>
                  <a:gd name="connsiteY250" fmla="*/ 36000 h 307515"/>
                  <a:gd name="connsiteX251" fmla="*/ 803665 w 1077751"/>
                  <a:gd name="connsiteY251" fmla="*/ 60843 h 307515"/>
                  <a:gd name="connsiteX252" fmla="*/ 782909 w 1077751"/>
                  <a:gd name="connsiteY252" fmla="*/ 85395 h 307515"/>
                  <a:gd name="connsiteX253" fmla="*/ 775601 w 1077751"/>
                  <a:gd name="connsiteY253" fmla="*/ 92409 h 307515"/>
                  <a:gd name="connsiteX254" fmla="*/ 768878 w 1077751"/>
                  <a:gd name="connsiteY254" fmla="*/ 100301 h 307515"/>
                  <a:gd name="connsiteX255" fmla="*/ 769462 w 1077751"/>
                  <a:gd name="connsiteY255" fmla="*/ 104100 h 307515"/>
                  <a:gd name="connsiteX256" fmla="*/ 774140 w 1077751"/>
                  <a:gd name="connsiteY256" fmla="*/ 105270 h 307515"/>
                  <a:gd name="connsiteX257" fmla="*/ 784663 w 1077751"/>
                  <a:gd name="connsiteY257" fmla="*/ 100885 h 307515"/>
                  <a:gd name="connsiteX258" fmla="*/ 791972 w 1077751"/>
                  <a:gd name="connsiteY258" fmla="*/ 96794 h 307515"/>
                  <a:gd name="connsiteX259" fmla="*/ 805126 w 1077751"/>
                  <a:gd name="connsiteY259" fmla="*/ 88610 h 307515"/>
                  <a:gd name="connsiteX260" fmla="*/ 827051 w 1077751"/>
                  <a:gd name="connsiteY260" fmla="*/ 75750 h 307515"/>
                  <a:gd name="connsiteX261" fmla="*/ 855114 w 1077751"/>
                  <a:gd name="connsiteY261" fmla="*/ 56459 h 307515"/>
                  <a:gd name="connsiteX262" fmla="*/ 871193 w 1077751"/>
                  <a:gd name="connsiteY262" fmla="*/ 45645 h 307515"/>
                  <a:gd name="connsiteX263" fmla="*/ 987247 w 1077751"/>
                  <a:gd name="connsiteY263" fmla="*/ 37461 h 307515"/>
                  <a:gd name="connsiteX264" fmla="*/ 1005079 w 1077751"/>
                  <a:gd name="connsiteY264" fmla="*/ 14371 h 307515"/>
                  <a:gd name="connsiteX265" fmla="*/ 1015018 w 1077751"/>
                  <a:gd name="connsiteY265" fmla="*/ 7356 h 307515"/>
                  <a:gd name="connsiteX266" fmla="*/ 1024957 w 1077751"/>
                  <a:gd name="connsiteY266" fmla="*/ 12617 h 307515"/>
                  <a:gd name="connsiteX267" fmla="*/ 1038696 w 1077751"/>
                  <a:gd name="connsiteY267" fmla="*/ 25185 h 307515"/>
                  <a:gd name="connsiteX268" fmla="*/ 1052436 w 1077751"/>
                  <a:gd name="connsiteY268" fmla="*/ 42722 h 307515"/>
                  <a:gd name="connsiteX269" fmla="*/ 1046297 w 1077751"/>
                  <a:gd name="connsiteY269" fmla="*/ 45937 h 307515"/>
                  <a:gd name="connsiteX270" fmla="*/ 917673 w 1077751"/>
                  <a:gd name="connsiteY270" fmla="*/ 45937 h 307515"/>
                  <a:gd name="connsiteX271" fmla="*/ 898087 w 1077751"/>
                  <a:gd name="connsiteY271" fmla="*/ 46814 h 307515"/>
                  <a:gd name="connsiteX272" fmla="*/ 888732 w 1077751"/>
                  <a:gd name="connsiteY272" fmla="*/ 35123 h 307515"/>
                  <a:gd name="connsiteX273" fmla="*/ 912703 w 1077751"/>
                  <a:gd name="connsiteY273" fmla="*/ 37169 h 307515"/>
                  <a:gd name="connsiteX274" fmla="*/ 987247 w 1077751"/>
                  <a:gd name="connsiteY274" fmla="*/ 37461 h 3075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</a:cxnLst>
                <a:rect l="l" t="t" r="r" b="b"/>
                <a:pathLst>
                  <a:path w="1077751" h="307515">
                    <a:moveTo>
                      <a:pt x="6194" y="95332"/>
                    </a:moveTo>
                    <a:cubicBezTo>
                      <a:pt x="7071" y="97086"/>
                      <a:pt x="8825" y="101470"/>
                      <a:pt x="11163" y="108485"/>
                    </a:cubicBezTo>
                    <a:cubicBezTo>
                      <a:pt x="13794" y="115499"/>
                      <a:pt x="15548" y="120760"/>
                      <a:pt x="16425" y="123975"/>
                    </a:cubicBezTo>
                    <a:cubicBezTo>
                      <a:pt x="17302" y="127190"/>
                      <a:pt x="18471" y="132451"/>
                      <a:pt x="19641" y="139758"/>
                    </a:cubicBezTo>
                    <a:cubicBezTo>
                      <a:pt x="21395" y="150280"/>
                      <a:pt x="22272" y="159049"/>
                      <a:pt x="21979" y="166356"/>
                    </a:cubicBezTo>
                    <a:cubicBezTo>
                      <a:pt x="21979" y="173663"/>
                      <a:pt x="21102" y="182431"/>
                      <a:pt x="19348" y="192953"/>
                    </a:cubicBezTo>
                    <a:cubicBezTo>
                      <a:pt x="17594" y="203475"/>
                      <a:pt x="17302" y="211951"/>
                      <a:pt x="18179" y="217797"/>
                    </a:cubicBezTo>
                    <a:cubicBezTo>
                      <a:pt x="19056" y="223934"/>
                      <a:pt x="21979" y="229488"/>
                      <a:pt x="27241" y="234164"/>
                    </a:cubicBezTo>
                    <a:cubicBezTo>
                      <a:pt x="32503" y="238841"/>
                      <a:pt x="39227" y="241179"/>
                      <a:pt x="47412" y="240302"/>
                    </a:cubicBezTo>
                    <a:cubicBezTo>
                      <a:pt x="55305" y="239717"/>
                      <a:pt x="62321" y="235626"/>
                      <a:pt x="68167" y="228319"/>
                    </a:cubicBezTo>
                    <a:cubicBezTo>
                      <a:pt x="74014" y="221012"/>
                      <a:pt x="77229" y="212536"/>
                      <a:pt x="78106" y="202306"/>
                    </a:cubicBezTo>
                    <a:cubicBezTo>
                      <a:pt x="79276" y="185938"/>
                      <a:pt x="75475" y="170155"/>
                      <a:pt x="66998" y="154372"/>
                    </a:cubicBezTo>
                    <a:cubicBezTo>
                      <a:pt x="58520" y="138589"/>
                      <a:pt x="51212" y="126606"/>
                      <a:pt x="45073" y="118714"/>
                    </a:cubicBezTo>
                    <a:cubicBezTo>
                      <a:pt x="38934" y="110531"/>
                      <a:pt x="31042" y="100885"/>
                      <a:pt x="20810" y="89487"/>
                    </a:cubicBezTo>
                    <a:lnTo>
                      <a:pt x="14086" y="82180"/>
                    </a:lnTo>
                    <a:cubicBezTo>
                      <a:pt x="11456" y="79549"/>
                      <a:pt x="9409" y="77795"/>
                      <a:pt x="7948" y="76919"/>
                    </a:cubicBezTo>
                    <a:cubicBezTo>
                      <a:pt x="6486" y="76042"/>
                      <a:pt x="4732" y="76042"/>
                      <a:pt x="2686" y="76626"/>
                    </a:cubicBezTo>
                    <a:cubicBezTo>
                      <a:pt x="639" y="77503"/>
                      <a:pt x="-238" y="78965"/>
                      <a:pt x="55" y="81011"/>
                    </a:cubicBezTo>
                    <a:cubicBezTo>
                      <a:pt x="55" y="83349"/>
                      <a:pt x="639" y="85395"/>
                      <a:pt x="1809" y="86856"/>
                    </a:cubicBezTo>
                    <a:lnTo>
                      <a:pt x="6194" y="95332"/>
                    </a:lnTo>
                    <a:close/>
                    <a:moveTo>
                      <a:pt x="695796" y="266022"/>
                    </a:moveTo>
                    <a:cubicBezTo>
                      <a:pt x="695503" y="263684"/>
                      <a:pt x="694042" y="261931"/>
                      <a:pt x="691118" y="260761"/>
                    </a:cubicBezTo>
                    <a:lnTo>
                      <a:pt x="681764" y="256962"/>
                    </a:lnTo>
                    <a:cubicBezTo>
                      <a:pt x="663640" y="249655"/>
                      <a:pt x="650777" y="241763"/>
                      <a:pt x="643177" y="233872"/>
                    </a:cubicBezTo>
                    <a:cubicBezTo>
                      <a:pt x="635576" y="225980"/>
                      <a:pt x="629437" y="218673"/>
                      <a:pt x="624175" y="212243"/>
                    </a:cubicBezTo>
                    <a:cubicBezTo>
                      <a:pt x="639669" y="205813"/>
                      <a:pt x="650192" y="200552"/>
                      <a:pt x="655162" y="197045"/>
                    </a:cubicBezTo>
                    <a:cubicBezTo>
                      <a:pt x="660132" y="193245"/>
                      <a:pt x="664809" y="190030"/>
                      <a:pt x="668609" y="186815"/>
                    </a:cubicBezTo>
                    <a:cubicBezTo>
                      <a:pt x="680010" y="185061"/>
                      <a:pt x="685856" y="182723"/>
                      <a:pt x="686149" y="179508"/>
                    </a:cubicBezTo>
                    <a:cubicBezTo>
                      <a:pt x="686441" y="177754"/>
                      <a:pt x="684979" y="175709"/>
                      <a:pt x="682349" y="173078"/>
                    </a:cubicBezTo>
                    <a:cubicBezTo>
                      <a:pt x="679425" y="170740"/>
                      <a:pt x="675040" y="168109"/>
                      <a:pt x="669194" y="165479"/>
                    </a:cubicBezTo>
                    <a:cubicBezTo>
                      <a:pt x="663347" y="162848"/>
                      <a:pt x="657793" y="160510"/>
                      <a:pt x="653116" y="158464"/>
                    </a:cubicBezTo>
                    <a:cubicBezTo>
                      <a:pt x="648439" y="156126"/>
                      <a:pt x="644638" y="155249"/>
                      <a:pt x="642300" y="155541"/>
                    </a:cubicBezTo>
                    <a:cubicBezTo>
                      <a:pt x="640546" y="155834"/>
                      <a:pt x="639376" y="156126"/>
                      <a:pt x="638792" y="157003"/>
                    </a:cubicBezTo>
                    <a:lnTo>
                      <a:pt x="637330" y="161387"/>
                    </a:lnTo>
                    <a:lnTo>
                      <a:pt x="635284" y="167233"/>
                    </a:lnTo>
                    <a:cubicBezTo>
                      <a:pt x="634407" y="169278"/>
                      <a:pt x="632361" y="173078"/>
                      <a:pt x="629437" y="178339"/>
                    </a:cubicBezTo>
                    <a:cubicBezTo>
                      <a:pt x="626514" y="183892"/>
                      <a:pt x="623883" y="187692"/>
                      <a:pt x="621837" y="190030"/>
                    </a:cubicBezTo>
                    <a:cubicBezTo>
                      <a:pt x="619790" y="192368"/>
                      <a:pt x="617744" y="194707"/>
                      <a:pt x="615405" y="197045"/>
                    </a:cubicBezTo>
                    <a:lnTo>
                      <a:pt x="606635" y="178924"/>
                    </a:lnTo>
                    <a:cubicBezTo>
                      <a:pt x="605174" y="176293"/>
                      <a:pt x="601958" y="164602"/>
                      <a:pt x="597281" y="143558"/>
                    </a:cubicBezTo>
                    <a:lnTo>
                      <a:pt x="597281" y="143266"/>
                    </a:lnTo>
                    <a:lnTo>
                      <a:pt x="617744" y="143266"/>
                    </a:lnTo>
                    <a:lnTo>
                      <a:pt x="617744" y="146481"/>
                    </a:lnTo>
                    <a:cubicBezTo>
                      <a:pt x="617744" y="150573"/>
                      <a:pt x="621544" y="153203"/>
                      <a:pt x="628560" y="154080"/>
                    </a:cubicBezTo>
                    <a:cubicBezTo>
                      <a:pt x="632068" y="154665"/>
                      <a:pt x="636453" y="154665"/>
                      <a:pt x="642300" y="154080"/>
                    </a:cubicBezTo>
                    <a:cubicBezTo>
                      <a:pt x="648146" y="153788"/>
                      <a:pt x="652531" y="152619"/>
                      <a:pt x="655454" y="150865"/>
                    </a:cubicBezTo>
                    <a:cubicBezTo>
                      <a:pt x="658378" y="149111"/>
                      <a:pt x="660716" y="146481"/>
                      <a:pt x="662470" y="142681"/>
                    </a:cubicBezTo>
                    <a:lnTo>
                      <a:pt x="661009" y="107900"/>
                    </a:lnTo>
                    <a:lnTo>
                      <a:pt x="661009" y="44768"/>
                    </a:lnTo>
                    <a:cubicBezTo>
                      <a:pt x="668024" y="38630"/>
                      <a:pt x="671240" y="34246"/>
                      <a:pt x="670948" y="31908"/>
                    </a:cubicBezTo>
                    <a:cubicBezTo>
                      <a:pt x="670655" y="30446"/>
                      <a:pt x="668901" y="28400"/>
                      <a:pt x="665686" y="25770"/>
                    </a:cubicBezTo>
                    <a:cubicBezTo>
                      <a:pt x="662470" y="23139"/>
                      <a:pt x="654870" y="18171"/>
                      <a:pt x="642884" y="10864"/>
                    </a:cubicBezTo>
                    <a:cubicBezTo>
                      <a:pt x="637330" y="7649"/>
                      <a:pt x="633530" y="6187"/>
                      <a:pt x="630899" y="6480"/>
                    </a:cubicBezTo>
                    <a:cubicBezTo>
                      <a:pt x="628268" y="6772"/>
                      <a:pt x="625637" y="9110"/>
                      <a:pt x="622421" y="13494"/>
                    </a:cubicBezTo>
                    <a:cubicBezTo>
                      <a:pt x="619206" y="17586"/>
                      <a:pt x="616282" y="21678"/>
                      <a:pt x="613359" y="25478"/>
                    </a:cubicBezTo>
                    <a:lnTo>
                      <a:pt x="558986" y="25478"/>
                    </a:lnTo>
                    <a:lnTo>
                      <a:pt x="529461" y="10864"/>
                    </a:lnTo>
                    <a:cubicBezTo>
                      <a:pt x="520984" y="6772"/>
                      <a:pt x="516014" y="5018"/>
                      <a:pt x="514845" y="5603"/>
                    </a:cubicBezTo>
                    <a:cubicBezTo>
                      <a:pt x="513675" y="6187"/>
                      <a:pt x="512506" y="7064"/>
                      <a:pt x="511921" y="7941"/>
                    </a:cubicBezTo>
                    <a:lnTo>
                      <a:pt x="513383" y="43307"/>
                    </a:lnTo>
                    <a:lnTo>
                      <a:pt x="513383" y="161095"/>
                    </a:lnTo>
                    <a:cubicBezTo>
                      <a:pt x="510752" y="157003"/>
                      <a:pt x="506075" y="152034"/>
                      <a:pt x="499936" y="146481"/>
                    </a:cubicBezTo>
                    <a:cubicBezTo>
                      <a:pt x="493797" y="140635"/>
                      <a:pt x="489412" y="138005"/>
                      <a:pt x="487366" y="138297"/>
                    </a:cubicBezTo>
                    <a:cubicBezTo>
                      <a:pt x="485027" y="138589"/>
                      <a:pt x="483273" y="139758"/>
                      <a:pt x="481519" y="141512"/>
                    </a:cubicBezTo>
                    <a:cubicBezTo>
                      <a:pt x="479765" y="143266"/>
                      <a:pt x="477719" y="145604"/>
                      <a:pt x="475380" y="148527"/>
                    </a:cubicBezTo>
                    <a:cubicBezTo>
                      <a:pt x="473042" y="151449"/>
                      <a:pt x="469534" y="154957"/>
                      <a:pt x="465441" y="159633"/>
                    </a:cubicBezTo>
                    <a:lnTo>
                      <a:pt x="460179" y="159633"/>
                    </a:lnTo>
                    <a:lnTo>
                      <a:pt x="460179" y="124852"/>
                    </a:lnTo>
                    <a:cubicBezTo>
                      <a:pt x="462518" y="123099"/>
                      <a:pt x="464856" y="121053"/>
                      <a:pt x="466610" y="118422"/>
                    </a:cubicBezTo>
                    <a:lnTo>
                      <a:pt x="498767" y="118422"/>
                    </a:lnTo>
                    <a:cubicBezTo>
                      <a:pt x="502274" y="118422"/>
                      <a:pt x="504321" y="117545"/>
                      <a:pt x="504905" y="115792"/>
                    </a:cubicBezTo>
                    <a:cubicBezTo>
                      <a:pt x="505782" y="114038"/>
                      <a:pt x="505198" y="111700"/>
                      <a:pt x="503444" y="109069"/>
                    </a:cubicBezTo>
                    <a:cubicBezTo>
                      <a:pt x="501690" y="106439"/>
                      <a:pt x="497890" y="102347"/>
                      <a:pt x="492335" y="97086"/>
                    </a:cubicBezTo>
                    <a:cubicBezTo>
                      <a:pt x="486781" y="91825"/>
                      <a:pt x="482981" y="89194"/>
                      <a:pt x="480934" y="88902"/>
                    </a:cubicBezTo>
                    <a:cubicBezTo>
                      <a:pt x="478303" y="88902"/>
                      <a:pt x="476257" y="89779"/>
                      <a:pt x="473919" y="91825"/>
                    </a:cubicBezTo>
                    <a:cubicBezTo>
                      <a:pt x="471580" y="93871"/>
                      <a:pt x="469241" y="96209"/>
                      <a:pt x="466903" y="99424"/>
                    </a:cubicBezTo>
                    <a:cubicBezTo>
                      <a:pt x="464272" y="102347"/>
                      <a:pt x="461641" y="105854"/>
                      <a:pt x="458425" y="109361"/>
                    </a:cubicBezTo>
                    <a:lnTo>
                      <a:pt x="416622" y="109361"/>
                    </a:lnTo>
                    <a:lnTo>
                      <a:pt x="401713" y="108777"/>
                    </a:lnTo>
                    <a:cubicBezTo>
                      <a:pt x="411068" y="97378"/>
                      <a:pt x="420423" y="84810"/>
                      <a:pt x="430069" y="71073"/>
                    </a:cubicBezTo>
                    <a:lnTo>
                      <a:pt x="501397" y="71073"/>
                    </a:lnTo>
                    <a:cubicBezTo>
                      <a:pt x="504905" y="71073"/>
                      <a:pt x="507244" y="70488"/>
                      <a:pt x="508121" y="69027"/>
                    </a:cubicBezTo>
                    <a:cubicBezTo>
                      <a:pt x="508998" y="67858"/>
                      <a:pt x="508706" y="65812"/>
                      <a:pt x="507536" y="62889"/>
                    </a:cubicBezTo>
                    <a:cubicBezTo>
                      <a:pt x="506075" y="60259"/>
                      <a:pt x="500813" y="54413"/>
                      <a:pt x="491751" y="45645"/>
                    </a:cubicBezTo>
                    <a:cubicBezTo>
                      <a:pt x="487658" y="41845"/>
                      <a:pt x="484735" y="40092"/>
                      <a:pt x="482689" y="40384"/>
                    </a:cubicBezTo>
                    <a:cubicBezTo>
                      <a:pt x="480642" y="40676"/>
                      <a:pt x="478303" y="42722"/>
                      <a:pt x="475088" y="45937"/>
                    </a:cubicBezTo>
                    <a:cubicBezTo>
                      <a:pt x="472165" y="49445"/>
                      <a:pt x="467487" y="54705"/>
                      <a:pt x="461348" y="62305"/>
                    </a:cubicBezTo>
                    <a:lnTo>
                      <a:pt x="436501" y="62305"/>
                    </a:lnTo>
                    <a:cubicBezTo>
                      <a:pt x="440593" y="56167"/>
                      <a:pt x="446732" y="45353"/>
                      <a:pt x="455210" y="29862"/>
                    </a:cubicBezTo>
                    <a:cubicBezTo>
                      <a:pt x="463395" y="27231"/>
                      <a:pt x="467780" y="24309"/>
                      <a:pt x="467780" y="21678"/>
                    </a:cubicBezTo>
                    <a:cubicBezTo>
                      <a:pt x="467780" y="17294"/>
                      <a:pt x="458133" y="12325"/>
                      <a:pt x="439132" y="6187"/>
                    </a:cubicBezTo>
                    <a:lnTo>
                      <a:pt x="425392" y="1803"/>
                    </a:lnTo>
                    <a:cubicBezTo>
                      <a:pt x="418084" y="-827"/>
                      <a:pt x="413991" y="-535"/>
                      <a:pt x="412530" y="2388"/>
                    </a:cubicBezTo>
                    <a:lnTo>
                      <a:pt x="411653" y="9402"/>
                    </a:lnTo>
                    <a:lnTo>
                      <a:pt x="409899" y="18755"/>
                    </a:lnTo>
                    <a:cubicBezTo>
                      <a:pt x="408729" y="23724"/>
                      <a:pt x="406391" y="32492"/>
                      <a:pt x="402883" y="45060"/>
                    </a:cubicBezTo>
                    <a:cubicBezTo>
                      <a:pt x="399375" y="57628"/>
                      <a:pt x="395282" y="70488"/>
                      <a:pt x="390897" y="83349"/>
                    </a:cubicBezTo>
                    <a:cubicBezTo>
                      <a:pt x="386513" y="96209"/>
                      <a:pt x="381543" y="108192"/>
                      <a:pt x="375989" y="119007"/>
                    </a:cubicBezTo>
                    <a:lnTo>
                      <a:pt x="371312" y="127775"/>
                    </a:lnTo>
                    <a:cubicBezTo>
                      <a:pt x="371019" y="129236"/>
                      <a:pt x="371019" y="130698"/>
                      <a:pt x="371604" y="132451"/>
                    </a:cubicBezTo>
                    <a:cubicBezTo>
                      <a:pt x="372481" y="134205"/>
                      <a:pt x="373650" y="135082"/>
                      <a:pt x="375404" y="134497"/>
                    </a:cubicBezTo>
                    <a:cubicBezTo>
                      <a:pt x="377158" y="133913"/>
                      <a:pt x="378620" y="133036"/>
                      <a:pt x="379497" y="132159"/>
                    </a:cubicBezTo>
                    <a:lnTo>
                      <a:pt x="385343" y="126021"/>
                    </a:lnTo>
                    <a:lnTo>
                      <a:pt x="396744" y="114330"/>
                    </a:lnTo>
                    <a:cubicBezTo>
                      <a:pt x="397329" y="113746"/>
                      <a:pt x="398206" y="113161"/>
                      <a:pt x="399083" y="111992"/>
                    </a:cubicBezTo>
                    <a:lnTo>
                      <a:pt x="404929" y="119591"/>
                    </a:lnTo>
                    <a:lnTo>
                      <a:pt x="419838" y="118130"/>
                    </a:lnTo>
                    <a:lnTo>
                      <a:pt x="419838" y="159341"/>
                    </a:lnTo>
                    <a:lnTo>
                      <a:pt x="394698" y="159341"/>
                    </a:lnTo>
                    <a:lnTo>
                      <a:pt x="373650" y="158172"/>
                    </a:lnTo>
                    <a:lnTo>
                      <a:pt x="379789" y="168986"/>
                    </a:lnTo>
                    <a:lnTo>
                      <a:pt x="399083" y="168109"/>
                    </a:lnTo>
                    <a:lnTo>
                      <a:pt x="419838" y="168109"/>
                    </a:lnTo>
                    <a:lnTo>
                      <a:pt x="419546" y="242056"/>
                    </a:lnTo>
                    <a:cubicBezTo>
                      <a:pt x="419253" y="246732"/>
                      <a:pt x="418084" y="250532"/>
                      <a:pt x="415745" y="252870"/>
                    </a:cubicBezTo>
                    <a:cubicBezTo>
                      <a:pt x="413407" y="255500"/>
                      <a:pt x="412237" y="256670"/>
                      <a:pt x="412237" y="256670"/>
                    </a:cubicBezTo>
                    <a:cubicBezTo>
                      <a:pt x="411360" y="258423"/>
                      <a:pt x="411360" y="260761"/>
                      <a:pt x="412237" y="263684"/>
                    </a:cubicBezTo>
                    <a:cubicBezTo>
                      <a:pt x="413114" y="266607"/>
                      <a:pt x="415453" y="271868"/>
                      <a:pt x="419838" y="279760"/>
                    </a:cubicBezTo>
                    <a:cubicBezTo>
                      <a:pt x="423930" y="287359"/>
                      <a:pt x="427438" y="293204"/>
                      <a:pt x="430069" y="296712"/>
                    </a:cubicBezTo>
                    <a:cubicBezTo>
                      <a:pt x="432700" y="300219"/>
                      <a:pt x="434747" y="302265"/>
                      <a:pt x="436793" y="302557"/>
                    </a:cubicBezTo>
                    <a:cubicBezTo>
                      <a:pt x="438255" y="303142"/>
                      <a:pt x="439424" y="303142"/>
                      <a:pt x="440301" y="302557"/>
                    </a:cubicBezTo>
                    <a:cubicBezTo>
                      <a:pt x="441178" y="301973"/>
                      <a:pt x="442347" y="300219"/>
                      <a:pt x="444393" y="297588"/>
                    </a:cubicBezTo>
                    <a:lnTo>
                      <a:pt x="449948" y="289697"/>
                    </a:lnTo>
                    <a:cubicBezTo>
                      <a:pt x="457548" y="278590"/>
                      <a:pt x="463979" y="270114"/>
                      <a:pt x="468949" y="263684"/>
                    </a:cubicBezTo>
                    <a:cubicBezTo>
                      <a:pt x="473919" y="257254"/>
                      <a:pt x="485027" y="244686"/>
                      <a:pt x="502859" y="225688"/>
                    </a:cubicBezTo>
                    <a:lnTo>
                      <a:pt x="510167" y="218089"/>
                    </a:lnTo>
                    <a:cubicBezTo>
                      <a:pt x="511629" y="216627"/>
                      <a:pt x="512213" y="214874"/>
                      <a:pt x="512213" y="213120"/>
                    </a:cubicBezTo>
                    <a:cubicBezTo>
                      <a:pt x="512213" y="211074"/>
                      <a:pt x="511044" y="210197"/>
                      <a:pt x="509290" y="209905"/>
                    </a:cubicBezTo>
                    <a:cubicBezTo>
                      <a:pt x="507536" y="209613"/>
                      <a:pt x="506075" y="209613"/>
                      <a:pt x="505198" y="210197"/>
                    </a:cubicBezTo>
                    <a:lnTo>
                      <a:pt x="493797" y="216043"/>
                    </a:lnTo>
                    <a:lnTo>
                      <a:pt x="474796" y="225396"/>
                    </a:lnTo>
                    <a:cubicBezTo>
                      <a:pt x="471580" y="227149"/>
                      <a:pt x="466610" y="229780"/>
                      <a:pt x="460472" y="232995"/>
                    </a:cubicBezTo>
                    <a:lnTo>
                      <a:pt x="460472" y="167817"/>
                    </a:lnTo>
                    <a:lnTo>
                      <a:pt x="503444" y="167817"/>
                    </a:lnTo>
                    <a:cubicBezTo>
                      <a:pt x="507244" y="167817"/>
                      <a:pt x="510460" y="167233"/>
                      <a:pt x="513091" y="165771"/>
                    </a:cubicBezTo>
                    <a:lnTo>
                      <a:pt x="512798" y="243225"/>
                    </a:lnTo>
                    <a:cubicBezTo>
                      <a:pt x="512506" y="247901"/>
                      <a:pt x="512213" y="250824"/>
                      <a:pt x="511337" y="252285"/>
                    </a:cubicBezTo>
                    <a:cubicBezTo>
                      <a:pt x="510752" y="253747"/>
                      <a:pt x="509583" y="255500"/>
                      <a:pt x="507829" y="257254"/>
                    </a:cubicBezTo>
                    <a:cubicBezTo>
                      <a:pt x="506367" y="259008"/>
                      <a:pt x="505490" y="260469"/>
                      <a:pt x="505198" y="261346"/>
                    </a:cubicBezTo>
                    <a:cubicBezTo>
                      <a:pt x="504321" y="264269"/>
                      <a:pt x="507244" y="270991"/>
                      <a:pt x="513383" y="281805"/>
                    </a:cubicBezTo>
                    <a:lnTo>
                      <a:pt x="525661" y="301388"/>
                    </a:lnTo>
                    <a:cubicBezTo>
                      <a:pt x="527999" y="305188"/>
                      <a:pt x="530046" y="306941"/>
                      <a:pt x="531800" y="307234"/>
                    </a:cubicBezTo>
                    <a:cubicBezTo>
                      <a:pt x="532969" y="307526"/>
                      <a:pt x="534138" y="307526"/>
                      <a:pt x="534723" y="306941"/>
                    </a:cubicBezTo>
                    <a:cubicBezTo>
                      <a:pt x="535600" y="306357"/>
                      <a:pt x="536769" y="304895"/>
                      <a:pt x="538815" y="302850"/>
                    </a:cubicBezTo>
                    <a:lnTo>
                      <a:pt x="545247" y="295543"/>
                    </a:lnTo>
                    <a:lnTo>
                      <a:pt x="557232" y="282682"/>
                    </a:lnTo>
                    <a:lnTo>
                      <a:pt x="572141" y="266315"/>
                    </a:lnTo>
                    <a:lnTo>
                      <a:pt x="586173" y="251701"/>
                    </a:lnTo>
                    <a:cubicBezTo>
                      <a:pt x="588511" y="249070"/>
                      <a:pt x="591727" y="245271"/>
                      <a:pt x="596404" y="240010"/>
                    </a:cubicBezTo>
                    <a:cubicBezTo>
                      <a:pt x="596696" y="240887"/>
                      <a:pt x="597573" y="243225"/>
                      <a:pt x="599035" y="246440"/>
                    </a:cubicBezTo>
                    <a:cubicBezTo>
                      <a:pt x="600204" y="249655"/>
                      <a:pt x="604589" y="256670"/>
                      <a:pt x="611897" y="267776"/>
                    </a:cubicBezTo>
                    <a:cubicBezTo>
                      <a:pt x="618913" y="278590"/>
                      <a:pt x="627391" y="287651"/>
                      <a:pt x="636453" y="294666"/>
                    </a:cubicBezTo>
                    <a:lnTo>
                      <a:pt x="642300" y="299050"/>
                    </a:lnTo>
                    <a:cubicBezTo>
                      <a:pt x="644346" y="300511"/>
                      <a:pt x="645807" y="301388"/>
                      <a:pt x="646977" y="301973"/>
                    </a:cubicBezTo>
                    <a:cubicBezTo>
                      <a:pt x="649316" y="303142"/>
                      <a:pt x="651362" y="303434"/>
                      <a:pt x="652531" y="302850"/>
                    </a:cubicBezTo>
                    <a:cubicBezTo>
                      <a:pt x="653700" y="302265"/>
                      <a:pt x="656039" y="298758"/>
                      <a:pt x="658962" y="292620"/>
                    </a:cubicBezTo>
                    <a:cubicBezTo>
                      <a:pt x="662178" y="286482"/>
                      <a:pt x="665978" y="281805"/>
                      <a:pt x="670655" y="278590"/>
                    </a:cubicBezTo>
                    <a:cubicBezTo>
                      <a:pt x="675625" y="275375"/>
                      <a:pt x="679133" y="273329"/>
                      <a:pt x="681472" y="272745"/>
                    </a:cubicBezTo>
                    <a:lnTo>
                      <a:pt x="690826" y="270407"/>
                    </a:lnTo>
                    <a:cubicBezTo>
                      <a:pt x="694334" y="269530"/>
                      <a:pt x="696088" y="268068"/>
                      <a:pt x="695796" y="266022"/>
                    </a:cubicBezTo>
                    <a:close/>
                    <a:moveTo>
                      <a:pt x="554309" y="33954"/>
                    </a:moveTo>
                    <a:lnTo>
                      <a:pt x="617744" y="33954"/>
                    </a:lnTo>
                    <a:lnTo>
                      <a:pt x="617744" y="78380"/>
                    </a:lnTo>
                    <a:lnTo>
                      <a:pt x="554309" y="78380"/>
                    </a:lnTo>
                    <a:lnTo>
                      <a:pt x="554309" y="33954"/>
                    </a:lnTo>
                    <a:close/>
                    <a:moveTo>
                      <a:pt x="554601" y="243225"/>
                    </a:moveTo>
                    <a:lnTo>
                      <a:pt x="554309" y="143558"/>
                    </a:lnTo>
                    <a:lnTo>
                      <a:pt x="577987" y="143558"/>
                    </a:lnTo>
                    <a:lnTo>
                      <a:pt x="579449" y="155834"/>
                    </a:lnTo>
                    <a:cubicBezTo>
                      <a:pt x="580618" y="170448"/>
                      <a:pt x="581495" y="180677"/>
                      <a:pt x="582372" y="186231"/>
                    </a:cubicBezTo>
                    <a:cubicBezTo>
                      <a:pt x="582957" y="191784"/>
                      <a:pt x="584419" y="198799"/>
                      <a:pt x="586465" y="206982"/>
                    </a:cubicBezTo>
                    <a:cubicBezTo>
                      <a:pt x="588219" y="215166"/>
                      <a:pt x="590557" y="223350"/>
                      <a:pt x="592604" y="231534"/>
                    </a:cubicBezTo>
                    <a:cubicBezTo>
                      <a:pt x="582372" y="234749"/>
                      <a:pt x="569802" y="238548"/>
                      <a:pt x="554601" y="243225"/>
                    </a:cubicBezTo>
                    <a:close/>
                    <a:moveTo>
                      <a:pt x="554309" y="134790"/>
                    </a:moveTo>
                    <a:lnTo>
                      <a:pt x="554309" y="87441"/>
                    </a:lnTo>
                    <a:lnTo>
                      <a:pt x="617744" y="87441"/>
                    </a:lnTo>
                    <a:lnTo>
                      <a:pt x="617744" y="134790"/>
                    </a:lnTo>
                    <a:lnTo>
                      <a:pt x="554309" y="134790"/>
                    </a:lnTo>
                    <a:close/>
                    <a:moveTo>
                      <a:pt x="876162" y="112576"/>
                    </a:moveTo>
                    <a:lnTo>
                      <a:pt x="895456" y="114330"/>
                    </a:lnTo>
                    <a:lnTo>
                      <a:pt x="1012679" y="114330"/>
                    </a:lnTo>
                    <a:cubicBezTo>
                      <a:pt x="1016480" y="108777"/>
                      <a:pt x="1021449" y="102347"/>
                      <a:pt x="1027588" y="94455"/>
                    </a:cubicBezTo>
                    <a:cubicBezTo>
                      <a:pt x="1033727" y="86564"/>
                      <a:pt x="1038696" y="82764"/>
                      <a:pt x="1042497" y="83056"/>
                    </a:cubicBezTo>
                    <a:cubicBezTo>
                      <a:pt x="1046005" y="83349"/>
                      <a:pt x="1053021" y="88902"/>
                      <a:pt x="1063544" y="99132"/>
                    </a:cubicBezTo>
                    <a:cubicBezTo>
                      <a:pt x="1074068" y="109654"/>
                      <a:pt x="1078745" y="116376"/>
                      <a:pt x="1077576" y="119007"/>
                    </a:cubicBezTo>
                    <a:cubicBezTo>
                      <a:pt x="1076407" y="121929"/>
                      <a:pt x="1074360" y="123099"/>
                      <a:pt x="1071437" y="123099"/>
                    </a:cubicBezTo>
                    <a:lnTo>
                      <a:pt x="1025834" y="122806"/>
                    </a:lnTo>
                    <a:cubicBezTo>
                      <a:pt x="1022326" y="126898"/>
                      <a:pt x="1019988" y="129529"/>
                      <a:pt x="1019110" y="130406"/>
                    </a:cubicBezTo>
                    <a:lnTo>
                      <a:pt x="1019110" y="273622"/>
                    </a:lnTo>
                    <a:cubicBezTo>
                      <a:pt x="1019110" y="280344"/>
                      <a:pt x="1017649" y="285897"/>
                      <a:pt x="1015018" y="290866"/>
                    </a:cubicBezTo>
                    <a:cubicBezTo>
                      <a:pt x="1012387" y="295543"/>
                      <a:pt x="1003910" y="299634"/>
                      <a:pt x="989293" y="302265"/>
                    </a:cubicBezTo>
                    <a:cubicBezTo>
                      <a:pt x="974969" y="305188"/>
                      <a:pt x="965322" y="306357"/>
                      <a:pt x="960353" y="305480"/>
                    </a:cubicBezTo>
                    <a:cubicBezTo>
                      <a:pt x="957722" y="305188"/>
                      <a:pt x="955968" y="304603"/>
                      <a:pt x="954798" y="303434"/>
                    </a:cubicBezTo>
                    <a:cubicBezTo>
                      <a:pt x="953921" y="302557"/>
                      <a:pt x="953337" y="300511"/>
                      <a:pt x="953044" y="297296"/>
                    </a:cubicBezTo>
                    <a:lnTo>
                      <a:pt x="952460" y="287359"/>
                    </a:lnTo>
                    <a:cubicBezTo>
                      <a:pt x="951875" y="283851"/>
                      <a:pt x="950413" y="280636"/>
                      <a:pt x="948075" y="278006"/>
                    </a:cubicBezTo>
                    <a:cubicBezTo>
                      <a:pt x="946028" y="275375"/>
                      <a:pt x="943398" y="273622"/>
                      <a:pt x="940474" y="273037"/>
                    </a:cubicBezTo>
                    <a:lnTo>
                      <a:pt x="931120" y="270991"/>
                    </a:lnTo>
                    <a:cubicBezTo>
                      <a:pt x="925858" y="270114"/>
                      <a:pt x="922642" y="268945"/>
                      <a:pt x="920888" y="268068"/>
                    </a:cubicBezTo>
                    <a:cubicBezTo>
                      <a:pt x="919134" y="267192"/>
                      <a:pt x="918550" y="265730"/>
                      <a:pt x="918550" y="263392"/>
                    </a:cubicBezTo>
                    <a:cubicBezTo>
                      <a:pt x="918550" y="261054"/>
                      <a:pt x="919719" y="259592"/>
                      <a:pt x="922058" y="258715"/>
                    </a:cubicBezTo>
                    <a:cubicBezTo>
                      <a:pt x="924396" y="258131"/>
                      <a:pt x="927904" y="257839"/>
                      <a:pt x="932581" y="258131"/>
                    </a:cubicBezTo>
                    <a:lnTo>
                      <a:pt x="938720" y="258715"/>
                    </a:lnTo>
                    <a:cubicBezTo>
                      <a:pt x="940182" y="259008"/>
                      <a:pt x="945444" y="259300"/>
                      <a:pt x="954798" y="260469"/>
                    </a:cubicBezTo>
                    <a:cubicBezTo>
                      <a:pt x="964153" y="261346"/>
                      <a:pt x="969415" y="260177"/>
                      <a:pt x="970876" y="257254"/>
                    </a:cubicBezTo>
                    <a:cubicBezTo>
                      <a:pt x="972338" y="254039"/>
                      <a:pt x="972923" y="250532"/>
                      <a:pt x="973215" y="246440"/>
                    </a:cubicBezTo>
                    <a:lnTo>
                      <a:pt x="973507" y="122806"/>
                    </a:lnTo>
                    <a:lnTo>
                      <a:pt x="900425" y="122806"/>
                    </a:lnTo>
                    <a:lnTo>
                      <a:pt x="880839" y="123683"/>
                    </a:lnTo>
                    <a:lnTo>
                      <a:pt x="871777" y="112576"/>
                    </a:lnTo>
                    <a:cubicBezTo>
                      <a:pt x="870023" y="114038"/>
                      <a:pt x="868854" y="114915"/>
                      <a:pt x="868269" y="115499"/>
                    </a:cubicBezTo>
                    <a:lnTo>
                      <a:pt x="852191" y="131282"/>
                    </a:lnTo>
                    <a:lnTo>
                      <a:pt x="850729" y="132744"/>
                    </a:lnTo>
                    <a:cubicBezTo>
                      <a:pt x="853361" y="134205"/>
                      <a:pt x="856284" y="135959"/>
                      <a:pt x="859207" y="137712"/>
                    </a:cubicBezTo>
                    <a:cubicBezTo>
                      <a:pt x="862423" y="139466"/>
                      <a:pt x="863884" y="141512"/>
                      <a:pt x="864177" y="143266"/>
                    </a:cubicBezTo>
                    <a:cubicBezTo>
                      <a:pt x="864469" y="145312"/>
                      <a:pt x="861838" y="148819"/>
                      <a:pt x="856576" y="153788"/>
                    </a:cubicBezTo>
                    <a:lnTo>
                      <a:pt x="856576" y="261346"/>
                    </a:lnTo>
                    <a:lnTo>
                      <a:pt x="858330" y="292620"/>
                    </a:lnTo>
                    <a:cubicBezTo>
                      <a:pt x="857453" y="296127"/>
                      <a:pt x="855407" y="299050"/>
                      <a:pt x="852483" y="301973"/>
                    </a:cubicBezTo>
                    <a:cubicBezTo>
                      <a:pt x="849268" y="304895"/>
                      <a:pt x="843129" y="306649"/>
                      <a:pt x="833190" y="307234"/>
                    </a:cubicBezTo>
                    <a:cubicBezTo>
                      <a:pt x="823543" y="307818"/>
                      <a:pt x="817696" y="307526"/>
                      <a:pt x="815650" y="306065"/>
                    </a:cubicBezTo>
                    <a:cubicBezTo>
                      <a:pt x="813604" y="304895"/>
                      <a:pt x="812142" y="303142"/>
                      <a:pt x="811265" y="301096"/>
                    </a:cubicBezTo>
                    <a:lnTo>
                      <a:pt x="813019" y="263684"/>
                    </a:lnTo>
                    <a:lnTo>
                      <a:pt x="813019" y="167233"/>
                    </a:lnTo>
                    <a:cubicBezTo>
                      <a:pt x="806588" y="172201"/>
                      <a:pt x="795772" y="179508"/>
                      <a:pt x="781155" y="189153"/>
                    </a:cubicBezTo>
                    <a:lnTo>
                      <a:pt x="771216" y="195583"/>
                    </a:lnTo>
                    <a:cubicBezTo>
                      <a:pt x="765954" y="198799"/>
                      <a:pt x="762739" y="199968"/>
                      <a:pt x="761569" y="198506"/>
                    </a:cubicBezTo>
                    <a:cubicBezTo>
                      <a:pt x="760108" y="197045"/>
                      <a:pt x="759523" y="195583"/>
                      <a:pt x="759523" y="194122"/>
                    </a:cubicBezTo>
                    <a:cubicBezTo>
                      <a:pt x="759523" y="192661"/>
                      <a:pt x="760400" y="190907"/>
                      <a:pt x="762154" y="189153"/>
                    </a:cubicBezTo>
                    <a:lnTo>
                      <a:pt x="768585" y="182139"/>
                    </a:lnTo>
                    <a:cubicBezTo>
                      <a:pt x="777648" y="172494"/>
                      <a:pt x="787294" y="160218"/>
                      <a:pt x="797233" y="145604"/>
                    </a:cubicBezTo>
                    <a:cubicBezTo>
                      <a:pt x="807173" y="130990"/>
                      <a:pt x="813896" y="120468"/>
                      <a:pt x="817404" y="113746"/>
                    </a:cubicBezTo>
                    <a:cubicBezTo>
                      <a:pt x="820912" y="107316"/>
                      <a:pt x="824420" y="100885"/>
                      <a:pt x="827636" y="94455"/>
                    </a:cubicBezTo>
                    <a:lnTo>
                      <a:pt x="833774" y="82472"/>
                    </a:lnTo>
                    <a:lnTo>
                      <a:pt x="836405" y="76919"/>
                    </a:lnTo>
                    <a:cubicBezTo>
                      <a:pt x="837282" y="75165"/>
                      <a:pt x="838160" y="73996"/>
                      <a:pt x="839621" y="73119"/>
                    </a:cubicBezTo>
                    <a:cubicBezTo>
                      <a:pt x="840790" y="72242"/>
                      <a:pt x="843714" y="72827"/>
                      <a:pt x="847806" y="74873"/>
                    </a:cubicBezTo>
                    <a:cubicBezTo>
                      <a:pt x="849853" y="76042"/>
                      <a:pt x="857161" y="80426"/>
                      <a:pt x="869731" y="88317"/>
                    </a:cubicBezTo>
                    <a:cubicBezTo>
                      <a:pt x="882593" y="96209"/>
                      <a:pt x="888148" y="102347"/>
                      <a:pt x="886978" y="106146"/>
                    </a:cubicBezTo>
                    <a:cubicBezTo>
                      <a:pt x="886101" y="109069"/>
                      <a:pt x="882301" y="110531"/>
                      <a:pt x="876162" y="111115"/>
                    </a:cubicBezTo>
                    <a:lnTo>
                      <a:pt x="876162" y="112576"/>
                    </a:lnTo>
                    <a:close/>
                    <a:moveTo>
                      <a:pt x="871193" y="45645"/>
                    </a:moveTo>
                    <a:cubicBezTo>
                      <a:pt x="879378" y="46229"/>
                      <a:pt x="884347" y="45060"/>
                      <a:pt x="885517" y="42722"/>
                    </a:cubicBezTo>
                    <a:cubicBezTo>
                      <a:pt x="886394" y="41261"/>
                      <a:pt x="885809" y="38922"/>
                      <a:pt x="884347" y="35707"/>
                    </a:cubicBezTo>
                    <a:cubicBezTo>
                      <a:pt x="882886" y="32492"/>
                      <a:pt x="877331" y="26355"/>
                      <a:pt x="867684" y="17878"/>
                    </a:cubicBezTo>
                    <a:lnTo>
                      <a:pt x="855114" y="7064"/>
                    </a:lnTo>
                    <a:cubicBezTo>
                      <a:pt x="849853" y="2388"/>
                      <a:pt x="846345" y="342"/>
                      <a:pt x="844591" y="926"/>
                    </a:cubicBezTo>
                    <a:cubicBezTo>
                      <a:pt x="842837" y="1511"/>
                      <a:pt x="841083" y="3265"/>
                      <a:pt x="839329" y="5895"/>
                    </a:cubicBezTo>
                    <a:lnTo>
                      <a:pt x="836698" y="10572"/>
                    </a:lnTo>
                    <a:lnTo>
                      <a:pt x="830559" y="20217"/>
                    </a:lnTo>
                    <a:lnTo>
                      <a:pt x="820912" y="36000"/>
                    </a:lnTo>
                    <a:cubicBezTo>
                      <a:pt x="816527" y="42722"/>
                      <a:pt x="810681" y="50906"/>
                      <a:pt x="803665" y="60843"/>
                    </a:cubicBezTo>
                    <a:cubicBezTo>
                      <a:pt x="796649" y="70488"/>
                      <a:pt x="789633" y="78672"/>
                      <a:pt x="782909" y="85395"/>
                    </a:cubicBezTo>
                    <a:lnTo>
                      <a:pt x="775601" y="92409"/>
                    </a:lnTo>
                    <a:cubicBezTo>
                      <a:pt x="771509" y="96501"/>
                      <a:pt x="769462" y="99132"/>
                      <a:pt x="768878" y="100301"/>
                    </a:cubicBezTo>
                    <a:cubicBezTo>
                      <a:pt x="768293" y="101762"/>
                      <a:pt x="768585" y="102931"/>
                      <a:pt x="769462" y="104100"/>
                    </a:cubicBezTo>
                    <a:cubicBezTo>
                      <a:pt x="770339" y="105270"/>
                      <a:pt x="772093" y="105562"/>
                      <a:pt x="774140" y="105270"/>
                    </a:cubicBezTo>
                    <a:cubicBezTo>
                      <a:pt x="776186" y="104977"/>
                      <a:pt x="779694" y="103516"/>
                      <a:pt x="784663" y="100885"/>
                    </a:cubicBezTo>
                    <a:lnTo>
                      <a:pt x="791972" y="96794"/>
                    </a:lnTo>
                    <a:cubicBezTo>
                      <a:pt x="792556" y="96501"/>
                      <a:pt x="796941" y="93578"/>
                      <a:pt x="805126" y="88610"/>
                    </a:cubicBezTo>
                    <a:lnTo>
                      <a:pt x="827051" y="75750"/>
                    </a:lnTo>
                    <a:lnTo>
                      <a:pt x="855114" y="56459"/>
                    </a:lnTo>
                    <a:cubicBezTo>
                      <a:pt x="858330" y="53829"/>
                      <a:pt x="863884" y="50321"/>
                      <a:pt x="871193" y="45645"/>
                    </a:cubicBezTo>
                    <a:close/>
                    <a:moveTo>
                      <a:pt x="987247" y="37461"/>
                    </a:moveTo>
                    <a:cubicBezTo>
                      <a:pt x="994847" y="26647"/>
                      <a:pt x="1000986" y="18755"/>
                      <a:pt x="1005079" y="14371"/>
                    </a:cubicBezTo>
                    <a:cubicBezTo>
                      <a:pt x="1009171" y="9987"/>
                      <a:pt x="1012387" y="7649"/>
                      <a:pt x="1015018" y="7356"/>
                    </a:cubicBezTo>
                    <a:cubicBezTo>
                      <a:pt x="1017649" y="7356"/>
                      <a:pt x="1020865" y="9110"/>
                      <a:pt x="1024957" y="12617"/>
                    </a:cubicBezTo>
                    <a:lnTo>
                      <a:pt x="1038696" y="25185"/>
                    </a:lnTo>
                    <a:cubicBezTo>
                      <a:pt x="1049513" y="34538"/>
                      <a:pt x="1053898" y="40676"/>
                      <a:pt x="1052436" y="42722"/>
                    </a:cubicBezTo>
                    <a:cubicBezTo>
                      <a:pt x="1050682" y="45060"/>
                      <a:pt x="1048636" y="45937"/>
                      <a:pt x="1046297" y="45937"/>
                    </a:cubicBezTo>
                    <a:lnTo>
                      <a:pt x="917673" y="45937"/>
                    </a:lnTo>
                    <a:lnTo>
                      <a:pt x="898087" y="46814"/>
                    </a:lnTo>
                    <a:lnTo>
                      <a:pt x="888732" y="35123"/>
                    </a:lnTo>
                    <a:lnTo>
                      <a:pt x="912703" y="37169"/>
                    </a:lnTo>
                    <a:lnTo>
                      <a:pt x="987247" y="37461"/>
                    </a:lnTo>
                    <a:close/>
                  </a:path>
                </a:pathLst>
              </a:custGeom>
              <a:grpFill/>
              <a:ln w="18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</a:endParaRPr>
              </a:p>
            </p:txBody>
          </p:sp>
          <p:sp>
            <p:nvSpPr>
              <p:cNvPr id="182" name="任意多边形: 形状 181"/>
              <p:cNvSpPr/>
              <p:nvPr/>
            </p:nvSpPr>
            <p:spPr>
              <a:xfrm>
                <a:off x="3611026" y="2785175"/>
                <a:ext cx="1086973" cy="41832"/>
              </a:xfrm>
              <a:custGeom>
                <a:avLst/>
                <a:gdLst>
                  <a:gd name="connsiteX0" fmla="*/ 33033 w 2232801"/>
                  <a:gd name="connsiteY0" fmla="*/ 85053 h 85929"/>
                  <a:gd name="connsiteX1" fmla="*/ 0 w 2232801"/>
                  <a:gd name="connsiteY1" fmla="*/ 85053 h 85929"/>
                  <a:gd name="connsiteX2" fmla="*/ 0 w 2232801"/>
                  <a:gd name="connsiteY2" fmla="*/ 80376 h 85929"/>
                  <a:gd name="connsiteX3" fmla="*/ 15201 w 2232801"/>
                  <a:gd name="connsiteY3" fmla="*/ 64886 h 85929"/>
                  <a:gd name="connsiteX4" fmla="*/ 42095 w 2232801"/>
                  <a:gd name="connsiteY4" fmla="*/ 585 h 85929"/>
                  <a:gd name="connsiteX5" fmla="*/ 48234 w 2232801"/>
                  <a:gd name="connsiteY5" fmla="*/ 585 h 85929"/>
                  <a:gd name="connsiteX6" fmla="*/ 79513 w 2232801"/>
                  <a:gd name="connsiteY6" fmla="*/ 72485 h 85929"/>
                  <a:gd name="connsiteX7" fmla="*/ 90914 w 2232801"/>
                  <a:gd name="connsiteY7" fmla="*/ 80669 h 85929"/>
                  <a:gd name="connsiteX8" fmla="*/ 90914 w 2232801"/>
                  <a:gd name="connsiteY8" fmla="*/ 85345 h 85929"/>
                  <a:gd name="connsiteX9" fmla="*/ 47357 w 2232801"/>
                  <a:gd name="connsiteY9" fmla="*/ 85345 h 85929"/>
                  <a:gd name="connsiteX10" fmla="*/ 47357 w 2232801"/>
                  <a:gd name="connsiteY10" fmla="*/ 80669 h 85929"/>
                  <a:gd name="connsiteX11" fmla="*/ 52034 w 2232801"/>
                  <a:gd name="connsiteY11" fmla="*/ 80669 h 85929"/>
                  <a:gd name="connsiteX12" fmla="*/ 59050 w 2232801"/>
                  <a:gd name="connsiteY12" fmla="*/ 76285 h 85929"/>
                  <a:gd name="connsiteX13" fmla="*/ 58466 w 2232801"/>
                  <a:gd name="connsiteY13" fmla="*/ 72485 h 85929"/>
                  <a:gd name="connsiteX14" fmla="*/ 57881 w 2232801"/>
                  <a:gd name="connsiteY14" fmla="*/ 71608 h 85929"/>
                  <a:gd name="connsiteX15" fmla="*/ 51742 w 2232801"/>
                  <a:gd name="connsiteY15" fmla="*/ 57871 h 85929"/>
                  <a:gd name="connsiteX16" fmla="*/ 25140 w 2232801"/>
                  <a:gd name="connsiteY16" fmla="*/ 57871 h 85929"/>
                  <a:gd name="connsiteX17" fmla="*/ 21340 w 2232801"/>
                  <a:gd name="connsiteY17" fmla="*/ 67224 h 85929"/>
                  <a:gd name="connsiteX18" fmla="*/ 19586 w 2232801"/>
                  <a:gd name="connsiteY18" fmla="*/ 74823 h 85929"/>
                  <a:gd name="connsiteX19" fmla="*/ 26602 w 2232801"/>
                  <a:gd name="connsiteY19" fmla="*/ 80376 h 85929"/>
                  <a:gd name="connsiteX20" fmla="*/ 32741 w 2232801"/>
                  <a:gd name="connsiteY20" fmla="*/ 80376 h 85929"/>
                  <a:gd name="connsiteX21" fmla="*/ 33033 w 2232801"/>
                  <a:gd name="connsiteY21" fmla="*/ 85053 h 85929"/>
                  <a:gd name="connsiteX22" fmla="*/ 49111 w 2232801"/>
                  <a:gd name="connsiteY22" fmla="*/ 50856 h 85929"/>
                  <a:gd name="connsiteX23" fmla="*/ 38295 w 2232801"/>
                  <a:gd name="connsiteY23" fmla="*/ 25136 h 85929"/>
                  <a:gd name="connsiteX24" fmla="*/ 27771 w 2232801"/>
                  <a:gd name="connsiteY24" fmla="*/ 50856 h 85929"/>
                  <a:gd name="connsiteX25" fmla="*/ 49111 w 2232801"/>
                  <a:gd name="connsiteY25" fmla="*/ 50856 h 85929"/>
                  <a:gd name="connsiteX26" fmla="*/ 141195 w 2232801"/>
                  <a:gd name="connsiteY26" fmla="*/ 50564 h 85929"/>
                  <a:gd name="connsiteX27" fmla="*/ 141195 w 2232801"/>
                  <a:gd name="connsiteY27" fmla="*/ 45011 h 85929"/>
                  <a:gd name="connsiteX28" fmla="*/ 187967 w 2232801"/>
                  <a:gd name="connsiteY28" fmla="*/ 45011 h 85929"/>
                  <a:gd name="connsiteX29" fmla="*/ 187967 w 2232801"/>
                  <a:gd name="connsiteY29" fmla="*/ 50564 h 85929"/>
                  <a:gd name="connsiteX30" fmla="*/ 175689 w 2232801"/>
                  <a:gd name="connsiteY30" fmla="*/ 59625 h 85929"/>
                  <a:gd name="connsiteX31" fmla="*/ 175689 w 2232801"/>
                  <a:gd name="connsiteY31" fmla="*/ 85345 h 85929"/>
                  <a:gd name="connsiteX32" fmla="*/ 171012 w 2232801"/>
                  <a:gd name="connsiteY32" fmla="*/ 85345 h 85929"/>
                  <a:gd name="connsiteX33" fmla="*/ 165750 w 2232801"/>
                  <a:gd name="connsiteY33" fmla="*/ 79792 h 85929"/>
                  <a:gd name="connsiteX34" fmla="*/ 141487 w 2232801"/>
                  <a:gd name="connsiteY34" fmla="*/ 85930 h 85929"/>
                  <a:gd name="connsiteX35" fmla="*/ 101730 w 2232801"/>
                  <a:gd name="connsiteY35" fmla="*/ 46180 h 85929"/>
                  <a:gd name="connsiteX36" fmla="*/ 144410 w 2232801"/>
                  <a:gd name="connsiteY36" fmla="*/ 585 h 85929"/>
                  <a:gd name="connsiteX37" fmla="*/ 161365 w 2232801"/>
                  <a:gd name="connsiteY37" fmla="*/ 5261 h 85929"/>
                  <a:gd name="connsiteX38" fmla="*/ 165750 w 2232801"/>
                  <a:gd name="connsiteY38" fmla="*/ 6722 h 85929"/>
                  <a:gd name="connsiteX39" fmla="*/ 168673 w 2232801"/>
                  <a:gd name="connsiteY39" fmla="*/ 4384 h 85929"/>
                  <a:gd name="connsiteX40" fmla="*/ 170135 w 2232801"/>
                  <a:gd name="connsiteY40" fmla="*/ 2923 h 85929"/>
                  <a:gd name="connsiteX41" fmla="*/ 174812 w 2232801"/>
                  <a:gd name="connsiteY41" fmla="*/ 2923 h 85929"/>
                  <a:gd name="connsiteX42" fmla="*/ 174812 w 2232801"/>
                  <a:gd name="connsiteY42" fmla="*/ 31858 h 85929"/>
                  <a:gd name="connsiteX43" fmla="*/ 170135 w 2232801"/>
                  <a:gd name="connsiteY43" fmla="*/ 31858 h 85929"/>
                  <a:gd name="connsiteX44" fmla="*/ 145579 w 2232801"/>
                  <a:gd name="connsiteY44" fmla="*/ 6138 h 85929"/>
                  <a:gd name="connsiteX45" fmla="*/ 124239 w 2232801"/>
                  <a:gd name="connsiteY45" fmla="*/ 43549 h 85929"/>
                  <a:gd name="connsiteX46" fmla="*/ 142656 w 2232801"/>
                  <a:gd name="connsiteY46" fmla="*/ 80961 h 85929"/>
                  <a:gd name="connsiteX47" fmla="*/ 156396 w 2232801"/>
                  <a:gd name="connsiteY47" fmla="*/ 64009 h 85929"/>
                  <a:gd name="connsiteX48" fmla="*/ 141195 w 2232801"/>
                  <a:gd name="connsiteY48" fmla="*/ 50564 h 85929"/>
                  <a:gd name="connsiteX49" fmla="*/ 276835 w 2232801"/>
                  <a:gd name="connsiteY49" fmla="*/ 66639 h 85929"/>
                  <a:gd name="connsiteX50" fmla="*/ 281512 w 2232801"/>
                  <a:gd name="connsiteY50" fmla="*/ 66639 h 85929"/>
                  <a:gd name="connsiteX51" fmla="*/ 263972 w 2232801"/>
                  <a:gd name="connsiteY51" fmla="*/ 85637 h 85929"/>
                  <a:gd name="connsiteX52" fmla="*/ 245848 w 2232801"/>
                  <a:gd name="connsiteY52" fmla="*/ 65763 h 85929"/>
                  <a:gd name="connsiteX53" fmla="*/ 231232 w 2232801"/>
                  <a:gd name="connsiteY53" fmla="*/ 45303 h 85929"/>
                  <a:gd name="connsiteX54" fmla="*/ 231232 w 2232801"/>
                  <a:gd name="connsiteY54" fmla="*/ 70439 h 85929"/>
                  <a:gd name="connsiteX55" fmla="*/ 243217 w 2232801"/>
                  <a:gd name="connsiteY55" fmla="*/ 80376 h 85929"/>
                  <a:gd name="connsiteX56" fmla="*/ 243217 w 2232801"/>
                  <a:gd name="connsiteY56" fmla="*/ 85053 h 85929"/>
                  <a:gd name="connsiteX57" fmla="*/ 199952 w 2232801"/>
                  <a:gd name="connsiteY57" fmla="*/ 85053 h 85929"/>
                  <a:gd name="connsiteX58" fmla="*/ 199952 w 2232801"/>
                  <a:gd name="connsiteY58" fmla="*/ 80376 h 85929"/>
                  <a:gd name="connsiteX59" fmla="*/ 211938 w 2232801"/>
                  <a:gd name="connsiteY59" fmla="*/ 72193 h 85929"/>
                  <a:gd name="connsiteX60" fmla="*/ 211938 w 2232801"/>
                  <a:gd name="connsiteY60" fmla="*/ 14322 h 85929"/>
                  <a:gd name="connsiteX61" fmla="*/ 199952 w 2232801"/>
                  <a:gd name="connsiteY61" fmla="*/ 6138 h 85929"/>
                  <a:gd name="connsiteX62" fmla="*/ 199952 w 2232801"/>
                  <a:gd name="connsiteY62" fmla="*/ 1461 h 85929"/>
                  <a:gd name="connsiteX63" fmla="*/ 242632 w 2232801"/>
                  <a:gd name="connsiteY63" fmla="*/ 1461 h 85929"/>
                  <a:gd name="connsiteX64" fmla="*/ 273327 w 2232801"/>
                  <a:gd name="connsiteY64" fmla="*/ 23675 h 85929"/>
                  <a:gd name="connsiteX65" fmla="*/ 243802 w 2232801"/>
                  <a:gd name="connsiteY65" fmla="*/ 43549 h 85929"/>
                  <a:gd name="connsiteX66" fmla="*/ 243802 w 2232801"/>
                  <a:gd name="connsiteY66" fmla="*/ 44134 h 85929"/>
                  <a:gd name="connsiteX67" fmla="*/ 265142 w 2232801"/>
                  <a:gd name="connsiteY67" fmla="*/ 62255 h 85929"/>
                  <a:gd name="connsiteX68" fmla="*/ 272157 w 2232801"/>
                  <a:gd name="connsiteY68" fmla="*/ 75408 h 85929"/>
                  <a:gd name="connsiteX69" fmla="*/ 276835 w 2232801"/>
                  <a:gd name="connsiteY69" fmla="*/ 66639 h 85929"/>
                  <a:gd name="connsiteX70" fmla="*/ 231524 w 2232801"/>
                  <a:gd name="connsiteY70" fmla="*/ 14614 h 85929"/>
                  <a:gd name="connsiteX71" fmla="*/ 231524 w 2232801"/>
                  <a:gd name="connsiteY71" fmla="*/ 40627 h 85929"/>
                  <a:gd name="connsiteX72" fmla="*/ 252864 w 2232801"/>
                  <a:gd name="connsiteY72" fmla="*/ 23967 h 85929"/>
                  <a:gd name="connsiteX73" fmla="*/ 239709 w 2232801"/>
                  <a:gd name="connsiteY73" fmla="*/ 7307 h 85929"/>
                  <a:gd name="connsiteX74" fmla="*/ 231524 w 2232801"/>
                  <a:gd name="connsiteY74" fmla="*/ 14614 h 85929"/>
                  <a:gd name="connsiteX75" fmla="*/ 338808 w 2232801"/>
                  <a:gd name="connsiteY75" fmla="*/ 85053 h 85929"/>
                  <a:gd name="connsiteX76" fmla="*/ 294667 w 2232801"/>
                  <a:gd name="connsiteY76" fmla="*/ 85053 h 85929"/>
                  <a:gd name="connsiteX77" fmla="*/ 294667 w 2232801"/>
                  <a:gd name="connsiteY77" fmla="*/ 80376 h 85929"/>
                  <a:gd name="connsiteX78" fmla="*/ 306652 w 2232801"/>
                  <a:gd name="connsiteY78" fmla="*/ 72193 h 85929"/>
                  <a:gd name="connsiteX79" fmla="*/ 306652 w 2232801"/>
                  <a:gd name="connsiteY79" fmla="*/ 14322 h 85929"/>
                  <a:gd name="connsiteX80" fmla="*/ 294667 w 2232801"/>
                  <a:gd name="connsiteY80" fmla="*/ 6138 h 85929"/>
                  <a:gd name="connsiteX81" fmla="*/ 294667 w 2232801"/>
                  <a:gd name="connsiteY81" fmla="*/ 1461 h 85929"/>
                  <a:gd name="connsiteX82" fmla="*/ 338808 w 2232801"/>
                  <a:gd name="connsiteY82" fmla="*/ 1461 h 85929"/>
                  <a:gd name="connsiteX83" fmla="*/ 338808 w 2232801"/>
                  <a:gd name="connsiteY83" fmla="*/ 6138 h 85929"/>
                  <a:gd name="connsiteX84" fmla="*/ 326823 w 2232801"/>
                  <a:gd name="connsiteY84" fmla="*/ 14322 h 85929"/>
                  <a:gd name="connsiteX85" fmla="*/ 326823 w 2232801"/>
                  <a:gd name="connsiteY85" fmla="*/ 72193 h 85929"/>
                  <a:gd name="connsiteX86" fmla="*/ 338808 w 2232801"/>
                  <a:gd name="connsiteY86" fmla="*/ 80376 h 85929"/>
                  <a:gd name="connsiteX87" fmla="*/ 338808 w 2232801"/>
                  <a:gd name="connsiteY87" fmla="*/ 85053 h 85929"/>
                  <a:gd name="connsiteX88" fmla="*/ 430892 w 2232801"/>
                  <a:gd name="connsiteY88" fmla="*/ 2046 h 85929"/>
                  <a:gd name="connsiteX89" fmla="*/ 430892 w 2232801"/>
                  <a:gd name="connsiteY89" fmla="*/ 31858 h 85929"/>
                  <a:gd name="connsiteX90" fmla="*/ 426214 w 2232801"/>
                  <a:gd name="connsiteY90" fmla="*/ 31858 h 85929"/>
                  <a:gd name="connsiteX91" fmla="*/ 398736 w 2232801"/>
                  <a:gd name="connsiteY91" fmla="*/ 5846 h 85929"/>
                  <a:gd name="connsiteX92" fmla="*/ 377396 w 2232801"/>
                  <a:gd name="connsiteY92" fmla="*/ 43257 h 85929"/>
                  <a:gd name="connsiteX93" fmla="*/ 401951 w 2232801"/>
                  <a:gd name="connsiteY93" fmla="*/ 80669 h 85929"/>
                  <a:gd name="connsiteX94" fmla="*/ 427968 w 2232801"/>
                  <a:gd name="connsiteY94" fmla="*/ 52318 h 85929"/>
                  <a:gd name="connsiteX95" fmla="*/ 433523 w 2232801"/>
                  <a:gd name="connsiteY95" fmla="*/ 52318 h 85929"/>
                  <a:gd name="connsiteX96" fmla="*/ 399028 w 2232801"/>
                  <a:gd name="connsiteY96" fmla="*/ 85345 h 85929"/>
                  <a:gd name="connsiteX97" fmla="*/ 354886 w 2232801"/>
                  <a:gd name="connsiteY97" fmla="*/ 43257 h 85929"/>
                  <a:gd name="connsiteX98" fmla="*/ 397566 w 2232801"/>
                  <a:gd name="connsiteY98" fmla="*/ 0 h 85929"/>
                  <a:gd name="connsiteX99" fmla="*/ 421245 w 2232801"/>
                  <a:gd name="connsiteY99" fmla="*/ 7015 h 85929"/>
                  <a:gd name="connsiteX100" fmla="*/ 425922 w 2232801"/>
                  <a:gd name="connsiteY100" fmla="*/ 1754 h 85929"/>
                  <a:gd name="connsiteX101" fmla="*/ 430892 w 2232801"/>
                  <a:gd name="connsiteY101" fmla="*/ 1754 h 85929"/>
                  <a:gd name="connsiteX102" fmla="*/ 430892 w 2232801"/>
                  <a:gd name="connsiteY102" fmla="*/ 2046 h 85929"/>
                  <a:gd name="connsiteX103" fmla="*/ 447554 w 2232801"/>
                  <a:gd name="connsiteY103" fmla="*/ 1754 h 85929"/>
                  <a:gd name="connsiteX104" fmla="*/ 490234 w 2232801"/>
                  <a:gd name="connsiteY104" fmla="*/ 1754 h 85929"/>
                  <a:gd name="connsiteX105" fmla="*/ 490234 w 2232801"/>
                  <a:gd name="connsiteY105" fmla="*/ 6430 h 85929"/>
                  <a:gd name="connsiteX106" fmla="*/ 477956 w 2232801"/>
                  <a:gd name="connsiteY106" fmla="*/ 14614 h 85929"/>
                  <a:gd name="connsiteX107" fmla="*/ 477956 w 2232801"/>
                  <a:gd name="connsiteY107" fmla="*/ 64301 h 85929"/>
                  <a:gd name="connsiteX108" fmla="*/ 494912 w 2232801"/>
                  <a:gd name="connsiteY108" fmla="*/ 80961 h 85929"/>
                  <a:gd name="connsiteX109" fmla="*/ 515667 w 2232801"/>
                  <a:gd name="connsiteY109" fmla="*/ 60209 h 85929"/>
                  <a:gd name="connsiteX110" fmla="*/ 515667 w 2232801"/>
                  <a:gd name="connsiteY110" fmla="*/ 16075 h 85929"/>
                  <a:gd name="connsiteX111" fmla="*/ 502512 w 2232801"/>
                  <a:gd name="connsiteY111" fmla="*/ 6722 h 85929"/>
                  <a:gd name="connsiteX112" fmla="*/ 502512 w 2232801"/>
                  <a:gd name="connsiteY112" fmla="*/ 2046 h 85929"/>
                  <a:gd name="connsiteX113" fmla="*/ 533206 w 2232801"/>
                  <a:gd name="connsiteY113" fmla="*/ 2046 h 85929"/>
                  <a:gd name="connsiteX114" fmla="*/ 533206 w 2232801"/>
                  <a:gd name="connsiteY114" fmla="*/ 6722 h 85929"/>
                  <a:gd name="connsiteX115" fmla="*/ 521806 w 2232801"/>
                  <a:gd name="connsiteY115" fmla="*/ 16075 h 85929"/>
                  <a:gd name="connsiteX116" fmla="*/ 521806 w 2232801"/>
                  <a:gd name="connsiteY116" fmla="*/ 59040 h 85929"/>
                  <a:gd name="connsiteX117" fmla="*/ 489942 w 2232801"/>
                  <a:gd name="connsiteY117" fmla="*/ 85637 h 85929"/>
                  <a:gd name="connsiteX118" fmla="*/ 458663 w 2232801"/>
                  <a:gd name="connsiteY118" fmla="*/ 62548 h 85929"/>
                  <a:gd name="connsiteX119" fmla="*/ 458663 w 2232801"/>
                  <a:gd name="connsiteY119" fmla="*/ 14614 h 85929"/>
                  <a:gd name="connsiteX120" fmla="*/ 447262 w 2232801"/>
                  <a:gd name="connsiteY120" fmla="*/ 6430 h 85929"/>
                  <a:gd name="connsiteX121" fmla="*/ 447554 w 2232801"/>
                  <a:gd name="connsiteY121" fmla="*/ 1754 h 85929"/>
                  <a:gd name="connsiteX122" fmla="*/ 613012 w 2232801"/>
                  <a:gd name="connsiteY122" fmla="*/ 85053 h 85929"/>
                  <a:gd name="connsiteX123" fmla="*/ 543438 w 2232801"/>
                  <a:gd name="connsiteY123" fmla="*/ 85053 h 85929"/>
                  <a:gd name="connsiteX124" fmla="*/ 543438 w 2232801"/>
                  <a:gd name="connsiteY124" fmla="*/ 80376 h 85929"/>
                  <a:gd name="connsiteX125" fmla="*/ 555423 w 2232801"/>
                  <a:gd name="connsiteY125" fmla="*/ 72193 h 85929"/>
                  <a:gd name="connsiteX126" fmla="*/ 555423 w 2232801"/>
                  <a:gd name="connsiteY126" fmla="*/ 14322 h 85929"/>
                  <a:gd name="connsiteX127" fmla="*/ 543438 w 2232801"/>
                  <a:gd name="connsiteY127" fmla="*/ 6138 h 85929"/>
                  <a:gd name="connsiteX128" fmla="*/ 543438 w 2232801"/>
                  <a:gd name="connsiteY128" fmla="*/ 1461 h 85929"/>
                  <a:gd name="connsiteX129" fmla="*/ 587579 w 2232801"/>
                  <a:gd name="connsiteY129" fmla="*/ 1461 h 85929"/>
                  <a:gd name="connsiteX130" fmla="*/ 587579 w 2232801"/>
                  <a:gd name="connsiteY130" fmla="*/ 6138 h 85929"/>
                  <a:gd name="connsiteX131" fmla="*/ 575594 w 2232801"/>
                  <a:gd name="connsiteY131" fmla="*/ 14322 h 85929"/>
                  <a:gd name="connsiteX132" fmla="*/ 575594 w 2232801"/>
                  <a:gd name="connsiteY132" fmla="*/ 71608 h 85929"/>
                  <a:gd name="connsiteX133" fmla="*/ 583779 w 2232801"/>
                  <a:gd name="connsiteY133" fmla="*/ 79207 h 85929"/>
                  <a:gd name="connsiteX134" fmla="*/ 608919 w 2232801"/>
                  <a:gd name="connsiteY134" fmla="*/ 52610 h 85929"/>
                  <a:gd name="connsiteX135" fmla="*/ 614181 w 2232801"/>
                  <a:gd name="connsiteY135" fmla="*/ 52610 h 85929"/>
                  <a:gd name="connsiteX136" fmla="*/ 613012 w 2232801"/>
                  <a:gd name="connsiteY136" fmla="*/ 85053 h 85929"/>
                  <a:gd name="connsiteX137" fmla="*/ 627044 w 2232801"/>
                  <a:gd name="connsiteY137" fmla="*/ 1754 h 85929"/>
                  <a:gd name="connsiteX138" fmla="*/ 705095 w 2232801"/>
                  <a:gd name="connsiteY138" fmla="*/ 1754 h 85929"/>
                  <a:gd name="connsiteX139" fmla="*/ 705680 w 2232801"/>
                  <a:gd name="connsiteY139" fmla="*/ 31274 h 85929"/>
                  <a:gd name="connsiteX140" fmla="*/ 700126 w 2232801"/>
                  <a:gd name="connsiteY140" fmla="*/ 31274 h 85929"/>
                  <a:gd name="connsiteX141" fmla="*/ 676447 w 2232801"/>
                  <a:gd name="connsiteY141" fmla="*/ 7599 h 85929"/>
                  <a:gd name="connsiteX142" fmla="*/ 676447 w 2232801"/>
                  <a:gd name="connsiteY142" fmla="*/ 72485 h 85929"/>
                  <a:gd name="connsiteX143" fmla="*/ 689602 w 2232801"/>
                  <a:gd name="connsiteY143" fmla="*/ 80669 h 85929"/>
                  <a:gd name="connsiteX144" fmla="*/ 689602 w 2232801"/>
                  <a:gd name="connsiteY144" fmla="*/ 85345 h 85929"/>
                  <a:gd name="connsiteX145" fmla="*/ 642245 w 2232801"/>
                  <a:gd name="connsiteY145" fmla="*/ 85345 h 85929"/>
                  <a:gd name="connsiteX146" fmla="*/ 642245 w 2232801"/>
                  <a:gd name="connsiteY146" fmla="*/ 80669 h 85929"/>
                  <a:gd name="connsiteX147" fmla="*/ 655984 w 2232801"/>
                  <a:gd name="connsiteY147" fmla="*/ 72485 h 85929"/>
                  <a:gd name="connsiteX148" fmla="*/ 655984 w 2232801"/>
                  <a:gd name="connsiteY148" fmla="*/ 7599 h 85929"/>
                  <a:gd name="connsiteX149" fmla="*/ 632306 w 2232801"/>
                  <a:gd name="connsiteY149" fmla="*/ 31274 h 85929"/>
                  <a:gd name="connsiteX150" fmla="*/ 626751 w 2232801"/>
                  <a:gd name="connsiteY150" fmla="*/ 31274 h 85929"/>
                  <a:gd name="connsiteX151" fmla="*/ 627044 w 2232801"/>
                  <a:gd name="connsiteY151" fmla="*/ 1754 h 85929"/>
                  <a:gd name="connsiteX152" fmla="*/ 715911 w 2232801"/>
                  <a:gd name="connsiteY152" fmla="*/ 1754 h 85929"/>
                  <a:gd name="connsiteX153" fmla="*/ 758591 w 2232801"/>
                  <a:gd name="connsiteY153" fmla="*/ 1754 h 85929"/>
                  <a:gd name="connsiteX154" fmla="*/ 758591 w 2232801"/>
                  <a:gd name="connsiteY154" fmla="*/ 6430 h 85929"/>
                  <a:gd name="connsiteX155" fmla="*/ 746314 w 2232801"/>
                  <a:gd name="connsiteY155" fmla="*/ 14614 h 85929"/>
                  <a:gd name="connsiteX156" fmla="*/ 746314 w 2232801"/>
                  <a:gd name="connsiteY156" fmla="*/ 64301 h 85929"/>
                  <a:gd name="connsiteX157" fmla="*/ 763269 w 2232801"/>
                  <a:gd name="connsiteY157" fmla="*/ 80961 h 85929"/>
                  <a:gd name="connsiteX158" fmla="*/ 784024 w 2232801"/>
                  <a:gd name="connsiteY158" fmla="*/ 60209 h 85929"/>
                  <a:gd name="connsiteX159" fmla="*/ 784024 w 2232801"/>
                  <a:gd name="connsiteY159" fmla="*/ 16075 h 85929"/>
                  <a:gd name="connsiteX160" fmla="*/ 770869 w 2232801"/>
                  <a:gd name="connsiteY160" fmla="*/ 6722 h 85929"/>
                  <a:gd name="connsiteX161" fmla="*/ 770869 w 2232801"/>
                  <a:gd name="connsiteY161" fmla="*/ 2046 h 85929"/>
                  <a:gd name="connsiteX162" fmla="*/ 801564 w 2232801"/>
                  <a:gd name="connsiteY162" fmla="*/ 2046 h 85929"/>
                  <a:gd name="connsiteX163" fmla="*/ 801564 w 2232801"/>
                  <a:gd name="connsiteY163" fmla="*/ 6722 h 85929"/>
                  <a:gd name="connsiteX164" fmla="*/ 790163 w 2232801"/>
                  <a:gd name="connsiteY164" fmla="*/ 16075 h 85929"/>
                  <a:gd name="connsiteX165" fmla="*/ 790163 w 2232801"/>
                  <a:gd name="connsiteY165" fmla="*/ 59040 h 85929"/>
                  <a:gd name="connsiteX166" fmla="*/ 758299 w 2232801"/>
                  <a:gd name="connsiteY166" fmla="*/ 85637 h 85929"/>
                  <a:gd name="connsiteX167" fmla="*/ 727020 w 2232801"/>
                  <a:gd name="connsiteY167" fmla="*/ 62548 h 85929"/>
                  <a:gd name="connsiteX168" fmla="*/ 727020 w 2232801"/>
                  <a:gd name="connsiteY168" fmla="*/ 14614 h 85929"/>
                  <a:gd name="connsiteX169" fmla="*/ 715619 w 2232801"/>
                  <a:gd name="connsiteY169" fmla="*/ 6430 h 85929"/>
                  <a:gd name="connsiteX170" fmla="*/ 715911 w 2232801"/>
                  <a:gd name="connsiteY170" fmla="*/ 1754 h 85929"/>
                  <a:gd name="connsiteX171" fmla="*/ 888093 w 2232801"/>
                  <a:gd name="connsiteY171" fmla="*/ 66639 h 85929"/>
                  <a:gd name="connsiteX172" fmla="*/ 892770 w 2232801"/>
                  <a:gd name="connsiteY172" fmla="*/ 66639 h 85929"/>
                  <a:gd name="connsiteX173" fmla="*/ 875230 w 2232801"/>
                  <a:gd name="connsiteY173" fmla="*/ 85637 h 85929"/>
                  <a:gd name="connsiteX174" fmla="*/ 857106 w 2232801"/>
                  <a:gd name="connsiteY174" fmla="*/ 65763 h 85929"/>
                  <a:gd name="connsiteX175" fmla="*/ 842490 w 2232801"/>
                  <a:gd name="connsiteY175" fmla="*/ 45303 h 85929"/>
                  <a:gd name="connsiteX176" fmla="*/ 842490 w 2232801"/>
                  <a:gd name="connsiteY176" fmla="*/ 70439 h 85929"/>
                  <a:gd name="connsiteX177" fmla="*/ 854475 w 2232801"/>
                  <a:gd name="connsiteY177" fmla="*/ 80376 h 85929"/>
                  <a:gd name="connsiteX178" fmla="*/ 854475 w 2232801"/>
                  <a:gd name="connsiteY178" fmla="*/ 85053 h 85929"/>
                  <a:gd name="connsiteX179" fmla="*/ 811211 w 2232801"/>
                  <a:gd name="connsiteY179" fmla="*/ 85053 h 85929"/>
                  <a:gd name="connsiteX180" fmla="*/ 811211 w 2232801"/>
                  <a:gd name="connsiteY180" fmla="*/ 80376 h 85929"/>
                  <a:gd name="connsiteX181" fmla="*/ 823196 w 2232801"/>
                  <a:gd name="connsiteY181" fmla="*/ 72193 h 85929"/>
                  <a:gd name="connsiteX182" fmla="*/ 823196 w 2232801"/>
                  <a:gd name="connsiteY182" fmla="*/ 14322 h 85929"/>
                  <a:gd name="connsiteX183" fmla="*/ 811211 w 2232801"/>
                  <a:gd name="connsiteY183" fmla="*/ 6138 h 85929"/>
                  <a:gd name="connsiteX184" fmla="*/ 811211 w 2232801"/>
                  <a:gd name="connsiteY184" fmla="*/ 1461 h 85929"/>
                  <a:gd name="connsiteX185" fmla="*/ 853890 w 2232801"/>
                  <a:gd name="connsiteY185" fmla="*/ 1461 h 85929"/>
                  <a:gd name="connsiteX186" fmla="*/ 884585 w 2232801"/>
                  <a:gd name="connsiteY186" fmla="*/ 23675 h 85929"/>
                  <a:gd name="connsiteX187" fmla="*/ 855060 w 2232801"/>
                  <a:gd name="connsiteY187" fmla="*/ 43549 h 85929"/>
                  <a:gd name="connsiteX188" fmla="*/ 855060 w 2232801"/>
                  <a:gd name="connsiteY188" fmla="*/ 44134 h 85929"/>
                  <a:gd name="connsiteX189" fmla="*/ 876400 w 2232801"/>
                  <a:gd name="connsiteY189" fmla="*/ 62255 h 85929"/>
                  <a:gd name="connsiteX190" fmla="*/ 883416 w 2232801"/>
                  <a:gd name="connsiteY190" fmla="*/ 75408 h 85929"/>
                  <a:gd name="connsiteX191" fmla="*/ 888093 w 2232801"/>
                  <a:gd name="connsiteY191" fmla="*/ 66639 h 85929"/>
                  <a:gd name="connsiteX192" fmla="*/ 842490 w 2232801"/>
                  <a:gd name="connsiteY192" fmla="*/ 14614 h 85929"/>
                  <a:gd name="connsiteX193" fmla="*/ 842490 w 2232801"/>
                  <a:gd name="connsiteY193" fmla="*/ 40627 h 85929"/>
                  <a:gd name="connsiteX194" fmla="*/ 863830 w 2232801"/>
                  <a:gd name="connsiteY194" fmla="*/ 23967 h 85929"/>
                  <a:gd name="connsiteX195" fmla="*/ 850675 w 2232801"/>
                  <a:gd name="connsiteY195" fmla="*/ 7307 h 85929"/>
                  <a:gd name="connsiteX196" fmla="*/ 842490 w 2232801"/>
                  <a:gd name="connsiteY196" fmla="*/ 14614 h 85929"/>
                  <a:gd name="connsiteX197" fmla="*/ 935158 w 2232801"/>
                  <a:gd name="connsiteY197" fmla="*/ 85053 h 85929"/>
                  <a:gd name="connsiteX198" fmla="*/ 902125 w 2232801"/>
                  <a:gd name="connsiteY198" fmla="*/ 85053 h 85929"/>
                  <a:gd name="connsiteX199" fmla="*/ 902125 w 2232801"/>
                  <a:gd name="connsiteY199" fmla="*/ 80376 h 85929"/>
                  <a:gd name="connsiteX200" fmla="*/ 917326 w 2232801"/>
                  <a:gd name="connsiteY200" fmla="*/ 64886 h 85929"/>
                  <a:gd name="connsiteX201" fmla="*/ 944220 w 2232801"/>
                  <a:gd name="connsiteY201" fmla="*/ 585 h 85929"/>
                  <a:gd name="connsiteX202" fmla="*/ 950359 w 2232801"/>
                  <a:gd name="connsiteY202" fmla="*/ 585 h 85929"/>
                  <a:gd name="connsiteX203" fmla="*/ 981638 w 2232801"/>
                  <a:gd name="connsiteY203" fmla="*/ 72485 h 85929"/>
                  <a:gd name="connsiteX204" fmla="*/ 993039 w 2232801"/>
                  <a:gd name="connsiteY204" fmla="*/ 80669 h 85929"/>
                  <a:gd name="connsiteX205" fmla="*/ 993039 w 2232801"/>
                  <a:gd name="connsiteY205" fmla="*/ 85345 h 85929"/>
                  <a:gd name="connsiteX206" fmla="*/ 949482 w 2232801"/>
                  <a:gd name="connsiteY206" fmla="*/ 85345 h 85929"/>
                  <a:gd name="connsiteX207" fmla="*/ 949482 w 2232801"/>
                  <a:gd name="connsiteY207" fmla="*/ 80669 h 85929"/>
                  <a:gd name="connsiteX208" fmla="*/ 954159 w 2232801"/>
                  <a:gd name="connsiteY208" fmla="*/ 80669 h 85929"/>
                  <a:gd name="connsiteX209" fmla="*/ 961175 w 2232801"/>
                  <a:gd name="connsiteY209" fmla="*/ 76285 h 85929"/>
                  <a:gd name="connsiteX210" fmla="*/ 960590 w 2232801"/>
                  <a:gd name="connsiteY210" fmla="*/ 72485 h 85929"/>
                  <a:gd name="connsiteX211" fmla="*/ 960005 w 2232801"/>
                  <a:gd name="connsiteY211" fmla="*/ 71608 h 85929"/>
                  <a:gd name="connsiteX212" fmla="*/ 953867 w 2232801"/>
                  <a:gd name="connsiteY212" fmla="*/ 57871 h 85929"/>
                  <a:gd name="connsiteX213" fmla="*/ 927265 w 2232801"/>
                  <a:gd name="connsiteY213" fmla="*/ 57871 h 85929"/>
                  <a:gd name="connsiteX214" fmla="*/ 923464 w 2232801"/>
                  <a:gd name="connsiteY214" fmla="*/ 67224 h 85929"/>
                  <a:gd name="connsiteX215" fmla="*/ 921710 w 2232801"/>
                  <a:gd name="connsiteY215" fmla="*/ 74823 h 85929"/>
                  <a:gd name="connsiteX216" fmla="*/ 928726 w 2232801"/>
                  <a:gd name="connsiteY216" fmla="*/ 80376 h 85929"/>
                  <a:gd name="connsiteX217" fmla="*/ 934865 w 2232801"/>
                  <a:gd name="connsiteY217" fmla="*/ 80376 h 85929"/>
                  <a:gd name="connsiteX218" fmla="*/ 934865 w 2232801"/>
                  <a:gd name="connsiteY218" fmla="*/ 85053 h 85929"/>
                  <a:gd name="connsiteX219" fmla="*/ 935158 w 2232801"/>
                  <a:gd name="connsiteY219" fmla="*/ 85053 h 85929"/>
                  <a:gd name="connsiteX220" fmla="*/ 951236 w 2232801"/>
                  <a:gd name="connsiteY220" fmla="*/ 50856 h 85929"/>
                  <a:gd name="connsiteX221" fmla="*/ 940419 w 2232801"/>
                  <a:gd name="connsiteY221" fmla="*/ 25136 h 85929"/>
                  <a:gd name="connsiteX222" fmla="*/ 929896 w 2232801"/>
                  <a:gd name="connsiteY222" fmla="*/ 50856 h 85929"/>
                  <a:gd name="connsiteX223" fmla="*/ 951236 w 2232801"/>
                  <a:gd name="connsiteY223" fmla="*/ 50856 h 85929"/>
                  <a:gd name="connsiteX224" fmla="*/ 1070798 w 2232801"/>
                  <a:gd name="connsiteY224" fmla="*/ 85053 h 85929"/>
                  <a:gd name="connsiteX225" fmla="*/ 1001224 w 2232801"/>
                  <a:gd name="connsiteY225" fmla="*/ 85053 h 85929"/>
                  <a:gd name="connsiteX226" fmla="*/ 1001224 w 2232801"/>
                  <a:gd name="connsiteY226" fmla="*/ 80376 h 85929"/>
                  <a:gd name="connsiteX227" fmla="*/ 1013209 w 2232801"/>
                  <a:gd name="connsiteY227" fmla="*/ 72193 h 85929"/>
                  <a:gd name="connsiteX228" fmla="*/ 1013209 w 2232801"/>
                  <a:gd name="connsiteY228" fmla="*/ 14322 h 85929"/>
                  <a:gd name="connsiteX229" fmla="*/ 1001224 w 2232801"/>
                  <a:gd name="connsiteY229" fmla="*/ 6138 h 85929"/>
                  <a:gd name="connsiteX230" fmla="*/ 1001224 w 2232801"/>
                  <a:gd name="connsiteY230" fmla="*/ 1461 h 85929"/>
                  <a:gd name="connsiteX231" fmla="*/ 1045073 w 2232801"/>
                  <a:gd name="connsiteY231" fmla="*/ 1461 h 85929"/>
                  <a:gd name="connsiteX232" fmla="*/ 1045073 w 2232801"/>
                  <a:gd name="connsiteY232" fmla="*/ 6138 h 85929"/>
                  <a:gd name="connsiteX233" fmla="*/ 1033088 w 2232801"/>
                  <a:gd name="connsiteY233" fmla="*/ 14322 h 85929"/>
                  <a:gd name="connsiteX234" fmla="*/ 1033088 w 2232801"/>
                  <a:gd name="connsiteY234" fmla="*/ 71608 h 85929"/>
                  <a:gd name="connsiteX235" fmla="*/ 1041273 w 2232801"/>
                  <a:gd name="connsiteY235" fmla="*/ 79207 h 85929"/>
                  <a:gd name="connsiteX236" fmla="*/ 1066413 w 2232801"/>
                  <a:gd name="connsiteY236" fmla="*/ 52610 h 85929"/>
                  <a:gd name="connsiteX237" fmla="*/ 1071675 w 2232801"/>
                  <a:gd name="connsiteY237" fmla="*/ 52610 h 85929"/>
                  <a:gd name="connsiteX238" fmla="*/ 1070798 w 2232801"/>
                  <a:gd name="connsiteY238" fmla="*/ 85053 h 85929"/>
                  <a:gd name="connsiteX239" fmla="*/ 1137449 w 2232801"/>
                  <a:gd name="connsiteY239" fmla="*/ 72193 h 85929"/>
                  <a:gd name="connsiteX240" fmla="*/ 1137449 w 2232801"/>
                  <a:gd name="connsiteY240" fmla="*/ 14322 h 85929"/>
                  <a:gd name="connsiteX241" fmla="*/ 1126048 w 2232801"/>
                  <a:gd name="connsiteY241" fmla="*/ 6138 h 85929"/>
                  <a:gd name="connsiteX242" fmla="*/ 1126048 w 2232801"/>
                  <a:gd name="connsiteY242" fmla="*/ 1461 h 85929"/>
                  <a:gd name="connsiteX243" fmla="*/ 1169312 w 2232801"/>
                  <a:gd name="connsiteY243" fmla="*/ 1461 h 85929"/>
                  <a:gd name="connsiteX244" fmla="*/ 1199715 w 2232801"/>
                  <a:gd name="connsiteY244" fmla="*/ 22213 h 85929"/>
                  <a:gd name="connsiteX245" fmla="*/ 1180713 w 2232801"/>
                  <a:gd name="connsiteY245" fmla="*/ 40334 h 85929"/>
                  <a:gd name="connsiteX246" fmla="*/ 1204392 w 2232801"/>
                  <a:gd name="connsiteY246" fmla="*/ 61086 h 85929"/>
                  <a:gd name="connsiteX247" fmla="*/ 1173697 w 2232801"/>
                  <a:gd name="connsiteY247" fmla="*/ 84761 h 85929"/>
                  <a:gd name="connsiteX248" fmla="*/ 1126048 w 2232801"/>
                  <a:gd name="connsiteY248" fmla="*/ 84761 h 85929"/>
                  <a:gd name="connsiteX249" fmla="*/ 1126048 w 2232801"/>
                  <a:gd name="connsiteY249" fmla="*/ 80084 h 85929"/>
                  <a:gd name="connsiteX250" fmla="*/ 1137449 w 2232801"/>
                  <a:gd name="connsiteY250" fmla="*/ 72193 h 85929"/>
                  <a:gd name="connsiteX251" fmla="*/ 1156742 w 2232801"/>
                  <a:gd name="connsiteY251" fmla="*/ 43842 h 85929"/>
                  <a:gd name="connsiteX252" fmla="*/ 1156742 w 2232801"/>
                  <a:gd name="connsiteY252" fmla="*/ 70439 h 85929"/>
                  <a:gd name="connsiteX253" fmla="*/ 1165220 w 2232801"/>
                  <a:gd name="connsiteY253" fmla="*/ 79500 h 85929"/>
                  <a:gd name="connsiteX254" fmla="*/ 1183344 w 2232801"/>
                  <a:gd name="connsiteY254" fmla="*/ 63424 h 85929"/>
                  <a:gd name="connsiteX255" fmla="*/ 1165220 w 2232801"/>
                  <a:gd name="connsiteY255" fmla="*/ 44134 h 85929"/>
                  <a:gd name="connsiteX256" fmla="*/ 1156742 w 2232801"/>
                  <a:gd name="connsiteY256" fmla="*/ 44134 h 85929"/>
                  <a:gd name="connsiteX257" fmla="*/ 1156742 w 2232801"/>
                  <a:gd name="connsiteY257" fmla="*/ 43842 h 85929"/>
                  <a:gd name="connsiteX258" fmla="*/ 1156742 w 2232801"/>
                  <a:gd name="connsiteY258" fmla="*/ 15491 h 85929"/>
                  <a:gd name="connsiteX259" fmla="*/ 1156742 w 2232801"/>
                  <a:gd name="connsiteY259" fmla="*/ 38581 h 85929"/>
                  <a:gd name="connsiteX260" fmla="*/ 1160543 w 2232801"/>
                  <a:gd name="connsiteY260" fmla="*/ 38581 h 85929"/>
                  <a:gd name="connsiteX261" fmla="*/ 1178667 w 2232801"/>
                  <a:gd name="connsiteY261" fmla="*/ 23382 h 85929"/>
                  <a:gd name="connsiteX262" fmla="*/ 1164927 w 2232801"/>
                  <a:gd name="connsiteY262" fmla="*/ 7307 h 85929"/>
                  <a:gd name="connsiteX263" fmla="*/ 1156742 w 2232801"/>
                  <a:gd name="connsiteY263" fmla="*/ 15491 h 85929"/>
                  <a:gd name="connsiteX264" fmla="*/ 1249995 w 2232801"/>
                  <a:gd name="connsiteY264" fmla="*/ 85053 h 85929"/>
                  <a:gd name="connsiteX265" fmla="*/ 1216670 w 2232801"/>
                  <a:gd name="connsiteY265" fmla="*/ 85053 h 85929"/>
                  <a:gd name="connsiteX266" fmla="*/ 1216670 w 2232801"/>
                  <a:gd name="connsiteY266" fmla="*/ 80376 h 85929"/>
                  <a:gd name="connsiteX267" fmla="*/ 1231871 w 2232801"/>
                  <a:gd name="connsiteY267" fmla="*/ 64886 h 85929"/>
                  <a:gd name="connsiteX268" fmla="*/ 1258765 w 2232801"/>
                  <a:gd name="connsiteY268" fmla="*/ 585 h 85929"/>
                  <a:gd name="connsiteX269" fmla="*/ 1264904 w 2232801"/>
                  <a:gd name="connsiteY269" fmla="*/ 585 h 85929"/>
                  <a:gd name="connsiteX270" fmla="*/ 1296183 w 2232801"/>
                  <a:gd name="connsiteY270" fmla="*/ 72485 h 85929"/>
                  <a:gd name="connsiteX271" fmla="*/ 1307584 w 2232801"/>
                  <a:gd name="connsiteY271" fmla="*/ 80669 h 85929"/>
                  <a:gd name="connsiteX272" fmla="*/ 1307584 w 2232801"/>
                  <a:gd name="connsiteY272" fmla="*/ 85345 h 85929"/>
                  <a:gd name="connsiteX273" fmla="*/ 1264027 w 2232801"/>
                  <a:gd name="connsiteY273" fmla="*/ 85345 h 85929"/>
                  <a:gd name="connsiteX274" fmla="*/ 1264027 w 2232801"/>
                  <a:gd name="connsiteY274" fmla="*/ 80669 h 85929"/>
                  <a:gd name="connsiteX275" fmla="*/ 1268704 w 2232801"/>
                  <a:gd name="connsiteY275" fmla="*/ 80669 h 85929"/>
                  <a:gd name="connsiteX276" fmla="*/ 1275720 w 2232801"/>
                  <a:gd name="connsiteY276" fmla="*/ 76285 h 85929"/>
                  <a:gd name="connsiteX277" fmla="*/ 1275135 w 2232801"/>
                  <a:gd name="connsiteY277" fmla="*/ 72485 h 85929"/>
                  <a:gd name="connsiteX278" fmla="*/ 1274550 w 2232801"/>
                  <a:gd name="connsiteY278" fmla="*/ 71608 h 85929"/>
                  <a:gd name="connsiteX279" fmla="*/ 1268412 w 2232801"/>
                  <a:gd name="connsiteY279" fmla="*/ 57871 h 85929"/>
                  <a:gd name="connsiteX280" fmla="*/ 1241810 w 2232801"/>
                  <a:gd name="connsiteY280" fmla="*/ 57871 h 85929"/>
                  <a:gd name="connsiteX281" fmla="*/ 1238010 w 2232801"/>
                  <a:gd name="connsiteY281" fmla="*/ 67224 h 85929"/>
                  <a:gd name="connsiteX282" fmla="*/ 1236255 w 2232801"/>
                  <a:gd name="connsiteY282" fmla="*/ 74823 h 85929"/>
                  <a:gd name="connsiteX283" fmla="*/ 1243271 w 2232801"/>
                  <a:gd name="connsiteY283" fmla="*/ 80376 h 85929"/>
                  <a:gd name="connsiteX284" fmla="*/ 1249410 w 2232801"/>
                  <a:gd name="connsiteY284" fmla="*/ 80376 h 85929"/>
                  <a:gd name="connsiteX285" fmla="*/ 1249410 w 2232801"/>
                  <a:gd name="connsiteY285" fmla="*/ 85053 h 85929"/>
                  <a:gd name="connsiteX286" fmla="*/ 1249995 w 2232801"/>
                  <a:gd name="connsiteY286" fmla="*/ 85053 h 85929"/>
                  <a:gd name="connsiteX287" fmla="*/ 1266073 w 2232801"/>
                  <a:gd name="connsiteY287" fmla="*/ 50856 h 85929"/>
                  <a:gd name="connsiteX288" fmla="*/ 1255257 w 2232801"/>
                  <a:gd name="connsiteY288" fmla="*/ 25136 h 85929"/>
                  <a:gd name="connsiteX289" fmla="*/ 1244733 w 2232801"/>
                  <a:gd name="connsiteY289" fmla="*/ 50856 h 85929"/>
                  <a:gd name="connsiteX290" fmla="*/ 1266073 w 2232801"/>
                  <a:gd name="connsiteY290" fmla="*/ 50856 h 85929"/>
                  <a:gd name="connsiteX291" fmla="*/ 1315476 w 2232801"/>
                  <a:gd name="connsiteY291" fmla="*/ 6430 h 85929"/>
                  <a:gd name="connsiteX292" fmla="*/ 1315476 w 2232801"/>
                  <a:gd name="connsiteY292" fmla="*/ 1754 h 85929"/>
                  <a:gd name="connsiteX293" fmla="*/ 1345002 w 2232801"/>
                  <a:gd name="connsiteY293" fmla="*/ 1754 h 85929"/>
                  <a:gd name="connsiteX294" fmla="*/ 1385635 w 2232801"/>
                  <a:gd name="connsiteY294" fmla="*/ 58748 h 85929"/>
                  <a:gd name="connsiteX295" fmla="*/ 1386220 w 2232801"/>
                  <a:gd name="connsiteY295" fmla="*/ 58748 h 85929"/>
                  <a:gd name="connsiteX296" fmla="*/ 1386220 w 2232801"/>
                  <a:gd name="connsiteY296" fmla="*/ 16075 h 85929"/>
                  <a:gd name="connsiteX297" fmla="*/ 1373357 w 2232801"/>
                  <a:gd name="connsiteY297" fmla="*/ 6722 h 85929"/>
                  <a:gd name="connsiteX298" fmla="*/ 1373357 w 2232801"/>
                  <a:gd name="connsiteY298" fmla="*/ 2046 h 85929"/>
                  <a:gd name="connsiteX299" fmla="*/ 1403760 w 2232801"/>
                  <a:gd name="connsiteY299" fmla="*/ 2046 h 85929"/>
                  <a:gd name="connsiteX300" fmla="*/ 1403760 w 2232801"/>
                  <a:gd name="connsiteY300" fmla="*/ 6722 h 85929"/>
                  <a:gd name="connsiteX301" fmla="*/ 1392943 w 2232801"/>
                  <a:gd name="connsiteY301" fmla="*/ 16075 h 85929"/>
                  <a:gd name="connsiteX302" fmla="*/ 1392943 w 2232801"/>
                  <a:gd name="connsiteY302" fmla="*/ 85345 h 85929"/>
                  <a:gd name="connsiteX303" fmla="*/ 1381543 w 2232801"/>
                  <a:gd name="connsiteY303" fmla="*/ 85345 h 85929"/>
                  <a:gd name="connsiteX304" fmla="*/ 1335062 w 2232801"/>
                  <a:gd name="connsiteY304" fmla="*/ 21044 h 85929"/>
                  <a:gd name="connsiteX305" fmla="*/ 1334478 w 2232801"/>
                  <a:gd name="connsiteY305" fmla="*/ 21044 h 85929"/>
                  <a:gd name="connsiteX306" fmla="*/ 1334478 w 2232801"/>
                  <a:gd name="connsiteY306" fmla="*/ 72777 h 85929"/>
                  <a:gd name="connsiteX307" fmla="*/ 1348802 w 2232801"/>
                  <a:gd name="connsiteY307" fmla="*/ 80961 h 85929"/>
                  <a:gd name="connsiteX308" fmla="*/ 1348802 w 2232801"/>
                  <a:gd name="connsiteY308" fmla="*/ 85637 h 85929"/>
                  <a:gd name="connsiteX309" fmla="*/ 1316061 w 2232801"/>
                  <a:gd name="connsiteY309" fmla="*/ 85637 h 85929"/>
                  <a:gd name="connsiteX310" fmla="*/ 1316061 w 2232801"/>
                  <a:gd name="connsiteY310" fmla="*/ 80961 h 85929"/>
                  <a:gd name="connsiteX311" fmla="*/ 1328047 w 2232801"/>
                  <a:gd name="connsiteY311" fmla="*/ 72777 h 85929"/>
                  <a:gd name="connsiteX312" fmla="*/ 1328047 w 2232801"/>
                  <a:gd name="connsiteY312" fmla="*/ 14906 h 85929"/>
                  <a:gd name="connsiteX313" fmla="*/ 1315476 w 2232801"/>
                  <a:gd name="connsiteY313" fmla="*/ 6430 h 85929"/>
                  <a:gd name="connsiteX314" fmla="*/ 1415745 w 2232801"/>
                  <a:gd name="connsiteY314" fmla="*/ 6430 h 85929"/>
                  <a:gd name="connsiteX315" fmla="*/ 1415745 w 2232801"/>
                  <a:gd name="connsiteY315" fmla="*/ 1754 h 85929"/>
                  <a:gd name="connsiteX316" fmla="*/ 1457840 w 2232801"/>
                  <a:gd name="connsiteY316" fmla="*/ 1754 h 85929"/>
                  <a:gd name="connsiteX317" fmla="*/ 1457840 w 2232801"/>
                  <a:gd name="connsiteY317" fmla="*/ 6430 h 85929"/>
                  <a:gd name="connsiteX318" fmla="*/ 1447901 w 2232801"/>
                  <a:gd name="connsiteY318" fmla="*/ 14614 h 85929"/>
                  <a:gd name="connsiteX319" fmla="*/ 1447901 w 2232801"/>
                  <a:gd name="connsiteY319" fmla="*/ 40627 h 85929"/>
                  <a:gd name="connsiteX320" fmla="*/ 1473041 w 2232801"/>
                  <a:gd name="connsiteY320" fmla="*/ 15491 h 85929"/>
                  <a:gd name="connsiteX321" fmla="*/ 1475965 w 2232801"/>
                  <a:gd name="connsiteY321" fmla="*/ 10230 h 85929"/>
                  <a:gd name="connsiteX322" fmla="*/ 1469826 w 2232801"/>
                  <a:gd name="connsiteY322" fmla="*/ 6430 h 85929"/>
                  <a:gd name="connsiteX323" fmla="*/ 1465441 w 2232801"/>
                  <a:gd name="connsiteY323" fmla="*/ 6430 h 85929"/>
                  <a:gd name="connsiteX324" fmla="*/ 1465441 w 2232801"/>
                  <a:gd name="connsiteY324" fmla="*/ 1754 h 85929"/>
                  <a:gd name="connsiteX325" fmla="*/ 1501397 w 2232801"/>
                  <a:gd name="connsiteY325" fmla="*/ 1754 h 85929"/>
                  <a:gd name="connsiteX326" fmla="*/ 1501397 w 2232801"/>
                  <a:gd name="connsiteY326" fmla="*/ 6430 h 85929"/>
                  <a:gd name="connsiteX327" fmla="*/ 1485319 w 2232801"/>
                  <a:gd name="connsiteY327" fmla="*/ 13152 h 85929"/>
                  <a:gd name="connsiteX328" fmla="*/ 1466318 w 2232801"/>
                  <a:gd name="connsiteY328" fmla="*/ 31274 h 85929"/>
                  <a:gd name="connsiteX329" fmla="*/ 1493212 w 2232801"/>
                  <a:gd name="connsiteY329" fmla="*/ 75408 h 85929"/>
                  <a:gd name="connsiteX330" fmla="*/ 1505197 w 2232801"/>
                  <a:gd name="connsiteY330" fmla="*/ 80669 h 85929"/>
                  <a:gd name="connsiteX331" fmla="*/ 1505197 w 2232801"/>
                  <a:gd name="connsiteY331" fmla="*/ 85345 h 85929"/>
                  <a:gd name="connsiteX332" fmla="*/ 1463394 w 2232801"/>
                  <a:gd name="connsiteY332" fmla="*/ 85345 h 85929"/>
                  <a:gd name="connsiteX333" fmla="*/ 1463394 w 2232801"/>
                  <a:gd name="connsiteY333" fmla="*/ 80669 h 85929"/>
                  <a:gd name="connsiteX334" fmla="*/ 1470118 w 2232801"/>
                  <a:gd name="connsiteY334" fmla="*/ 77746 h 85929"/>
                  <a:gd name="connsiteX335" fmla="*/ 1451994 w 2232801"/>
                  <a:gd name="connsiteY335" fmla="*/ 45011 h 85929"/>
                  <a:gd name="connsiteX336" fmla="*/ 1447609 w 2232801"/>
                  <a:gd name="connsiteY336" fmla="*/ 48810 h 85929"/>
                  <a:gd name="connsiteX337" fmla="*/ 1447609 w 2232801"/>
                  <a:gd name="connsiteY337" fmla="*/ 72485 h 85929"/>
                  <a:gd name="connsiteX338" fmla="*/ 1456086 w 2232801"/>
                  <a:gd name="connsiteY338" fmla="*/ 80669 h 85929"/>
                  <a:gd name="connsiteX339" fmla="*/ 1456086 w 2232801"/>
                  <a:gd name="connsiteY339" fmla="*/ 85345 h 85929"/>
                  <a:gd name="connsiteX340" fmla="*/ 1415453 w 2232801"/>
                  <a:gd name="connsiteY340" fmla="*/ 85345 h 85929"/>
                  <a:gd name="connsiteX341" fmla="*/ 1415453 w 2232801"/>
                  <a:gd name="connsiteY341" fmla="*/ 80669 h 85929"/>
                  <a:gd name="connsiteX342" fmla="*/ 1427438 w 2232801"/>
                  <a:gd name="connsiteY342" fmla="*/ 72485 h 85929"/>
                  <a:gd name="connsiteX343" fmla="*/ 1427438 w 2232801"/>
                  <a:gd name="connsiteY343" fmla="*/ 14614 h 85929"/>
                  <a:gd name="connsiteX344" fmla="*/ 1415745 w 2232801"/>
                  <a:gd name="connsiteY344" fmla="*/ 6430 h 85929"/>
                  <a:gd name="connsiteX345" fmla="*/ 1558693 w 2232801"/>
                  <a:gd name="connsiteY345" fmla="*/ 43257 h 85929"/>
                  <a:gd name="connsiteX346" fmla="*/ 1601373 w 2232801"/>
                  <a:gd name="connsiteY346" fmla="*/ 0 h 85929"/>
                  <a:gd name="connsiteX347" fmla="*/ 1643469 w 2232801"/>
                  <a:gd name="connsiteY347" fmla="*/ 43257 h 85929"/>
                  <a:gd name="connsiteX348" fmla="*/ 1601373 w 2232801"/>
                  <a:gd name="connsiteY348" fmla="*/ 85345 h 85929"/>
                  <a:gd name="connsiteX349" fmla="*/ 1558693 w 2232801"/>
                  <a:gd name="connsiteY349" fmla="*/ 43257 h 85929"/>
                  <a:gd name="connsiteX350" fmla="*/ 1581495 w 2232801"/>
                  <a:gd name="connsiteY350" fmla="*/ 43257 h 85929"/>
                  <a:gd name="connsiteX351" fmla="*/ 1601373 w 2232801"/>
                  <a:gd name="connsiteY351" fmla="*/ 80669 h 85929"/>
                  <a:gd name="connsiteX352" fmla="*/ 1620667 w 2232801"/>
                  <a:gd name="connsiteY352" fmla="*/ 43257 h 85929"/>
                  <a:gd name="connsiteX353" fmla="*/ 1601373 w 2232801"/>
                  <a:gd name="connsiteY353" fmla="*/ 5846 h 85929"/>
                  <a:gd name="connsiteX354" fmla="*/ 1581495 w 2232801"/>
                  <a:gd name="connsiteY354" fmla="*/ 43257 h 85929"/>
                  <a:gd name="connsiteX355" fmla="*/ 1702519 w 2232801"/>
                  <a:gd name="connsiteY355" fmla="*/ 85053 h 85929"/>
                  <a:gd name="connsiteX356" fmla="*/ 1656916 w 2232801"/>
                  <a:gd name="connsiteY356" fmla="*/ 85053 h 85929"/>
                  <a:gd name="connsiteX357" fmla="*/ 1656916 w 2232801"/>
                  <a:gd name="connsiteY357" fmla="*/ 80376 h 85929"/>
                  <a:gd name="connsiteX358" fmla="*/ 1668901 w 2232801"/>
                  <a:gd name="connsiteY358" fmla="*/ 72193 h 85929"/>
                  <a:gd name="connsiteX359" fmla="*/ 1668901 w 2232801"/>
                  <a:gd name="connsiteY359" fmla="*/ 14322 h 85929"/>
                  <a:gd name="connsiteX360" fmla="*/ 1656916 w 2232801"/>
                  <a:gd name="connsiteY360" fmla="*/ 6138 h 85929"/>
                  <a:gd name="connsiteX361" fmla="*/ 1656916 w 2232801"/>
                  <a:gd name="connsiteY361" fmla="*/ 1461 h 85929"/>
                  <a:gd name="connsiteX362" fmla="*/ 1731752 w 2232801"/>
                  <a:gd name="connsiteY362" fmla="*/ 1461 h 85929"/>
                  <a:gd name="connsiteX363" fmla="*/ 1732629 w 2232801"/>
                  <a:gd name="connsiteY363" fmla="*/ 31274 h 85929"/>
                  <a:gd name="connsiteX364" fmla="*/ 1727367 w 2232801"/>
                  <a:gd name="connsiteY364" fmla="*/ 31274 h 85929"/>
                  <a:gd name="connsiteX365" fmla="*/ 1699011 w 2232801"/>
                  <a:gd name="connsiteY365" fmla="*/ 7015 h 85929"/>
                  <a:gd name="connsiteX366" fmla="*/ 1689072 w 2232801"/>
                  <a:gd name="connsiteY366" fmla="*/ 14614 h 85929"/>
                  <a:gd name="connsiteX367" fmla="*/ 1689072 w 2232801"/>
                  <a:gd name="connsiteY367" fmla="*/ 38288 h 85929"/>
                  <a:gd name="connsiteX368" fmla="*/ 1708073 w 2232801"/>
                  <a:gd name="connsiteY368" fmla="*/ 23967 h 85929"/>
                  <a:gd name="connsiteX369" fmla="*/ 1712750 w 2232801"/>
                  <a:gd name="connsiteY369" fmla="*/ 23967 h 85929"/>
                  <a:gd name="connsiteX370" fmla="*/ 1712750 w 2232801"/>
                  <a:gd name="connsiteY370" fmla="*/ 57579 h 85929"/>
                  <a:gd name="connsiteX371" fmla="*/ 1708073 w 2232801"/>
                  <a:gd name="connsiteY371" fmla="*/ 57579 h 85929"/>
                  <a:gd name="connsiteX372" fmla="*/ 1689072 w 2232801"/>
                  <a:gd name="connsiteY372" fmla="*/ 43257 h 85929"/>
                  <a:gd name="connsiteX373" fmla="*/ 1689072 w 2232801"/>
                  <a:gd name="connsiteY373" fmla="*/ 71608 h 85929"/>
                  <a:gd name="connsiteX374" fmla="*/ 1702226 w 2232801"/>
                  <a:gd name="connsiteY374" fmla="*/ 79792 h 85929"/>
                  <a:gd name="connsiteX375" fmla="*/ 1702226 w 2232801"/>
                  <a:gd name="connsiteY375" fmla="*/ 85053 h 85929"/>
                  <a:gd name="connsiteX376" fmla="*/ 1702519 w 2232801"/>
                  <a:gd name="connsiteY376" fmla="*/ 85053 h 85929"/>
                  <a:gd name="connsiteX377" fmla="*/ 1866223 w 2232801"/>
                  <a:gd name="connsiteY377" fmla="*/ 2046 h 85929"/>
                  <a:gd name="connsiteX378" fmla="*/ 1866223 w 2232801"/>
                  <a:gd name="connsiteY378" fmla="*/ 31858 h 85929"/>
                  <a:gd name="connsiteX379" fmla="*/ 1861545 w 2232801"/>
                  <a:gd name="connsiteY379" fmla="*/ 31858 h 85929"/>
                  <a:gd name="connsiteX380" fmla="*/ 1834067 w 2232801"/>
                  <a:gd name="connsiteY380" fmla="*/ 5846 h 85929"/>
                  <a:gd name="connsiteX381" fmla="*/ 1812726 w 2232801"/>
                  <a:gd name="connsiteY381" fmla="*/ 43257 h 85929"/>
                  <a:gd name="connsiteX382" fmla="*/ 1837282 w 2232801"/>
                  <a:gd name="connsiteY382" fmla="*/ 80669 h 85929"/>
                  <a:gd name="connsiteX383" fmla="*/ 1863299 w 2232801"/>
                  <a:gd name="connsiteY383" fmla="*/ 52318 h 85929"/>
                  <a:gd name="connsiteX384" fmla="*/ 1868853 w 2232801"/>
                  <a:gd name="connsiteY384" fmla="*/ 52318 h 85929"/>
                  <a:gd name="connsiteX385" fmla="*/ 1834359 w 2232801"/>
                  <a:gd name="connsiteY385" fmla="*/ 85345 h 85929"/>
                  <a:gd name="connsiteX386" fmla="*/ 1790217 w 2232801"/>
                  <a:gd name="connsiteY386" fmla="*/ 43257 h 85929"/>
                  <a:gd name="connsiteX387" fmla="*/ 1832897 w 2232801"/>
                  <a:gd name="connsiteY387" fmla="*/ 0 h 85929"/>
                  <a:gd name="connsiteX388" fmla="*/ 1856576 w 2232801"/>
                  <a:gd name="connsiteY388" fmla="*/ 7015 h 85929"/>
                  <a:gd name="connsiteX389" fmla="*/ 1861253 w 2232801"/>
                  <a:gd name="connsiteY389" fmla="*/ 1754 h 85929"/>
                  <a:gd name="connsiteX390" fmla="*/ 1866223 w 2232801"/>
                  <a:gd name="connsiteY390" fmla="*/ 1754 h 85929"/>
                  <a:gd name="connsiteX391" fmla="*/ 1866223 w 2232801"/>
                  <a:gd name="connsiteY391" fmla="*/ 2046 h 85929"/>
                  <a:gd name="connsiteX392" fmla="*/ 1915626 w 2232801"/>
                  <a:gd name="connsiteY392" fmla="*/ 38581 h 85929"/>
                  <a:gd name="connsiteX393" fmla="*/ 1942520 w 2232801"/>
                  <a:gd name="connsiteY393" fmla="*/ 38581 h 85929"/>
                  <a:gd name="connsiteX394" fmla="*/ 1942520 w 2232801"/>
                  <a:gd name="connsiteY394" fmla="*/ 14322 h 85929"/>
                  <a:gd name="connsiteX395" fmla="*/ 1931996 w 2232801"/>
                  <a:gd name="connsiteY395" fmla="*/ 6138 h 85929"/>
                  <a:gd name="connsiteX396" fmla="*/ 1931996 w 2232801"/>
                  <a:gd name="connsiteY396" fmla="*/ 1461 h 85929"/>
                  <a:gd name="connsiteX397" fmla="*/ 1974676 w 2232801"/>
                  <a:gd name="connsiteY397" fmla="*/ 1461 h 85929"/>
                  <a:gd name="connsiteX398" fmla="*/ 1974676 w 2232801"/>
                  <a:gd name="connsiteY398" fmla="*/ 6138 h 85929"/>
                  <a:gd name="connsiteX399" fmla="*/ 1962691 w 2232801"/>
                  <a:gd name="connsiteY399" fmla="*/ 14322 h 85929"/>
                  <a:gd name="connsiteX400" fmla="*/ 1962691 w 2232801"/>
                  <a:gd name="connsiteY400" fmla="*/ 72193 h 85929"/>
                  <a:gd name="connsiteX401" fmla="*/ 1974676 w 2232801"/>
                  <a:gd name="connsiteY401" fmla="*/ 80376 h 85929"/>
                  <a:gd name="connsiteX402" fmla="*/ 1974676 w 2232801"/>
                  <a:gd name="connsiteY402" fmla="*/ 85053 h 85929"/>
                  <a:gd name="connsiteX403" fmla="*/ 1931996 w 2232801"/>
                  <a:gd name="connsiteY403" fmla="*/ 85053 h 85929"/>
                  <a:gd name="connsiteX404" fmla="*/ 1931996 w 2232801"/>
                  <a:gd name="connsiteY404" fmla="*/ 80376 h 85929"/>
                  <a:gd name="connsiteX405" fmla="*/ 1942520 w 2232801"/>
                  <a:gd name="connsiteY405" fmla="*/ 72193 h 85929"/>
                  <a:gd name="connsiteX406" fmla="*/ 1942520 w 2232801"/>
                  <a:gd name="connsiteY406" fmla="*/ 43842 h 85929"/>
                  <a:gd name="connsiteX407" fmla="*/ 1915626 w 2232801"/>
                  <a:gd name="connsiteY407" fmla="*/ 43842 h 85929"/>
                  <a:gd name="connsiteX408" fmla="*/ 1915626 w 2232801"/>
                  <a:gd name="connsiteY408" fmla="*/ 72193 h 85929"/>
                  <a:gd name="connsiteX409" fmla="*/ 1926150 w 2232801"/>
                  <a:gd name="connsiteY409" fmla="*/ 80376 h 85929"/>
                  <a:gd name="connsiteX410" fmla="*/ 1926150 w 2232801"/>
                  <a:gd name="connsiteY410" fmla="*/ 85053 h 85929"/>
                  <a:gd name="connsiteX411" fmla="*/ 1884055 w 2232801"/>
                  <a:gd name="connsiteY411" fmla="*/ 85053 h 85929"/>
                  <a:gd name="connsiteX412" fmla="*/ 1884055 w 2232801"/>
                  <a:gd name="connsiteY412" fmla="*/ 80376 h 85929"/>
                  <a:gd name="connsiteX413" fmla="*/ 1895455 w 2232801"/>
                  <a:gd name="connsiteY413" fmla="*/ 72193 h 85929"/>
                  <a:gd name="connsiteX414" fmla="*/ 1895455 w 2232801"/>
                  <a:gd name="connsiteY414" fmla="*/ 14322 h 85929"/>
                  <a:gd name="connsiteX415" fmla="*/ 1884055 w 2232801"/>
                  <a:gd name="connsiteY415" fmla="*/ 6138 h 85929"/>
                  <a:gd name="connsiteX416" fmla="*/ 1884055 w 2232801"/>
                  <a:gd name="connsiteY416" fmla="*/ 1461 h 85929"/>
                  <a:gd name="connsiteX417" fmla="*/ 1926150 w 2232801"/>
                  <a:gd name="connsiteY417" fmla="*/ 1461 h 85929"/>
                  <a:gd name="connsiteX418" fmla="*/ 1926150 w 2232801"/>
                  <a:gd name="connsiteY418" fmla="*/ 6138 h 85929"/>
                  <a:gd name="connsiteX419" fmla="*/ 1915626 w 2232801"/>
                  <a:gd name="connsiteY419" fmla="*/ 14322 h 85929"/>
                  <a:gd name="connsiteX420" fmla="*/ 1915626 w 2232801"/>
                  <a:gd name="connsiteY420" fmla="*/ 38581 h 85929"/>
                  <a:gd name="connsiteX421" fmla="*/ 2031388 w 2232801"/>
                  <a:gd name="connsiteY421" fmla="*/ 85053 h 85929"/>
                  <a:gd name="connsiteX422" fmla="*/ 1987246 w 2232801"/>
                  <a:gd name="connsiteY422" fmla="*/ 85053 h 85929"/>
                  <a:gd name="connsiteX423" fmla="*/ 1987246 w 2232801"/>
                  <a:gd name="connsiteY423" fmla="*/ 80376 h 85929"/>
                  <a:gd name="connsiteX424" fmla="*/ 1999232 w 2232801"/>
                  <a:gd name="connsiteY424" fmla="*/ 72193 h 85929"/>
                  <a:gd name="connsiteX425" fmla="*/ 1999232 w 2232801"/>
                  <a:gd name="connsiteY425" fmla="*/ 14322 h 85929"/>
                  <a:gd name="connsiteX426" fmla="*/ 1987246 w 2232801"/>
                  <a:gd name="connsiteY426" fmla="*/ 6138 h 85929"/>
                  <a:gd name="connsiteX427" fmla="*/ 1987246 w 2232801"/>
                  <a:gd name="connsiteY427" fmla="*/ 1461 h 85929"/>
                  <a:gd name="connsiteX428" fmla="*/ 2031388 w 2232801"/>
                  <a:gd name="connsiteY428" fmla="*/ 1461 h 85929"/>
                  <a:gd name="connsiteX429" fmla="*/ 2031388 w 2232801"/>
                  <a:gd name="connsiteY429" fmla="*/ 6138 h 85929"/>
                  <a:gd name="connsiteX430" fmla="*/ 2019402 w 2232801"/>
                  <a:gd name="connsiteY430" fmla="*/ 14322 h 85929"/>
                  <a:gd name="connsiteX431" fmla="*/ 2019402 w 2232801"/>
                  <a:gd name="connsiteY431" fmla="*/ 72193 h 85929"/>
                  <a:gd name="connsiteX432" fmla="*/ 2031388 w 2232801"/>
                  <a:gd name="connsiteY432" fmla="*/ 80376 h 85929"/>
                  <a:gd name="connsiteX433" fmla="*/ 2031388 w 2232801"/>
                  <a:gd name="connsiteY433" fmla="*/ 85053 h 85929"/>
                  <a:gd name="connsiteX434" fmla="*/ 2044543 w 2232801"/>
                  <a:gd name="connsiteY434" fmla="*/ 6430 h 85929"/>
                  <a:gd name="connsiteX435" fmla="*/ 2044543 w 2232801"/>
                  <a:gd name="connsiteY435" fmla="*/ 1754 h 85929"/>
                  <a:gd name="connsiteX436" fmla="*/ 2074068 w 2232801"/>
                  <a:gd name="connsiteY436" fmla="*/ 1754 h 85929"/>
                  <a:gd name="connsiteX437" fmla="*/ 2114701 w 2232801"/>
                  <a:gd name="connsiteY437" fmla="*/ 58748 h 85929"/>
                  <a:gd name="connsiteX438" fmla="*/ 2115286 w 2232801"/>
                  <a:gd name="connsiteY438" fmla="*/ 58748 h 85929"/>
                  <a:gd name="connsiteX439" fmla="*/ 2115286 w 2232801"/>
                  <a:gd name="connsiteY439" fmla="*/ 16075 h 85929"/>
                  <a:gd name="connsiteX440" fmla="*/ 2102424 w 2232801"/>
                  <a:gd name="connsiteY440" fmla="*/ 6722 h 85929"/>
                  <a:gd name="connsiteX441" fmla="*/ 2102424 w 2232801"/>
                  <a:gd name="connsiteY441" fmla="*/ 2046 h 85929"/>
                  <a:gd name="connsiteX442" fmla="*/ 2132826 w 2232801"/>
                  <a:gd name="connsiteY442" fmla="*/ 2046 h 85929"/>
                  <a:gd name="connsiteX443" fmla="*/ 2132826 w 2232801"/>
                  <a:gd name="connsiteY443" fmla="*/ 6722 h 85929"/>
                  <a:gd name="connsiteX444" fmla="*/ 2122010 w 2232801"/>
                  <a:gd name="connsiteY444" fmla="*/ 16075 h 85929"/>
                  <a:gd name="connsiteX445" fmla="*/ 2122010 w 2232801"/>
                  <a:gd name="connsiteY445" fmla="*/ 85345 h 85929"/>
                  <a:gd name="connsiteX446" fmla="*/ 2110609 w 2232801"/>
                  <a:gd name="connsiteY446" fmla="*/ 85345 h 85929"/>
                  <a:gd name="connsiteX447" fmla="*/ 2064129 w 2232801"/>
                  <a:gd name="connsiteY447" fmla="*/ 21044 h 85929"/>
                  <a:gd name="connsiteX448" fmla="*/ 2063544 w 2232801"/>
                  <a:gd name="connsiteY448" fmla="*/ 21044 h 85929"/>
                  <a:gd name="connsiteX449" fmla="*/ 2063544 w 2232801"/>
                  <a:gd name="connsiteY449" fmla="*/ 72777 h 85929"/>
                  <a:gd name="connsiteX450" fmla="*/ 2077868 w 2232801"/>
                  <a:gd name="connsiteY450" fmla="*/ 80961 h 85929"/>
                  <a:gd name="connsiteX451" fmla="*/ 2077868 w 2232801"/>
                  <a:gd name="connsiteY451" fmla="*/ 85637 h 85929"/>
                  <a:gd name="connsiteX452" fmla="*/ 2045127 w 2232801"/>
                  <a:gd name="connsiteY452" fmla="*/ 85637 h 85929"/>
                  <a:gd name="connsiteX453" fmla="*/ 2045127 w 2232801"/>
                  <a:gd name="connsiteY453" fmla="*/ 80961 h 85929"/>
                  <a:gd name="connsiteX454" fmla="*/ 2057113 w 2232801"/>
                  <a:gd name="connsiteY454" fmla="*/ 72777 h 85929"/>
                  <a:gd name="connsiteX455" fmla="*/ 2057113 w 2232801"/>
                  <a:gd name="connsiteY455" fmla="*/ 14906 h 85929"/>
                  <a:gd name="connsiteX456" fmla="*/ 2044543 w 2232801"/>
                  <a:gd name="connsiteY456" fmla="*/ 6430 h 85929"/>
                  <a:gd name="connsiteX457" fmla="*/ 2174921 w 2232801"/>
                  <a:gd name="connsiteY457" fmla="*/ 85053 h 85929"/>
                  <a:gd name="connsiteX458" fmla="*/ 2141888 w 2232801"/>
                  <a:gd name="connsiteY458" fmla="*/ 85053 h 85929"/>
                  <a:gd name="connsiteX459" fmla="*/ 2141888 w 2232801"/>
                  <a:gd name="connsiteY459" fmla="*/ 80376 h 85929"/>
                  <a:gd name="connsiteX460" fmla="*/ 2157089 w 2232801"/>
                  <a:gd name="connsiteY460" fmla="*/ 64886 h 85929"/>
                  <a:gd name="connsiteX461" fmla="*/ 2183983 w 2232801"/>
                  <a:gd name="connsiteY461" fmla="*/ 585 h 85929"/>
                  <a:gd name="connsiteX462" fmla="*/ 2190122 w 2232801"/>
                  <a:gd name="connsiteY462" fmla="*/ 585 h 85929"/>
                  <a:gd name="connsiteX463" fmla="*/ 2221401 w 2232801"/>
                  <a:gd name="connsiteY463" fmla="*/ 72485 h 85929"/>
                  <a:gd name="connsiteX464" fmla="*/ 2232802 w 2232801"/>
                  <a:gd name="connsiteY464" fmla="*/ 80669 h 85929"/>
                  <a:gd name="connsiteX465" fmla="*/ 2232802 w 2232801"/>
                  <a:gd name="connsiteY465" fmla="*/ 85345 h 85929"/>
                  <a:gd name="connsiteX466" fmla="*/ 2189245 w 2232801"/>
                  <a:gd name="connsiteY466" fmla="*/ 85345 h 85929"/>
                  <a:gd name="connsiteX467" fmla="*/ 2189245 w 2232801"/>
                  <a:gd name="connsiteY467" fmla="*/ 80669 h 85929"/>
                  <a:gd name="connsiteX468" fmla="*/ 2193922 w 2232801"/>
                  <a:gd name="connsiteY468" fmla="*/ 80669 h 85929"/>
                  <a:gd name="connsiteX469" fmla="*/ 2200938 w 2232801"/>
                  <a:gd name="connsiteY469" fmla="*/ 76285 h 85929"/>
                  <a:gd name="connsiteX470" fmla="*/ 2200354 w 2232801"/>
                  <a:gd name="connsiteY470" fmla="*/ 72485 h 85929"/>
                  <a:gd name="connsiteX471" fmla="*/ 2199769 w 2232801"/>
                  <a:gd name="connsiteY471" fmla="*/ 71608 h 85929"/>
                  <a:gd name="connsiteX472" fmla="*/ 2193630 w 2232801"/>
                  <a:gd name="connsiteY472" fmla="*/ 57871 h 85929"/>
                  <a:gd name="connsiteX473" fmla="*/ 2167028 w 2232801"/>
                  <a:gd name="connsiteY473" fmla="*/ 57871 h 85929"/>
                  <a:gd name="connsiteX474" fmla="*/ 2163228 w 2232801"/>
                  <a:gd name="connsiteY474" fmla="*/ 67224 h 85929"/>
                  <a:gd name="connsiteX475" fmla="*/ 2161474 w 2232801"/>
                  <a:gd name="connsiteY475" fmla="*/ 74823 h 85929"/>
                  <a:gd name="connsiteX476" fmla="*/ 2168490 w 2232801"/>
                  <a:gd name="connsiteY476" fmla="*/ 80376 h 85929"/>
                  <a:gd name="connsiteX477" fmla="*/ 2174629 w 2232801"/>
                  <a:gd name="connsiteY477" fmla="*/ 80376 h 85929"/>
                  <a:gd name="connsiteX478" fmla="*/ 2174921 w 2232801"/>
                  <a:gd name="connsiteY478" fmla="*/ 85053 h 85929"/>
                  <a:gd name="connsiteX479" fmla="*/ 2190999 w 2232801"/>
                  <a:gd name="connsiteY479" fmla="*/ 50856 h 85929"/>
                  <a:gd name="connsiteX480" fmla="*/ 2180183 w 2232801"/>
                  <a:gd name="connsiteY480" fmla="*/ 25136 h 85929"/>
                  <a:gd name="connsiteX481" fmla="*/ 2169659 w 2232801"/>
                  <a:gd name="connsiteY481" fmla="*/ 50856 h 85929"/>
                  <a:gd name="connsiteX482" fmla="*/ 2190999 w 2232801"/>
                  <a:gd name="connsiteY482" fmla="*/ 50856 h 859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</a:cxnLst>
                <a:rect l="l" t="t" r="r" b="b"/>
                <a:pathLst>
                  <a:path w="2232801" h="85929">
                    <a:moveTo>
                      <a:pt x="33033" y="85053"/>
                    </a:moveTo>
                    <a:lnTo>
                      <a:pt x="0" y="85053"/>
                    </a:lnTo>
                    <a:lnTo>
                      <a:pt x="0" y="80376"/>
                    </a:lnTo>
                    <a:cubicBezTo>
                      <a:pt x="6724" y="79500"/>
                      <a:pt x="11693" y="74239"/>
                      <a:pt x="15201" y="64886"/>
                    </a:cubicBezTo>
                    <a:lnTo>
                      <a:pt x="42095" y="585"/>
                    </a:lnTo>
                    <a:lnTo>
                      <a:pt x="48234" y="585"/>
                    </a:lnTo>
                    <a:lnTo>
                      <a:pt x="79513" y="72485"/>
                    </a:lnTo>
                    <a:cubicBezTo>
                      <a:pt x="81267" y="77746"/>
                      <a:pt x="85067" y="80669"/>
                      <a:pt x="90914" y="80669"/>
                    </a:cubicBezTo>
                    <a:lnTo>
                      <a:pt x="90914" y="85345"/>
                    </a:lnTo>
                    <a:lnTo>
                      <a:pt x="47357" y="85345"/>
                    </a:lnTo>
                    <a:lnTo>
                      <a:pt x="47357" y="80669"/>
                    </a:lnTo>
                    <a:lnTo>
                      <a:pt x="52034" y="80669"/>
                    </a:lnTo>
                    <a:cubicBezTo>
                      <a:pt x="57004" y="80961"/>
                      <a:pt x="59343" y="79500"/>
                      <a:pt x="59050" y="76285"/>
                    </a:cubicBezTo>
                    <a:cubicBezTo>
                      <a:pt x="59050" y="75700"/>
                      <a:pt x="58758" y="74531"/>
                      <a:pt x="58466" y="72485"/>
                    </a:cubicBezTo>
                    <a:cubicBezTo>
                      <a:pt x="58758" y="73654"/>
                      <a:pt x="58758" y="73362"/>
                      <a:pt x="57881" y="71608"/>
                    </a:cubicBezTo>
                    <a:lnTo>
                      <a:pt x="51742" y="57871"/>
                    </a:lnTo>
                    <a:lnTo>
                      <a:pt x="25140" y="57871"/>
                    </a:lnTo>
                    <a:lnTo>
                      <a:pt x="21340" y="67224"/>
                    </a:lnTo>
                    <a:cubicBezTo>
                      <a:pt x="20463" y="68685"/>
                      <a:pt x="19878" y="71316"/>
                      <a:pt x="19586" y="74823"/>
                    </a:cubicBezTo>
                    <a:cubicBezTo>
                      <a:pt x="19878" y="78623"/>
                      <a:pt x="22217" y="80376"/>
                      <a:pt x="26602" y="80376"/>
                    </a:cubicBezTo>
                    <a:lnTo>
                      <a:pt x="32741" y="80376"/>
                    </a:lnTo>
                    <a:lnTo>
                      <a:pt x="33033" y="85053"/>
                    </a:lnTo>
                    <a:close/>
                    <a:moveTo>
                      <a:pt x="49111" y="50856"/>
                    </a:moveTo>
                    <a:lnTo>
                      <a:pt x="38295" y="25136"/>
                    </a:lnTo>
                    <a:lnTo>
                      <a:pt x="27771" y="50856"/>
                    </a:lnTo>
                    <a:lnTo>
                      <a:pt x="49111" y="50856"/>
                    </a:lnTo>
                    <a:close/>
                    <a:moveTo>
                      <a:pt x="141195" y="50564"/>
                    </a:moveTo>
                    <a:lnTo>
                      <a:pt x="141195" y="45011"/>
                    </a:lnTo>
                    <a:lnTo>
                      <a:pt x="187967" y="45011"/>
                    </a:lnTo>
                    <a:lnTo>
                      <a:pt x="187967" y="50564"/>
                    </a:lnTo>
                    <a:cubicBezTo>
                      <a:pt x="178612" y="49980"/>
                      <a:pt x="174520" y="52902"/>
                      <a:pt x="175689" y="59625"/>
                    </a:cubicBezTo>
                    <a:lnTo>
                      <a:pt x="175689" y="85345"/>
                    </a:lnTo>
                    <a:lnTo>
                      <a:pt x="171012" y="85345"/>
                    </a:lnTo>
                    <a:lnTo>
                      <a:pt x="165750" y="79792"/>
                    </a:lnTo>
                    <a:cubicBezTo>
                      <a:pt x="158734" y="83884"/>
                      <a:pt x="150841" y="85930"/>
                      <a:pt x="141487" y="85930"/>
                    </a:cubicBezTo>
                    <a:cubicBezTo>
                      <a:pt x="117516" y="83299"/>
                      <a:pt x="104069" y="70147"/>
                      <a:pt x="101730" y="46180"/>
                    </a:cubicBezTo>
                    <a:cubicBezTo>
                      <a:pt x="104069" y="18414"/>
                      <a:pt x="118101" y="3215"/>
                      <a:pt x="144410" y="585"/>
                    </a:cubicBezTo>
                    <a:cubicBezTo>
                      <a:pt x="149380" y="585"/>
                      <a:pt x="155226" y="2046"/>
                      <a:pt x="161365" y="5261"/>
                    </a:cubicBezTo>
                    <a:cubicBezTo>
                      <a:pt x="163704" y="6138"/>
                      <a:pt x="164873" y="6722"/>
                      <a:pt x="165750" y="6722"/>
                    </a:cubicBezTo>
                    <a:cubicBezTo>
                      <a:pt x="166335" y="6722"/>
                      <a:pt x="167212" y="5846"/>
                      <a:pt x="168673" y="4384"/>
                    </a:cubicBezTo>
                    <a:lnTo>
                      <a:pt x="170135" y="2923"/>
                    </a:lnTo>
                    <a:lnTo>
                      <a:pt x="174812" y="2923"/>
                    </a:lnTo>
                    <a:lnTo>
                      <a:pt x="174812" y="31858"/>
                    </a:lnTo>
                    <a:lnTo>
                      <a:pt x="170135" y="31858"/>
                    </a:lnTo>
                    <a:cubicBezTo>
                      <a:pt x="165165" y="14614"/>
                      <a:pt x="156980" y="5846"/>
                      <a:pt x="145579" y="6138"/>
                    </a:cubicBezTo>
                    <a:cubicBezTo>
                      <a:pt x="131255" y="6138"/>
                      <a:pt x="124239" y="18706"/>
                      <a:pt x="124239" y="43549"/>
                    </a:cubicBezTo>
                    <a:cubicBezTo>
                      <a:pt x="124532" y="67224"/>
                      <a:pt x="130671" y="79792"/>
                      <a:pt x="142656" y="80961"/>
                    </a:cubicBezTo>
                    <a:cubicBezTo>
                      <a:pt x="152011" y="81253"/>
                      <a:pt x="156688" y="75700"/>
                      <a:pt x="156396" y="64009"/>
                    </a:cubicBezTo>
                    <a:cubicBezTo>
                      <a:pt x="157273" y="54071"/>
                      <a:pt x="152303" y="49687"/>
                      <a:pt x="141195" y="50564"/>
                    </a:cubicBezTo>
                    <a:close/>
                    <a:moveTo>
                      <a:pt x="276835" y="66639"/>
                    </a:moveTo>
                    <a:lnTo>
                      <a:pt x="281512" y="66639"/>
                    </a:lnTo>
                    <a:cubicBezTo>
                      <a:pt x="281512" y="79207"/>
                      <a:pt x="275665" y="85637"/>
                      <a:pt x="263972" y="85637"/>
                    </a:cubicBezTo>
                    <a:cubicBezTo>
                      <a:pt x="251987" y="85930"/>
                      <a:pt x="245848" y="79207"/>
                      <a:pt x="245848" y="65763"/>
                    </a:cubicBezTo>
                    <a:cubicBezTo>
                      <a:pt x="246725" y="51441"/>
                      <a:pt x="241755" y="44718"/>
                      <a:pt x="231232" y="45303"/>
                    </a:cubicBezTo>
                    <a:lnTo>
                      <a:pt x="231232" y="70439"/>
                    </a:lnTo>
                    <a:cubicBezTo>
                      <a:pt x="230355" y="77746"/>
                      <a:pt x="234155" y="80961"/>
                      <a:pt x="243217" y="80376"/>
                    </a:cubicBezTo>
                    <a:lnTo>
                      <a:pt x="243217" y="85053"/>
                    </a:lnTo>
                    <a:lnTo>
                      <a:pt x="199952" y="85053"/>
                    </a:lnTo>
                    <a:lnTo>
                      <a:pt x="199952" y="80376"/>
                    </a:lnTo>
                    <a:cubicBezTo>
                      <a:pt x="208430" y="80669"/>
                      <a:pt x="212523" y="78038"/>
                      <a:pt x="211938" y="72193"/>
                    </a:cubicBezTo>
                    <a:lnTo>
                      <a:pt x="211938" y="14322"/>
                    </a:lnTo>
                    <a:cubicBezTo>
                      <a:pt x="212523" y="8768"/>
                      <a:pt x="208722" y="5846"/>
                      <a:pt x="199952" y="6138"/>
                    </a:cubicBezTo>
                    <a:lnTo>
                      <a:pt x="199952" y="1461"/>
                    </a:lnTo>
                    <a:lnTo>
                      <a:pt x="242632" y="1461"/>
                    </a:lnTo>
                    <a:cubicBezTo>
                      <a:pt x="262803" y="1754"/>
                      <a:pt x="273035" y="9061"/>
                      <a:pt x="273327" y="23675"/>
                    </a:cubicBezTo>
                    <a:cubicBezTo>
                      <a:pt x="273035" y="36535"/>
                      <a:pt x="263095" y="43257"/>
                      <a:pt x="243802" y="43549"/>
                    </a:cubicBezTo>
                    <a:lnTo>
                      <a:pt x="243802" y="44134"/>
                    </a:lnTo>
                    <a:cubicBezTo>
                      <a:pt x="255202" y="45011"/>
                      <a:pt x="262218" y="51149"/>
                      <a:pt x="265142" y="62255"/>
                    </a:cubicBezTo>
                    <a:cubicBezTo>
                      <a:pt x="268065" y="72777"/>
                      <a:pt x="270404" y="77161"/>
                      <a:pt x="272157" y="75408"/>
                    </a:cubicBezTo>
                    <a:cubicBezTo>
                      <a:pt x="275081" y="75992"/>
                      <a:pt x="276542" y="73070"/>
                      <a:pt x="276835" y="66639"/>
                    </a:cubicBezTo>
                    <a:close/>
                    <a:moveTo>
                      <a:pt x="231524" y="14614"/>
                    </a:moveTo>
                    <a:lnTo>
                      <a:pt x="231524" y="40627"/>
                    </a:lnTo>
                    <a:cubicBezTo>
                      <a:pt x="246433" y="40919"/>
                      <a:pt x="253449" y="35366"/>
                      <a:pt x="252864" y="23967"/>
                    </a:cubicBezTo>
                    <a:cubicBezTo>
                      <a:pt x="252571" y="13445"/>
                      <a:pt x="248187" y="7892"/>
                      <a:pt x="239709" y="7307"/>
                    </a:cubicBezTo>
                    <a:cubicBezTo>
                      <a:pt x="234155" y="7307"/>
                      <a:pt x="231524" y="9645"/>
                      <a:pt x="231524" y="14614"/>
                    </a:cubicBezTo>
                    <a:close/>
                    <a:moveTo>
                      <a:pt x="338808" y="85053"/>
                    </a:moveTo>
                    <a:lnTo>
                      <a:pt x="294667" y="85053"/>
                    </a:lnTo>
                    <a:lnTo>
                      <a:pt x="294667" y="80376"/>
                    </a:lnTo>
                    <a:cubicBezTo>
                      <a:pt x="303144" y="80669"/>
                      <a:pt x="307237" y="78038"/>
                      <a:pt x="306652" y="72193"/>
                    </a:cubicBezTo>
                    <a:lnTo>
                      <a:pt x="306652" y="14322"/>
                    </a:lnTo>
                    <a:cubicBezTo>
                      <a:pt x="307237" y="8768"/>
                      <a:pt x="303437" y="5846"/>
                      <a:pt x="294667" y="6138"/>
                    </a:cubicBezTo>
                    <a:lnTo>
                      <a:pt x="294667" y="1461"/>
                    </a:lnTo>
                    <a:lnTo>
                      <a:pt x="338808" y="1461"/>
                    </a:lnTo>
                    <a:lnTo>
                      <a:pt x="338808" y="6138"/>
                    </a:lnTo>
                    <a:cubicBezTo>
                      <a:pt x="330331" y="5846"/>
                      <a:pt x="326238" y="8476"/>
                      <a:pt x="326823" y="14322"/>
                    </a:cubicBezTo>
                    <a:lnTo>
                      <a:pt x="326823" y="72193"/>
                    </a:lnTo>
                    <a:cubicBezTo>
                      <a:pt x="326238" y="77746"/>
                      <a:pt x="330038" y="80669"/>
                      <a:pt x="338808" y="80376"/>
                    </a:cubicBezTo>
                    <a:lnTo>
                      <a:pt x="338808" y="85053"/>
                    </a:lnTo>
                    <a:close/>
                    <a:moveTo>
                      <a:pt x="430892" y="2046"/>
                    </a:moveTo>
                    <a:lnTo>
                      <a:pt x="430892" y="31858"/>
                    </a:lnTo>
                    <a:lnTo>
                      <a:pt x="426214" y="31858"/>
                    </a:lnTo>
                    <a:cubicBezTo>
                      <a:pt x="419783" y="13737"/>
                      <a:pt x="410721" y="5261"/>
                      <a:pt x="398736" y="5846"/>
                    </a:cubicBezTo>
                    <a:cubicBezTo>
                      <a:pt x="384411" y="5846"/>
                      <a:pt x="377396" y="18414"/>
                      <a:pt x="377396" y="43257"/>
                    </a:cubicBezTo>
                    <a:cubicBezTo>
                      <a:pt x="377396" y="67808"/>
                      <a:pt x="385581" y="80376"/>
                      <a:pt x="401951" y="80669"/>
                    </a:cubicBezTo>
                    <a:cubicBezTo>
                      <a:pt x="418029" y="80376"/>
                      <a:pt x="426799" y="71024"/>
                      <a:pt x="427968" y="52318"/>
                    </a:cubicBezTo>
                    <a:lnTo>
                      <a:pt x="433523" y="52318"/>
                    </a:lnTo>
                    <a:cubicBezTo>
                      <a:pt x="432938" y="74239"/>
                      <a:pt x="421245" y="85053"/>
                      <a:pt x="399028" y="85345"/>
                    </a:cubicBezTo>
                    <a:cubicBezTo>
                      <a:pt x="371549" y="84468"/>
                      <a:pt x="356933" y="70439"/>
                      <a:pt x="354886" y="43257"/>
                    </a:cubicBezTo>
                    <a:cubicBezTo>
                      <a:pt x="357810" y="16952"/>
                      <a:pt x="371841" y="2631"/>
                      <a:pt x="397566" y="0"/>
                    </a:cubicBezTo>
                    <a:cubicBezTo>
                      <a:pt x="404582" y="0"/>
                      <a:pt x="412475" y="2338"/>
                      <a:pt x="421245" y="7015"/>
                    </a:cubicBezTo>
                    <a:lnTo>
                      <a:pt x="425922" y="1754"/>
                    </a:lnTo>
                    <a:lnTo>
                      <a:pt x="430892" y="1754"/>
                    </a:lnTo>
                    <a:lnTo>
                      <a:pt x="430892" y="2046"/>
                    </a:lnTo>
                    <a:close/>
                    <a:moveTo>
                      <a:pt x="447554" y="1754"/>
                    </a:moveTo>
                    <a:lnTo>
                      <a:pt x="490234" y="1754"/>
                    </a:lnTo>
                    <a:lnTo>
                      <a:pt x="490234" y="6430"/>
                    </a:lnTo>
                    <a:cubicBezTo>
                      <a:pt x="481464" y="6138"/>
                      <a:pt x="477372" y="8768"/>
                      <a:pt x="477956" y="14614"/>
                    </a:cubicBezTo>
                    <a:lnTo>
                      <a:pt x="477956" y="64301"/>
                    </a:lnTo>
                    <a:cubicBezTo>
                      <a:pt x="478541" y="74531"/>
                      <a:pt x="484388" y="79792"/>
                      <a:pt x="494912" y="80961"/>
                    </a:cubicBezTo>
                    <a:cubicBezTo>
                      <a:pt x="508943" y="80961"/>
                      <a:pt x="515667" y="73946"/>
                      <a:pt x="515667" y="60209"/>
                    </a:cubicBezTo>
                    <a:lnTo>
                      <a:pt x="515667" y="16075"/>
                    </a:lnTo>
                    <a:cubicBezTo>
                      <a:pt x="516544" y="10814"/>
                      <a:pt x="512159" y="7599"/>
                      <a:pt x="502512" y="6722"/>
                    </a:cubicBezTo>
                    <a:lnTo>
                      <a:pt x="502512" y="2046"/>
                    </a:lnTo>
                    <a:lnTo>
                      <a:pt x="533206" y="2046"/>
                    </a:lnTo>
                    <a:lnTo>
                      <a:pt x="533206" y="6722"/>
                    </a:lnTo>
                    <a:cubicBezTo>
                      <a:pt x="525021" y="7599"/>
                      <a:pt x="521221" y="10814"/>
                      <a:pt x="521806" y="16075"/>
                    </a:cubicBezTo>
                    <a:lnTo>
                      <a:pt x="521806" y="59040"/>
                    </a:lnTo>
                    <a:cubicBezTo>
                      <a:pt x="521806" y="76869"/>
                      <a:pt x="511282" y="85637"/>
                      <a:pt x="489942" y="85637"/>
                    </a:cubicBezTo>
                    <a:cubicBezTo>
                      <a:pt x="469479" y="85345"/>
                      <a:pt x="458955" y="77454"/>
                      <a:pt x="458663" y="62548"/>
                    </a:cubicBezTo>
                    <a:lnTo>
                      <a:pt x="458663" y="14614"/>
                    </a:lnTo>
                    <a:cubicBezTo>
                      <a:pt x="459247" y="9061"/>
                      <a:pt x="455447" y="6138"/>
                      <a:pt x="447262" y="6430"/>
                    </a:cubicBezTo>
                    <a:lnTo>
                      <a:pt x="447554" y="1754"/>
                    </a:lnTo>
                    <a:close/>
                    <a:moveTo>
                      <a:pt x="613012" y="85053"/>
                    </a:moveTo>
                    <a:lnTo>
                      <a:pt x="543438" y="85053"/>
                    </a:lnTo>
                    <a:lnTo>
                      <a:pt x="543438" y="80376"/>
                    </a:lnTo>
                    <a:cubicBezTo>
                      <a:pt x="551915" y="80669"/>
                      <a:pt x="556008" y="78038"/>
                      <a:pt x="555423" y="72193"/>
                    </a:cubicBezTo>
                    <a:lnTo>
                      <a:pt x="555423" y="14322"/>
                    </a:lnTo>
                    <a:cubicBezTo>
                      <a:pt x="556008" y="8768"/>
                      <a:pt x="552208" y="5846"/>
                      <a:pt x="543438" y="6138"/>
                    </a:cubicBezTo>
                    <a:lnTo>
                      <a:pt x="543438" y="1461"/>
                    </a:lnTo>
                    <a:lnTo>
                      <a:pt x="587579" y="1461"/>
                    </a:lnTo>
                    <a:lnTo>
                      <a:pt x="587579" y="6138"/>
                    </a:lnTo>
                    <a:cubicBezTo>
                      <a:pt x="579102" y="5846"/>
                      <a:pt x="575009" y="8476"/>
                      <a:pt x="575594" y="14322"/>
                    </a:cubicBezTo>
                    <a:lnTo>
                      <a:pt x="575594" y="71608"/>
                    </a:lnTo>
                    <a:cubicBezTo>
                      <a:pt x="575302" y="77161"/>
                      <a:pt x="577933" y="79792"/>
                      <a:pt x="583779" y="79207"/>
                    </a:cubicBezTo>
                    <a:cubicBezTo>
                      <a:pt x="595765" y="78331"/>
                      <a:pt x="604242" y="69562"/>
                      <a:pt x="608919" y="52610"/>
                    </a:cubicBezTo>
                    <a:lnTo>
                      <a:pt x="614181" y="52610"/>
                    </a:lnTo>
                    <a:lnTo>
                      <a:pt x="613012" y="85053"/>
                    </a:lnTo>
                    <a:close/>
                    <a:moveTo>
                      <a:pt x="627044" y="1754"/>
                    </a:moveTo>
                    <a:lnTo>
                      <a:pt x="705095" y="1754"/>
                    </a:lnTo>
                    <a:lnTo>
                      <a:pt x="705680" y="31274"/>
                    </a:lnTo>
                    <a:lnTo>
                      <a:pt x="700126" y="31274"/>
                    </a:lnTo>
                    <a:cubicBezTo>
                      <a:pt x="696326" y="15491"/>
                      <a:pt x="688433" y="7599"/>
                      <a:pt x="676447" y="7599"/>
                    </a:cubicBezTo>
                    <a:lnTo>
                      <a:pt x="676447" y="72485"/>
                    </a:lnTo>
                    <a:cubicBezTo>
                      <a:pt x="675863" y="78038"/>
                      <a:pt x="680247" y="80961"/>
                      <a:pt x="689602" y="80669"/>
                    </a:cubicBezTo>
                    <a:lnTo>
                      <a:pt x="689602" y="85345"/>
                    </a:lnTo>
                    <a:lnTo>
                      <a:pt x="642245" y="85345"/>
                    </a:lnTo>
                    <a:lnTo>
                      <a:pt x="642245" y="80669"/>
                    </a:lnTo>
                    <a:cubicBezTo>
                      <a:pt x="652476" y="80961"/>
                      <a:pt x="656861" y="78331"/>
                      <a:pt x="655984" y="72485"/>
                    </a:cubicBezTo>
                    <a:lnTo>
                      <a:pt x="655984" y="7599"/>
                    </a:lnTo>
                    <a:cubicBezTo>
                      <a:pt x="643999" y="7599"/>
                      <a:pt x="636106" y="15491"/>
                      <a:pt x="632306" y="31274"/>
                    </a:cubicBezTo>
                    <a:lnTo>
                      <a:pt x="626751" y="31274"/>
                    </a:lnTo>
                    <a:lnTo>
                      <a:pt x="627044" y="1754"/>
                    </a:lnTo>
                    <a:close/>
                    <a:moveTo>
                      <a:pt x="715911" y="1754"/>
                    </a:moveTo>
                    <a:lnTo>
                      <a:pt x="758591" y="1754"/>
                    </a:lnTo>
                    <a:lnTo>
                      <a:pt x="758591" y="6430"/>
                    </a:lnTo>
                    <a:cubicBezTo>
                      <a:pt x="749822" y="6138"/>
                      <a:pt x="745729" y="8768"/>
                      <a:pt x="746314" y="14614"/>
                    </a:cubicBezTo>
                    <a:lnTo>
                      <a:pt x="746314" y="64301"/>
                    </a:lnTo>
                    <a:cubicBezTo>
                      <a:pt x="746898" y="74531"/>
                      <a:pt x="752745" y="79792"/>
                      <a:pt x="763269" y="80961"/>
                    </a:cubicBezTo>
                    <a:cubicBezTo>
                      <a:pt x="777300" y="80961"/>
                      <a:pt x="784024" y="73946"/>
                      <a:pt x="784024" y="60209"/>
                    </a:cubicBezTo>
                    <a:lnTo>
                      <a:pt x="784024" y="16075"/>
                    </a:lnTo>
                    <a:cubicBezTo>
                      <a:pt x="784901" y="10814"/>
                      <a:pt x="780516" y="7599"/>
                      <a:pt x="770869" y="6722"/>
                    </a:cubicBezTo>
                    <a:lnTo>
                      <a:pt x="770869" y="2046"/>
                    </a:lnTo>
                    <a:lnTo>
                      <a:pt x="801564" y="2046"/>
                    </a:lnTo>
                    <a:lnTo>
                      <a:pt x="801564" y="6722"/>
                    </a:lnTo>
                    <a:cubicBezTo>
                      <a:pt x="793378" y="7599"/>
                      <a:pt x="789578" y="10814"/>
                      <a:pt x="790163" y="16075"/>
                    </a:cubicBezTo>
                    <a:lnTo>
                      <a:pt x="790163" y="59040"/>
                    </a:lnTo>
                    <a:cubicBezTo>
                      <a:pt x="790163" y="76869"/>
                      <a:pt x="779639" y="85637"/>
                      <a:pt x="758299" y="85637"/>
                    </a:cubicBezTo>
                    <a:cubicBezTo>
                      <a:pt x="737836" y="85345"/>
                      <a:pt x="727312" y="77454"/>
                      <a:pt x="727020" y="62548"/>
                    </a:cubicBezTo>
                    <a:lnTo>
                      <a:pt x="727020" y="14614"/>
                    </a:lnTo>
                    <a:cubicBezTo>
                      <a:pt x="727605" y="9061"/>
                      <a:pt x="723804" y="6138"/>
                      <a:pt x="715619" y="6430"/>
                    </a:cubicBezTo>
                    <a:lnTo>
                      <a:pt x="715911" y="1754"/>
                    </a:lnTo>
                    <a:close/>
                    <a:moveTo>
                      <a:pt x="888093" y="66639"/>
                    </a:moveTo>
                    <a:lnTo>
                      <a:pt x="892770" y="66639"/>
                    </a:lnTo>
                    <a:cubicBezTo>
                      <a:pt x="892770" y="79207"/>
                      <a:pt x="886924" y="85637"/>
                      <a:pt x="875230" y="85637"/>
                    </a:cubicBezTo>
                    <a:cubicBezTo>
                      <a:pt x="863245" y="85930"/>
                      <a:pt x="857106" y="79207"/>
                      <a:pt x="857106" y="65763"/>
                    </a:cubicBezTo>
                    <a:cubicBezTo>
                      <a:pt x="857983" y="51441"/>
                      <a:pt x="853013" y="44718"/>
                      <a:pt x="842490" y="45303"/>
                    </a:cubicBezTo>
                    <a:lnTo>
                      <a:pt x="842490" y="70439"/>
                    </a:lnTo>
                    <a:cubicBezTo>
                      <a:pt x="841613" y="77746"/>
                      <a:pt x="845413" y="80961"/>
                      <a:pt x="854475" y="80376"/>
                    </a:cubicBezTo>
                    <a:lnTo>
                      <a:pt x="854475" y="85053"/>
                    </a:lnTo>
                    <a:lnTo>
                      <a:pt x="811211" y="85053"/>
                    </a:lnTo>
                    <a:lnTo>
                      <a:pt x="811211" y="80376"/>
                    </a:lnTo>
                    <a:cubicBezTo>
                      <a:pt x="819688" y="80669"/>
                      <a:pt x="823781" y="78038"/>
                      <a:pt x="823196" y="72193"/>
                    </a:cubicBezTo>
                    <a:lnTo>
                      <a:pt x="823196" y="14322"/>
                    </a:lnTo>
                    <a:cubicBezTo>
                      <a:pt x="823781" y="8768"/>
                      <a:pt x="819980" y="5846"/>
                      <a:pt x="811211" y="6138"/>
                    </a:cubicBezTo>
                    <a:lnTo>
                      <a:pt x="811211" y="1461"/>
                    </a:lnTo>
                    <a:lnTo>
                      <a:pt x="853890" y="1461"/>
                    </a:lnTo>
                    <a:cubicBezTo>
                      <a:pt x="874061" y="1754"/>
                      <a:pt x="884293" y="9061"/>
                      <a:pt x="884585" y="23675"/>
                    </a:cubicBezTo>
                    <a:cubicBezTo>
                      <a:pt x="884293" y="36535"/>
                      <a:pt x="874353" y="43257"/>
                      <a:pt x="855060" y="43549"/>
                    </a:cubicBezTo>
                    <a:lnTo>
                      <a:pt x="855060" y="44134"/>
                    </a:lnTo>
                    <a:cubicBezTo>
                      <a:pt x="866460" y="45011"/>
                      <a:pt x="873476" y="51149"/>
                      <a:pt x="876400" y="62255"/>
                    </a:cubicBezTo>
                    <a:cubicBezTo>
                      <a:pt x="879323" y="72777"/>
                      <a:pt x="881662" y="77161"/>
                      <a:pt x="883416" y="75408"/>
                    </a:cubicBezTo>
                    <a:cubicBezTo>
                      <a:pt x="886339" y="75992"/>
                      <a:pt x="887800" y="73070"/>
                      <a:pt x="888093" y="66639"/>
                    </a:cubicBezTo>
                    <a:close/>
                    <a:moveTo>
                      <a:pt x="842490" y="14614"/>
                    </a:moveTo>
                    <a:lnTo>
                      <a:pt x="842490" y="40627"/>
                    </a:lnTo>
                    <a:cubicBezTo>
                      <a:pt x="857398" y="40919"/>
                      <a:pt x="864414" y="35366"/>
                      <a:pt x="863830" y="23967"/>
                    </a:cubicBezTo>
                    <a:cubicBezTo>
                      <a:pt x="863537" y="13445"/>
                      <a:pt x="859152" y="7892"/>
                      <a:pt x="850675" y="7307"/>
                    </a:cubicBezTo>
                    <a:cubicBezTo>
                      <a:pt x="845121" y="7307"/>
                      <a:pt x="842490" y="9645"/>
                      <a:pt x="842490" y="14614"/>
                    </a:cubicBezTo>
                    <a:close/>
                    <a:moveTo>
                      <a:pt x="935158" y="85053"/>
                    </a:moveTo>
                    <a:lnTo>
                      <a:pt x="902125" y="85053"/>
                    </a:lnTo>
                    <a:lnTo>
                      <a:pt x="902125" y="80376"/>
                    </a:lnTo>
                    <a:cubicBezTo>
                      <a:pt x="908848" y="79500"/>
                      <a:pt x="913818" y="74239"/>
                      <a:pt x="917326" y="64886"/>
                    </a:cubicBezTo>
                    <a:lnTo>
                      <a:pt x="944220" y="585"/>
                    </a:lnTo>
                    <a:lnTo>
                      <a:pt x="950359" y="585"/>
                    </a:lnTo>
                    <a:lnTo>
                      <a:pt x="981638" y="72485"/>
                    </a:lnTo>
                    <a:cubicBezTo>
                      <a:pt x="983392" y="77746"/>
                      <a:pt x="987192" y="80669"/>
                      <a:pt x="993039" y="80669"/>
                    </a:cubicBezTo>
                    <a:lnTo>
                      <a:pt x="993039" y="85345"/>
                    </a:lnTo>
                    <a:lnTo>
                      <a:pt x="949482" y="85345"/>
                    </a:lnTo>
                    <a:lnTo>
                      <a:pt x="949482" y="80669"/>
                    </a:lnTo>
                    <a:lnTo>
                      <a:pt x="954159" y="80669"/>
                    </a:lnTo>
                    <a:cubicBezTo>
                      <a:pt x="959129" y="80961"/>
                      <a:pt x="961467" y="79500"/>
                      <a:pt x="961175" y="76285"/>
                    </a:cubicBezTo>
                    <a:cubicBezTo>
                      <a:pt x="961175" y="75700"/>
                      <a:pt x="960882" y="74531"/>
                      <a:pt x="960590" y="72485"/>
                    </a:cubicBezTo>
                    <a:cubicBezTo>
                      <a:pt x="960882" y="73654"/>
                      <a:pt x="960882" y="73362"/>
                      <a:pt x="960005" y="71608"/>
                    </a:cubicBezTo>
                    <a:lnTo>
                      <a:pt x="953867" y="57871"/>
                    </a:lnTo>
                    <a:lnTo>
                      <a:pt x="927265" y="57871"/>
                    </a:lnTo>
                    <a:lnTo>
                      <a:pt x="923464" y="67224"/>
                    </a:lnTo>
                    <a:cubicBezTo>
                      <a:pt x="922588" y="68685"/>
                      <a:pt x="922003" y="71316"/>
                      <a:pt x="921710" y="74823"/>
                    </a:cubicBezTo>
                    <a:cubicBezTo>
                      <a:pt x="922003" y="78623"/>
                      <a:pt x="924341" y="80376"/>
                      <a:pt x="928726" y="80376"/>
                    </a:cubicBezTo>
                    <a:lnTo>
                      <a:pt x="934865" y="80376"/>
                    </a:lnTo>
                    <a:lnTo>
                      <a:pt x="934865" y="85053"/>
                    </a:lnTo>
                    <a:lnTo>
                      <a:pt x="935158" y="85053"/>
                    </a:lnTo>
                    <a:close/>
                    <a:moveTo>
                      <a:pt x="951236" y="50856"/>
                    </a:moveTo>
                    <a:lnTo>
                      <a:pt x="940419" y="25136"/>
                    </a:lnTo>
                    <a:lnTo>
                      <a:pt x="929896" y="50856"/>
                    </a:lnTo>
                    <a:lnTo>
                      <a:pt x="951236" y="50856"/>
                    </a:lnTo>
                    <a:close/>
                    <a:moveTo>
                      <a:pt x="1070798" y="85053"/>
                    </a:moveTo>
                    <a:lnTo>
                      <a:pt x="1001224" y="85053"/>
                    </a:lnTo>
                    <a:lnTo>
                      <a:pt x="1001224" y="80376"/>
                    </a:lnTo>
                    <a:cubicBezTo>
                      <a:pt x="1009701" y="80669"/>
                      <a:pt x="1013794" y="78038"/>
                      <a:pt x="1013209" y="72193"/>
                    </a:cubicBezTo>
                    <a:lnTo>
                      <a:pt x="1013209" y="14322"/>
                    </a:lnTo>
                    <a:cubicBezTo>
                      <a:pt x="1013794" y="8768"/>
                      <a:pt x="1009994" y="5846"/>
                      <a:pt x="1001224" y="6138"/>
                    </a:cubicBezTo>
                    <a:lnTo>
                      <a:pt x="1001224" y="1461"/>
                    </a:lnTo>
                    <a:lnTo>
                      <a:pt x="1045073" y="1461"/>
                    </a:lnTo>
                    <a:lnTo>
                      <a:pt x="1045073" y="6138"/>
                    </a:lnTo>
                    <a:cubicBezTo>
                      <a:pt x="1036595" y="5846"/>
                      <a:pt x="1032503" y="8476"/>
                      <a:pt x="1033088" y="14322"/>
                    </a:cubicBezTo>
                    <a:lnTo>
                      <a:pt x="1033088" y="71608"/>
                    </a:lnTo>
                    <a:cubicBezTo>
                      <a:pt x="1032795" y="77161"/>
                      <a:pt x="1035426" y="79792"/>
                      <a:pt x="1041273" y="79207"/>
                    </a:cubicBezTo>
                    <a:cubicBezTo>
                      <a:pt x="1053258" y="78331"/>
                      <a:pt x="1061736" y="69562"/>
                      <a:pt x="1066413" y="52610"/>
                    </a:cubicBezTo>
                    <a:lnTo>
                      <a:pt x="1071675" y="52610"/>
                    </a:lnTo>
                    <a:lnTo>
                      <a:pt x="1070798" y="85053"/>
                    </a:lnTo>
                    <a:close/>
                    <a:moveTo>
                      <a:pt x="1137449" y="72193"/>
                    </a:moveTo>
                    <a:lnTo>
                      <a:pt x="1137449" y="14322"/>
                    </a:lnTo>
                    <a:cubicBezTo>
                      <a:pt x="1138033" y="8768"/>
                      <a:pt x="1134233" y="5846"/>
                      <a:pt x="1126048" y="6138"/>
                    </a:cubicBezTo>
                    <a:lnTo>
                      <a:pt x="1126048" y="1461"/>
                    </a:lnTo>
                    <a:lnTo>
                      <a:pt x="1169312" y="1461"/>
                    </a:lnTo>
                    <a:cubicBezTo>
                      <a:pt x="1188898" y="1754"/>
                      <a:pt x="1199130" y="8768"/>
                      <a:pt x="1199715" y="22213"/>
                    </a:cubicBezTo>
                    <a:cubicBezTo>
                      <a:pt x="1199715" y="32443"/>
                      <a:pt x="1193283" y="38288"/>
                      <a:pt x="1180713" y="40334"/>
                    </a:cubicBezTo>
                    <a:cubicBezTo>
                      <a:pt x="1196499" y="42965"/>
                      <a:pt x="1204392" y="49687"/>
                      <a:pt x="1204392" y="61086"/>
                    </a:cubicBezTo>
                    <a:cubicBezTo>
                      <a:pt x="1203515" y="76577"/>
                      <a:pt x="1193283" y="84468"/>
                      <a:pt x="1173697" y="84761"/>
                    </a:cubicBezTo>
                    <a:lnTo>
                      <a:pt x="1126048" y="84761"/>
                    </a:lnTo>
                    <a:lnTo>
                      <a:pt x="1126048" y="80084"/>
                    </a:lnTo>
                    <a:cubicBezTo>
                      <a:pt x="1134233" y="80669"/>
                      <a:pt x="1138033" y="78038"/>
                      <a:pt x="1137449" y="72193"/>
                    </a:cubicBezTo>
                    <a:close/>
                    <a:moveTo>
                      <a:pt x="1156742" y="43842"/>
                    </a:moveTo>
                    <a:lnTo>
                      <a:pt x="1156742" y="70439"/>
                    </a:lnTo>
                    <a:cubicBezTo>
                      <a:pt x="1156450" y="76869"/>
                      <a:pt x="1159373" y="79792"/>
                      <a:pt x="1165220" y="79500"/>
                    </a:cubicBezTo>
                    <a:cubicBezTo>
                      <a:pt x="1177205" y="79207"/>
                      <a:pt x="1183344" y="73946"/>
                      <a:pt x="1183344" y="63424"/>
                    </a:cubicBezTo>
                    <a:cubicBezTo>
                      <a:pt x="1183052" y="50564"/>
                      <a:pt x="1176913" y="44134"/>
                      <a:pt x="1165220" y="44134"/>
                    </a:cubicBezTo>
                    <a:lnTo>
                      <a:pt x="1156742" y="44134"/>
                    </a:lnTo>
                    <a:lnTo>
                      <a:pt x="1156742" y="43842"/>
                    </a:lnTo>
                    <a:close/>
                    <a:moveTo>
                      <a:pt x="1156742" y="15491"/>
                    </a:moveTo>
                    <a:lnTo>
                      <a:pt x="1156742" y="38581"/>
                    </a:lnTo>
                    <a:lnTo>
                      <a:pt x="1160543" y="38581"/>
                    </a:lnTo>
                    <a:cubicBezTo>
                      <a:pt x="1172820" y="38581"/>
                      <a:pt x="1178959" y="33612"/>
                      <a:pt x="1178667" y="23382"/>
                    </a:cubicBezTo>
                    <a:cubicBezTo>
                      <a:pt x="1178375" y="12860"/>
                      <a:pt x="1173697" y="7599"/>
                      <a:pt x="1164927" y="7307"/>
                    </a:cubicBezTo>
                    <a:cubicBezTo>
                      <a:pt x="1159666" y="7307"/>
                      <a:pt x="1156742" y="9938"/>
                      <a:pt x="1156742" y="15491"/>
                    </a:cubicBezTo>
                    <a:close/>
                    <a:moveTo>
                      <a:pt x="1249995" y="85053"/>
                    </a:moveTo>
                    <a:lnTo>
                      <a:pt x="1216670" y="85053"/>
                    </a:lnTo>
                    <a:lnTo>
                      <a:pt x="1216670" y="80376"/>
                    </a:lnTo>
                    <a:cubicBezTo>
                      <a:pt x="1223393" y="79500"/>
                      <a:pt x="1228363" y="74239"/>
                      <a:pt x="1231871" y="64886"/>
                    </a:cubicBezTo>
                    <a:lnTo>
                      <a:pt x="1258765" y="585"/>
                    </a:lnTo>
                    <a:lnTo>
                      <a:pt x="1264904" y="585"/>
                    </a:lnTo>
                    <a:lnTo>
                      <a:pt x="1296183" y="72485"/>
                    </a:lnTo>
                    <a:cubicBezTo>
                      <a:pt x="1297937" y="77746"/>
                      <a:pt x="1301737" y="80669"/>
                      <a:pt x="1307584" y="80669"/>
                    </a:cubicBezTo>
                    <a:lnTo>
                      <a:pt x="1307584" y="85345"/>
                    </a:lnTo>
                    <a:lnTo>
                      <a:pt x="1264027" y="85345"/>
                    </a:lnTo>
                    <a:lnTo>
                      <a:pt x="1264027" y="80669"/>
                    </a:lnTo>
                    <a:lnTo>
                      <a:pt x="1268704" y="80669"/>
                    </a:lnTo>
                    <a:cubicBezTo>
                      <a:pt x="1273674" y="80961"/>
                      <a:pt x="1276012" y="79500"/>
                      <a:pt x="1275720" y="76285"/>
                    </a:cubicBezTo>
                    <a:cubicBezTo>
                      <a:pt x="1275720" y="75700"/>
                      <a:pt x="1275427" y="74531"/>
                      <a:pt x="1275135" y="72485"/>
                    </a:cubicBezTo>
                    <a:cubicBezTo>
                      <a:pt x="1275427" y="73654"/>
                      <a:pt x="1275427" y="73362"/>
                      <a:pt x="1274550" y="71608"/>
                    </a:cubicBezTo>
                    <a:lnTo>
                      <a:pt x="1268412" y="57871"/>
                    </a:lnTo>
                    <a:lnTo>
                      <a:pt x="1241810" y="57871"/>
                    </a:lnTo>
                    <a:lnTo>
                      <a:pt x="1238010" y="67224"/>
                    </a:lnTo>
                    <a:cubicBezTo>
                      <a:pt x="1237133" y="68685"/>
                      <a:pt x="1236548" y="71316"/>
                      <a:pt x="1236255" y="74823"/>
                    </a:cubicBezTo>
                    <a:cubicBezTo>
                      <a:pt x="1236548" y="78623"/>
                      <a:pt x="1238887" y="80376"/>
                      <a:pt x="1243271" y="80376"/>
                    </a:cubicBezTo>
                    <a:lnTo>
                      <a:pt x="1249410" y="80376"/>
                    </a:lnTo>
                    <a:lnTo>
                      <a:pt x="1249410" y="85053"/>
                    </a:lnTo>
                    <a:lnTo>
                      <a:pt x="1249995" y="85053"/>
                    </a:lnTo>
                    <a:close/>
                    <a:moveTo>
                      <a:pt x="1266073" y="50856"/>
                    </a:moveTo>
                    <a:lnTo>
                      <a:pt x="1255257" y="25136"/>
                    </a:lnTo>
                    <a:lnTo>
                      <a:pt x="1244733" y="50856"/>
                    </a:lnTo>
                    <a:lnTo>
                      <a:pt x="1266073" y="50856"/>
                    </a:lnTo>
                    <a:close/>
                    <a:moveTo>
                      <a:pt x="1315476" y="6430"/>
                    </a:moveTo>
                    <a:lnTo>
                      <a:pt x="1315476" y="1754"/>
                    </a:lnTo>
                    <a:lnTo>
                      <a:pt x="1345002" y="1754"/>
                    </a:lnTo>
                    <a:lnTo>
                      <a:pt x="1385635" y="58748"/>
                    </a:lnTo>
                    <a:lnTo>
                      <a:pt x="1386220" y="58748"/>
                    </a:lnTo>
                    <a:lnTo>
                      <a:pt x="1386220" y="16075"/>
                    </a:lnTo>
                    <a:cubicBezTo>
                      <a:pt x="1386804" y="10814"/>
                      <a:pt x="1382712" y="7599"/>
                      <a:pt x="1373357" y="6722"/>
                    </a:cubicBezTo>
                    <a:lnTo>
                      <a:pt x="1373357" y="2046"/>
                    </a:lnTo>
                    <a:lnTo>
                      <a:pt x="1403760" y="2046"/>
                    </a:lnTo>
                    <a:lnTo>
                      <a:pt x="1403760" y="6722"/>
                    </a:lnTo>
                    <a:cubicBezTo>
                      <a:pt x="1395867" y="7599"/>
                      <a:pt x="1392359" y="10814"/>
                      <a:pt x="1392943" y="16075"/>
                    </a:cubicBezTo>
                    <a:lnTo>
                      <a:pt x="1392943" y="85345"/>
                    </a:lnTo>
                    <a:lnTo>
                      <a:pt x="1381543" y="85345"/>
                    </a:lnTo>
                    <a:lnTo>
                      <a:pt x="1335062" y="21044"/>
                    </a:lnTo>
                    <a:lnTo>
                      <a:pt x="1334478" y="21044"/>
                    </a:lnTo>
                    <a:lnTo>
                      <a:pt x="1334478" y="72777"/>
                    </a:lnTo>
                    <a:cubicBezTo>
                      <a:pt x="1333601" y="78331"/>
                      <a:pt x="1338278" y="81253"/>
                      <a:pt x="1348802" y="80961"/>
                    </a:cubicBezTo>
                    <a:lnTo>
                      <a:pt x="1348802" y="85637"/>
                    </a:lnTo>
                    <a:lnTo>
                      <a:pt x="1316061" y="85637"/>
                    </a:lnTo>
                    <a:lnTo>
                      <a:pt x="1316061" y="80961"/>
                    </a:lnTo>
                    <a:cubicBezTo>
                      <a:pt x="1324539" y="81253"/>
                      <a:pt x="1328631" y="78623"/>
                      <a:pt x="1328047" y="72777"/>
                    </a:cubicBezTo>
                    <a:lnTo>
                      <a:pt x="1328047" y="14906"/>
                    </a:lnTo>
                    <a:cubicBezTo>
                      <a:pt x="1328339" y="8768"/>
                      <a:pt x="1324246" y="6138"/>
                      <a:pt x="1315476" y="6430"/>
                    </a:cubicBezTo>
                    <a:close/>
                    <a:moveTo>
                      <a:pt x="1415745" y="6430"/>
                    </a:moveTo>
                    <a:lnTo>
                      <a:pt x="1415745" y="1754"/>
                    </a:lnTo>
                    <a:lnTo>
                      <a:pt x="1457840" y="1754"/>
                    </a:lnTo>
                    <a:lnTo>
                      <a:pt x="1457840" y="6430"/>
                    </a:lnTo>
                    <a:cubicBezTo>
                      <a:pt x="1450824" y="6138"/>
                      <a:pt x="1447609" y="8768"/>
                      <a:pt x="1447901" y="14614"/>
                    </a:cubicBezTo>
                    <a:lnTo>
                      <a:pt x="1447901" y="40627"/>
                    </a:lnTo>
                    <a:lnTo>
                      <a:pt x="1473041" y="15491"/>
                    </a:lnTo>
                    <a:cubicBezTo>
                      <a:pt x="1474795" y="14029"/>
                      <a:pt x="1475965" y="12276"/>
                      <a:pt x="1475965" y="10230"/>
                    </a:cubicBezTo>
                    <a:cubicBezTo>
                      <a:pt x="1475965" y="7599"/>
                      <a:pt x="1473918" y="6430"/>
                      <a:pt x="1469826" y="6430"/>
                    </a:cubicBezTo>
                    <a:lnTo>
                      <a:pt x="1465441" y="6430"/>
                    </a:lnTo>
                    <a:lnTo>
                      <a:pt x="1465441" y="1754"/>
                    </a:lnTo>
                    <a:lnTo>
                      <a:pt x="1501397" y="1754"/>
                    </a:lnTo>
                    <a:lnTo>
                      <a:pt x="1501397" y="6430"/>
                    </a:lnTo>
                    <a:cubicBezTo>
                      <a:pt x="1493797" y="7015"/>
                      <a:pt x="1488535" y="9353"/>
                      <a:pt x="1485319" y="13152"/>
                    </a:cubicBezTo>
                    <a:lnTo>
                      <a:pt x="1466318" y="31274"/>
                    </a:lnTo>
                    <a:lnTo>
                      <a:pt x="1493212" y="75408"/>
                    </a:lnTo>
                    <a:cubicBezTo>
                      <a:pt x="1494966" y="78915"/>
                      <a:pt x="1499059" y="80669"/>
                      <a:pt x="1505197" y="80669"/>
                    </a:cubicBezTo>
                    <a:lnTo>
                      <a:pt x="1505197" y="85345"/>
                    </a:lnTo>
                    <a:lnTo>
                      <a:pt x="1463394" y="85345"/>
                    </a:lnTo>
                    <a:lnTo>
                      <a:pt x="1463394" y="80669"/>
                    </a:lnTo>
                    <a:cubicBezTo>
                      <a:pt x="1467779" y="80084"/>
                      <a:pt x="1470118" y="79207"/>
                      <a:pt x="1470118" y="77746"/>
                    </a:cubicBezTo>
                    <a:cubicBezTo>
                      <a:pt x="1472457" y="80376"/>
                      <a:pt x="1466318" y="69270"/>
                      <a:pt x="1451994" y="45011"/>
                    </a:cubicBezTo>
                    <a:lnTo>
                      <a:pt x="1447609" y="48810"/>
                    </a:lnTo>
                    <a:lnTo>
                      <a:pt x="1447609" y="72485"/>
                    </a:lnTo>
                    <a:cubicBezTo>
                      <a:pt x="1447316" y="78038"/>
                      <a:pt x="1450240" y="80961"/>
                      <a:pt x="1456086" y="80669"/>
                    </a:cubicBezTo>
                    <a:lnTo>
                      <a:pt x="1456086" y="85345"/>
                    </a:lnTo>
                    <a:lnTo>
                      <a:pt x="1415453" y="85345"/>
                    </a:lnTo>
                    <a:lnTo>
                      <a:pt x="1415453" y="80669"/>
                    </a:lnTo>
                    <a:cubicBezTo>
                      <a:pt x="1423930" y="80961"/>
                      <a:pt x="1428023" y="78331"/>
                      <a:pt x="1427438" y="72485"/>
                    </a:cubicBezTo>
                    <a:lnTo>
                      <a:pt x="1427438" y="14614"/>
                    </a:lnTo>
                    <a:cubicBezTo>
                      <a:pt x="1428023" y="8768"/>
                      <a:pt x="1424222" y="6138"/>
                      <a:pt x="1415745" y="6430"/>
                    </a:cubicBezTo>
                    <a:close/>
                    <a:moveTo>
                      <a:pt x="1558693" y="43257"/>
                    </a:moveTo>
                    <a:cubicBezTo>
                      <a:pt x="1561617" y="16952"/>
                      <a:pt x="1575648" y="2631"/>
                      <a:pt x="1601373" y="0"/>
                    </a:cubicBezTo>
                    <a:cubicBezTo>
                      <a:pt x="1626514" y="2923"/>
                      <a:pt x="1640838" y="17244"/>
                      <a:pt x="1643469" y="43257"/>
                    </a:cubicBezTo>
                    <a:cubicBezTo>
                      <a:pt x="1640838" y="69270"/>
                      <a:pt x="1626806" y="83299"/>
                      <a:pt x="1601373" y="85345"/>
                    </a:cubicBezTo>
                    <a:cubicBezTo>
                      <a:pt x="1575356" y="83299"/>
                      <a:pt x="1561032" y="69270"/>
                      <a:pt x="1558693" y="43257"/>
                    </a:cubicBezTo>
                    <a:close/>
                    <a:moveTo>
                      <a:pt x="1581495" y="43257"/>
                    </a:moveTo>
                    <a:cubicBezTo>
                      <a:pt x="1581495" y="68101"/>
                      <a:pt x="1588219" y="80669"/>
                      <a:pt x="1601373" y="80669"/>
                    </a:cubicBezTo>
                    <a:cubicBezTo>
                      <a:pt x="1614236" y="80961"/>
                      <a:pt x="1620667" y="68393"/>
                      <a:pt x="1620667" y="43257"/>
                    </a:cubicBezTo>
                    <a:cubicBezTo>
                      <a:pt x="1620667" y="18121"/>
                      <a:pt x="1614236" y="5553"/>
                      <a:pt x="1601373" y="5846"/>
                    </a:cubicBezTo>
                    <a:cubicBezTo>
                      <a:pt x="1587926" y="5846"/>
                      <a:pt x="1581495" y="18414"/>
                      <a:pt x="1581495" y="43257"/>
                    </a:cubicBezTo>
                    <a:close/>
                    <a:moveTo>
                      <a:pt x="1702519" y="85053"/>
                    </a:moveTo>
                    <a:lnTo>
                      <a:pt x="1656916" y="85053"/>
                    </a:lnTo>
                    <a:lnTo>
                      <a:pt x="1656916" y="80376"/>
                    </a:lnTo>
                    <a:cubicBezTo>
                      <a:pt x="1665393" y="80669"/>
                      <a:pt x="1669486" y="78038"/>
                      <a:pt x="1668901" y="72193"/>
                    </a:cubicBezTo>
                    <a:lnTo>
                      <a:pt x="1668901" y="14322"/>
                    </a:lnTo>
                    <a:cubicBezTo>
                      <a:pt x="1669486" y="8768"/>
                      <a:pt x="1665686" y="5846"/>
                      <a:pt x="1656916" y="6138"/>
                    </a:cubicBezTo>
                    <a:lnTo>
                      <a:pt x="1656916" y="1461"/>
                    </a:lnTo>
                    <a:lnTo>
                      <a:pt x="1731752" y="1461"/>
                    </a:lnTo>
                    <a:lnTo>
                      <a:pt x="1732629" y="31274"/>
                    </a:lnTo>
                    <a:lnTo>
                      <a:pt x="1727367" y="31274"/>
                    </a:lnTo>
                    <a:cubicBezTo>
                      <a:pt x="1722982" y="15198"/>
                      <a:pt x="1713335" y="7015"/>
                      <a:pt x="1699011" y="7015"/>
                    </a:cubicBezTo>
                    <a:cubicBezTo>
                      <a:pt x="1691703" y="6430"/>
                      <a:pt x="1688487" y="8768"/>
                      <a:pt x="1689072" y="14614"/>
                    </a:cubicBezTo>
                    <a:lnTo>
                      <a:pt x="1689072" y="38288"/>
                    </a:lnTo>
                    <a:cubicBezTo>
                      <a:pt x="1699596" y="39165"/>
                      <a:pt x="1705735" y="34489"/>
                      <a:pt x="1708073" y="23967"/>
                    </a:cubicBezTo>
                    <a:lnTo>
                      <a:pt x="1712750" y="23967"/>
                    </a:lnTo>
                    <a:lnTo>
                      <a:pt x="1712750" y="57579"/>
                    </a:lnTo>
                    <a:lnTo>
                      <a:pt x="1708073" y="57579"/>
                    </a:lnTo>
                    <a:cubicBezTo>
                      <a:pt x="1705735" y="47057"/>
                      <a:pt x="1699596" y="42380"/>
                      <a:pt x="1689072" y="43257"/>
                    </a:cubicBezTo>
                    <a:lnTo>
                      <a:pt x="1689072" y="71608"/>
                    </a:lnTo>
                    <a:cubicBezTo>
                      <a:pt x="1688487" y="77161"/>
                      <a:pt x="1692872" y="80084"/>
                      <a:pt x="1702226" y="79792"/>
                    </a:cubicBezTo>
                    <a:lnTo>
                      <a:pt x="1702226" y="85053"/>
                    </a:lnTo>
                    <a:lnTo>
                      <a:pt x="1702519" y="85053"/>
                    </a:lnTo>
                    <a:close/>
                    <a:moveTo>
                      <a:pt x="1866223" y="2046"/>
                    </a:moveTo>
                    <a:lnTo>
                      <a:pt x="1866223" y="31858"/>
                    </a:lnTo>
                    <a:lnTo>
                      <a:pt x="1861545" y="31858"/>
                    </a:lnTo>
                    <a:cubicBezTo>
                      <a:pt x="1855114" y="13737"/>
                      <a:pt x="1846052" y="5261"/>
                      <a:pt x="1834067" y="5846"/>
                    </a:cubicBezTo>
                    <a:cubicBezTo>
                      <a:pt x="1819742" y="5846"/>
                      <a:pt x="1812726" y="18414"/>
                      <a:pt x="1812726" y="43257"/>
                    </a:cubicBezTo>
                    <a:cubicBezTo>
                      <a:pt x="1812726" y="67808"/>
                      <a:pt x="1820912" y="80376"/>
                      <a:pt x="1837282" y="80669"/>
                    </a:cubicBezTo>
                    <a:cubicBezTo>
                      <a:pt x="1853360" y="80376"/>
                      <a:pt x="1862130" y="71024"/>
                      <a:pt x="1863299" y="52318"/>
                    </a:cubicBezTo>
                    <a:lnTo>
                      <a:pt x="1868853" y="52318"/>
                    </a:lnTo>
                    <a:cubicBezTo>
                      <a:pt x="1868269" y="74239"/>
                      <a:pt x="1856576" y="85053"/>
                      <a:pt x="1834359" y="85345"/>
                    </a:cubicBezTo>
                    <a:cubicBezTo>
                      <a:pt x="1806880" y="84468"/>
                      <a:pt x="1792264" y="70439"/>
                      <a:pt x="1790217" y="43257"/>
                    </a:cubicBezTo>
                    <a:cubicBezTo>
                      <a:pt x="1793141" y="16952"/>
                      <a:pt x="1807172" y="2631"/>
                      <a:pt x="1832897" y="0"/>
                    </a:cubicBezTo>
                    <a:cubicBezTo>
                      <a:pt x="1839913" y="0"/>
                      <a:pt x="1847806" y="2338"/>
                      <a:pt x="1856576" y="7015"/>
                    </a:cubicBezTo>
                    <a:lnTo>
                      <a:pt x="1861253" y="1754"/>
                    </a:lnTo>
                    <a:lnTo>
                      <a:pt x="1866223" y="1754"/>
                    </a:lnTo>
                    <a:lnTo>
                      <a:pt x="1866223" y="2046"/>
                    </a:lnTo>
                    <a:close/>
                    <a:moveTo>
                      <a:pt x="1915626" y="38581"/>
                    </a:moveTo>
                    <a:lnTo>
                      <a:pt x="1942520" y="38581"/>
                    </a:lnTo>
                    <a:lnTo>
                      <a:pt x="1942520" y="14322"/>
                    </a:lnTo>
                    <a:cubicBezTo>
                      <a:pt x="1942813" y="8768"/>
                      <a:pt x="1939305" y="5846"/>
                      <a:pt x="1931996" y="6138"/>
                    </a:cubicBezTo>
                    <a:lnTo>
                      <a:pt x="1931996" y="1461"/>
                    </a:lnTo>
                    <a:lnTo>
                      <a:pt x="1974676" y="1461"/>
                    </a:lnTo>
                    <a:lnTo>
                      <a:pt x="1974676" y="6138"/>
                    </a:lnTo>
                    <a:cubicBezTo>
                      <a:pt x="1966199" y="5846"/>
                      <a:pt x="1962106" y="8476"/>
                      <a:pt x="1962691" y="14322"/>
                    </a:cubicBezTo>
                    <a:lnTo>
                      <a:pt x="1962691" y="72193"/>
                    </a:lnTo>
                    <a:cubicBezTo>
                      <a:pt x="1962106" y="77746"/>
                      <a:pt x="1965907" y="80669"/>
                      <a:pt x="1974676" y="80376"/>
                    </a:cubicBezTo>
                    <a:lnTo>
                      <a:pt x="1974676" y="85053"/>
                    </a:lnTo>
                    <a:lnTo>
                      <a:pt x="1931996" y="85053"/>
                    </a:lnTo>
                    <a:lnTo>
                      <a:pt x="1931996" y="80376"/>
                    </a:lnTo>
                    <a:cubicBezTo>
                      <a:pt x="1939305" y="80669"/>
                      <a:pt x="1942813" y="78038"/>
                      <a:pt x="1942520" y="72193"/>
                    </a:cubicBezTo>
                    <a:lnTo>
                      <a:pt x="1942520" y="43842"/>
                    </a:lnTo>
                    <a:lnTo>
                      <a:pt x="1915626" y="43842"/>
                    </a:lnTo>
                    <a:lnTo>
                      <a:pt x="1915626" y="72193"/>
                    </a:lnTo>
                    <a:cubicBezTo>
                      <a:pt x="1915334" y="77746"/>
                      <a:pt x="1918842" y="80669"/>
                      <a:pt x="1926150" y="80376"/>
                    </a:cubicBezTo>
                    <a:lnTo>
                      <a:pt x="1926150" y="85053"/>
                    </a:lnTo>
                    <a:lnTo>
                      <a:pt x="1884055" y="85053"/>
                    </a:lnTo>
                    <a:lnTo>
                      <a:pt x="1884055" y="80376"/>
                    </a:lnTo>
                    <a:cubicBezTo>
                      <a:pt x="1892240" y="80669"/>
                      <a:pt x="1896040" y="78038"/>
                      <a:pt x="1895455" y="72193"/>
                    </a:cubicBezTo>
                    <a:lnTo>
                      <a:pt x="1895455" y="14322"/>
                    </a:lnTo>
                    <a:cubicBezTo>
                      <a:pt x="1896040" y="8768"/>
                      <a:pt x="1892240" y="5846"/>
                      <a:pt x="1884055" y="6138"/>
                    </a:cubicBezTo>
                    <a:lnTo>
                      <a:pt x="1884055" y="1461"/>
                    </a:lnTo>
                    <a:lnTo>
                      <a:pt x="1926150" y="1461"/>
                    </a:lnTo>
                    <a:lnTo>
                      <a:pt x="1926150" y="6138"/>
                    </a:lnTo>
                    <a:cubicBezTo>
                      <a:pt x="1918842" y="5846"/>
                      <a:pt x="1915334" y="8476"/>
                      <a:pt x="1915626" y="14322"/>
                    </a:cubicBezTo>
                    <a:lnTo>
                      <a:pt x="1915626" y="38581"/>
                    </a:lnTo>
                    <a:close/>
                    <a:moveTo>
                      <a:pt x="2031388" y="85053"/>
                    </a:moveTo>
                    <a:lnTo>
                      <a:pt x="1987246" y="85053"/>
                    </a:lnTo>
                    <a:lnTo>
                      <a:pt x="1987246" y="80376"/>
                    </a:lnTo>
                    <a:cubicBezTo>
                      <a:pt x="1995724" y="80669"/>
                      <a:pt x="1999817" y="78038"/>
                      <a:pt x="1999232" y="72193"/>
                    </a:cubicBezTo>
                    <a:lnTo>
                      <a:pt x="1999232" y="14322"/>
                    </a:lnTo>
                    <a:cubicBezTo>
                      <a:pt x="1999817" y="8768"/>
                      <a:pt x="1996016" y="5846"/>
                      <a:pt x="1987246" y="6138"/>
                    </a:cubicBezTo>
                    <a:lnTo>
                      <a:pt x="1987246" y="1461"/>
                    </a:lnTo>
                    <a:lnTo>
                      <a:pt x="2031388" y="1461"/>
                    </a:lnTo>
                    <a:lnTo>
                      <a:pt x="2031388" y="6138"/>
                    </a:lnTo>
                    <a:cubicBezTo>
                      <a:pt x="2022910" y="5846"/>
                      <a:pt x="2018818" y="8476"/>
                      <a:pt x="2019402" y="14322"/>
                    </a:cubicBezTo>
                    <a:lnTo>
                      <a:pt x="2019402" y="72193"/>
                    </a:lnTo>
                    <a:cubicBezTo>
                      <a:pt x="2018818" y="77746"/>
                      <a:pt x="2022618" y="80669"/>
                      <a:pt x="2031388" y="80376"/>
                    </a:cubicBezTo>
                    <a:lnTo>
                      <a:pt x="2031388" y="85053"/>
                    </a:lnTo>
                    <a:close/>
                    <a:moveTo>
                      <a:pt x="2044543" y="6430"/>
                    </a:moveTo>
                    <a:lnTo>
                      <a:pt x="2044543" y="1754"/>
                    </a:lnTo>
                    <a:lnTo>
                      <a:pt x="2074068" y="1754"/>
                    </a:lnTo>
                    <a:lnTo>
                      <a:pt x="2114701" y="58748"/>
                    </a:lnTo>
                    <a:lnTo>
                      <a:pt x="2115286" y="58748"/>
                    </a:lnTo>
                    <a:lnTo>
                      <a:pt x="2115286" y="16075"/>
                    </a:lnTo>
                    <a:cubicBezTo>
                      <a:pt x="2115871" y="10814"/>
                      <a:pt x="2111778" y="7599"/>
                      <a:pt x="2102424" y="6722"/>
                    </a:cubicBezTo>
                    <a:lnTo>
                      <a:pt x="2102424" y="2046"/>
                    </a:lnTo>
                    <a:lnTo>
                      <a:pt x="2132826" y="2046"/>
                    </a:lnTo>
                    <a:lnTo>
                      <a:pt x="2132826" y="6722"/>
                    </a:lnTo>
                    <a:cubicBezTo>
                      <a:pt x="2124933" y="7599"/>
                      <a:pt x="2121425" y="10814"/>
                      <a:pt x="2122010" y="16075"/>
                    </a:cubicBezTo>
                    <a:lnTo>
                      <a:pt x="2122010" y="85345"/>
                    </a:lnTo>
                    <a:lnTo>
                      <a:pt x="2110609" y="85345"/>
                    </a:lnTo>
                    <a:lnTo>
                      <a:pt x="2064129" y="21044"/>
                    </a:lnTo>
                    <a:lnTo>
                      <a:pt x="2063544" y="21044"/>
                    </a:lnTo>
                    <a:lnTo>
                      <a:pt x="2063544" y="72777"/>
                    </a:lnTo>
                    <a:cubicBezTo>
                      <a:pt x="2062667" y="78331"/>
                      <a:pt x="2067344" y="81253"/>
                      <a:pt x="2077868" y="80961"/>
                    </a:cubicBezTo>
                    <a:lnTo>
                      <a:pt x="2077868" y="85637"/>
                    </a:lnTo>
                    <a:lnTo>
                      <a:pt x="2045127" y="85637"/>
                    </a:lnTo>
                    <a:lnTo>
                      <a:pt x="2045127" y="80961"/>
                    </a:lnTo>
                    <a:cubicBezTo>
                      <a:pt x="2053605" y="81253"/>
                      <a:pt x="2057697" y="78623"/>
                      <a:pt x="2057113" y="72777"/>
                    </a:cubicBezTo>
                    <a:lnTo>
                      <a:pt x="2057113" y="14906"/>
                    </a:lnTo>
                    <a:cubicBezTo>
                      <a:pt x="2057405" y="8768"/>
                      <a:pt x="2053313" y="6138"/>
                      <a:pt x="2044543" y="6430"/>
                    </a:cubicBezTo>
                    <a:close/>
                    <a:moveTo>
                      <a:pt x="2174921" y="85053"/>
                    </a:moveTo>
                    <a:lnTo>
                      <a:pt x="2141888" y="85053"/>
                    </a:lnTo>
                    <a:lnTo>
                      <a:pt x="2141888" y="80376"/>
                    </a:lnTo>
                    <a:cubicBezTo>
                      <a:pt x="2148612" y="79500"/>
                      <a:pt x="2153581" y="74239"/>
                      <a:pt x="2157089" y="64886"/>
                    </a:cubicBezTo>
                    <a:lnTo>
                      <a:pt x="2183983" y="585"/>
                    </a:lnTo>
                    <a:lnTo>
                      <a:pt x="2190122" y="585"/>
                    </a:lnTo>
                    <a:lnTo>
                      <a:pt x="2221401" y="72485"/>
                    </a:lnTo>
                    <a:cubicBezTo>
                      <a:pt x="2223155" y="77746"/>
                      <a:pt x="2226956" y="80669"/>
                      <a:pt x="2232802" y="80669"/>
                    </a:cubicBezTo>
                    <a:lnTo>
                      <a:pt x="2232802" y="85345"/>
                    </a:lnTo>
                    <a:lnTo>
                      <a:pt x="2189245" y="85345"/>
                    </a:lnTo>
                    <a:lnTo>
                      <a:pt x="2189245" y="80669"/>
                    </a:lnTo>
                    <a:lnTo>
                      <a:pt x="2193922" y="80669"/>
                    </a:lnTo>
                    <a:cubicBezTo>
                      <a:pt x="2198892" y="80961"/>
                      <a:pt x="2201231" y="79500"/>
                      <a:pt x="2200938" y="76285"/>
                    </a:cubicBezTo>
                    <a:cubicBezTo>
                      <a:pt x="2200938" y="75700"/>
                      <a:pt x="2200646" y="74531"/>
                      <a:pt x="2200354" y="72485"/>
                    </a:cubicBezTo>
                    <a:cubicBezTo>
                      <a:pt x="2200646" y="73654"/>
                      <a:pt x="2200646" y="73362"/>
                      <a:pt x="2199769" y="71608"/>
                    </a:cubicBezTo>
                    <a:lnTo>
                      <a:pt x="2193630" y="57871"/>
                    </a:lnTo>
                    <a:lnTo>
                      <a:pt x="2167028" y="57871"/>
                    </a:lnTo>
                    <a:lnTo>
                      <a:pt x="2163228" y="67224"/>
                    </a:lnTo>
                    <a:cubicBezTo>
                      <a:pt x="2162351" y="68685"/>
                      <a:pt x="2161766" y="71316"/>
                      <a:pt x="2161474" y="74823"/>
                    </a:cubicBezTo>
                    <a:cubicBezTo>
                      <a:pt x="2161766" y="78623"/>
                      <a:pt x="2164105" y="80376"/>
                      <a:pt x="2168490" y="80376"/>
                    </a:cubicBezTo>
                    <a:lnTo>
                      <a:pt x="2174629" y="80376"/>
                    </a:lnTo>
                    <a:lnTo>
                      <a:pt x="2174921" y="85053"/>
                    </a:lnTo>
                    <a:close/>
                    <a:moveTo>
                      <a:pt x="2190999" y="50856"/>
                    </a:moveTo>
                    <a:lnTo>
                      <a:pt x="2180183" y="25136"/>
                    </a:lnTo>
                    <a:lnTo>
                      <a:pt x="2169659" y="50856"/>
                    </a:lnTo>
                    <a:lnTo>
                      <a:pt x="2190999" y="50856"/>
                    </a:lnTo>
                    <a:close/>
                  </a:path>
                </a:pathLst>
              </a:custGeom>
              <a:grpFill/>
              <a:ln w="18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</a:endParaRPr>
              </a:p>
            </p:txBody>
          </p:sp>
        </p:grpSp>
      </p:grpSp>
      <p:grpSp>
        <p:nvGrpSpPr>
          <p:cNvPr id="183" name="组合 182"/>
          <p:cNvGrpSpPr/>
          <p:nvPr/>
        </p:nvGrpSpPr>
        <p:grpSpPr>
          <a:xfrm>
            <a:off x="3543752" y="3185140"/>
            <a:ext cx="2437044" cy="1258212"/>
            <a:chOff x="876300" y="3185140"/>
            <a:chExt cx="2437044" cy="1258212"/>
          </a:xfrm>
        </p:grpSpPr>
        <p:sp>
          <p:nvSpPr>
            <p:cNvPr id="184" name="矩形: 圆角 183"/>
            <p:cNvSpPr/>
            <p:nvPr/>
          </p:nvSpPr>
          <p:spPr>
            <a:xfrm>
              <a:off x="876300" y="3185140"/>
              <a:ext cx="2437044" cy="1258212"/>
            </a:xfrm>
            <a:prstGeom prst="roundRect">
              <a:avLst>
                <a:gd name="adj" fmla="val 8150"/>
              </a:avLst>
            </a:prstGeom>
            <a:gradFill>
              <a:gsLst>
                <a:gs pos="0">
                  <a:srgbClr val="FCE0A2"/>
                </a:gs>
                <a:gs pos="75000">
                  <a:srgbClr val="F6BB38"/>
                </a:gs>
              </a:gsLst>
              <a:lin ang="5400000" scaled="1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grpSp>
          <p:nvGrpSpPr>
            <p:cNvPr id="185" name="组合 184"/>
            <p:cNvGrpSpPr/>
            <p:nvPr/>
          </p:nvGrpSpPr>
          <p:grpSpPr>
            <a:xfrm>
              <a:off x="1092835" y="3606710"/>
              <a:ext cx="2003974" cy="396022"/>
              <a:chOff x="3252201" y="2557943"/>
              <a:chExt cx="1451576" cy="286857"/>
            </a:xfrm>
            <a:solidFill>
              <a:sysClr val="window" lastClr="FFFFFF"/>
            </a:solidFill>
          </p:grpSpPr>
          <p:sp>
            <p:nvSpPr>
              <p:cNvPr id="186" name="任意多边形: 形状 185"/>
              <p:cNvSpPr/>
              <p:nvPr/>
            </p:nvSpPr>
            <p:spPr>
              <a:xfrm>
                <a:off x="3380102" y="2557943"/>
                <a:ext cx="32858" cy="88685"/>
              </a:xfrm>
              <a:custGeom>
                <a:avLst/>
                <a:gdLst>
                  <a:gd name="connsiteX0" fmla="*/ 12473 w 67495"/>
                  <a:gd name="connsiteY0" fmla="*/ 182089 h 182172"/>
                  <a:gd name="connsiteX1" fmla="*/ 45213 w 67495"/>
                  <a:gd name="connsiteY1" fmla="*/ 182089 h 182172"/>
                  <a:gd name="connsiteX2" fmla="*/ 64507 w 67495"/>
                  <a:gd name="connsiteY2" fmla="*/ 176828 h 182172"/>
                  <a:gd name="connsiteX3" fmla="*/ 66846 w 67495"/>
                  <a:gd name="connsiteY3" fmla="*/ 169521 h 182172"/>
                  <a:gd name="connsiteX4" fmla="*/ 66846 w 67495"/>
                  <a:gd name="connsiteY4" fmla="*/ 153446 h 182172"/>
                  <a:gd name="connsiteX5" fmla="*/ 66846 w 67495"/>
                  <a:gd name="connsiteY5" fmla="*/ 130941 h 182172"/>
                  <a:gd name="connsiteX6" fmla="*/ 66846 w 67495"/>
                  <a:gd name="connsiteY6" fmla="*/ 42380 h 182172"/>
                  <a:gd name="connsiteX7" fmla="*/ 65676 w 67495"/>
                  <a:gd name="connsiteY7" fmla="*/ 0 h 182172"/>
                  <a:gd name="connsiteX8" fmla="*/ 1949 w 67495"/>
                  <a:gd name="connsiteY8" fmla="*/ 0 h 182172"/>
                  <a:gd name="connsiteX9" fmla="*/ 780 w 67495"/>
                  <a:gd name="connsiteY9" fmla="*/ 21044 h 182172"/>
                  <a:gd name="connsiteX10" fmla="*/ 780 w 67495"/>
                  <a:gd name="connsiteY10" fmla="*/ 109604 h 182172"/>
                  <a:gd name="connsiteX11" fmla="*/ 780 w 67495"/>
                  <a:gd name="connsiteY11" fmla="*/ 171859 h 182172"/>
                  <a:gd name="connsiteX12" fmla="*/ 12473 w 67495"/>
                  <a:gd name="connsiteY12" fmla="*/ 182089 h 1821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7495" h="182172">
                    <a:moveTo>
                      <a:pt x="12473" y="182089"/>
                    </a:moveTo>
                    <a:lnTo>
                      <a:pt x="45213" y="182089"/>
                    </a:lnTo>
                    <a:cubicBezTo>
                      <a:pt x="50768" y="182089"/>
                      <a:pt x="61291" y="183258"/>
                      <a:pt x="64507" y="176828"/>
                    </a:cubicBezTo>
                    <a:cubicBezTo>
                      <a:pt x="65676" y="175075"/>
                      <a:pt x="66846" y="171567"/>
                      <a:pt x="66846" y="169521"/>
                    </a:cubicBezTo>
                    <a:cubicBezTo>
                      <a:pt x="68307" y="165722"/>
                      <a:pt x="66846" y="157538"/>
                      <a:pt x="66846" y="153446"/>
                    </a:cubicBezTo>
                    <a:lnTo>
                      <a:pt x="66846" y="130941"/>
                    </a:lnTo>
                    <a:lnTo>
                      <a:pt x="66846" y="42380"/>
                    </a:lnTo>
                    <a:cubicBezTo>
                      <a:pt x="66846" y="37704"/>
                      <a:pt x="67723" y="0"/>
                      <a:pt x="65676" y="0"/>
                    </a:cubicBezTo>
                    <a:lnTo>
                      <a:pt x="1949" y="0"/>
                    </a:lnTo>
                    <a:cubicBezTo>
                      <a:pt x="195" y="0"/>
                      <a:pt x="780" y="18121"/>
                      <a:pt x="780" y="21044"/>
                    </a:cubicBezTo>
                    <a:lnTo>
                      <a:pt x="780" y="109604"/>
                    </a:lnTo>
                    <a:cubicBezTo>
                      <a:pt x="780" y="130064"/>
                      <a:pt x="-974" y="151400"/>
                      <a:pt x="780" y="171859"/>
                    </a:cubicBezTo>
                    <a:cubicBezTo>
                      <a:pt x="1657" y="177705"/>
                      <a:pt x="6626" y="181505"/>
                      <a:pt x="12473" y="182089"/>
                    </a:cubicBezTo>
                    <a:close/>
                  </a:path>
                </a:pathLst>
              </a:custGeom>
              <a:grpFill/>
              <a:ln w="18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</a:endParaRPr>
              </a:p>
            </p:txBody>
          </p:sp>
          <p:sp>
            <p:nvSpPr>
              <p:cNvPr id="187" name="任意多边形: 形状 186"/>
              <p:cNvSpPr/>
              <p:nvPr/>
            </p:nvSpPr>
            <p:spPr>
              <a:xfrm>
                <a:off x="3252201" y="2560362"/>
                <a:ext cx="288756" cy="284438"/>
              </a:xfrm>
              <a:custGeom>
                <a:avLst/>
                <a:gdLst>
                  <a:gd name="connsiteX0" fmla="*/ 369038 w 593146"/>
                  <a:gd name="connsiteY0" fmla="*/ 877 h 584277"/>
                  <a:gd name="connsiteX1" fmla="*/ 368746 w 593146"/>
                  <a:gd name="connsiteY1" fmla="*/ 93237 h 584277"/>
                  <a:gd name="connsiteX2" fmla="*/ 368454 w 593146"/>
                  <a:gd name="connsiteY2" fmla="*/ 180920 h 584277"/>
                  <a:gd name="connsiteX3" fmla="*/ 310865 w 593146"/>
                  <a:gd name="connsiteY3" fmla="*/ 191150 h 584277"/>
                  <a:gd name="connsiteX4" fmla="*/ 303265 w 593146"/>
                  <a:gd name="connsiteY4" fmla="*/ 229438 h 584277"/>
                  <a:gd name="connsiteX5" fmla="*/ 303265 w 593146"/>
                  <a:gd name="connsiteY5" fmla="*/ 289063 h 584277"/>
                  <a:gd name="connsiteX6" fmla="*/ 333667 w 593146"/>
                  <a:gd name="connsiteY6" fmla="*/ 281756 h 584277"/>
                  <a:gd name="connsiteX7" fmla="*/ 385701 w 593146"/>
                  <a:gd name="connsiteY7" fmla="*/ 281464 h 584277"/>
                  <a:gd name="connsiteX8" fmla="*/ 395348 w 593146"/>
                  <a:gd name="connsiteY8" fmla="*/ 268019 h 584277"/>
                  <a:gd name="connsiteX9" fmla="*/ 395348 w 593146"/>
                  <a:gd name="connsiteY9" fmla="*/ 244344 h 584277"/>
                  <a:gd name="connsiteX10" fmla="*/ 395348 w 593146"/>
                  <a:gd name="connsiteY10" fmla="*/ 207517 h 584277"/>
                  <a:gd name="connsiteX11" fmla="*/ 395348 w 593146"/>
                  <a:gd name="connsiteY11" fmla="*/ 75408 h 584277"/>
                  <a:gd name="connsiteX12" fmla="*/ 531573 w 593146"/>
                  <a:gd name="connsiteY12" fmla="*/ 289355 h 584277"/>
                  <a:gd name="connsiteX13" fmla="*/ 328697 w 593146"/>
                  <a:gd name="connsiteY13" fmla="*/ 522301 h 584277"/>
                  <a:gd name="connsiteX14" fmla="*/ 328697 w 593146"/>
                  <a:gd name="connsiteY14" fmla="*/ 451570 h 584277"/>
                  <a:gd name="connsiteX15" fmla="*/ 328697 w 593146"/>
                  <a:gd name="connsiteY15" fmla="*/ 416788 h 584277"/>
                  <a:gd name="connsiteX16" fmla="*/ 328697 w 593146"/>
                  <a:gd name="connsiteY16" fmla="*/ 399836 h 584277"/>
                  <a:gd name="connsiteX17" fmla="*/ 328697 w 593146"/>
                  <a:gd name="connsiteY17" fmla="*/ 391360 h 584277"/>
                  <a:gd name="connsiteX18" fmla="*/ 332205 w 593146"/>
                  <a:gd name="connsiteY18" fmla="*/ 387268 h 584277"/>
                  <a:gd name="connsiteX19" fmla="*/ 395640 w 593146"/>
                  <a:gd name="connsiteY19" fmla="*/ 374116 h 584277"/>
                  <a:gd name="connsiteX20" fmla="*/ 395640 w 593146"/>
                  <a:gd name="connsiteY20" fmla="*/ 344888 h 584277"/>
                  <a:gd name="connsiteX21" fmla="*/ 395640 w 593146"/>
                  <a:gd name="connsiteY21" fmla="*/ 282925 h 584277"/>
                  <a:gd name="connsiteX22" fmla="*/ 366115 w 593146"/>
                  <a:gd name="connsiteY22" fmla="*/ 295493 h 584277"/>
                  <a:gd name="connsiteX23" fmla="*/ 316127 w 593146"/>
                  <a:gd name="connsiteY23" fmla="*/ 295493 h 584277"/>
                  <a:gd name="connsiteX24" fmla="*/ 303557 w 593146"/>
                  <a:gd name="connsiteY24" fmla="*/ 327351 h 584277"/>
                  <a:gd name="connsiteX25" fmla="*/ 303557 w 593146"/>
                  <a:gd name="connsiteY25" fmla="*/ 386684 h 584277"/>
                  <a:gd name="connsiteX26" fmla="*/ 293033 w 593146"/>
                  <a:gd name="connsiteY26" fmla="*/ 386391 h 584277"/>
                  <a:gd name="connsiteX27" fmla="*/ 290110 w 593146"/>
                  <a:gd name="connsiteY27" fmla="*/ 380254 h 584277"/>
                  <a:gd name="connsiteX28" fmla="*/ 290110 w 593146"/>
                  <a:gd name="connsiteY28" fmla="*/ 364178 h 584277"/>
                  <a:gd name="connsiteX29" fmla="*/ 290110 w 593146"/>
                  <a:gd name="connsiteY29" fmla="*/ 333489 h 584277"/>
                  <a:gd name="connsiteX30" fmla="*/ 289817 w 593146"/>
                  <a:gd name="connsiteY30" fmla="*/ 305138 h 584277"/>
                  <a:gd name="connsiteX31" fmla="*/ 254738 w 593146"/>
                  <a:gd name="connsiteY31" fmla="*/ 295493 h 584277"/>
                  <a:gd name="connsiteX32" fmla="*/ 205919 w 593146"/>
                  <a:gd name="connsiteY32" fmla="*/ 295201 h 584277"/>
                  <a:gd name="connsiteX33" fmla="*/ 198026 w 593146"/>
                  <a:gd name="connsiteY33" fmla="*/ 283510 h 584277"/>
                  <a:gd name="connsiteX34" fmla="*/ 198026 w 593146"/>
                  <a:gd name="connsiteY34" fmla="*/ 353072 h 584277"/>
                  <a:gd name="connsiteX35" fmla="*/ 198319 w 593146"/>
                  <a:gd name="connsiteY35" fmla="*/ 376746 h 584277"/>
                  <a:gd name="connsiteX36" fmla="*/ 228721 w 593146"/>
                  <a:gd name="connsiteY36" fmla="*/ 386684 h 584277"/>
                  <a:gd name="connsiteX37" fmla="*/ 259708 w 593146"/>
                  <a:gd name="connsiteY37" fmla="*/ 386684 h 584277"/>
                  <a:gd name="connsiteX38" fmla="*/ 263800 w 593146"/>
                  <a:gd name="connsiteY38" fmla="*/ 398375 h 584277"/>
                  <a:gd name="connsiteX39" fmla="*/ 263800 w 593146"/>
                  <a:gd name="connsiteY39" fmla="*/ 521716 h 584277"/>
                  <a:gd name="connsiteX40" fmla="*/ 60925 w 593146"/>
                  <a:gd name="connsiteY40" fmla="*/ 288771 h 584277"/>
                  <a:gd name="connsiteX41" fmla="*/ 197734 w 593146"/>
                  <a:gd name="connsiteY41" fmla="*/ 74823 h 584277"/>
                  <a:gd name="connsiteX42" fmla="*/ 197734 w 593146"/>
                  <a:gd name="connsiteY42" fmla="*/ 267727 h 584277"/>
                  <a:gd name="connsiteX43" fmla="*/ 210304 w 593146"/>
                  <a:gd name="connsiteY43" fmla="*/ 280879 h 584277"/>
                  <a:gd name="connsiteX44" fmla="*/ 249184 w 593146"/>
                  <a:gd name="connsiteY44" fmla="*/ 280879 h 584277"/>
                  <a:gd name="connsiteX45" fmla="*/ 290110 w 593146"/>
                  <a:gd name="connsiteY45" fmla="*/ 288186 h 584277"/>
                  <a:gd name="connsiteX46" fmla="*/ 290110 w 593146"/>
                  <a:gd name="connsiteY46" fmla="*/ 220670 h 584277"/>
                  <a:gd name="connsiteX47" fmla="*/ 275201 w 593146"/>
                  <a:gd name="connsiteY47" fmla="*/ 189688 h 584277"/>
                  <a:gd name="connsiteX48" fmla="*/ 243922 w 593146"/>
                  <a:gd name="connsiteY48" fmla="*/ 189688 h 584277"/>
                  <a:gd name="connsiteX49" fmla="*/ 224628 w 593146"/>
                  <a:gd name="connsiteY49" fmla="*/ 161922 h 584277"/>
                  <a:gd name="connsiteX50" fmla="*/ 224628 w 593146"/>
                  <a:gd name="connsiteY50" fmla="*/ 0 h 584277"/>
                  <a:gd name="connsiteX51" fmla="*/ 705 w 593146"/>
                  <a:gd name="connsiteY51" fmla="*/ 308061 h 584277"/>
                  <a:gd name="connsiteX52" fmla="*/ 336882 w 593146"/>
                  <a:gd name="connsiteY52" fmla="*/ 581633 h 584277"/>
                  <a:gd name="connsiteX53" fmla="*/ 592669 w 593146"/>
                  <a:gd name="connsiteY53" fmla="*/ 270649 h 584277"/>
                  <a:gd name="connsiteX54" fmla="*/ 369038 w 593146"/>
                  <a:gd name="connsiteY54" fmla="*/ 877 h 5842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593146" h="584277">
                    <a:moveTo>
                      <a:pt x="369038" y="877"/>
                    </a:moveTo>
                    <a:cubicBezTo>
                      <a:pt x="369038" y="31858"/>
                      <a:pt x="368746" y="62547"/>
                      <a:pt x="368746" y="93237"/>
                    </a:cubicBezTo>
                    <a:cubicBezTo>
                      <a:pt x="368746" y="121588"/>
                      <a:pt x="372254" y="152861"/>
                      <a:pt x="368454" y="180920"/>
                    </a:cubicBezTo>
                    <a:cubicBezTo>
                      <a:pt x="366115" y="199041"/>
                      <a:pt x="323143" y="187350"/>
                      <a:pt x="310865" y="191150"/>
                    </a:cubicBezTo>
                    <a:cubicBezTo>
                      <a:pt x="298003" y="195242"/>
                      <a:pt x="303265" y="219793"/>
                      <a:pt x="303265" y="229438"/>
                    </a:cubicBezTo>
                    <a:lnTo>
                      <a:pt x="303265" y="289063"/>
                    </a:lnTo>
                    <a:cubicBezTo>
                      <a:pt x="308526" y="278249"/>
                      <a:pt x="324020" y="281756"/>
                      <a:pt x="333667" y="281756"/>
                    </a:cubicBezTo>
                    <a:cubicBezTo>
                      <a:pt x="350037" y="281756"/>
                      <a:pt x="369623" y="284679"/>
                      <a:pt x="385701" y="281464"/>
                    </a:cubicBezTo>
                    <a:cubicBezTo>
                      <a:pt x="392425" y="280002"/>
                      <a:pt x="395348" y="274449"/>
                      <a:pt x="395348" y="268019"/>
                    </a:cubicBezTo>
                    <a:cubicBezTo>
                      <a:pt x="393302" y="266265"/>
                      <a:pt x="395348" y="247559"/>
                      <a:pt x="395348" y="244344"/>
                    </a:cubicBezTo>
                    <a:lnTo>
                      <a:pt x="395348" y="207517"/>
                    </a:lnTo>
                    <a:lnTo>
                      <a:pt x="395348" y="75408"/>
                    </a:lnTo>
                    <a:cubicBezTo>
                      <a:pt x="477784" y="113696"/>
                      <a:pt x="531573" y="198749"/>
                      <a:pt x="531573" y="289355"/>
                    </a:cubicBezTo>
                    <a:cubicBezTo>
                      <a:pt x="531573" y="404805"/>
                      <a:pt x="443582" y="506810"/>
                      <a:pt x="328697" y="522301"/>
                    </a:cubicBezTo>
                    <a:lnTo>
                      <a:pt x="328697" y="451570"/>
                    </a:lnTo>
                    <a:lnTo>
                      <a:pt x="328697" y="416788"/>
                    </a:lnTo>
                    <a:lnTo>
                      <a:pt x="328697" y="399836"/>
                    </a:lnTo>
                    <a:cubicBezTo>
                      <a:pt x="328697" y="397498"/>
                      <a:pt x="328112" y="393698"/>
                      <a:pt x="328697" y="391360"/>
                    </a:cubicBezTo>
                    <a:cubicBezTo>
                      <a:pt x="330159" y="386099"/>
                      <a:pt x="327820" y="388730"/>
                      <a:pt x="332205" y="387268"/>
                    </a:cubicBezTo>
                    <a:cubicBezTo>
                      <a:pt x="339513" y="384638"/>
                      <a:pt x="403825" y="395160"/>
                      <a:pt x="395640" y="374116"/>
                    </a:cubicBezTo>
                    <a:cubicBezTo>
                      <a:pt x="392132" y="368563"/>
                      <a:pt x="395640" y="351610"/>
                      <a:pt x="395640" y="344888"/>
                    </a:cubicBezTo>
                    <a:lnTo>
                      <a:pt x="395640" y="282925"/>
                    </a:lnTo>
                    <a:cubicBezTo>
                      <a:pt x="396517" y="299293"/>
                      <a:pt x="376639" y="295493"/>
                      <a:pt x="366115" y="295493"/>
                    </a:cubicBezTo>
                    <a:cubicBezTo>
                      <a:pt x="350037" y="295493"/>
                      <a:pt x="332205" y="293155"/>
                      <a:pt x="316127" y="295493"/>
                    </a:cubicBezTo>
                    <a:cubicBezTo>
                      <a:pt x="299464" y="295493"/>
                      <a:pt x="303557" y="316829"/>
                      <a:pt x="303557" y="327351"/>
                    </a:cubicBezTo>
                    <a:lnTo>
                      <a:pt x="303557" y="386684"/>
                    </a:lnTo>
                    <a:cubicBezTo>
                      <a:pt x="300926" y="386684"/>
                      <a:pt x="295664" y="387268"/>
                      <a:pt x="293033" y="386391"/>
                    </a:cubicBezTo>
                    <a:cubicBezTo>
                      <a:pt x="289525" y="384638"/>
                      <a:pt x="290110" y="385515"/>
                      <a:pt x="290110" y="380254"/>
                    </a:cubicBezTo>
                    <a:lnTo>
                      <a:pt x="290110" y="364178"/>
                    </a:lnTo>
                    <a:lnTo>
                      <a:pt x="290110" y="333489"/>
                    </a:lnTo>
                    <a:cubicBezTo>
                      <a:pt x="290110" y="324721"/>
                      <a:pt x="291864" y="313907"/>
                      <a:pt x="289817" y="305138"/>
                    </a:cubicBezTo>
                    <a:cubicBezTo>
                      <a:pt x="287187" y="290817"/>
                      <a:pt x="264385" y="295493"/>
                      <a:pt x="254738" y="295493"/>
                    </a:cubicBezTo>
                    <a:cubicBezTo>
                      <a:pt x="239537" y="295493"/>
                      <a:pt x="220828" y="298708"/>
                      <a:pt x="205919" y="295201"/>
                    </a:cubicBezTo>
                    <a:cubicBezTo>
                      <a:pt x="200365" y="293739"/>
                      <a:pt x="197734" y="289355"/>
                      <a:pt x="198026" y="283510"/>
                    </a:cubicBezTo>
                    <a:lnTo>
                      <a:pt x="198026" y="353072"/>
                    </a:lnTo>
                    <a:cubicBezTo>
                      <a:pt x="198026" y="360671"/>
                      <a:pt x="196565" y="369439"/>
                      <a:pt x="198319" y="376746"/>
                    </a:cubicBezTo>
                    <a:cubicBezTo>
                      <a:pt x="200657" y="390191"/>
                      <a:pt x="219074" y="386684"/>
                      <a:pt x="228721" y="386684"/>
                    </a:cubicBezTo>
                    <a:lnTo>
                      <a:pt x="259708" y="386684"/>
                    </a:lnTo>
                    <a:cubicBezTo>
                      <a:pt x="266139" y="386684"/>
                      <a:pt x="263800" y="392529"/>
                      <a:pt x="263800" y="398375"/>
                    </a:cubicBezTo>
                    <a:lnTo>
                      <a:pt x="263800" y="521716"/>
                    </a:lnTo>
                    <a:cubicBezTo>
                      <a:pt x="148915" y="506225"/>
                      <a:pt x="60925" y="404513"/>
                      <a:pt x="60925" y="288771"/>
                    </a:cubicBezTo>
                    <a:cubicBezTo>
                      <a:pt x="60925" y="197872"/>
                      <a:pt x="115298" y="112819"/>
                      <a:pt x="197734" y="74823"/>
                    </a:cubicBezTo>
                    <a:lnTo>
                      <a:pt x="197734" y="267727"/>
                    </a:lnTo>
                    <a:cubicBezTo>
                      <a:pt x="198611" y="275618"/>
                      <a:pt x="202119" y="279710"/>
                      <a:pt x="210304" y="280879"/>
                    </a:cubicBezTo>
                    <a:lnTo>
                      <a:pt x="249184" y="280879"/>
                    </a:lnTo>
                    <a:cubicBezTo>
                      <a:pt x="260292" y="280879"/>
                      <a:pt x="283971" y="275326"/>
                      <a:pt x="290110" y="288186"/>
                    </a:cubicBezTo>
                    <a:lnTo>
                      <a:pt x="290110" y="220670"/>
                    </a:lnTo>
                    <a:cubicBezTo>
                      <a:pt x="290110" y="206056"/>
                      <a:pt x="293325" y="190857"/>
                      <a:pt x="275201" y="189688"/>
                    </a:cubicBezTo>
                    <a:cubicBezTo>
                      <a:pt x="264970" y="189104"/>
                      <a:pt x="254446" y="189688"/>
                      <a:pt x="243922" y="189688"/>
                    </a:cubicBezTo>
                    <a:cubicBezTo>
                      <a:pt x="223751" y="189688"/>
                      <a:pt x="224628" y="180628"/>
                      <a:pt x="224628" y="161922"/>
                    </a:cubicBezTo>
                    <a:lnTo>
                      <a:pt x="224628" y="0"/>
                    </a:lnTo>
                    <a:cubicBezTo>
                      <a:pt x="86942" y="34489"/>
                      <a:pt x="-9234" y="166306"/>
                      <a:pt x="705" y="308061"/>
                    </a:cubicBezTo>
                    <a:cubicBezTo>
                      <a:pt x="12398" y="476998"/>
                      <a:pt x="169086" y="604431"/>
                      <a:pt x="336882" y="581633"/>
                    </a:cubicBezTo>
                    <a:cubicBezTo>
                      <a:pt x="488308" y="561174"/>
                      <a:pt x="601439" y="422926"/>
                      <a:pt x="592669" y="270649"/>
                    </a:cubicBezTo>
                    <a:cubicBezTo>
                      <a:pt x="584777" y="143801"/>
                      <a:pt x="492986" y="32443"/>
                      <a:pt x="369038" y="877"/>
                    </a:cubicBezTo>
                    <a:close/>
                  </a:path>
                </a:pathLst>
              </a:custGeom>
              <a:grpFill/>
              <a:ln w="18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</a:endParaRPr>
              </a:p>
            </p:txBody>
          </p:sp>
          <p:sp>
            <p:nvSpPr>
              <p:cNvPr id="188" name="任意多边形: 形状 187"/>
              <p:cNvSpPr/>
              <p:nvPr/>
            </p:nvSpPr>
            <p:spPr>
              <a:xfrm>
                <a:off x="3615295" y="2572420"/>
                <a:ext cx="298853" cy="152590"/>
              </a:xfrm>
              <a:custGeom>
                <a:avLst/>
                <a:gdLst>
                  <a:gd name="connsiteX0" fmla="*/ 275373 w 613888"/>
                  <a:gd name="connsiteY0" fmla="*/ 72852 h 313442"/>
                  <a:gd name="connsiteX1" fmla="*/ 261049 w 613888"/>
                  <a:gd name="connsiteY1" fmla="*/ 64083 h 313442"/>
                  <a:gd name="connsiteX2" fmla="*/ 248186 w 613888"/>
                  <a:gd name="connsiteY2" fmla="*/ 58822 h 313442"/>
                  <a:gd name="connsiteX3" fmla="*/ 238832 w 613888"/>
                  <a:gd name="connsiteY3" fmla="*/ 66714 h 313442"/>
                  <a:gd name="connsiteX4" fmla="*/ 225970 w 613888"/>
                  <a:gd name="connsiteY4" fmla="*/ 83666 h 313442"/>
                  <a:gd name="connsiteX5" fmla="*/ 166042 w 613888"/>
                  <a:gd name="connsiteY5" fmla="*/ 83666 h 313442"/>
                  <a:gd name="connsiteX6" fmla="*/ 165750 w 613888"/>
                  <a:gd name="connsiteY6" fmla="*/ 33686 h 313442"/>
                  <a:gd name="connsiteX7" fmla="*/ 173351 w 613888"/>
                  <a:gd name="connsiteY7" fmla="*/ 28425 h 313442"/>
                  <a:gd name="connsiteX8" fmla="*/ 178320 w 613888"/>
                  <a:gd name="connsiteY8" fmla="*/ 22288 h 313442"/>
                  <a:gd name="connsiteX9" fmla="*/ 177151 w 613888"/>
                  <a:gd name="connsiteY9" fmla="*/ 15273 h 313442"/>
                  <a:gd name="connsiteX10" fmla="*/ 149964 w 613888"/>
                  <a:gd name="connsiteY10" fmla="*/ 5920 h 313442"/>
                  <a:gd name="connsiteX11" fmla="*/ 121608 w 613888"/>
                  <a:gd name="connsiteY11" fmla="*/ 74 h 313442"/>
                  <a:gd name="connsiteX12" fmla="*/ 112839 w 613888"/>
                  <a:gd name="connsiteY12" fmla="*/ 1536 h 313442"/>
                  <a:gd name="connsiteX13" fmla="*/ 111085 w 613888"/>
                  <a:gd name="connsiteY13" fmla="*/ 10012 h 313442"/>
                  <a:gd name="connsiteX14" fmla="*/ 113716 w 613888"/>
                  <a:gd name="connsiteY14" fmla="*/ 48885 h 313442"/>
                  <a:gd name="connsiteX15" fmla="*/ 113716 w 613888"/>
                  <a:gd name="connsiteY15" fmla="*/ 83374 h 313442"/>
                  <a:gd name="connsiteX16" fmla="*/ 59927 w 613888"/>
                  <a:gd name="connsiteY16" fmla="*/ 83374 h 313442"/>
                  <a:gd name="connsiteX17" fmla="*/ 14909 w 613888"/>
                  <a:gd name="connsiteY17" fmla="*/ 59992 h 313442"/>
                  <a:gd name="connsiteX18" fmla="*/ 4093 w 613888"/>
                  <a:gd name="connsiteY18" fmla="*/ 56484 h 313442"/>
                  <a:gd name="connsiteX19" fmla="*/ 292 w 613888"/>
                  <a:gd name="connsiteY19" fmla="*/ 59115 h 313442"/>
                  <a:gd name="connsiteX20" fmla="*/ 2046 w 613888"/>
                  <a:gd name="connsiteY20" fmla="*/ 86881 h 313442"/>
                  <a:gd name="connsiteX21" fmla="*/ 2046 w 613888"/>
                  <a:gd name="connsiteY21" fmla="*/ 173688 h 313442"/>
                  <a:gd name="connsiteX22" fmla="*/ 0 w 613888"/>
                  <a:gd name="connsiteY22" fmla="*/ 209638 h 313442"/>
                  <a:gd name="connsiteX23" fmla="*/ 1754 w 613888"/>
                  <a:gd name="connsiteY23" fmla="*/ 217529 h 313442"/>
                  <a:gd name="connsiteX24" fmla="*/ 21340 w 613888"/>
                  <a:gd name="connsiteY24" fmla="*/ 219868 h 313442"/>
                  <a:gd name="connsiteX25" fmla="*/ 45603 w 613888"/>
                  <a:gd name="connsiteY25" fmla="*/ 212853 h 313442"/>
                  <a:gd name="connsiteX26" fmla="*/ 52327 w 613888"/>
                  <a:gd name="connsiteY26" fmla="*/ 201162 h 313442"/>
                  <a:gd name="connsiteX27" fmla="*/ 52327 w 613888"/>
                  <a:gd name="connsiteY27" fmla="*/ 183625 h 313442"/>
                  <a:gd name="connsiteX28" fmla="*/ 113716 w 613888"/>
                  <a:gd name="connsiteY28" fmla="*/ 183625 h 313442"/>
                  <a:gd name="connsiteX29" fmla="*/ 114008 w 613888"/>
                  <a:gd name="connsiteY29" fmla="*/ 246173 h 313442"/>
                  <a:gd name="connsiteX30" fmla="*/ 110792 w 613888"/>
                  <a:gd name="connsiteY30" fmla="*/ 301121 h 313442"/>
                  <a:gd name="connsiteX31" fmla="*/ 114008 w 613888"/>
                  <a:gd name="connsiteY31" fmla="*/ 309012 h 313442"/>
                  <a:gd name="connsiteX32" fmla="*/ 127455 w 613888"/>
                  <a:gd name="connsiteY32" fmla="*/ 313104 h 313442"/>
                  <a:gd name="connsiteX33" fmla="*/ 149087 w 613888"/>
                  <a:gd name="connsiteY33" fmla="*/ 311058 h 313442"/>
                  <a:gd name="connsiteX34" fmla="*/ 162534 w 613888"/>
                  <a:gd name="connsiteY34" fmla="*/ 304044 h 313442"/>
                  <a:gd name="connsiteX35" fmla="*/ 167796 w 613888"/>
                  <a:gd name="connsiteY35" fmla="*/ 295568 h 313442"/>
                  <a:gd name="connsiteX36" fmla="*/ 165458 w 613888"/>
                  <a:gd name="connsiteY36" fmla="*/ 248511 h 313442"/>
                  <a:gd name="connsiteX37" fmla="*/ 165458 w 613888"/>
                  <a:gd name="connsiteY37" fmla="*/ 183917 h 313442"/>
                  <a:gd name="connsiteX38" fmla="*/ 230939 w 613888"/>
                  <a:gd name="connsiteY38" fmla="*/ 183917 h 313442"/>
                  <a:gd name="connsiteX39" fmla="*/ 230939 w 613888"/>
                  <a:gd name="connsiteY39" fmla="*/ 199993 h 313442"/>
                  <a:gd name="connsiteX40" fmla="*/ 232986 w 613888"/>
                  <a:gd name="connsiteY40" fmla="*/ 213730 h 313442"/>
                  <a:gd name="connsiteX41" fmla="*/ 243802 w 613888"/>
                  <a:gd name="connsiteY41" fmla="*/ 218114 h 313442"/>
                  <a:gd name="connsiteX42" fmla="*/ 262218 w 613888"/>
                  <a:gd name="connsiteY42" fmla="*/ 216360 h 313442"/>
                  <a:gd name="connsiteX43" fmla="*/ 278296 w 613888"/>
                  <a:gd name="connsiteY43" fmla="*/ 210515 h 313442"/>
                  <a:gd name="connsiteX44" fmla="*/ 283851 w 613888"/>
                  <a:gd name="connsiteY44" fmla="*/ 202915 h 313442"/>
                  <a:gd name="connsiteX45" fmla="*/ 281804 w 613888"/>
                  <a:gd name="connsiteY45" fmla="*/ 169596 h 313442"/>
                  <a:gd name="connsiteX46" fmla="*/ 281804 w 613888"/>
                  <a:gd name="connsiteY46" fmla="*/ 109386 h 313442"/>
                  <a:gd name="connsiteX47" fmla="*/ 290282 w 613888"/>
                  <a:gd name="connsiteY47" fmla="*/ 101203 h 313442"/>
                  <a:gd name="connsiteX48" fmla="*/ 296421 w 613888"/>
                  <a:gd name="connsiteY48" fmla="*/ 92142 h 313442"/>
                  <a:gd name="connsiteX49" fmla="*/ 275373 w 613888"/>
                  <a:gd name="connsiteY49" fmla="*/ 72852 h 313442"/>
                  <a:gd name="connsiteX50" fmla="*/ 113423 w 613888"/>
                  <a:gd name="connsiteY50" fmla="*/ 175149 h 313442"/>
                  <a:gd name="connsiteX51" fmla="*/ 52327 w 613888"/>
                  <a:gd name="connsiteY51" fmla="*/ 175149 h 313442"/>
                  <a:gd name="connsiteX52" fmla="*/ 52327 w 613888"/>
                  <a:gd name="connsiteY52" fmla="*/ 92727 h 313442"/>
                  <a:gd name="connsiteX53" fmla="*/ 113423 w 613888"/>
                  <a:gd name="connsiteY53" fmla="*/ 92434 h 313442"/>
                  <a:gd name="connsiteX54" fmla="*/ 113423 w 613888"/>
                  <a:gd name="connsiteY54" fmla="*/ 175149 h 313442"/>
                  <a:gd name="connsiteX55" fmla="*/ 230647 w 613888"/>
                  <a:gd name="connsiteY55" fmla="*/ 175149 h 313442"/>
                  <a:gd name="connsiteX56" fmla="*/ 165458 w 613888"/>
                  <a:gd name="connsiteY56" fmla="*/ 175149 h 313442"/>
                  <a:gd name="connsiteX57" fmla="*/ 165458 w 613888"/>
                  <a:gd name="connsiteY57" fmla="*/ 92434 h 313442"/>
                  <a:gd name="connsiteX58" fmla="*/ 230647 w 613888"/>
                  <a:gd name="connsiteY58" fmla="*/ 92434 h 313442"/>
                  <a:gd name="connsiteX59" fmla="*/ 230647 w 613888"/>
                  <a:gd name="connsiteY59" fmla="*/ 175149 h 313442"/>
                  <a:gd name="connsiteX60" fmla="*/ 495788 w 613888"/>
                  <a:gd name="connsiteY60" fmla="*/ 223375 h 313442"/>
                  <a:gd name="connsiteX61" fmla="*/ 495496 w 613888"/>
                  <a:gd name="connsiteY61" fmla="*/ 145337 h 313442"/>
                  <a:gd name="connsiteX62" fmla="*/ 471525 w 613888"/>
                  <a:gd name="connsiteY62" fmla="*/ 145337 h 313442"/>
                  <a:gd name="connsiteX63" fmla="*/ 451647 w 613888"/>
                  <a:gd name="connsiteY63" fmla="*/ 146213 h 313442"/>
                  <a:gd name="connsiteX64" fmla="*/ 442292 w 613888"/>
                  <a:gd name="connsiteY64" fmla="*/ 134522 h 313442"/>
                  <a:gd name="connsiteX65" fmla="*/ 466263 w 613888"/>
                  <a:gd name="connsiteY65" fmla="*/ 136568 h 313442"/>
                  <a:gd name="connsiteX66" fmla="*/ 495204 w 613888"/>
                  <a:gd name="connsiteY66" fmla="*/ 136861 h 313442"/>
                  <a:gd name="connsiteX67" fmla="*/ 495204 w 613888"/>
                  <a:gd name="connsiteY67" fmla="*/ 80743 h 313442"/>
                  <a:gd name="connsiteX68" fmla="*/ 468017 w 613888"/>
                  <a:gd name="connsiteY68" fmla="*/ 80743 h 313442"/>
                  <a:gd name="connsiteX69" fmla="*/ 448139 w 613888"/>
                  <a:gd name="connsiteY69" fmla="*/ 82497 h 313442"/>
                  <a:gd name="connsiteX70" fmla="*/ 438784 w 613888"/>
                  <a:gd name="connsiteY70" fmla="*/ 70513 h 313442"/>
                  <a:gd name="connsiteX71" fmla="*/ 464509 w 613888"/>
                  <a:gd name="connsiteY71" fmla="*/ 72267 h 313442"/>
                  <a:gd name="connsiteX72" fmla="*/ 555131 w 613888"/>
                  <a:gd name="connsiteY72" fmla="*/ 72267 h 313442"/>
                  <a:gd name="connsiteX73" fmla="*/ 568286 w 613888"/>
                  <a:gd name="connsiteY73" fmla="*/ 53854 h 313442"/>
                  <a:gd name="connsiteX74" fmla="*/ 575009 w 613888"/>
                  <a:gd name="connsiteY74" fmla="*/ 48300 h 313442"/>
                  <a:gd name="connsiteX75" fmla="*/ 582902 w 613888"/>
                  <a:gd name="connsiteY75" fmla="*/ 51515 h 313442"/>
                  <a:gd name="connsiteX76" fmla="*/ 604827 w 613888"/>
                  <a:gd name="connsiteY76" fmla="*/ 69637 h 313442"/>
                  <a:gd name="connsiteX77" fmla="*/ 609796 w 613888"/>
                  <a:gd name="connsiteY77" fmla="*/ 78405 h 313442"/>
                  <a:gd name="connsiteX78" fmla="*/ 603365 w 613888"/>
                  <a:gd name="connsiteY78" fmla="*/ 80743 h 313442"/>
                  <a:gd name="connsiteX79" fmla="*/ 543146 w 613888"/>
                  <a:gd name="connsiteY79" fmla="*/ 80451 h 313442"/>
                  <a:gd name="connsiteX80" fmla="*/ 537007 w 613888"/>
                  <a:gd name="connsiteY80" fmla="*/ 88050 h 313442"/>
                  <a:gd name="connsiteX81" fmla="*/ 536714 w 613888"/>
                  <a:gd name="connsiteY81" fmla="*/ 136568 h 313442"/>
                  <a:gd name="connsiteX82" fmla="*/ 553962 w 613888"/>
                  <a:gd name="connsiteY82" fmla="*/ 136568 h 313442"/>
                  <a:gd name="connsiteX83" fmla="*/ 572378 w 613888"/>
                  <a:gd name="connsiteY83" fmla="*/ 117570 h 313442"/>
                  <a:gd name="connsiteX84" fmla="*/ 583195 w 613888"/>
                  <a:gd name="connsiteY84" fmla="*/ 121662 h 313442"/>
                  <a:gd name="connsiteX85" fmla="*/ 603365 w 613888"/>
                  <a:gd name="connsiteY85" fmla="*/ 138614 h 313442"/>
                  <a:gd name="connsiteX86" fmla="*/ 604827 w 613888"/>
                  <a:gd name="connsiteY86" fmla="*/ 143583 h 313442"/>
                  <a:gd name="connsiteX87" fmla="*/ 600442 w 613888"/>
                  <a:gd name="connsiteY87" fmla="*/ 145629 h 313442"/>
                  <a:gd name="connsiteX88" fmla="*/ 537007 w 613888"/>
                  <a:gd name="connsiteY88" fmla="*/ 145921 h 313442"/>
                  <a:gd name="connsiteX89" fmla="*/ 537007 w 613888"/>
                  <a:gd name="connsiteY89" fmla="*/ 223083 h 313442"/>
                  <a:gd name="connsiteX90" fmla="*/ 563316 w 613888"/>
                  <a:gd name="connsiteY90" fmla="*/ 223083 h 313442"/>
                  <a:gd name="connsiteX91" fmla="*/ 572671 w 613888"/>
                  <a:gd name="connsiteY91" fmla="*/ 211099 h 313442"/>
                  <a:gd name="connsiteX92" fmla="*/ 579979 w 613888"/>
                  <a:gd name="connsiteY92" fmla="*/ 202039 h 313442"/>
                  <a:gd name="connsiteX93" fmla="*/ 584071 w 613888"/>
                  <a:gd name="connsiteY93" fmla="*/ 199408 h 313442"/>
                  <a:gd name="connsiteX94" fmla="*/ 590795 w 613888"/>
                  <a:gd name="connsiteY94" fmla="*/ 202331 h 313442"/>
                  <a:gd name="connsiteX95" fmla="*/ 606581 w 613888"/>
                  <a:gd name="connsiteY95" fmla="*/ 216360 h 313442"/>
                  <a:gd name="connsiteX96" fmla="*/ 613889 w 613888"/>
                  <a:gd name="connsiteY96" fmla="*/ 226298 h 313442"/>
                  <a:gd name="connsiteX97" fmla="*/ 611843 w 613888"/>
                  <a:gd name="connsiteY97" fmla="*/ 230390 h 313442"/>
                  <a:gd name="connsiteX98" fmla="*/ 603657 w 613888"/>
                  <a:gd name="connsiteY98" fmla="*/ 231559 h 313442"/>
                  <a:gd name="connsiteX99" fmla="*/ 464802 w 613888"/>
                  <a:gd name="connsiteY99" fmla="*/ 231559 h 313442"/>
                  <a:gd name="connsiteX100" fmla="*/ 445216 w 613888"/>
                  <a:gd name="connsiteY100" fmla="*/ 232436 h 313442"/>
                  <a:gd name="connsiteX101" fmla="*/ 435861 w 613888"/>
                  <a:gd name="connsiteY101" fmla="*/ 220744 h 313442"/>
                  <a:gd name="connsiteX102" fmla="*/ 459832 w 613888"/>
                  <a:gd name="connsiteY102" fmla="*/ 222790 h 313442"/>
                  <a:gd name="connsiteX103" fmla="*/ 495788 w 613888"/>
                  <a:gd name="connsiteY103" fmla="*/ 223375 h 3134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</a:cxnLst>
                <a:rect l="l" t="t" r="r" b="b"/>
                <a:pathLst>
                  <a:path w="613888" h="313442">
                    <a:moveTo>
                      <a:pt x="275373" y="72852"/>
                    </a:moveTo>
                    <a:lnTo>
                      <a:pt x="261049" y="64083"/>
                    </a:lnTo>
                    <a:cubicBezTo>
                      <a:pt x="254910" y="60284"/>
                      <a:pt x="250817" y="58530"/>
                      <a:pt x="248186" y="58822"/>
                    </a:cubicBezTo>
                    <a:cubicBezTo>
                      <a:pt x="245556" y="59115"/>
                      <a:pt x="242632" y="61745"/>
                      <a:pt x="238832" y="66714"/>
                    </a:cubicBezTo>
                    <a:cubicBezTo>
                      <a:pt x="235324" y="71683"/>
                      <a:pt x="230939" y="77236"/>
                      <a:pt x="225970" y="83666"/>
                    </a:cubicBezTo>
                    <a:lnTo>
                      <a:pt x="166042" y="83666"/>
                    </a:lnTo>
                    <a:lnTo>
                      <a:pt x="165750" y="33686"/>
                    </a:lnTo>
                    <a:lnTo>
                      <a:pt x="173351" y="28425"/>
                    </a:lnTo>
                    <a:cubicBezTo>
                      <a:pt x="175982" y="26380"/>
                      <a:pt x="177735" y="24334"/>
                      <a:pt x="178320" y="22288"/>
                    </a:cubicBezTo>
                    <a:cubicBezTo>
                      <a:pt x="179197" y="20242"/>
                      <a:pt x="178612" y="17903"/>
                      <a:pt x="177151" y="15273"/>
                    </a:cubicBezTo>
                    <a:cubicBezTo>
                      <a:pt x="175689" y="12642"/>
                      <a:pt x="166627" y="9720"/>
                      <a:pt x="149964" y="5920"/>
                    </a:cubicBezTo>
                    <a:cubicBezTo>
                      <a:pt x="133302" y="2120"/>
                      <a:pt x="123947" y="367"/>
                      <a:pt x="121608" y="74"/>
                    </a:cubicBezTo>
                    <a:cubicBezTo>
                      <a:pt x="116931" y="-218"/>
                      <a:pt x="114300" y="367"/>
                      <a:pt x="112839" y="1536"/>
                    </a:cubicBezTo>
                    <a:cubicBezTo>
                      <a:pt x="111377" y="2705"/>
                      <a:pt x="110792" y="5628"/>
                      <a:pt x="111085" y="10012"/>
                    </a:cubicBezTo>
                    <a:lnTo>
                      <a:pt x="113716" y="48885"/>
                    </a:lnTo>
                    <a:lnTo>
                      <a:pt x="113716" y="83374"/>
                    </a:lnTo>
                    <a:lnTo>
                      <a:pt x="59927" y="83374"/>
                    </a:lnTo>
                    <a:lnTo>
                      <a:pt x="14909" y="59992"/>
                    </a:lnTo>
                    <a:cubicBezTo>
                      <a:pt x="9354" y="57069"/>
                      <a:pt x="5554" y="55900"/>
                      <a:pt x="4093" y="56484"/>
                    </a:cubicBezTo>
                    <a:cubicBezTo>
                      <a:pt x="2339" y="57069"/>
                      <a:pt x="1169" y="57946"/>
                      <a:pt x="292" y="59115"/>
                    </a:cubicBezTo>
                    <a:lnTo>
                      <a:pt x="2046" y="86881"/>
                    </a:lnTo>
                    <a:lnTo>
                      <a:pt x="2046" y="173688"/>
                    </a:lnTo>
                    <a:lnTo>
                      <a:pt x="0" y="209638"/>
                    </a:lnTo>
                    <a:cubicBezTo>
                      <a:pt x="0" y="212853"/>
                      <a:pt x="585" y="215483"/>
                      <a:pt x="1754" y="217529"/>
                    </a:cubicBezTo>
                    <a:cubicBezTo>
                      <a:pt x="3216" y="219575"/>
                      <a:pt x="9647" y="220452"/>
                      <a:pt x="21340" y="219868"/>
                    </a:cubicBezTo>
                    <a:cubicBezTo>
                      <a:pt x="33033" y="219283"/>
                      <a:pt x="41218" y="216945"/>
                      <a:pt x="45603" y="212853"/>
                    </a:cubicBezTo>
                    <a:cubicBezTo>
                      <a:pt x="49988" y="208761"/>
                      <a:pt x="52327" y="204669"/>
                      <a:pt x="52327" y="201162"/>
                    </a:cubicBezTo>
                    <a:lnTo>
                      <a:pt x="52327" y="183625"/>
                    </a:lnTo>
                    <a:lnTo>
                      <a:pt x="113716" y="183625"/>
                    </a:lnTo>
                    <a:lnTo>
                      <a:pt x="114008" y="246173"/>
                    </a:lnTo>
                    <a:lnTo>
                      <a:pt x="110792" y="301121"/>
                    </a:lnTo>
                    <a:cubicBezTo>
                      <a:pt x="111377" y="304336"/>
                      <a:pt x="112254" y="306966"/>
                      <a:pt x="114008" y="309012"/>
                    </a:cubicBezTo>
                    <a:cubicBezTo>
                      <a:pt x="115762" y="311351"/>
                      <a:pt x="120147" y="312520"/>
                      <a:pt x="127455" y="313104"/>
                    </a:cubicBezTo>
                    <a:cubicBezTo>
                      <a:pt x="135348" y="313981"/>
                      <a:pt x="142656" y="313104"/>
                      <a:pt x="149087" y="311058"/>
                    </a:cubicBezTo>
                    <a:cubicBezTo>
                      <a:pt x="155811" y="309012"/>
                      <a:pt x="160196" y="306674"/>
                      <a:pt x="162534" y="304044"/>
                    </a:cubicBezTo>
                    <a:cubicBezTo>
                      <a:pt x="164873" y="301413"/>
                      <a:pt x="166627" y="298783"/>
                      <a:pt x="167796" y="295568"/>
                    </a:cubicBezTo>
                    <a:lnTo>
                      <a:pt x="165458" y="248511"/>
                    </a:lnTo>
                    <a:lnTo>
                      <a:pt x="165458" y="183917"/>
                    </a:lnTo>
                    <a:lnTo>
                      <a:pt x="230939" y="183917"/>
                    </a:lnTo>
                    <a:lnTo>
                      <a:pt x="230939" y="199993"/>
                    </a:lnTo>
                    <a:cubicBezTo>
                      <a:pt x="230939" y="207007"/>
                      <a:pt x="231524" y="211391"/>
                      <a:pt x="232986" y="213730"/>
                    </a:cubicBezTo>
                    <a:cubicBezTo>
                      <a:pt x="234447" y="216068"/>
                      <a:pt x="237955" y="217529"/>
                      <a:pt x="243802" y="218114"/>
                    </a:cubicBezTo>
                    <a:cubicBezTo>
                      <a:pt x="247894" y="218698"/>
                      <a:pt x="254033" y="218114"/>
                      <a:pt x="262218" y="216360"/>
                    </a:cubicBezTo>
                    <a:cubicBezTo>
                      <a:pt x="270403" y="214607"/>
                      <a:pt x="275958" y="212561"/>
                      <a:pt x="278296" y="210515"/>
                    </a:cubicBezTo>
                    <a:cubicBezTo>
                      <a:pt x="280635" y="208469"/>
                      <a:pt x="282681" y="205838"/>
                      <a:pt x="283851" y="202915"/>
                    </a:cubicBezTo>
                    <a:lnTo>
                      <a:pt x="281804" y="169596"/>
                    </a:lnTo>
                    <a:lnTo>
                      <a:pt x="281804" y="109386"/>
                    </a:lnTo>
                    <a:lnTo>
                      <a:pt x="290282" y="101203"/>
                    </a:lnTo>
                    <a:cubicBezTo>
                      <a:pt x="294374" y="97403"/>
                      <a:pt x="296421" y="94480"/>
                      <a:pt x="296421" y="92142"/>
                    </a:cubicBezTo>
                    <a:cubicBezTo>
                      <a:pt x="296713" y="88050"/>
                      <a:pt x="289697" y="81620"/>
                      <a:pt x="275373" y="72852"/>
                    </a:cubicBezTo>
                    <a:close/>
                    <a:moveTo>
                      <a:pt x="113423" y="175149"/>
                    </a:moveTo>
                    <a:lnTo>
                      <a:pt x="52327" y="175149"/>
                    </a:lnTo>
                    <a:lnTo>
                      <a:pt x="52327" y="92727"/>
                    </a:lnTo>
                    <a:lnTo>
                      <a:pt x="113423" y="92434"/>
                    </a:lnTo>
                    <a:lnTo>
                      <a:pt x="113423" y="175149"/>
                    </a:lnTo>
                    <a:close/>
                    <a:moveTo>
                      <a:pt x="230647" y="175149"/>
                    </a:moveTo>
                    <a:lnTo>
                      <a:pt x="165458" y="175149"/>
                    </a:lnTo>
                    <a:lnTo>
                      <a:pt x="165458" y="92434"/>
                    </a:lnTo>
                    <a:lnTo>
                      <a:pt x="230647" y="92434"/>
                    </a:lnTo>
                    <a:lnTo>
                      <a:pt x="230647" y="175149"/>
                    </a:lnTo>
                    <a:close/>
                    <a:moveTo>
                      <a:pt x="495788" y="223375"/>
                    </a:moveTo>
                    <a:lnTo>
                      <a:pt x="495496" y="145337"/>
                    </a:lnTo>
                    <a:lnTo>
                      <a:pt x="471525" y="145337"/>
                    </a:lnTo>
                    <a:lnTo>
                      <a:pt x="451647" y="146213"/>
                    </a:lnTo>
                    <a:lnTo>
                      <a:pt x="442292" y="134522"/>
                    </a:lnTo>
                    <a:lnTo>
                      <a:pt x="466263" y="136568"/>
                    </a:lnTo>
                    <a:lnTo>
                      <a:pt x="495204" y="136861"/>
                    </a:lnTo>
                    <a:lnTo>
                      <a:pt x="495204" y="80743"/>
                    </a:lnTo>
                    <a:lnTo>
                      <a:pt x="468017" y="80743"/>
                    </a:lnTo>
                    <a:lnTo>
                      <a:pt x="448139" y="82497"/>
                    </a:lnTo>
                    <a:lnTo>
                      <a:pt x="438784" y="70513"/>
                    </a:lnTo>
                    <a:lnTo>
                      <a:pt x="464509" y="72267"/>
                    </a:lnTo>
                    <a:lnTo>
                      <a:pt x="555131" y="72267"/>
                    </a:lnTo>
                    <a:cubicBezTo>
                      <a:pt x="560978" y="63207"/>
                      <a:pt x="565363" y="57069"/>
                      <a:pt x="568286" y="53854"/>
                    </a:cubicBezTo>
                    <a:cubicBezTo>
                      <a:pt x="570917" y="50346"/>
                      <a:pt x="573255" y="48593"/>
                      <a:pt x="575009" y="48300"/>
                    </a:cubicBezTo>
                    <a:cubicBezTo>
                      <a:pt x="576763" y="48008"/>
                      <a:pt x="579394" y="49177"/>
                      <a:pt x="582902" y="51515"/>
                    </a:cubicBezTo>
                    <a:cubicBezTo>
                      <a:pt x="593426" y="59115"/>
                      <a:pt x="600734" y="65252"/>
                      <a:pt x="604827" y="69637"/>
                    </a:cubicBezTo>
                    <a:cubicBezTo>
                      <a:pt x="608919" y="74021"/>
                      <a:pt x="610381" y="76944"/>
                      <a:pt x="609796" y="78405"/>
                    </a:cubicBezTo>
                    <a:cubicBezTo>
                      <a:pt x="608919" y="80159"/>
                      <a:pt x="606873" y="80743"/>
                      <a:pt x="603365" y="80743"/>
                    </a:cubicBezTo>
                    <a:lnTo>
                      <a:pt x="543146" y="80451"/>
                    </a:lnTo>
                    <a:cubicBezTo>
                      <a:pt x="541392" y="83666"/>
                      <a:pt x="539345" y="86004"/>
                      <a:pt x="537007" y="88050"/>
                    </a:cubicBezTo>
                    <a:lnTo>
                      <a:pt x="536714" y="136568"/>
                    </a:lnTo>
                    <a:lnTo>
                      <a:pt x="553962" y="136568"/>
                    </a:lnTo>
                    <a:cubicBezTo>
                      <a:pt x="563609" y="124585"/>
                      <a:pt x="569747" y="118155"/>
                      <a:pt x="572378" y="117570"/>
                    </a:cubicBezTo>
                    <a:cubicBezTo>
                      <a:pt x="575009" y="116986"/>
                      <a:pt x="578810" y="118447"/>
                      <a:pt x="583195" y="121662"/>
                    </a:cubicBezTo>
                    <a:cubicBezTo>
                      <a:pt x="595180" y="131015"/>
                      <a:pt x="601904" y="136568"/>
                      <a:pt x="603365" y="138614"/>
                    </a:cubicBezTo>
                    <a:cubicBezTo>
                      <a:pt x="604827" y="140660"/>
                      <a:pt x="605412" y="142122"/>
                      <a:pt x="604827" y="143583"/>
                    </a:cubicBezTo>
                    <a:cubicBezTo>
                      <a:pt x="604242" y="145044"/>
                      <a:pt x="602781" y="145629"/>
                      <a:pt x="600442" y="145629"/>
                    </a:cubicBezTo>
                    <a:lnTo>
                      <a:pt x="537007" y="145921"/>
                    </a:lnTo>
                    <a:lnTo>
                      <a:pt x="537007" y="223083"/>
                    </a:lnTo>
                    <a:lnTo>
                      <a:pt x="563316" y="223083"/>
                    </a:lnTo>
                    <a:cubicBezTo>
                      <a:pt x="566240" y="219575"/>
                      <a:pt x="569455" y="215776"/>
                      <a:pt x="572671" y="211099"/>
                    </a:cubicBezTo>
                    <a:cubicBezTo>
                      <a:pt x="576179" y="206715"/>
                      <a:pt x="578517" y="203792"/>
                      <a:pt x="579979" y="202039"/>
                    </a:cubicBezTo>
                    <a:cubicBezTo>
                      <a:pt x="581441" y="200577"/>
                      <a:pt x="582902" y="199700"/>
                      <a:pt x="584071" y="199408"/>
                    </a:cubicBezTo>
                    <a:cubicBezTo>
                      <a:pt x="585533" y="199116"/>
                      <a:pt x="587579" y="200285"/>
                      <a:pt x="590795" y="202331"/>
                    </a:cubicBezTo>
                    <a:cubicBezTo>
                      <a:pt x="596349" y="206715"/>
                      <a:pt x="601611" y="211391"/>
                      <a:pt x="606581" y="216360"/>
                    </a:cubicBezTo>
                    <a:cubicBezTo>
                      <a:pt x="611550" y="221329"/>
                      <a:pt x="613889" y="224836"/>
                      <a:pt x="613889" y="226298"/>
                    </a:cubicBezTo>
                    <a:cubicBezTo>
                      <a:pt x="613889" y="228344"/>
                      <a:pt x="613012" y="229513"/>
                      <a:pt x="611843" y="230390"/>
                    </a:cubicBezTo>
                    <a:cubicBezTo>
                      <a:pt x="610381" y="231266"/>
                      <a:pt x="607750" y="231559"/>
                      <a:pt x="603657" y="231559"/>
                    </a:cubicBezTo>
                    <a:lnTo>
                      <a:pt x="464802" y="231559"/>
                    </a:lnTo>
                    <a:lnTo>
                      <a:pt x="445216" y="232436"/>
                    </a:lnTo>
                    <a:lnTo>
                      <a:pt x="435861" y="220744"/>
                    </a:lnTo>
                    <a:lnTo>
                      <a:pt x="459832" y="222790"/>
                    </a:lnTo>
                    <a:lnTo>
                      <a:pt x="495788" y="223375"/>
                    </a:lnTo>
                    <a:close/>
                  </a:path>
                </a:pathLst>
              </a:custGeom>
              <a:grpFill/>
              <a:ln w="18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</a:endParaRPr>
              </a:p>
            </p:txBody>
          </p:sp>
          <p:sp>
            <p:nvSpPr>
              <p:cNvPr id="189" name="任意多边形: 形状 188"/>
              <p:cNvSpPr/>
              <p:nvPr/>
            </p:nvSpPr>
            <p:spPr>
              <a:xfrm>
                <a:off x="3877690" y="2645138"/>
                <a:ext cx="27297" cy="23931"/>
              </a:xfrm>
              <a:custGeom>
                <a:avLst/>
                <a:gdLst>
                  <a:gd name="connsiteX0" fmla="*/ 6487 w 56071"/>
                  <a:gd name="connsiteY0" fmla="*/ 55 h 49158"/>
                  <a:gd name="connsiteX1" fmla="*/ 56 w 56071"/>
                  <a:gd name="connsiteY1" fmla="*/ 2394 h 49158"/>
                  <a:gd name="connsiteX2" fmla="*/ 2102 w 56071"/>
                  <a:gd name="connsiteY2" fmla="*/ 7362 h 49158"/>
                  <a:gd name="connsiteX3" fmla="*/ 7949 w 56071"/>
                  <a:gd name="connsiteY3" fmla="*/ 12331 h 49158"/>
                  <a:gd name="connsiteX4" fmla="*/ 14965 w 56071"/>
                  <a:gd name="connsiteY4" fmla="*/ 26945 h 49158"/>
                  <a:gd name="connsiteX5" fmla="*/ 17596 w 56071"/>
                  <a:gd name="connsiteY5" fmla="*/ 39513 h 49158"/>
                  <a:gd name="connsiteX6" fmla="*/ 22858 w 56071"/>
                  <a:gd name="connsiteY6" fmla="*/ 45943 h 49158"/>
                  <a:gd name="connsiteX7" fmla="*/ 37766 w 56071"/>
                  <a:gd name="connsiteY7" fmla="*/ 49158 h 49158"/>
                  <a:gd name="connsiteX8" fmla="*/ 53844 w 56071"/>
                  <a:gd name="connsiteY8" fmla="*/ 39221 h 49158"/>
                  <a:gd name="connsiteX9" fmla="*/ 55891 w 56071"/>
                  <a:gd name="connsiteY9" fmla="*/ 26945 h 49158"/>
                  <a:gd name="connsiteX10" fmla="*/ 46536 w 56071"/>
                  <a:gd name="connsiteY10" fmla="*/ 11162 h 49158"/>
                  <a:gd name="connsiteX11" fmla="*/ 12626 w 56071"/>
                  <a:gd name="connsiteY11" fmla="*/ 640 h 49158"/>
                  <a:gd name="connsiteX12" fmla="*/ 6487 w 56071"/>
                  <a:gd name="connsiteY12" fmla="*/ 55 h 491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6071" h="49158">
                    <a:moveTo>
                      <a:pt x="6487" y="55"/>
                    </a:moveTo>
                    <a:cubicBezTo>
                      <a:pt x="2395" y="-237"/>
                      <a:pt x="56" y="640"/>
                      <a:pt x="56" y="2394"/>
                    </a:cubicBezTo>
                    <a:cubicBezTo>
                      <a:pt x="-236" y="4147"/>
                      <a:pt x="641" y="5901"/>
                      <a:pt x="2102" y="7362"/>
                    </a:cubicBezTo>
                    <a:lnTo>
                      <a:pt x="7949" y="12331"/>
                    </a:lnTo>
                    <a:cubicBezTo>
                      <a:pt x="11457" y="15838"/>
                      <a:pt x="13795" y="20807"/>
                      <a:pt x="14965" y="26945"/>
                    </a:cubicBezTo>
                    <a:cubicBezTo>
                      <a:pt x="16134" y="33083"/>
                      <a:pt x="17011" y="37467"/>
                      <a:pt x="17596" y="39513"/>
                    </a:cubicBezTo>
                    <a:cubicBezTo>
                      <a:pt x="18180" y="41559"/>
                      <a:pt x="19934" y="43897"/>
                      <a:pt x="22858" y="45943"/>
                    </a:cubicBezTo>
                    <a:cubicBezTo>
                      <a:pt x="25781" y="48281"/>
                      <a:pt x="30750" y="49158"/>
                      <a:pt x="37766" y="49158"/>
                    </a:cubicBezTo>
                    <a:cubicBezTo>
                      <a:pt x="44490" y="48866"/>
                      <a:pt x="50044" y="45651"/>
                      <a:pt x="53844" y="39221"/>
                    </a:cubicBezTo>
                    <a:cubicBezTo>
                      <a:pt x="55598" y="36006"/>
                      <a:pt x="56475" y="31914"/>
                      <a:pt x="55891" y="26945"/>
                    </a:cubicBezTo>
                    <a:cubicBezTo>
                      <a:pt x="55306" y="21976"/>
                      <a:pt x="52383" y="16715"/>
                      <a:pt x="46536" y="11162"/>
                    </a:cubicBezTo>
                    <a:cubicBezTo>
                      <a:pt x="40982" y="5609"/>
                      <a:pt x="29581" y="1809"/>
                      <a:pt x="12626" y="640"/>
                    </a:cubicBezTo>
                    <a:lnTo>
                      <a:pt x="6487" y="55"/>
                    </a:lnTo>
                    <a:close/>
                  </a:path>
                </a:pathLst>
              </a:custGeom>
              <a:grpFill/>
              <a:ln w="18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</a:endParaRPr>
              </a:p>
            </p:txBody>
          </p:sp>
          <p:sp>
            <p:nvSpPr>
              <p:cNvPr id="190" name="任意多边形: 形状 189"/>
              <p:cNvSpPr/>
              <p:nvPr/>
            </p:nvSpPr>
            <p:spPr>
              <a:xfrm>
                <a:off x="3803716" y="2572461"/>
                <a:ext cx="524424" cy="151615"/>
              </a:xfrm>
              <a:custGeom>
                <a:avLst/>
                <a:gdLst>
                  <a:gd name="connsiteX0" fmla="*/ 288528 w 1077243"/>
                  <a:gd name="connsiteY0" fmla="*/ 35063 h 311439"/>
                  <a:gd name="connsiteX1" fmla="*/ 278004 w 1077243"/>
                  <a:gd name="connsiteY1" fmla="*/ 23664 h 311439"/>
                  <a:gd name="connsiteX2" fmla="*/ 251402 w 1077243"/>
                  <a:gd name="connsiteY2" fmla="*/ 7881 h 311439"/>
                  <a:gd name="connsiteX3" fmla="*/ 242632 w 1077243"/>
                  <a:gd name="connsiteY3" fmla="*/ 6128 h 311439"/>
                  <a:gd name="connsiteX4" fmla="*/ 235324 w 1077243"/>
                  <a:gd name="connsiteY4" fmla="*/ 12266 h 311439"/>
                  <a:gd name="connsiteX5" fmla="*/ 224216 w 1077243"/>
                  <a:gd name="connsiteY5" fmla="*/ 26587 h 311439"/>
                  <a:gd name="connsiteX6" fmla="*/ 51742 w 1077243"/>
                  <a:gd name="connsiteY6" fmla="*/ 26587 h 311439"/>
                  <a:gd name="connsiteX7" fmla="*/ 13155 w 1077243"/>
                  <a:gd name="connsiteY7" fmla="*/ 7589 h 311439"/>
                  <a:gd name="connsiteX8" fmla="*/ 2923 w 1077243"/>
                  <a:gd name="connsiteY8" fmla="*/ 4374 h 311439"/>
                  <a:gd name="connsiteX9" fmla="*/ 0 w 1077243"/>
                  <a:gd name="connsiteY9" fmla="*/ 7005 h 311439"/>
                  <a:gd name="connsiteX10" fmla="*/ 2046 w 1077243"/>
                  <a:gd name="connsiteY10" fmla="*/ 54646 h 311439"/>
                  <a:gd name="connsiteX11" fmla="*/ 2339 w 1077243"/>
                  <a:gd name="connsiteY11" fmla="*/ 246965 h 311439"/>
                  <a:gd name="connsiteX12" fmla="*/ 292 w 1077243"/>
                  <a:gd name="connsiteY12" fmla="*/ 296652 h 311439"/>
                  <a:gd name="connsiteX13" fmla="*/ 3508 w 1077243"/>
                  <a:gd name="connsiteY13" fmla="*/ 301913 h 311439"/>
                  <a:gd name="connsiteX14" fmla="*/ 11693 w 1077243"/>
                  <a:gd name="connsiteY14" fmla="*/ 303959 h 311439"/>
                  <a:gd name="connsiteX15" fmla="*/ 41511 w 1077243"/>
                  <a:gd name="connsiteY15" fmla="*/ 300452 h 311439"/>
                  <a:gd name="connsiteX16" fmla="*/ 47942 w 1077243"/>
                  <a:gd name="connsiteY16" fmla="*/ 290514 h 311439"/>
                  <a:gd name="connsiteX17" fmla="*/ 47942 w 1077243"/>
                  <a:gd name="connsiteY17" fmla="*/ 271809 h 311439"/>
                  <a:gd name="connsiteX18" fmla="*/ 228600 w 1077243"/>
                  <a:gd name="connsiteY18" fmla="*/ 271809 h 311439"/>
                  <a:gd name="connsiteX19" fmla="*/ 228308 w 1077243"/>
                  <a:gd name="connsiteY19" fmla="*/ 289930 h 311439"/>
                  <a:gd name="connsiteX20" fmla="*/ 231231 w 1077243"/>
                  <a:gd name="connsiteY20" fmla="*/ 301329 h 311439"/>
                  <a:gd name="connsiteX21" fmla="*/ 244386 w 1077243"/>
                  <a:gd name="connsiteY21" fmla="*/ 305713 h 311439"/>
                  <a:gd name="connsiteX22" fmla="*/ 264265 w 1077243"/>
                  <a:gd name="connsiteY22" fmla="*/ 303375 h 311439"/>
                  <a:gd name="connsiteX23" fmla="*/ 276542 w 1077243"/>
                  <a:gd name="connsiteY23" fmla="*/ 296944 h 311439"/>
                  <a:gd name="connsiteX24" fmla="*/ 280343 w 1077243"/>
                  <a:gd name="connsiteY24" fmla="*/ 287007 h 311439"/>
                  <a:gd name="connsiteX25" fmla="*/ 278589 w 1077243"/>
                  <a:gd name="connsiteY25" fmla="*/ 245211 h 311439"/>
                  <a:gd name="connsiteX26" fmla="*/ 278881 w 1077243"/>
                  <a:gd name="connsiteY26" fmla="*/ 47339 h 311439"/>
                  <a:gd name="connsiteX27" fmla="*/ 288528 w 1077243"/>
                  <a:gd name="connsiteY27" fmla="*/ 35063 h 311439"/>
                  <a:gd name="connsiteX28" fmla="*/ 228893 w 1077243"/>
                  <a:gd name="connsiteY28" fmla="*/ 263332 h 311439"/>
                  <a:gd name="connsiteX29" fmla="*/ 47942 w 1077243"/>
                  <a:gd name="connsiteY29" fmla="*/ 263040 h 311439"/>
                  <a:gd name="connsiteX30" fmla="*/ 48234 w 1077243"/>
                  <a:gd name="connsiteY30" fmla="*/ 35648 h 311439"/>
                  <a:gd name="connsiteX31" fmla="*/ 228893 w 1077243"/>
                  <a:gd name="connsiteY31" fmla="*/ 35648 h 311439"/>
                  <a:gd name="connsiteX32" fmla="*/ 228893 w 1077243"/>
                  <a:gd name="connsiteY32" fmla="*/ 263332 h 311439"/>
                  <a:gd name="connsiteX33" fmla="*/ 546069 w 1077243"/>
                  <a:gd name="connsiteY33" fmla="*/ 71890 h 311439"/>
                  <a:gd name="connsiteX34" fmla="*/ 550161 w 1077243"/>
                  <a:gd name="connsiteY34" fmla="*/ 91473 h 311439"/>
                  <a:gd name="connsiteX35" fmla="*/ 558347 w 1077243"/>
                  <a:gd name="connsiteY35" fmla="*/ 120116 h 311439"/>
                  <a:gd name="connsiteX36" fmla="*/ 577933 w 1077243"/>
                  <a:gd name="connsiteY36" fmla="*/ 162497 h 311439"/>
                  <a:gd name="connsiteX37" fmla="*/ 605996 w 1077243"/>
                  <a:gd name="connsiteY37" fmla="*/ 124208 h 311439"/>
                  <a:gd name="connsiteX38" fmla="*/ 609796 w 1077243"/>
                  <a:gd name="connsiteY38" fmla="*/ 117193 h 311439"/>
                  <a:gd name="connsiteX39" fmla="*/ 617397 w 1077243"/>
                  <a:gd name="connsiteY39" fmla="*/ 107548 h 311439"/>
                  <a:gd name="connsiteX40" fmla="*/ 624120 w 1077243"/>
                  <a:gd name="connsiteY40" fmla="*/ 108717 h 311439"/>
                  <a:gd name="connsiteX41" fmla="*/ 632890 w 1077243"/>
                  <a:gd name="connsiteY41" fmla="*/ 115440 h 311439"/>
                  <a:gd name="connsiteX42" fmla="*/ 647799 w 1077243"/>
                  <a:gd name="connsiteY42" fmla="*/ 126546 h 311439"/>
                  <a:gd name="connsiteX43" fmla="*/ 661538 w 1077243"/>
                  <a:gd name="connsiteY43" fmla="*/ 137945 h 311439"/>
                  <a:gd name="connsiteX44" fmla="*/ 664754 w 1077243"/>
                  <a:gd name="connsiteY44" fmla="*/ 146129 h 311439"/>
                  <a:gd name="connsiteX45" fmla="*/ 646045 w 1077243"/>
                  <a:gd name="connsiteY45" fmla="*/ 149344 h 311439"/>
                  <a:gd name="connsiteX46" fmla="*/ 585826 w 1077243"/>
                  <a:gd name="connsiteY46" fmla="*/ 172142 h 311439"/>
                  <a:gd name="connsiteX47" fmla="*/ 600150 w 1077243"/>
                  <a:gd name="connsiteY47" fmla="*/ 192309 h 311439"/>
                  <a:gd name="connsiteX48" fmla="*/ 629382 w 1077243"/>
                  <a:gd name="connsiteY48" fmla="*/ 218906 h 311439"/>
                  <a:gd name="connsiteX49" fmla="*/ 667970 w 1077243"/>
                  <a:gd name="connsiteY49" fmla="*/ 240535 h 311439"/>
                  <a:gd name="connsiteX50" fmla="*/ 677324 w 1077243"/>
                  <a:gd name="connsiteY50" fmla="*/ 244042 h 311439"/>
                  <a:gd name="connsiteX51" fmla="*/ 687848 w 1077243"/>
                  <a:gd name="connsiteY51" fmla="*/ 246088 h 311439"/>
                  <a:gd name="connsiteX52" fmla="*/ 690771 w 1077243"/>
                  <a:gd name="connsiteY52" fmla="*/ 250472 h 311439"/>
                  <a:gd name="connsiteX53" fmla="*/ 689017 w 1077243"/>
                  <a:gd name="connsiteY53" fmla="*/ 254272 h 311439"/>
                  <a:gd name="connsiteX54" fmla="*/ 680247 w 1077243"/>
                  <a:gd name="connsiteY54" fmla="*/ 257487 h 311439"/>
                  <a:gd name="connsiteX55" fmla="*/ 672939 w 1077243"/>
                  <a:gd name="connsiteY55" fmla="*/ 259825 h 311439"/>
                  <a:gd name="connsiteX56" fmla="*/ 664754 w 1077243"/>
                  <a:gd name="connsiteY56" fmla="*/ 263332 h 311439"/>
                  <a:gd name="connsiteX57" fmla="*/ 657154 w 1077243"/>
                  <a:gd name="connsiteY57" fmla="*/ 269178 h 311439"/>
                  <a:gd name="connsiteX58" fmla="*/ 649845 w 1077243"/>
                  <a:gd name="connsiteY58" fmla="*/ 276777 h 311439"/>
                  <a:gd name="connsiteX59" fmla="*/ 644876 w 1077243"/>
                  <a:gd name="connsiteY59" fmla="*/ 286715 h 311439"/>
                  <a:gd name="connsiteX60" fmla="*/ 640491 w 1077243"/>
                  <a:gd name="connsiteY60" fmla="*/ 294022 h 311439"/>
                  <a:gd name="connsiteX61" fmla="*/ 632890 w 1077243"/>
                  <a:gd name="connsiteY61" fmla="*/ 290514 h 311439"/>
                  <a:gd name="connsiteX62" fmla="*/ 624120 w 1077243"/>
                  <a:gd name="connsiteY62" fmla="*/ 284669 h 311439"/>
                  <a:gd name="connsiteX63" fmla="*/ 608919 w 1077243"/>
                  <a:gd name="connsiteY63" fmla="*/ 272393 h 311439"/>
                  <a:gd name="connsiteX64" fmla="*/ 592549 w 1077243"/>
                  <a:gd name="connsiteY64" fmla="*/ 256026 h 311439"/>
                  <a:gd name="connsiteX65" fmla="*/ 574132 w 1077243"/>
                  <a:gd name="connsiteY65" fmla="*/ 229721 h 311439"/>
                  <a:gd name="connsiteX66" fmla="*/ 554254 w 1077243"/>
                  <a:gd name="connsiteY66" fmla="*/ 186171 h 311439"/>
                  <a:gd name="connsiteX67" fmla="*/ 542269 w 1077243"/>
                  <a:gd name="connsiteY67" fmla="*/ 138822 h 311439"/>
                  <a:gd name="connsiteX68" fmla="*/ 537884 w 1077243"/>
                  <a:gd name="connsiteY68" fmla="*/ 103749 h 311439"/>
                  <a:gd name="connsiteX69" fmla="*/ 536130 w 1077243"/>
                  <a:gd name="connsiteY69" fmla="*/ 81243 h 311439"/>
                  <a:gd name="connsiteX70" fmla="*/ 530576 w 1077243"/>
                  <a:gd name="connsiteY70" fmla="*/ 95857 h 311439"/>
                  <a:gd name="connsiteX71" fmla="*/ 508359 w 1077243"/>
                  <a:gd name="connsiteY71" fmla="*/ 135899 h 311439"/>
                  <a:gd name="connsiteX72" fmla="*/ 518882 w 1077243"/>
                  <a:gd name="connsiteY72" fmla="*/ 145252 h 311439"/>
                  <a:gd name="connsiteX73" fmla="*/ 507189 w 1077243"/>
                  <a:gd name="connsiteY73" fmla="*/ 155774 h 311439"/>
                  <a:gd name="connsiteX74" fmla="*/ 507189 w 1077243"/>
                  <a:gd name="connsiteY74" fmla="*/ 244627 h 311439"/>
                  <a:gd name="connsiteX75" fmla="*/ 551038 w 1077243"/>
                  <a:gd name="connsiteY75" fmla="*/ 222998 h 311439"/>
                  <a:gd name="connsiteX76" fmla="*/ 556593 w 1077243"/>
                  <a:gd name="connsiteY76" fmla="*/ 220075 h 311439"/>
                  <a:gd name="connsiteX77" fmla="*/ 565655 w 1077243"/>
                  <a:gd name="connsiteY77" fmla="*/ 219198 h 311439"/>
                  <a:gd name="connsiteX78" fmla="*/ 567701 w 1077243"/>
                  <a:gd name="connsiteY78" fmla="*/ 224459 h 311439"/>
                  <a:gd name="connsiteX79" fmla="*/ 564778 w 1077243"/>
                  <a:gd name="connsiteY79" fmla="*/ 229428 h 311439"/>
                  <a:gd name="connsiteX80" fmla="*/ 561562 w 1077243"/>
                  <a:gd name="connsiteY80" fmla="*/ 232351 h 311439"/>
                  <a:gd name="connsiteX81" fmla="*/ 499881 w 1077243"/>
                  <a:gd name="connsiteY81" fmla="*/ 292268 h 311439"/>
                  <a:gd name="connsiteX82" fmla="*/ 483511 w 1077243"/>
                  <a:gd name="connsiteY82" fmla="*/ 308343 h 311439"/>
                  <a:gd name="connsiteX83" fmla="*/ 475618 w 1077243"/>
                  <a:gd name="connsiteY83" fmla="*/ 311266 h 311439"/>
                  <a:gd name="connsiteX84" fmla="*/ 470063 w 1077243"/>
                  <a:gd name="connsiteY84" fmla="*/ 304836 h 311439"/>
                  <a:gd name="connsiteX85" fmla="*/ 461294 w 1077243"/>
                  <a:gd name="connsiteY85" fmla="*/ 290222 h 311439"/>
                  <a:gd name="connsiteX86" fmla="*/ 454863 w 1077243"/>
                  <a:gd name="connsiteY86" fmla="*/ 276777 h 311439"/>
                  <a:gd name="connsiteX87" fmla="*/ 452232 w 1077243"/>
                  <a:gd name="connsiteY87" fmla="*/ 267424 h 311439"/>
                  <a:gd name="connsiteX88" fmla="*/ 456616 w 1077243"/>
                  <a:gd name="connsiteY88" fmla="*/ 261579 h 311439"/>
                  <a:gd name="connsiteX89" fmla="*/ 460709 w 1077243"/>
                  <a:gd name="connsiteY89" fmla="*/ 257779 h 311439"/>
                  <a:gd name="connsiteX90" fmla="*/ 460709 w 1077243"/>
                  <a:gd name="connsiteY90" fmla="*/ 193186 h 311439"/>
                  <a:gd name="connsiteX91" fmla="*/ 413060 w 1077243"/>
                  <a:gd name="connsiteY91" fmla="*/ 227090 h 311439"/>
                  <a:gd name="connsiteX92" fmla="*/ 385581 w 1077243"/>
                  <a:gd name="connsiteY92" fmla="*/ 243458 h 311439"/>
                  <a:gd name="connsiteX93" fmla="*/ 379149 w 1077243"/>
                  <a:gd name="connsiteY93" fmla="*/ 246965 h 311439"/>
                  <a:gd name="connsiteX94" fmla="*/ 372718 w 1077243"/>
                  <a:gd name="connsiteY94" fmla="*/ 248426 h 311439"/>
                  <a:gd name="connsiteX95" fmla="*/ 366287 w 1077243"/>
                  <a:gd name="connsiteY95" fmla="*/ 245796 h 311439"/>
                  <a:gd name="connsiteX96" fmla="*/ 373595 w 1077243"/>
                  <a:gd name="connsiteY96" fmla="*/ 234981 h 311439"/>
                  <a:gd name="connsiteX97" fmla="*/ 378857 w 1077243"/>
                  <a:gd name="connsiteY97" fmla="*/ 230890 h 311439"/>
                  <a:gd name="connsiteX98" fmla="*/ 391720 w 1077243"/>
                  <a:gd name="connsiteY98" fmla="*/ 220660 h 311439"/>
                  <a:gd name="connsiteX99" fmla="*/ 417737 w 1077243"/>
                  <a:gd name="connsiteY99" fmla="*/ 192893 h 311439"/>
                  <a:gd name="connsiteX100" fmla="*/ 447554 w 1077243"/>
                  <a:gd name="connsiteY100" fmla="*/ 156359 h 311439"/>
                  <a:gd name="connsiteX101" fmla="*/ 468602 w 1077243"/>
                  <a:gd name="connsiteY101" fmla="*/ 121285 h 311439"/>
                  <a:gd name="connsiteX102" fmla="*/ 483218 w 1077243"/>
                  <a:gd name="connsiteY102" fmla="*/ 90012 h 311439"/>
                  <a:gd name="connsiteX103" fmla="*/ 489942 w 1077243"/>
                  <a:gd name="connsiteY103" fmla="*/ 71598 h 311439"/>
                  <a:gd name="connsiteX104" fmla="*/ 441415 w 1077243"/>
                  <a:gd name="connsiteY104" fmla="*/ 71306 h 311439"/>
                  <a:gd name="connsiteX105" fmla="*/ 443462 w 1077243"/>
                  <a:gd name="connsiteY105" fmla="*/ 87966 h 311439"/>
                  <a:gd name="connsiteX106" fmla="*/ 438492 w 1077243"/>
                  <a:gd name="connsiteY106" fmla="*/ 107256 h 311439"/>
                  <a:gd name="connsiteX107" fmla="*/ 417737 w 1077243"/>
                  <a:gd name="connsiteY107" fmla="*/ 122162 h 311439"/>
                  <a:gd name="connsiteX108" fmla="*/ 394351 w 1077243"/>
                  <a:gd name="connsiteY108" fmla="*/ 117193 h 311439"/>
                  <a:gd name="connsiteX109" fmla="*/ 386165 w 1077243"/>
                  <a:gd name="connsiteY109" fmla="*/ 99072 h 311439"/>
                  <a:gd name="connsiteX110" fmla="*/ 394351 w 1077243"/>
                  <a:gd name="connsiteY110" fmla="*/ 81536 h 311439"/>
                  <a:gd name="connsiteX111" fmla="*/ 408382 w 1077243"/>
                  <a:gd name="connsiteY111" fmla="*/ 69552 h 311439"/>
                  <a:gd name="connsiteX112" fmla="*/ 415106 w 1077243"/>
                  <a:gd name="connsiteY112" fmla="*/ 56692 h 311439"/>
                  <a:gd name="connsiteX113" fmla="*/ 416568 w 1077243"/>
                  <a:gd name="connsiteY113" fmla="*/ 52308 h 311439"/>
                  <a:gd name="connsiteX114" fmla="*/ 417152 w 1077243"/>
                  <a:gd name="connsiteY114" fmla="*/ 42370 h 311439"/>
                  <a:gd name="connsiteX115" fmla="*/ 420368 w 1077243"/>
                  <a:gd name="connsiteY115" fmla="*/ 38571 h 311439"/>
                  <a:gd name="connsiteX116" fmla="*/ 426507 w 1077243"/>
                  <a:gd name="connsiteY116" fmla="*/ 40324 h 311439"/>
                  <a:gd name="connsiteX117" fmla="*/ 429722 w 1077243"/>
                  <a:gd name="connsiteY117" fmla="*/ 44709 h 311439"/>
                  <a:gd name="connsiteX118" fmla="*/ 434107 w 1077243"/>
                  <a:gd name="connsiteY118" fmla="*/ 51723 h 311439"/>
                  <a:gd name="connsiteX119" fmla="*/ 437615 w 1077243"/>
                  <a:gd name="connsiteY119" fmla="*/ 59615 h 311439"/>
                  <a:gd name="connsiteX120" fmla="*/ 439077 w 1077243"/>
                  <a:gd name="connsiteY120" fmla="*/ 62537 h 311439"/>
                  <a:gd name="connsiteX121" fmla="*/ 493157 w 1077243"/>
                  <a:gd name="connsiteY121" fmla="*/ 62537 h 311439"/>
                  <a:gd name="connsiteX122" fmla="*/ 496665 w 1077243"/>
                  <a:gd name="connsiteY122" fmla="*/ 49677 h 311439"/>
                  <a:gd name="connsiteX123" fmla="*/ 501343 w 1077243"/>
                  <a:gd name="connsiteY123" fmla="*/ 21911 h 311439"/>
                  <a:gd name="connsiteX124" fmla="*/ 502804 w 1077243"/>
                  <a:gd name="connsiteY124" fmla="*/ 10220 h 311439"/>
                  <a:gd name="connsiteX125" fmla="*/ 505143 w 1077243"/>
                  <a:gd name="connsiteY125" fmla="*/ 282 h 311439"/>
                  <a:gd name="connsiteX126" fmla="*/ 515667 w 1077243"/>
                  <a:gd name="connsiteY126" fmla="*/ 1451 h 311439"/>
                  <a:gd name="connsiteX127" fmla="*/ 534960 w 1077243"/>
                  <a:gd name="connsiteY127" fmla="*/ 5251 h 311439"/>
                  <a:gd name="connsiteX128" fmla="*/ 560978 w 1077243"/>
                  <a:gd name="connsiteY128" fmla="*/ 12850 h 311439"/>
                  <a:gd name="connsiteX129" fmla="*/ 569163 w 1077243"/>
                  <a:gd name="connsiteY129" fmla="*/ 21034 h 311439"/>
                  <a:gd name="connsiteX130" fmla="*/ 557762 w 1077243"/>
                  <a:gd name="connsiteY130" fmla="*/ 32433 h 311439"/>
                  <a:gd name="connsiteX131" fmla="*/ 544315 w 1077243"/>
                  <a:gd name="connsiteY131" fmla="*/ 62830 h 311439"/>
                  <a:gd name="connsiteX132" fmla="*/ 601319 w 1077243"/>
                  <a:gd name="connsiteY132" fmla="*/ 62830 h 311439"/>
                  <a:gd name="connsiteX133" fmla="*/ 615643 w 1077243"/>
                  <a:gd name="connsiteY133" fmla="*/ 46462 h 311439"/>
                  <a:gd name="connsiteX134" fmla="*/ 622659 w 1077243"/>
                  <a:gd name="connsiteY134" fmla="*/ 42663 h 311439"/>
                  <a:gd name="connsiteX135" fmla="*/ 633183 w 1077243"/>
                  <a:gd name="connsiteY135" fmla="*/ 47047 h 311439"/>
                  <a:gd name="connsiteX136" fmla="*/ 663585 w 1077243"/>
                  <a:gd name="connsiteY136" fmla="*/ 70429 h 311439"/>
                  <a:gd name="connsiteX137" fmla="*/ 669139 w 1077243"/>
                  <a:gd name="connsiteY137" fmla="*/ 81243 h 311439"/>
                  <a:gd name="connsiteX138" fmla="*/ 655984 w 1077243"/>
                  <a:gd name="connsiteY138" fmla="*/ 92058 h 311439"/>
                  <a:gd name="connsiteX139" fmla="*/ 641076 w 1077243"/>
                  <a:gd name="connsiteY139" fmla="*/ 91473 h 311439"/>
                  <a:gd name="connsiteX140" fmla="*/ 607165 w 1077243"/>
                  <a:gd name="connsiteY140" fmla="*/ 104333 h 311439"/>
                  <a:gd name="connsiteX141" fmla="*/ 598396 w 1077243"/>
                  <a:gd name="connsiteY141" fmla="*/ 111640 h 311439"/>
                  <a:gd name="connsiteX142" fmla="*/ 588749 w 1077243"/>
                  <a:gd name="connsiteY142" fmla="*/ 115440 h 311439"/>
                  <a:gd name="connsiteX143" fmla="*/ 588456 w 1077243"/>
                  <a:gd name="connsiteY143" fmla="*/ 107841 h 311439"/>
                  <a:gd name="connsiteX144" fmla="*/ 592549 w 1077243"/>
                  <a:gd name="connsiteY144" fmla="*/ 98195 h 311439"/>
                  <a:gd name="connsiteX145" fmla="*/ 602781 w 1077243"/>
                  <a:gd name="connsiteY145" fmla="*/ 71890 h 311439"/>
                  <a:gd name="connsiteX146" fmla="*/ 546069 w 1077243"/>
                  <a:gd name="connsiteY146" fmla="*/ 71890 h 311439"/>
                  <a:gd name="connsiteX147" fmla="*/ 750406 w 1077243"/>
                  <a:gd name="connsiteY147" fmla="*/ 287592 h 311439"/>
                  <a:gd name="connsiteX148" fmla="*/ 774377 w 1077243"/>
                  <a:gd name="connsiteY148" fmla="*/ 289637 h 311439"/>
                  <a:gd name="connsiteX149" fmla="*/ 853306 w 1077243"/>
                  <a:gd name="connsiteY149" fmla="*/ 289637 h 311439"/>
                  <a:gd name="connsiteX150" fmla="*/ 853306 w 1077243"/>
                  <a:gd name="connsiteY150" fmla="*/ 55523 h 311439"/>
                  <a:gd name="connsiteX151" fmla="*/ 850675 w 1077243"/>
                  <a:gd name="connsiteY151" fmla="*/ 9343 h 311439"/>
                  <a:gd name="connsiteX152" fmla="*/ 852429 w 1077243"/>
                  <a:gd name="connsiteY152" fmla="*/ 7005 h 311439"/>
                  <a:gd name="connsiteX153" fmla="*/ 859737 w 1077243"/>
                  <a:gd name="connsiteY153" fmla="*/ 7881 h 311439"/>
                  <a:gd name="connsiteX154" fmla="*/ 875230 w 1077243"/>
                  <a:gd name="connsiteY154" fmla="*/ 10804 h 311439"/>
                  <a:gd name="connsiteX155" fmla="*/ 891308 w 1077243"/>
                  <a:gd name="connsiteY155" fmla="*/ 14896 h 311439"/>
                  <a:gd name="connsiteX156" fmla="*/ 911187 w 1077243"/>
                  <a:gd name="connsiteY156" fmla="*/ 25418 h 311439"/>
                  <a:gd name="connsiteX157" fmla="*/ 899786 w 1077243"/>
                  <a:gd name="connsiteY157" fmla="*/ 39740 h 311439"/>
                  <a:gd name="connsiteX158" fmla="*/ 900078 w 1077243"/>
                  <a:gd name="connsiteY158" fmla="*/ 289930 h 311439"/>
                  <a:gd name="connsiteX159" fmla="*/ 920541 w 1077243"/>
                  <a:gd name="connsiteY159" fmla="*/ 289930 h 311439"/>
                  <a:gd name="connsiteX160" fmla="*/ 920541 w 1077243"/>
                  <a:gd name="connsiteY160" fmla="*/ 54646 h 311439"/>
                  <a:gd name="connsiteX161" fmla="*/ 917910 w 1077243"/>
                  <a:gd name="connsiteY161" fmla="*/ 9051 h 311439"/>
                  <a:gd name="connsiteX162" fmla="*/ 926680 w 1077243"/>
                  <a:gd name="connsiteY162" fmla="*/ 6420 h 311439"/>
                  <a:gd name="connsiteX163" fmla="*/ 960006 w 1077243"/>
                  <a:gd name="connsiteY163" fmla="*/ 13435 h 311439"/>
                  <a:gd name="connsiteX164" fmla="*/ 980468 w 1077243"/>
                  <a:gd name="connsiteY164" fmla="*/ 24541 h 311439"/>
                  <a:gd name="connsiteX165" fmla="*/ 967021 w 1077243"/>
                  <a:gd name="connsiteY165" fmla="*/ 38863 h 311439"/>
                  <a:gd name="connsiteX166" fmla="*/ 967314 w 1077243"/>
                  <a:gd name="connsiteY166" fmla="*/ 224752 h 311439"/>
                  <a:gd name="connsiteX167" fmla="*/ 980761 w 1077243"/>
                  <a:gd name="connsiteY167" fmla="*/ 187632 h 311439"/>
                  <a:gd name="connsiteX168" fmla="*/ 991577 w 1077243"/>
                  <a:gd name="connsiteY168" fmla="*/ 153144 h 311439"/>
                  <a:gd name="connsiteX169" fmla="*/ 999470 w 1077243"/>
                  <a:gd name="connsiteY169" fmla="*/ 122454 h 311439"/>
                  <a:gd name="connsiteX170" fmla="*/ 1005316 w 1077243"/>
                  <a:gd name="connsiteY170" fmla="*/ 96442 h 311439"/>
                  <a:gd name="connsiteX171" fmla="*/ 1007655 w 1077243"/>
                  <a:gd name="connsiteY171" fmla="*/ 84166 h 311439"/>
                  <a:gd name="connsiteX172" fmla="*/ 1009117 w 1077243"/>
                  <a:gd name="connsiteY172" fmla="*/ 74813 h 311439"/>
                  <a:gd name="connsiteX173" fmla="*/ 1022271 w 1077243"/>
                  <a:gd name="connsiteY173" fmla="*/ 76567 h 311439"/>
                  <a:gd name="connsiteX174" fmla="*/ 1039519 w 1077243"/>
                  <a:gd name="connsiteY174" fmla="*/ 84458 h 311439"/>
                  <a:gd name="connsiteX175" fmla="*/ 1058812 w 1077243"/>
                  <a:gd name="connsiteY175" fmla="*/ 95273 h 311439"/>
                  <a:gd name="connsiteX176" fmla="*/ 1073136 w 1077243"/>
                  <a:gd name="connsiteY176" fmla="*/ 111932 h 311439"/>
                  <a:gd name="connsiteX177" fmla="*/ 1060274 w 1077243"/>
                  <a:gd name="connsiteY177" fmla="*/ 120116 h 311439"/>
                  <a:gd name="connsiteX178" fmla="*/ 1043611 w 1077243"/>
                  <a:gd name="connsiteY178" fmla="*/ 149344 h 311439"/>
                  <a:gd name="connsiteX179" fmla="*/ 1020225 w 1077243"/>
                  <a:gd name="connsiteY179" fmla="*/ 184417 h 311439"/>
                  <a:gd name="connsiteX180" fmla="*/ 967606 w 1077243"/>
                  <a:gd name="connsiteY180" fmla="*/ 255441 h 311439"/>
                  <a:gd name="connsiteX181" fmla="*/ 967606 w 1077243"/>
                  <a:gd name="connsiteY181" fmla="*/ 289930 h 311439"/>
                  <a:gd name="connsiteX182" fmla="*/ 998008 w 1077243"/>
                  <a:gd name="connsiteY182" fmla="*/ 289930 h 311439"/>
                  <a:gd name="connsiteX183" fmla="*/ 1018763 w 1077243"/>
                  <a:gd name="connsiteY183" fmla="*/ 263917 h 311439"/>
                  <a:gd name="connsiteX184" fmla="*/ 1031041 w 1077243"/>
                  <a:gd name="connsiteY184" fmla="*/ 253103 h 311439"/>
                  <a:gd name="connsiteX185" fmla="*/ 1044488 w 1077243"/>
                  <a:gd name="connsiteY185" fmla="*/ 258364 h 311439"/>
                  <a:gd name="connsiteX186" fmla="*/ 1058228 w 1077243"/>
                  <a:gd name="connsiteY186" fmla="*/ 269470 h 311439"/>
                  <a:gd name="connsiteX187" fmla="*/ 1070213 w 1077243"/>
                  <a:gd name="connsiteY187" fmla="*/ 280577 h 311439"/>
                  <a:gd name="connsiteX188" fmla="*/ 1077229 w 1077243"/>
                  <a:gd name="connsiteY188" fmla="*/ 292853 h 311439"/>
                  <a:gd name="connsiteX189" fmla="*/ 1064951 w 1077243"/>
                  <a:gd name="connsiteY189" fmla="*/ 298990 h 311439"/>
                  <a:gd name="connsiteX190" fmla="*/ 782270 w 1077243"/>
                  <a:gd name="connsiteY190" fmla="*/ 298990 h 311439"/>
                  <a:gd name="connsiteX191" fmla="*/ 760930 w 1077243"/>
                  <a:gd name="connsiteY191" fmla="*/ 299867 h 311439"/>
                  <a:gd name="connsiteX192" fmla="*/ 750406 w 1077243"/>
                  <a:gd name="connsiteY192" fmla="*/ 287592 h 311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</a:cxnLst>
                <a:rect l="l" t="t" r="r" b="b"/>
                <a:pathLst>
                  <a:path w="1077243" h="311439">
                    <a:moveTo>
                      <a:pt x="288528" y="35063"/>
                    </a:moveTo>
                    <a:cubicBezTo>
                      <a:pt x="288528" y="33017"/>
                      <a:pt x="285020" y="29218"/>
                      <a:pt x="278004" y="23664"/>
                    </a:cubicBezTo>
                    <a:cubicBezTo>
                      <a:pt x="270988" y="18111"/>
                      <a:pt x="262218" y="12558"/>
                      <a:pt x="251402" y="7881"/>
                    </a:cubicBezTo>
                    <a:cubicBezTo>
                      <a:pt x="247602" y="6128"/>
                      <a:pt x="244679" y="5543"/>
                      <a:pt x="242632" y="6128"/>
                    </a:cubicBezTo>
                    <a:cubicBezTo>
                      <a:pt x="240586" y="6712"/>
                      <a:pt x="238247" y="8466"/>
                      <a:pt x="235324" y="12266"/>
                    </a:cubicBezTo>
                    <a:cubicBezTo>
                      <a:pt x="232401" y="15773"/>
                      <a:pt x="228893" y="20742"/>
                      <a:pt x="224216" y="26587"/>
                    </a:cubicBezTo>
                    <a:lnTo>
                      <a:pt x="51742" y="26587"/>
                    </a:lnTo>
                    <a:lnTo>
                      <a:pt x="13155" y="7589"/>
                    </a:lnTo>
                    <a:cubicBezTo>
                      <a:pt x="7601" y="4959"/>
                      <a:pt x="4093" y="3790"/>
                      <a:pt x="2923" y="4374"/>
                    </a:cubicBezTo>
                    <a:cubicBezTo>
                      <a:pt x="1754" y="4959"/>
                      <a:pt x="877" y="5836"/>
                      <a:pt x="0" y="7005"/>
                    </a:cubicBezTo>
                    <a:lnTo>
                      <a:pt x="2046" y="54646"/>
                    </a:lnTo>
                    <a:lnTo>
                      <a:pt x="2339" y="246965"/>
                    </a:lnTo>
                    <a:lnTo>
                      <a:pt x="292" y="296652"/>
                    </a:lnTo>
                    <a:cubicBezTo>
                      <a:pt x="1169" y="298990"/>
                      <a:pt x="2046" y="300744"/>
                      <a:pt x="3508" y="301913"/>
                    </a:cubicBezTo>
                    <a:cubicBezTo>
                      <a:pt x="4677" y="303082"/>
                      <a:pt x="7601" y="303667"/>
                      <a:pt x="11693" y="303959"/>
                    </a:cubicBezTo>
                    <a:cubicBezTo>
                      <a:pt x="27186" y="305421"/>
                      <a:pt x="37126" y="304251"/>
                      <a:pt x="41511" y="300452"/>
                    </a:cubicBezTo>
                    <a:cubicBezTo>
                      <a:pt x="45603" y="296944"/>
                      <a:pt x="47942" y="293437"/>
                      <a:pt x="47942" y="290514"/>
                    </a:cubicBezTo>
                    <a:lnTo>
                      <a:pt x="47942" y="271809"/>
                    </a:lnTo>
                    <a:lnTo>
                      <a:pt x="228600" y="271809"/>
                    </a:lnTo>
                    <a:lnTo>
                      <a:pt x="228308" y="289930"/>
                    </a:lnTo>
                    <a:cubicBezTo>
                      <a:pt x="228308" y="295191"/>
                      <a:pt x="229185" y="298990"/>
                      <a:pt x="231231" y="301329"/>
                    </a:cubicBezTo>
                    <a:cubicBezTo>
                      <a:pt x="233278" y="303667"/>
                      <a:pt x="237663" y="304836"/>
                      <a:pt x="244386" y="305713"/>
                    </a:cubicBezTo>
                    <a:cubicBezTo>
                      <a:pt x="251110" y="306297"/>
                      <a:pt x="257541" y="305713"/>
                      <a:pt x="264265" y="303375"/>
                    </a:cubicBezTo>
                    <a:cubicBezTo>
                      <a:pt x="270696" y="301329"/>
                      <a:pt x="274788" y="298990"/>
                      <a:pt x="276542" y="296944"/>
                    </a:cubicBezTo>
                    <a:cubicBezTo>
                      <a:pt x="278296" y="294898"/>
                      <a:pt x="279466" y="291391"/>
                      <a:pt x="280343" y="287007"/>
                    </a:cubicBezTo>
                    <a:lnTo>
                      <a:pt x="278589" y="245211"/>
                    </a:lnTo>
                    <a:lnTo>
                      <a:pt x="278881" y="47339"/>
                    </a:lnTo>
                    <a:cubicBezTo>
                      <a:pt x="285312" y="41493"/>
                      <a:pt x="288528" y="37402"/>
                      <a:pt x="288528" y="35063"/>
                    </a:cubicBezTo>
                    <a:close/>
                    <a:moveTo>
                      <a:pt x="228893" y="263332"/>
                    </a:moveTo>
                    <a:lnTo>
                      <a:pt x="47942" y="263040"/>
                    </a:lnTo>
                    <a:lnTo>
                      <a:pt x="48234" y="35648"/>
                    </a:lnTo>
                    <a:lnTo>
                      <a:pt x="228893" y="35648"/>
                    </a:lnTo>
                    <a:lnTo>
                      <a:pt x="228893" y="263332"/>
                    </a:lnTo>
                    <a:close/>
                    <a:moveTo>
                      <a:pt x="546069" y="71890"/>
                    </a:moveTo>
                    <a:cubicBezTo>
                      <a:pt x="546654" y="76275"/>
                      <a:pt x="548115" y="82705"/>
                      <a:pt x="550161" y="91473"/>
                    </a:cubicBezTo>
                    <a:cubicBezTo>
                      <a:pt x="552208" y="100241"/>
                      <a:pt x="555131" y="109594"/>
                      <a:pt x="558347" y="120116"/>
                    </a:cubicBezTo>
                    <a:cubicBezTo>
                      <a:pt x="561562" y="130638"/>
                      <a:pt x="568286" y="144668"/>
                      <a:pt x="577933" y="162497"/>
                    </a:cubicBezTo>
                    <a:cubicBezTo>
                      <a:pt x="592257" y="145252"/>
                      <a:pt x="601611" y="132684"/>
                      <a:pt x="605996" y="124208"/>
                    </a:cubicBezTo>
                    <a:lnTo>
                      <a:pt x="609796" y="117193"/>
                    </a:lnTo>
                    <a:cubicBezTo>
                      <a:pt x="613012" y="111056"/>
                      <a:pt x="615643" y="107841"/>
                      <a:pt x="617397" y="107548"/>
                    </a:cubicBezTo>
                    <a:cubicBezTo>
                      <a:pt x="619151" y="107256"/>
                      <a:pt x="621490" y="107548"/>
                      <a:pt x="624120" y="108717"/>
                    </a:cubicBezTo>
                    <a:cubicBezTo>
                      <a:pt x="625874" y="109594"/>
                      <a:pt x="628798" y="111932"/>
                      <a:pt x="632890" y="115440"/>
                    </a:cubicBezTo>
                    <a:cubicBezTo>
                      <a:pt x="636691" y="118947"/>
                      <a:pt x="641660" y="122747"/>
                      <a:pt x="647799" y="126546"/>
                    </a:cubicBezTo>
                    <a:cubicBezTo>
                      <a:pt x="653938" y="130346"/>
                      <a:pt x="658323" y="134146"/>
                      <a:pt x="661538" y="137945"/>
                    </a:cubicBezTo>
                    <a:cubicBezTo>
                      <a:pt x="664754" y="141745"/>
                      <a:pt x="665631" y="144375"/>
                      <a:pt x="664754" y="146129"/>
                    </a:cubicBezTo>
                    <a:cubicBezTo>
                      <a:pt x="663292" y="148467"/>
                      <a:pt x="657154" y="149636"/>
                      <a:pt x="646045" y="149344"/>
                    </a:cubicBezTo>
                    <a:cubicBezTo>
                      <a:pt x="622367" y="158697"/>
                      <a:pt x="602488" y="166296"/>
                      <a:pt x="585826" y="172142"/>
                    </a:cubicBezTo>
                    <a:cubicBezTo>
                      <a:pt x="589626" y="177987"/>
                      <a:pt x="594303" y="184710"/>
                      <a:pt x="600150" y="192309"/>
                    </a:cubicBezTo>
                    <a:cubicBezTo>
                      <a:pt x="605996" y="199908"/>
                      <a:pt x="615643" y="208676"/>
                      <a:pt x="629382" y="218906"/>
                    </a:cubicBezTo>
                    <a:cubicBezTo>
                      <a:pt x="643122" y="228844"/>
                      <a:pt x="655984" y="236151"/>
                      <a:pt x="667970" y="240535"/>
                    </a:cubicBezTo>
                    <a:lnTo>
                      <a:pt x="677324" y="244042"/>
                    </a:lnTo>
                    <a:lnTo>
                      <a:pt x="687848" y="246088"/>
                    </a:lnTo>
                    <a:cubicBezTo>
                      <a:pt x="689602" y="247257"/>
                      <a:pt x="690479" y="248719"/>
                      <a:pt x="690771" y="250472"/>
                    </a:cubicBezTo>
                    <a:cubicBezTo>
                      <a:pt x="691064" y="252226"/>
                      <a:pt x="690479" y="253687"/>
                      <a:pt x="689017" y="254272"/>
                    </a:cubicBezTo>
                    <a:cubicBezTo>
                      <a:pt x="687556" y="255149"/>
                      <a:pt x="684925" y="256318"/>
                      <a:pt x="680247" y="257487"/>
                    </a:cubicBezTo>
                    <a:lnTo>
                      <a:pt x="672939" y="259825"/>
                    </a:lnTo>
                    <a:cubicBezTo>
                      <a:pt x="669139" y="261287"/>
                      <a:pt x="666508" y="262456"/>
                      <a:pt x="664754" y="263332"/>
                    </a:cubicBezTo>
                    <a:cubicBezTo>
                      <a:pt x="662708" y="264502"/>
                      <a:pt x="660369" y="266255"/>
                      <a:pt x="657154" y="269178"/>
                    </a:cubicBezTo>
                    <a:cubicBezTo>
                      <a:pt x="653938" y="272101"/>
                      <a:pt x="651307" y="274439"/>
                      <a:pt x="649845" y="276777"/>
                    </a:cubicBezTo>
                    <a:cubicBezTo>
                      <a:pt x="648091" y="278823"/>
                      <a:pt x="646630" y="282331"/>
                      <a:pt x="644876" y="286715"/>
                    </a:cubicBezTo>
                    <a:cubicBezTo>
                      <a:pt x="643122" y="291099"/>
                      <a:pt x="641660" y="293729"/>
                      <a:pt x="640491" y="294022"/>
                    </a:cubicBezTo>
                    <a:cubicBezTo>
                      <a:pt x="639029" y="294314"/>
                      <a:pt x="636691" y="293145"/>
                      <a:pt x="632890" y="290514"/>
                    </a:cubicBezTo>
                    <a:lnTo>
                      <a:pt x="624120" y="284669"/>
                    </a:lnTo>
                    <a:cubicBezTo>
                      <a:pt x="620320" y="282038"/>
                      <a:pt x="615351" y="277946"/>
                      <a:pt x="608919" y="272393"/>
                    </a:cubicBezTo>
                    <a:cubicBezTo>
                      <a:pt x="602781" y="266840"/>
                      <a:pt x="597226" y="261579"/>
                      <a:pt x="592549" y="256026"/>
                    </a:cubicBezTo>
                    <a:cubicBezTo>
                      <a:pt x="587872" y="250472"/>
                      <a:pt x="581440" y="241704"/>
                      <a:pt x="574132" y="229721"/>
                    </a:cubicBezTo>
                    <a:cubicBezTo>
                      <a:pt x="566824" y="217737"/>
                      <a:pt x="560101" y="203123"/>
                      <a:pt x="554254" y="186171"/>
                    </a:cubicBezTo>
                    <a:cubicBezTo>
                      <a:pt x="548700" y="169511"/>
                      <a:pt x="544607" y="153728"/>
                      <a:pt x="542269" y="138822"/>
                    </a:cubicBezTo>
                    <a:cubicBezTo>
                      <a:pt x="539930" y="123916"/>
                      <a:pt x="538468" y="112225"/>
                      <a:pt x="537884" y="103749"/>
                    </a:cubicBezTo>
                    <a:cubicBezTo>
                      <a:pt x="537299" y="95273"/>
                      <a:pt x="536714" y="87673"/>
                      <a:pt x="536130" y="81243"/>
                    </a:cubicBezTo>
                    <a:cubicBezTo>
                      <a:pt x="534668" y="85627"/>
                      <a:pt x="532914" y="90304"/>
                      <a:pt x="530576" y="95857"/>
                    </a:cubicBezTo>
                    <a:cubicBezTo>
                      <a:pt x="528237" y="101410"/>
                      <a:pt x="520929" y="114855"/>
                      <a:pt x="508359" y="135899"/>
                    </a:cubicBezTo>
                    <a:cubicBezTo>
                      <a:pt x="515082" y="139407"/>
                      <a:pt x="518882" y="142329"/>
                      <a:pt x="518882" y="145252"/>
                    </a:cubicBezTo>
                    <a:cubicBezTo>
                      <a:pt x="519175" y="148175"/>
                      <a:pt x="515082" y="151390"/>
                      <a:pt x="507189" y="155774"/>
                    </a:cubicBezTo>
                    <a:lnTo>
                      <a:pt x="507189" y="244627"/>
                    </a:lnTo>
                    <a:cubicBezTo>
                      <a:pt x="515082" y="240535"/>
                      <a:pt x="529698" y="233520"/>
                      <a:pt x="551038" y="222998"/>
                    </a:cubicBezTo>
                    <a:lnTo>
                      <a:pt x="556593" y="220075"/>
                    </a:lnTo>
                    <a:cubicBezTo>
                      <a:pt x="560685" y="218029"/>
                      <a:pt x="563609" y="217737"/>
                      <a:pt x="565655" y="219198"/>
                    </a:cubicBezTo>
                    <a:cubicBezTo>
                      <a:pt x="567701" y="220660"/>
                      <a:pt x="568286" y="222414"/>
                      <a:pt x="567701" y="224459"/>
                    </a:cubicBezTo>
                    <a:cubicBezTo>
                      <a:pt x="567116" y="226505"/>
                      <a:pt x="566240" y="228259"/>
                      <a:pt x="564778" y="229428"/>
                    </a:cubicBezTo>
                    <a:lnTo>
                      <a:pt x="561562" y="232351"/>
                    </a:lnTo>
                    <a:lnTo>
                      <a:pt x="499881" y="292268"/>
                    </a:lnTo>
                    <a:lnTo>
                      <a:pt x="483511" y="308343"/>
                    </a:lnTo>
                    <a:cubicBezTo>
                      <a:pt x="480003" y="310974"/>
                      <a:pt x="477372" y="311851"/>
                      <a:pt x="475618" y="311266"/>
                    </a:cubicBezTo>
                    <a:cubicBezTo>
                      <a:pt x="474156" y="310974"/>
                      <a:pt x="472402" y="308928"/>
                      <a:pt x="470063" y="304836"/>
                    </a:cubicBezTo>
                    <a:lnTo>
                      <a:pt x="461294" y="290222"/>
                    </a:lnTo>
                    <a:cubicBezTo>
                      <a:pt x="458955" y="286130"/>
                      <a:pt x="456909" y="281746"/>
                      <a:pt x="454863" y="276777"/>
                    </a:cubicBezTo>
                    <a:cubicBezTo>
                      <a:pt x="452816" y="271809"/>
                      <a:pt x="451939" y="268593"/>
                      <a:pt x="452232" y="267424"/>
                    </a:cubicBezTo>
                    <a:cubicBezTo>
                      <a:pt x="452524" y="265378"/>
                      <a:pt x="453985" y="263332"/>
                      <a:pt x="456616" y="261579"/>
                    </a:cubicBezTo>
                    <a:cubicBezTo>
                      <a:pt x="459247" y="259825"/>
                      <a:pt x="460709" y="258656"/>
                      <a:pt x="460709" y="257779"/>
                    </a:cubicBezTo>
                    <a:lnTo>
                      <a:pt x="460709" y="193186"/>
                    </a:lnTo>
                    <a:cubicBezTo>
                      <a:pt x="443169" y="206923"/>
                      <a:pt x="427384" y="218322"/>
                      <a:pt x="413060" y="227090"/>
                    </a:cubicBezTo>
                    <a:cubicBezTo>
                      <a:pt x="398735" y="235858"/>
                      <a:pt x="389673" y="241412"/>
                      <a:pt x="385581" y="243458"/>
                    </a:cubicBezTo>
                    <a:lnTo>
                      <a:pt x="379149" y="246965"/>
                    </a:lnTo>
                    <a:cubicBezTo>
                      <a:pt x="377103" y="248134"/>
                      <a:pt x="375057" y="248719"/>
                      <a:pt x="372718" y="248426"/>
                    </a:cubicBezTo>
                    <a:cubicBezTo>
                      <a:pt x="370380" y="248426"/>
                      <a:pt x="368333" y="247549"/>
                      <a:pt x="366287" y="245796"/>
                    </a:cubicBezTo>
                    <a:cubicBezTo>
                      <a:pt x="364241" y="244042"/>
                      <a:pt x="366872" y="240535"/>
                      <a:pt x="373595" y="234981"/>
                    </a:cubicBezTo>
                    <a:lnTo>
                      <a:pt x="378857" y="230890"/>
                    </a:lnTo>
                    <a:cubicBezTo>
                      <a:pt x="383534" y="227382"/>
                      <a:pt x="387919" y="223875"/>
                      <a:pt x="391720" y="220660"/>
                    </a:cubicBezTo>
                    <a:cubicBezTo>
                      <a:pt x="395812" y="217445"/>
                      <a:pt x="404290" y="208092"/>
                      <a:pt x="417737" y="192893"/>
                    </a:cubicBezTo>
                    <a:cubicBezTo>
                      <a:pt x="431184" y="177695"/>
                      <a:pt x="441123" y="165419"/>
                      <a:pt x="447554" y="156359"/>
                    </a:cubicBezTo>
                    <a:cubicBezTo>
                      <a:pt x="453985" y="147298"/>
                      <a:pt x="461001" y="135607"/>
                      <a:pt x="468602" y="121285"/>
                    </a:cubicBezTo>
                    <a:cubicBezTo>
                      <a:pt x="476202" y="106964"/>
                      <a:pt x="481172" y="96442"/>
                      <a:pt x="483218" y="90012"/>
                    </a:cubicBezTo>
                    <a:lnTo>
                      <a:pt x="489942" y="71598"/>
                    </a:lnTo>
                    <a:lnTo>
                      <a:pt x="441415" y="71306"/>
                    </a:lnTo>
                    <a:cubicBezTo>
                      <a:pt x="442292" y="76859"/>
                      <a:pt x="442877" y="82412"/>
                      <a:pt x="443462" y="87966"/>
                    </a:cubicBezTo>
                    <a:cubicBezTo>
                      <a:pt x="443754" y="93811"/>
                      <a:pt x="442292" y="100241"/>
                      <a:pt x="438492" y="107256"/>
                    </a:cubicBezTo>
                    <a:cubicBezTo>
                      <a:pt x="434692" y="114271"/>
                      <a:pt x="427968" y="119239"/>
                      <a:pt x="417737" y="122162"/>
                    </a:cubicBezTo>
                    <a:cubicBezTo>
                      <a:pt x="407798" y="125085"/>
                      <a:pt x="399905" y="123331"/>
                      <a:pt x="394351" y="117193"/>
                    </a:cubicBezTo>
                    <a:cubicBezTo>
                      <a:pt x="388796" y="111348"/>
                      <a:pt x="386165" y="105210"/>
                      <a:pt x="386165" y="99072"/>
                    </a:cubicBezTo>
                    <a:cubicBezTo>
                      <a:pt x="386165" y="92642"/>
                      <a:pt x="389089" y="86797"/>
                      <a:pt x="394351" y="81536"/>
                    </a:cubicBezTo>
                    <a:lnTo>
                      <a:pt x="408382" y="69552"/>
                    </a:lnTo>
                    <a:cubicBezTo>
                      <a:pt x="411013" y="66337"/>
                      <a:pt x="413352" y="62245"/>
                      <a:pt x="415106" y="56692"/>
                    </a:cubicBezTo>
                    <a:lnTo>
                      <a:pt x="416568" y="52308"/>
                    </a:lnTo>
                    <a:lnTo>
                      <a:pt x="417152" y="42370"/>
                    </a:lnTo>
                    <a:cubicBezTo>
                      <a:pt x="417737" y="40617"/>
                      <a:pt x="418614" y="39448"/>
                      <a:pt x="420368" y="38571"/>
                    </a:cubicBezTo>
                    <a:cubicBezTo>
                      <a:pt x="422122" y="37694"/>
                      <a:pt x="424168" y="38278"/>
                      <a:pt x="426507" y="40324"/>
                    </a:cubicBezTo>
                    <a:cubicBezTo>
                      <a:pt x="427091" y="40909"/>
                      <a:pt x="428261" y="42370"/>
                      <a:pt x="429722" y="44709"/>
                    </a:cubicBezTo>
                    <a:lnTo>
                      <a:pt x="434107" y="51723"/>
                    </a:lnTo>
                    <a:lnTo>
                      <a:pt x="437615" y="59615"/>
                    </a:lnTo>
                    <a:lnTo>
                      <a:pt x="439077" y="62537"/>
                    </a:lnTo>
                    <a:lnTo>
                      <a:pt x="493157" y="62537"/>
                    </a:lnTo>
                    <a:cubicBezTo>
                      <a:pt x="494327" y="58738"/>
                      <a:pt x="495496" y="54354"/>
                      <a:pt x="496665" y="49677"/>
                    </a:cubicBezTo>
                    <a:cubicBezTo>
                      <a:pt x="497835" y="45001"/>
                      <a:pt x="499589" y="35648"/>
                      <a:pt x="501343" y="21911"/>
                    </a:cubicBezTo>
                    <a:lnTo>
                      <a:pt x="502804" y="10220"/>
                    </a:lnTo>
                    <a:cubicBezTo>
                      <a:pt x="503389" y="4374"/>
                      <a:pt x="504266" y="867"/>
                      <a:pt x="505143" y="282"/>
                    </a:cubicBezTo>
                    <a:cubicBezTo>
                      <a:pt x="506020" y="-302"/>
                      <a:pt x="509528" y="-10"/>
                      <a:pt x="515667" y="1451"/>
                    </a:cubicBezTo>
                    <a:cubicBezTo>
                      <a:pt x="516836" y="2036"/>
                      <a:pt x="523267" y="3205"/>
                      <a:pt x="534960" y="5251"/>
                    </a:cubicBezTo>
                    <a:cubicBezTo>
                      <a:pt x="546654" y="7297"/>
                      <a:pt x="555423" y="9927"/>
                      <a:pt x="560978" y="12850"/>
                    </a:cubicBezTo>
                    <a:cubicBezTo>
                      <a:pt x="566824" y="15481"/>
                      <a:pt x="569455" y="18404"/>
                      <a:pt x="569163" y="21034"/>
                    </a:cubicBezTo>
                    <a:cubicBezTo>
                      <a:pt x="568870" y="23080"/>
                      <a:pt x="565070" y="26880"/>
                      <a:pt x="557762" y="32433"/>
                    </a:cubicBezTo>
                    <a:cubicBezTo>
                      <a:pt x="552500" y="44709"/>
                      <a:pt x="548115" y="54646"/>
                      <a:pt x="544315" y="62830"/>
                    </a:cubicBezTo>
                    <a:lnTo>
                      <a:pt x="601319" y="62830"/>
                    </a:lnTo>
                    <a:cubicBezTo>
                      <a:pt x="608335" y="54061"/>
                      <a:pt x="613304" y="48508"/>
                      <a:pt x="615643" y="46462"/>
                    </a:cubicBezTo>
                    <a:cubicBezTo>
                      <a:pt x="617982" y="44416"/>
                      <a:pt x="620320" y="42955"/>
                      <a:pt x="622659" y="42663"/>
                    </a:cubicBezTo>
                    <a:cubicBezTo>
                      <a:pt x="624705" y="42370"/>
                      <a:pt x="628213" y="43832"/>
                      <a:pt x="633183" y="47047"/>
                    </a:cubicBezTo>
                    <a:cubicBezTo>
                      <a:pt x="649553" y="58738"/>
                      <a:pt x="659784" y="66629"/>
                      <a:pt x="663585" y="70429"/>
                    </a:cubicBezTo>
                    <a:cubicBezTo>
                      <a:pt x="667385" y="74229"/>
                      <a:pt x="669139" y="78028"/>
                      <a:pt x="669139" y="81243"/>
                    </a:cubicBezTo>
                    <a:cubicBezTo>
                      <a:pt x="668847" y="87673"/>
                      <a:pt x="664462" y="91473"/>
                      <a:pt x="655984" y="92058"/>
                    </a:cubicBezTo>
                    <a:lnTo>
                      <a:pt x="641076" y="91473"/>
                    </a:lnTo>
                    <a:cubicBezTo>
                      <a:pt x="628798" y="91473"/>
                      <a:pt x="617397" y="95565"/>
                      <a:pt x="607165" y="104333"/>
                    </a:cubicBezTo>
                    <a:lnTo>
                      <a:pt x="598396" y="111640"/>
                    </a:lnTo>
                    <a:cubicBezTo>
                      <a:pt x="593718" y="115732"/>
                      <a:pt x="590503" y="116901"/>
                      <a:pt x="588749" y="115440"/>
                    </a:cubicBezTo>
                    <a:cubicBezTo>
                      <a:pt x="586995" y="113978"/>
                      <a:pt x="586995" y="111348"/>
                      <a:pt x="588456" y="107841"/>
                    </a:cubicBezTo>
                    <a:lnTo>
                      <a:pt x="592549" y="98195"/>
                    </a:lnTo>
                    <a:cubicBezTo>
                      <a:pt x="594303" y="93811"/>
                      <a:pt x="597811" y="85043"/>
                      <a:pt x="602781" y="71890"/>
                    </a:cubicBezTo>
                    <a:lnTo>
                      <a:pt x="546069" y="71890"/>
                    </a:lnTo>
                    <a:close/>
                    <a:moveTo>
                      <a:pt x="750406" y="287592"/>
                    </a:moveTo>
                    <a:lnTo>
                      <a:pt x="774377" y="289637"/>
                    </a:lnTo>
                    <a:lnTo>
                      <a:pt x="853306" y="289637"/>
                    </a:lnTo>
                    <a:lnTo>
                      <a:pt x="853306" y="55523"/>
                    </a:lnTo>
                    <a:lnTo>
                      <a:pt x="850675" y="9343"/>
                    </a:lnTo>
                    <a:cubicBezTo>
                      <a:pt x="851259" y="8466"/>
                      <a:pt x="851844" y="7589"/>
                      <a:pt x="852429" y="7005"/>
                    </a:cubicBezTo>
                    <a:cubicBezTo>
                      <a:pt x="853306" y="6420"/>
                      <a:pt x="855644" y="6712"/>
                      <a:pt x="859737" y="7881"/>
                    </a:cubicBezTo>
                    <a:lnTo>
                      <a:pt x="875230" y="10804"/>
                    </a:lnTo>
                    <a:lnTo>
                      <a:pt x="891308" y="14896"/>
                    </a:lnTo>
                    <a:cubicBezTo>
                      <a:pt x="903878" y="17819"/>
                      <a:pt x="910310" y="21326"/>
                      <a:pt x="911187" y="25418"/>
                    </a:cubicBezTo>
                    <a:cubicBezTo>
                      <a:pt x="911771" y="28926"/>
                      <a:pt x="907971" y="33894"/>
                      <a:pt x="899786" y="39740"/>
                    </a:cubicBezTo>
                    <a:lnTo>
                      <a:pt x="900078" y="289930"/>
                    </a:lnTo>
                    <a:lnTo>
                      <a:pt x="920541" y="289930"/>
                    </a:lnTo>
                    <a:lnTo>
                      <a:pt x="920541" y="54646"/>
                    </a:lnTo>
                    <a:lnTo>
                      <a:pt x="917910" y="9051"/>
                    </a:lnTo>
                    <a:cubicBezTo>
                      <a:pt x="919079" y="7005"/>
                      <a:pt x="922003" y="5836"/>
                      <a:pt x="926680" y="6420"/>
                    </a:cubicBezTo>
                    <a:cubicBezTo>
                      <a:pt x="936035" y="7589"/>
                      <a:pt x="947143" y="9927"/>
                      <a:pt x="960006" y="13435"/>
                    </a:cubicBezTo>
                    <a:cubicBezTo>
                      <a:pt x="972868" y="16942"/>
                      <a:pt x="979591" y="20742"/>
                      <a:pt x="980468" y="24541"/>
                    </a:cubicBezTo>
                    <a:cubicBezTo>
                      <a:pt x="981053" y="28926"/>
                      <a:pt x="976668" y="33602"/>
                      <a:pt x="967021" y="38863"/>
                    </a:cubicBezTo>
                    <a:lnTo>
                      <a:pt x="967314" y="224752"/>
                    </a:lnTo>
                    <a:cubicBezTo>
                      <a:pt x="971699" y="213938"/>
                      <a:pt x="976084" y="201662"/>
                      <a:pt x="980761" y="187632"/>
                    </a:cubicBezTo>
                    <a:cubicBezTo>
                      <a:pt x="985438" y="173895"/>
                      <a:pt x="988946" y="162497"/>
                      <a:pt x="991577" y="153144"/>
                    </a:cubicBezTo>
                    <a:cubicBezTo>
                      <a:pt x="994208" y="143791"/>
                      <a:pt x="996839" y="133561"/>
                      <a:pt x="999470" y="122454"/>
                    </a:cubicBezTo>
                    <a:cubicBezTo>
                      <a:pt x="1002101" y="111056"/>
                      <a:pt x="1004147" y="102287"/>
                      <a:pt x="1005316" y="96442"/>
                    </a:cubicBezTo>
                    <a:lnTo>
                      <a:pt x="1007655" y="84166"/>
                    </a:lnTo>
                    <a:lnTo>
                      <a:pt x="1009117" y="74813"/>
                    </a:lnTo>
                    <a:cubicBezTo>
                      <a:pt x="1011163" y="72183"/>
                      <a:pt x="1015548" y="72767"/>
                      <a:pt x="1022271" y="76567"/>
                    </a:cubicBezTo>
                    <a:lnTo>
                      <a:pt x="1039519" y="84458"/>
                    </a:lnTo>
                    <a:lnTo>
                      <a:pt x="1058812" y="95273"/>
                    </a:lnTo>
                    <a:cubicBezTo>
                      <a:pt x="1070213" y="101703"/>
                      <a:pt x="1074890" y="107256"/>
                      <a:pt x="1073136" y="111932"/>
                    </a:cubicBezTo>
                    <a:cubicBezTo>
                      <a:pt x="1072260" y="114271"/>
                      <a:pt x="1067874" y="117193"/>
                      <a:pt x="1060274" y="120116"/>
                    </a:cubicBezTo>
                    <a:cubicBezTo>
                      <a:pt x="1055012" y="129761"/>
                      <a:pt x="1049166" y="139407"/>
                      <a:pt x="1043611" y="149344"/>
                    </a:cubicBezTo>
                    <a:cubicBezTo>
                      <a:pt x="1037765" y="158989"/>
                      <a:pt x="1030164" y="170680"/>
                      <a:pt x="1020225" y="184417"/>
                    </a:cubicBezTo>
                    <a:cubicBezTo>
                      <a:pt x="1010578" y="198154"/>
                      <a:pt x="993039" y="221829"/>
                      <a:pt x="967606" y="255441"/>
                    </a:cubicBezTo>
                    <a:lnTo>
                      <a:pt x="967606" y="289930"/>
                    </a:lnTo>
                    <a:lnTo>
                      <a:pt x="998008" y="289930"/>
                    </a:lnTo>
                    <a:cubicBezTo>
                      <a:pt x="1006778" y="279408"/>
                      <a:pt x="1013794" y="270639"/>
                      <a:pt x="1018763" y="263917"/>
                    </a:cubicBezTo>
                    <a:cubicBezTo>
                      <a:pt x="1023733" y="257195"/>
                      <a:pt x="1027826" y="253395"/>
                      <a:pt x="1031041" y="253103"/>
                    </a:cubicBezTo>
                    <a:cubicBezTo>
                      <a:pt x="1034257" y="252810"/>
                      <a:pt x="1038642" y="254564"/>
                      <a:pt x="1044488" y="258364"/>
                    </a:cubicBezTo>
                    <a:cubicBezTo>
                      <a:pt x="1048581" y="261579"/>
                      <a:pt x="1053258" y="265086"/>
                      <a:pt x="1058228" y="269470"/>
                    </a:cubicBezTo>
                    <a:lnTo>
                      <a:pt x="1070213" y="280577"/>
                    </a:lnTo>
                    <a:cubicBezTo>
                      <a:pt x="1074598" y="284669"/>
                      <a:pt x="1076937" y="288761"/>
                      <a:pt x="1077229" y="292853"/>
                    </a:cubicBezTo>
                    <a:cubicBezTo>
                      <a:pt x="1077521" y="296944"/>
                      <a:pt x="1073429" y="298990"/>
                      <a:pt x="1064951" y="298990"/>
                    </a:cubicBezTo>
                    <a:lnTo>
                      <a:pt x="782270" y="298990"/>
                    </a:lnTo>
                    <a:lnTo>
                      <a:pt x="760930" y="299867"/>
                    </a:lnTo>
                    <a:lnTo>
                      <a:pt x="750406" y="287592"/>
                    </a:lnTo>
                    <a:close/>
                  </a:path>
                </a:pathLst>
              </a:custGeom>
              <a:grpFill/>
              <a:ln w="18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</a:endParaRPr>
              </a:p>
            </p:txBody>
          </p:sp>
          <p:sp>
            <p:nvSpPr>
              <p:cNvPr id="191" name="任意多边形: 形状 190"/>
              <p:cNvSpPr/>
              <p:nvPr/>
            </p:nvSpPr>
            <p:spPr>
              <a:xfrm>
                <a:off x="4179106" y="2573570"/>
                <a:ext cx="524671" cy="149705"/>
              </a:xfrm>
              <a:custGeom>
                <a:avLst/>
                <a:gdLst>
                  <a:gd name="connsiteX0" fmla="*/ 6194 w 1077751"/>
                  <a:gd name="connsiteY0" fmla="*/ 95332 h 307515"/>
                  <a:gd name="connsiteX1" fmla="*/ 11163 w 1077751"/>
                  <a:gd name="connsiteY1" fmla="*/ 108485 h 307515"/>
                  <a:gd name="connsiteX2" fmla="*/ 16425 w 1077751"/>
                  <a:gd name="connsiteY2" fmla="*/ 123975 h 307515"/>
                  <a:gd name="connsiteX3" fmla="*/ 19641 w 1077751"/>
                  <a:gd name="connsiteY3" fmla="*/ 139758 h 307515"/>
                  <a:gd name="connsiteX4" fmla="*/ 21979 w 1077751"/>
                  <a:gd name="connsiteY4" fmla="*/ 166356 h 307515"/>
                  <a:gd name="connsiteX5" fmla="*/ 19348 w 1077751"/>
                  <a:gd name="connsiteY5" fmla="*/ 192953 h 307515"/>
                  <a:gd name="connsiteX6" fmla="*/ 18179 w 1077751"/>
                  <a:gd name="connsiteY6" fmla="*/ 217797 h 307515"/>
                  <a:gd name="connsiteX7" fmla="*/ 27241 w 1077751"/>
                  <a:gd name="connsiteY7" fmla="*/ 234164 h 307515"/>
                  <a:gd name="connsiteX8" fmla="*/ 47412 w 1077751"/>
                  <a:gd name="connsiteY8" fmla="*/ 240302 h 307515"/>
                  <a:gd name="connsiteX9" fmla="*/ 68167 w 1077751"/>
                  <a:gd name="connsiteY9" fmla="*/ 228319 h 307515"/>
                  <a:gd name="connsiteX10" fmla="*/ 78106 w 1077751"/>
                  <a:gd name="connsiteY10" fmla="*/ 202306 h 307515"/>
                  <a:gd name="connsiteX11" fmla="*/ 66998 w 1077751"/>
                  <a:gd name="connsiteY11" fmla="*/ 154372 h 307515"/>
                  <a:gd name="connsiteX12" fmla="*/ 45073 w 1077751"/>
                  <a:gd name="connsiteY12" fmla="*/ 118714 h 307515"/>
                  <a:gd name="connsiteX13" fmla="*/ 20810 w 1077751"/>
                  <a:gd name="connsiteY13" fmla="*/ 89487 h 307515"/>
                  <a:gd name="connsiteX14" fmla="*/ 14086 w 1077751"/>
                  <a:gd name="connsiteY14" fmla="*/ 82180 h 307515"/>
                  <a:gd name="connsiteX15" fmla="*/ 7948 w 1077751"/>
                  <a:gd name="connsiteY15" fmla="*/ 76919 h 307515"/>
                  <a:gd name="connsiteX16" fmla="*/ 2686 w 1077751"/>
                  <a:gd name="connsiteY16" fmla="*/ 76626 h 307515"/>
                  <a:gd name="connsiteX17" fmla="*/ 55 w 1077751"/>
                  <a:gd name="connsiteY17" fmla="*/ 81011 h 307515"/>
                  <a:gd name="connsiteX18" fmla="*/ 1809 w 1077751"/>
                  <a:gd name="connsiteY18" fmla="*/ 86856 h 307515"/>
                  <a:gd name="connsiteX19" fmla="*/ 6194 w 1077751"/>
                  <a:gd name="connsiteY19" fmla="*/ 95332 h 307515"/>
                  <a:gd name="connsiteX20" fmla="*/ 695796 w 1077751"/>
                  <a:gd name="connsiteY20" fmla="*/ 266022 h 307515"/>
                  <a:gd name="connsiteX21" fmla="*/ 691118 w 1077751"/>
                  <a:gd name="connsiteY21" fmla="*/ 260761 h 307515"/>
                  <a:gd name="connsiteX22" fmla="*/ 681764 w 1077751"/>
                  <a:gd name="connsiteY22" fmla="*/ 256962 h 307515"/>
                  <a:gd name="connsiteX23" fmla="*/ 643177 w 1077751"/>
                  <a:gd name="connsiteY23" fmla="*/ 233872 h 307515"/>
                  <a:gd name="connsiteX24" fmla="*/ 624175 w 1077751"/>
                  <a:gd name="connsiteY24" fmla="*/ 212243 h 307515"/>
                  <a:gd name="connsiteX25" fmla="*/ 655162 w 1077751"/>
                  <a:gd name="connsiteY25" fmla="*/ 197045 h 307515"/>
                  <a:gd name="connsiteX26" fmla="*/ 668609 w 1077751"/>
                  <a:gd name="connsiteY26" fmla="*/ 186815 h 307515"/>
                  <a:gd name="connsiteX27" fmla="*/ 686149 w 1077751"/>
                  <a:gd name="connsiteY27" fmla="*/ 179508 h 307515"/>
                  <a:gd name="connsiteX28" fmla="*/ 682349 w 1077751"/>
                  <a:gd name="connsiteY28" fmla="*/ 173078 h 307515"/>
                  <a:gd name="connsiteX29" fmla="*/ 669194 w 1077751"/>
                  <a:gd name="connsiteY29" fmla="*/ 165479 h 307515"/>
                  <a:gd name="connsiteX30" fmla="*/ 653116 w 1077751"/>
                  <a:gd name="connsiteY30" fmla="*/ 158464 h 307515"/>
                  <a:gd name="connsiteX31" fmla="*/ 642300 w 1077751"/>
                  <a:gd name="connsiteY31" fmla="*/ 155541 h 307515"/>
                  <a:gd name="connsiteX32" fmla="*/ 638792 w 1077751"/>
                  <a:gd name="connsiteY32" fmla="*/ 157003 h 307515"/>
                  <a:gd name="connsiteX33" fmla="*/ 637330 w 1077751"/>
                  <a:gd name="connsiteY33" fmla="*/ 161387 h 307515"/>
                  <a:gd name="connsiteX34" fmla="*/ 635284 w 1077751"/>
                  <a:gd name="connsiteY34" fmla="*/ 167233 h 307515"/>
                  <a:gd name="connsiteX35" fmla="*/ 629437 w 1077751"/>
                  <a:gd name="connsiteY35" fmla="*/ 178339 h 307515"/>
                  <a:gd name="connsiteX36" fmla="*/ 621837 w 1077751"/>
                  <a:gd name="connsiteY36" fmla="*/ 190030 h 307515"/>
                  <a:gd name="connsiteX37" fmla="*/ 615405 w 1077751"/>
                  <a:gd name="connsiteY37" fmla="*/ 197045 h 307515"/>
                  <a:gd name="connsiteX38" fmla="*/ 606635 w 1077751"/>
                  <a:gd name="connsiteY38" fmla="*/ 178924 h 307515"/>
                  <a:gd name="connsiteX39" fmla="*/ 597281 w 1077751"/>
                  <a:gd name="connsiteY39" fmla="*/ 143558 h 307515"/>
                  <a:gd name="connsiteX40" fmla="*/ 597281 w 1077751"/>
                  <a:gd name="connsiteY40" fmla="*/ 143266 h 307515"/>
                  <a:gd name="connsiteX41" fmla="*/ 617744 w 1077751"/>
                  <a:gd name="connsiteY41" fmla="*/ 143266 h 307515"/>
                  <a:gd name="connsiteX42" fmla="*/ 617744 w 1077751"/>
                  <a:gd name="connsiteY42" fmla="*/ 146481 h 307515"/>
                  <a:gd name="connsiteX43" fmla="*/ 628560 w 1077751"/>
                  <a:gd name="connsiteY43" fmla="*/ 154080 h 307515"/>
                  <a:gd name="connsiteX44" fmla="*/ 642300 w 1077751"/>
                  <a:gd name="connsiteY44" fmla="*/ 154080 h 307515"/>
                  <a:gd name="connsiteX45" fmla="*/ 655454 w 1077751"/>
                  <a:gd name="connsiteY45" fmla="*/ 150865 h 307515"/>
                  <a:gd name="connsiteX46" fmla="*/ 662470 w 1077751"/>
                  <a:gd name="connsiteY46" fmla="*/ 142681 h 307515"/>
                  <a:gd name="connsiteX47" fmla="*/ 661009 w 1077751"/>
                  <a:gd name="connsiteY47" fmla="*/ 107900 h 307515"/>
                  <a:gd name="connsiteX48" fmla="*/ 661009 w 1077751"/>
                  <a:gd name="connsiteY48" fmla="*/ 44768 h 307515"/>
                  <a:gd name="connsiteX49" fmla="*/ 670948 w 1077751"/>
                  <a:gd name="connsiteY49" fmla="*/ 31908 h 307515"/>
                  <a:gd name="connsiteX50" fmla="*/ 665686 w 1077751"/>
                  <a:gd name="connsiteY50" fmla="*/ 25770 h 307515"/>
                  <a:gd name="connsiteX51" fmla="*/ 642884 w 1077751"/>
                  <a:gd name="connsiteY51" fmla="*/ 10864 h 307515"/>
                  <a:gd name="connsiteX52" fmla="*/ 630899 w 1077751"/>
                  <a:gd name="connsiteY52" fmla="*/ 6480 h 307515"/>
                  <a:gd name="connsiteX53" fmla="*/ 622421 w 1077751"/>
                  <a:gd name="connsiteY53" fmla="*/ 13494 h 307515"/>
                  <a:gd name="connsiteX54" fmla="*/ 613359 w 1077751"/>
                  <a:gd name="connsiteY54" fmla="*/ 25478 h 307515"/>
                  <a:gd name="connsiteX55" fmla="*/ 558986 w 1077751"/>
                  <a:gd name="connsiteY55" fmla="*/ 25478 h 307515"/>
                  <a:gd name="connsiteX56" fmla="*/ 529461 w 1077751"/>
                  <a:gd name="connsiteY56" fmla="*/ 10864 h 307515"/>
                  <a:gd name="connsiteX57" fmla="*/ 514845 w 1077751"/>
                  <a:gd name="connsiteY57" fmla="*/ 5603 h 307515"/>
                  <a:gd name="connsiteX58" fmla="*/ 511921 w 1077751"/>
                  <a:gd name="connsiteY58" fmla="*/ 7941 h 307515"/>
                  <a:gd name="connsiteX59" fmla="*/ 513383 w 1077751"/>
                  <a:gd name="connsiteY59" fmla="*/ 43307 h 307515"/>
                  <a:gd name="connsiteX60" fmla="*/ 513383 w 1077751"/>
                  <a:gd name="connsiteY60" fmla="*/ 161095 h 307515"/>
                  <a:gd name="connsiteX61" fmla="*/ 499936 w 1077751"/>
                  <a:gd name="connsiteY61" fmla="*/ 146481 h 307515"/>
                  <a:gd name="connsiteX62" fmla="*/ 487366 w 1077751"/>
                  <a:gd name="connsiteY62" fmla="*/ 138297 h 307515"/>
                  <a:gd name="connsiteX63" fmla="*/ 481519 w 1077751"/>
                  <a:gd name="connsiteY63" fmla="*/ 141512 h 307515"/>
                  <a:gd name="connsiteX64" fmla="*/ 475380 w 1077751"/>
                  <a:gd name="connsiteY64" fmla="*/ 148527 h 307515"/>
                  <a:gd name="connsiteX65" fmla="*/ 465441 w 1077751"/>
                  <a:gd name="connsiteY65" fmla="*/ 159633 h 307515"/>
                  <a:gd name="connsiteX66" fmla="*/ 460179 w 1077751"/>
                  <a:gd name="connsiteY66" fmla="*/ 159633 h 307515"/>
                  <a:gd name="connsiteX67" fmla="*/ 460179 w 1077751"/>
                  <a:gd name="connsiteY67" fmla="*/ 124852 h 307515"/>
                  <a:gd name="connsiteX68" fmla="*/ 466610 w 1077751"/>
                  <a:gd name="connsiteY68" fmla="*/ 118422 h 307515"/>
                  <a:gd name="connsiteX69" fmla="*/ 498767 w 1077751"/>
                  <a:gd name="connsiteY69" fmla="*/ 118422 h 307515"/>
                  <a:gd name="connsiteX70" fmla="*/ 504905 w 1077751"/>
                  <a:gd name="connsiteY70" fmla="*/ 115792 h 307515"/>
                  <a:gd name="connsiteX71" fmla="*/ 503444 w 1077751"/>
                  <a:gd name="connsiteY71" fmla="*/ 109069 h 307515"/>
                  <a:gd name="connsiteX72" fmla="*/ 492335 w 1077751"/>
                  <a:gd name="connsiteY72" fmla="*/ 97086 h 307515"/>
                  <a:gd name="connsiteX73" fmla="*/ 480934 w 1077751"/>
                  <a:gd name="connsiteY73" fmla="*/ 88902 h 307515"/>
                  <a:gd name="connsiteX74" fmla="*/ 473919 w 1077751"/>
                  <a:gd name="connsiteY74" fmla="*/ 91825 h 307515"/>
                  <a:gd name="connsiteX75" fmla="*/ 466903 w 1077751"/>
                  <a:gd name="connsiteY75" fmla="*/ 99424 h 307515"/>
                  <a:gd name="connsiteX76" fmla="*/ 458425 w 1077751"/>
                  <a:gd name="connsiteY76" fmla="*/ 109361 h 307515"/>
                  <a:gd name="connsiteX77" fmla="*/ 416622 w 1077751"/>
                  <a:gd name="connsiteY77" fmla="*/ 109361 h 307515"/>
                  <a:gd name="connsiteX78" fmla="*/ 401713 w 1077751"/>
                  <a:gd name="connsiteY78" fmla="*/ 108777 h 307515"/>
                  <a:gd name="connsiteX79" fmla="*/ 430069 w 1077751"/>
                  <a:gd name="connsiteY79" fmla="*/ 71073 h 307515"/>
                  <a:gd name="connsiteX80" fmla="*/ 501397 w 1077751"/>
                  <a:gd name="connsiteY80" fmla="*/ 71073 h 307515"/>
                  <a:gd name="connsiteX81" fmla="*/ 508121 w 1077751"/>
                  <a:gd name="connsiteY81" fmla="*/ 69027 h 307515"/>
                  <a:gd name="connsiteX82" fmla="*/ 507536 w 1077751"/>
                  <a:gd name="connsiteY82" fmla="*/ 62889 h 307515"/>
                  <a:gd name="connsiteX83" fmla="*/ 491751 w 1077751"/>
                  <a:gd name="connsiteY83" fmla="*/ 45645 h 307515"/>
                  <a:gd name="connsiteX84" fmla="*/ 482689 w 1077751"/>
                  <a:gd name="connsiteY84" fmla="*/ 40384 h 307515"/>
                  <a:gd name="connsiteX85" fmla="*/ 475088 w 1077751"/>
                  <a:gd name="connsiteY85" fmla="*/ 45937 h 307515"/>
                  <a:gd name="connsiteX86" fmla="*/ 461348 w 1077751"/>
                  <a:gd name="connsiteY86" fmla="*/ 62305 h 307515"/>
                  <a:gd name="connsiteX87" fmla="*/ 436501 w 1077751"/>
                  <a:gd name="connsiteY87" fmla="*/ 62305 h 307515"/>
                  <a:gd name="connsiteX88" fmla="*/ 455210 w 1077751"/>
                  <a:gd name="connsiteY88" fmla="*/ 29862 h 307515"/>
                  <a:gd name="connsiteX89" fmla="*/ 467780 w 1077751"/>
                  <a:gd name="connsiteY89" fmla="*/ 21678 h 307515"/>
                  <a:gd name="connsiteX90" fmla="*/ 439132 w 1077751"/>
                  <a:gd name="connsiteY90" fmla="*/ 6187 h 307515"/>
                  <a:gd name="connsiteX91" fmla="*/ 425392 w 1077751"/>
                  <a:gd name="connsiteY91" fmla="*/ 1803 h 307515"/>
                  <a:gd name="connsiteX92" fmla="*/ 412530 w 1077751"/>
                  <a:gd name="connsiteY92" fmla="*/ 2388 h 307515"/>
                  <a:gd name="connsiteX93" fmla="*/ 411653 w 1077751"/>
                  <a:gd name="connsiteY93" fmla="*/ 9402 h 307515"/>
                  <a:gd name="connsiteX94" fmla="*/ 409899 w 1077751"/>
                  <a:gd name="connsiteY94" fmla="*/ 18755 h 307515"/>
                  <a:gd name="connsiteX95" fmla="*/ 402883 w 1077751"/>
                  <a:gd name="connsiteY95" fmla="*/ 45060 h 307515"/>
                  <a:gd name="connsiteX96" fmla="*/ 390897 w 1077751"/>
                  <a:gd name="connsiteY96" fmla="*/ 83349 h 307515"/>
                  <a:gd name="connsiteX97" fmla="*/ 375989 w 1077751"/>
                  <a:gd name="connsiteY97" fmla="*/ 119007 h 307515"/>
                  <a:gd name="connsiteX98" fmla="*/ 371312 w 1077751"/>
                  <a:gd name="connsiteY98" fmla="*/ 127775 h 307515"/>
                  <a:gd name="connsiteX99" fmla="*/ 371604 w 1077751"/>
                  <a:gd name="connsiteY99" fmla="*/ 132451 h 307515"/>
                  <a:gd name="connsiteX100" fmla="*/ 375404 w 1077751"/>
                  <a:gd name="connsiteY100" fmla="*/ 134497 h 307515"/>
                  <a:gd name="connsiteX101" fmla="*/ 379497 w 1077751"/>
                  <a:gd name="connsiteY101" fmla="*/ 132159 h 307515"/>
                  <a:gd name="connsiteX102" fmla="*/ 385343 w 1077751"/>
                  <a:gd name="connsiteY102" fmla="*/ 126021 h 307515"/>
                  <a:gd name="connsiteX103" fmla="*/ 396744 w 1077751"/>
                  <a:gd name="connsiteY103" fmla="*/ 114330 h 307515"/>
                  <a:gd name="connsiteX104" fmla="*/ 399083 w 1077751"/>
                  <a:gd name="connsiteY104" fmla="*/ 111992 h 307515"/>
                  <a:gd name="connsiteX105" fmla="*/ 404929 w 1077751"/>
                  <a:gd name="connsiteY105" fmla="*/ 119591 h 307515"/>
                  <a:gd name="connsiteX106" fmla="*/ 419838 w 1077751"/>
                  <a:gd name="connsiteY106" fmla="*/ 118130 h 307515"/>
                  <a:gd name="connsiteX107" fmla="*/ 419838 w 1077751"/>
                  <a:gd name="connsiteY107" fmla="*/ 159341 h 307515"/>
                  <a:gd name="connsiteX108" fmla="*/ 394698 w 1077751"/>
                  <a:gd name="connsiteY108" fmla="*/ 159341 h 307515"/>
                  <a:gd name="connsiteX109" fmla="*/ 373650 w 1077751"/>
                  <a:gd name="connsiteY109" fmla="*/ 158172 h 307515"/>
                  <a:gd name="connsiteX110" fmla="*/ 379789 w 1077751"/>
                  <a:gd name="connsiteY110" fmla="*/ 168986 h 307515"/>
                  <a:gd name="connsiteX111" fmla="*/ 399083 w 1077751"/>
                  <a:gd name="connsiteY111" fmla="*/ 168109 h 307515"/>
                  <a:gd name="connsiteX112" fmla="*/ 419838 w 1077751"/>
                  <a:gd name="connsiteY112" fmla="*/ 168109 h 307515"/>
                  <a:gd name="connsiteX113" fmla="*/ 419546 w 1077751"/>
                  <a:gd name="connsiteY113" fmla="*/ 242056 h 307515"/>
                  <a:gd name="connsiteX114" fmla="*/ 415745 w 1077751"/>
                  <a:gd name="connsiteY114" fmla="*/ 252870 h 307515"/>
                  <a:gd name="connsiteX115" fmla="*/ 412237 w 1077751"/>
                  <a:gd name="connsiteY115" fmla="*/ 256670 h 307515"/>
                  <a:gd name="connsiteX116" fmla="*/ 412237 w 1077751"/>
                  <a:gd name="connsiteY116" fmla="*/ 263684 h 307515"/>
                  <a:gd name="connsiteX117" fmla="*/ 419838 w 1077751"/>
                  <a:gd name="connsiteY117" fmla="*/ 279760 h 307515"/>
                  <a:gd name="connsiteX118" fmla="*/ 430069 w 1077751"/>
                  <a:gd name="connsiteY118" fmla="*/ 296712 h 307515"/>
                  <a:gd name="connsiteX119" fmla="*/ 436793 w 1077751"/>
                  <a:gd name="connsiteY119" fmla="*/ 302557 h 307515"/>
                  <a:gd name="connsiteX120" fmla="*/ 440301 w 1077751"/>
                  <a:gd name="connsiteY120" fmla="*/ 302557 h 307515"/>
                  <a:gd name="connsiteX121" fmla="*/ 444393 w 1077751"/>
                  <a:gd name="connsiteY121" fmla="*/ 297588 h 307515"/>
                  <a:gd name="connsiteX122" fmla="*/ 449948 w 1077751"/>
                  <a:gd name="connsiteY122" fmla="*/ 289697 h 307515"/>
                  <a:gd name="connsiteX123" fmla="*/ 468949 w 1077751"/>
                  <a:gd name="connsiteY123" fmla="*/ 263684 h 307515"/>
                  <a:gd name="connsiteX124" fmla="*/ 502859 w 1077751"/>
                  <a:gd name="connsiteY124" fmla="*/ 225688 h 307515"/>
                  <a:gd name="connsiteX125" fmla="*/ 510167 w 1077751"/>
                  <a:gd name="connsiteY125" fmla="*/ 218089 h 307515"/>
                  <a:gd name="connsiteX126" fmla="*/ 512213 w 1077751"/>
                  <a:gd name="connsiteY126" fmla="*/ 213120 h 307515"/>
                  <a:gd name="connsiteX127" fmla="*/ 509290 w 1077751"/>
                  <a:gd name="connsiteY127" fmla="*/ 209905 h 307515"/>
                  <a:gd name="connsiteX128" fmla="*/ 505198 w 1077751"/>
                  <a:gd name="connsiteY128" fmla="*/ 210197 h 307515"/>
                  <a:gd name="connsiteX129" fmla="*/ 493797 w 1077751"/>
                  <a:gd name="connsiteY129" fmla="*/ 216043 h 307515"/>
                  <a:gd name="connsiteX130" fmla="*/ 474796 w 1077751"/>
                  <a:gd name="connsiteY130" fmla="*/ 225396 h 307515"/>
                  <a:gd name="connsiteX131" fmla="*/ 460472 w 1077751"/>
                  <a:gd name="connsiteY131" fmla="*/ 232995 h 307515"/>
                  <a:gd name="connsiteX132" fmla="*/ 460472 w 1077751"/>
                  <a:gd name="connsiteY132" fmla="*/ 167817 h 307515"/>
                  <a:gd name="connsiteX133" fmla="*/ 503444 w 1077751"/>
                  <a:gd name="connsiteY133" fmla="*/ 167817 h 307515"/>
                  <a:gd name="connsiteX134" fmla="*/ 513091 w 1077751"/>
                  <a:gd name="connsiteY134" fmla="*/ 165771 h 307515"/>
                  <a:gd name="connsiteX135" fmla="*/ 512798 w 1077751"/>
                  <a:gd name="connsiteY135" fmla="*/ 243225 h 307515"/>
                  <a:gd name="connsiteX136" fmla="*/ 511337 w 1077751"/>
                  <a:gd name="connsiteY136" fmla="*/ 252285 h 307515"/>
                  <a:gd name="connsiteX137" fmla="*/ 507829 w 1077751"/>
                  <a:gd name="connsiteY137" fmla="*/ 257254 h 307515"/>
                  <a:gd name="connsiteX138" fmla="*/ 505198 w 1077751"/>
                  <a:gd name="connsiteY138" fmla="*/ 261346 h 307515"/>
                  <a:gd name="connsiteX139" fmla="*/ 513383 w 1077751"/>
                  <a:gd name="connsiteY139" fmla="*/ 281805 h 307515"/>
                  <a:gd name="connsiteX140" fmla="*/ 525661 w 1077751"/>
                  <a:gd name="connsiteY140" fmla="*/ 301388 h 307515"/>
                  <a:gd name="connsiteX141" fmla="*/ 531800 w 1077751"/>
                  <a:gd name="connsiteY141" fmla="*/ 307234 h 307515"/>
                  <a:gd name="connsiteX142" fmla="*/ 534723 w 1077751"/>
                  <a:gd name="connsiteY142" fmla="*/ 306941 h 307515"/>
                  <a:gd name="connsiteX143" fmla="*/ 538815 w 1077751"/>
                  <a:gd name="connsiteY143" fmla="*/ 302850 h 307515"/>
                  <a:gd name="connsiteX144" fmla="*/ 545247 w 1077751"/>
                  <a:gd name="connsiteY144" fmla="*/ 295543 h 307515"/>
                  <a:gd name="connsiteX145" fmla="*/ 557232 w 1077751"/>
                  <a:gd name="connsiteY145" fmla="*/ 282682 h 307515"/>
                  <a:gd name="connsiteX146" fmla="*/ 572141 w 1077751"/>
                  <a:gd name="connsiteY146" fmla="*/ 266315 h 307515"/>
                  <a:gd name="connsiteX147" fmla="*/ 586173 w 1077751"/>
                  <a:gd name="connsiteY147" fmla="*/ 251701 h 307515"/>
                  <a:gd name="connsiteX148" fmla="*/ 596404 w 1077751"/>
                  <a:gd name="connsiteY148" fmla="*/ 240010 h 307515"/>
                  <a:gd name="connsiteX149" fmla="*/ 599035 w 1077751"/>
                  <a:gd name="connsiteY149" fmla="*/ 246440 h 307515"/>
                  <a:gd name="connsiteX150" fmla="*/ 611897 w 1077751"/>
                  <a:gd name="connsiteY150" fmla="*/ 267776 h 307515"/>
                  <a:gd name="connsiteX151" fmla="*/ 636453 w 1077751"/>
                  <a:gd name="connsiteY151" fmla="*/ 294666 h 307515"/>
                  <a:gd name="connsiteX152" fmla="*/ 642300 w 1077751"/>
                  <a:gd name="connsiteY152" fmla="*/ 299050 h 307515"/>
                  <a:gd name="connsiteX153" fmla="*/ 646977 w 1077751"/>
                  <a:gd name="connsiteY153" fmla="*/ 301973 h 307515"/>
                  <a:gd name="connsiteX154" fmla="*/ 652531 w 1077751"/>
                  <a:gd name="connsiteY154" fmla="*/ 302850 h 307515"/>
                  <a:gd name="connsiteX155" fmla="*/ 658962 w 1077751"/>
                  <a:gd name="connsiteY155" fmla="*/ 292620 h 307515"/>
                  <a:gd name="connsiteX156" fmla="*/ 670655 w 1077751"/>
                  <a:gd name="connsiteY156" fmla="*/ 278590 h 307515"/>
                  <a:gd name="connsiteX157" fmla="*/ 681472 w 1077751"/>
                  <a:gd name="connsiteY157" fmla="*/ 272745 h 307515"/>
                  <a:gd name="connsiteX158" fmla="*/ 690826 w 1077751"/>
                  <a:gd name="connsiteY158" fmla="*/ 270407 h 307515"/>
                  <a:gd name="connsiteX159" fmla="*/ 695796 w 1077751"/>
                  <a:gd name="connsiteY159" fmla="*/ 266022 h 307515"/>
                  <a:gd name="connsiteX160" fmla="*/ 554309 w 1077751"/>
                  <a:gd name="connsiteY160" fmla="*/ 33954 h 307515"/>
                  <a:gd name="connsiteX161" fmla="*/ 617744 w 1077751"/>
                  <a:gd name="connsiteY161" fmla="*/ 33954 h 307515"/>
                  <a:gd name="connsiteX162" fmla="*/ 617744 w 1077751"/>
                  <a:gd name="connsiteY162" fmla="*/ 78380 h 307515"/>
                  <a:gd name="connsiteX163" fmla="*/ 554309 w 1077751"/>
                  <a:gd name="connsiteY163" fmla="*/ 78380 h 307515"/>
                  <a:gd name="connsiteX164" fmla="*/ 554309 w 1077751"/>
                  <a:gd name="connsiteY164" fmla="*/ 33954 h 307515"/>
                  <a:gd name="connsiteX165" fmla="*/ 554601 w 1077751"/>
                  <a:gd name="connsiteY165" fmla="*/ 243225 h 307515"/>
                  <a:gd name="connsiteX166" fmla="*/ 554309 w 1077751"/>
                  <a:gd name="connsiteY166" fmla="*/ 143558 h 307515"/>
                  <a:gd name="connsiteX167" fmla="*/ 577987 w 1077751"/>
                  <a:gd name="connsiteY167" fmla="*/ 143558 h 307515"/>
                  <a:gd name="connsiteX168" fmla="*/ 579449 w 1077751"/>
                  <a:gd name="connsiteY168" fmla="*/ 155834 h 307515"/>
                  <a:gd name="connsiteX169" fmla="*/ 582372 w 1077751"/>
                  <a:gd name="connsiteY169" fmla="*/ 186231 h 307515"/>
                  <a:gd name="connsiteX170" fmla="*/ 586465 w 1077751"/>
                  <a:gd name="connsiteY170" fmla="*/ 206982 h 307515"/>
                  <a:gd name="connsiteX171" fmla="*/ 592604 w 1077751"/>
                  <a:gd name="connsiteY171" fmla="*/ 231534 h 307515"/>
                  <a:gd name="connsiteX172" fmla="*/ 554601 w 1077751"/>
                  <a:gd name="connsiteY172" fmla="*/ 243225 h 307515"/>
                  <a:gd name="connsiteX173" fmla="*/ 554309 w 1077751"/>
                  <a:gd name="connsiteY173" fmla="*/ 134790 h 307515"/>
                  <a:gd name="connsiteX174" fmla="*/ 554309 w 1077751"/>
                  <a:gd name="connsiteY174" fmla="*/ 87441 h 307515"/>
                  <a:gd name="connsiteX175" fmla="*/ 617744 w 1077751"/>
                  <a:gd name="connsiteY175" fmla="*/ 87441 h 307515"/>
                  <a:gd name="connsiteX176" fmla="*/ 617744 w 1077751"/>
                  <a:gd name="connsiteY176" fmla="*/ 134790 h 307515"/>
                  <a:gd name="connsiteX177" fmla="*/ 554309 w 1077751"/>
                  <a:gd name="connsiteY177" fmla="*/ 134790 h 307515"/>
                  <a:gd name="connsiteX178" fmla="*/ 876162 w 1077751"/>
                  <a:gd name="connsiteY178" fmla="*/ 112576 h 307515"/>
                  <a:gd name="connsiteX179" fmla="*/ 895456 w 1077751"/>
                  <a:gd name="connsiteY179" fmla="*/ 114330 h 307515"/>
                  <a:gd name="connsiteX180" fmla="*/ 1012679 w 1077751"/>
                  <a:gd name="connsiteY180" fmla="*/ 114330 h 307515"/>
                  <a:gd name="connsiteX181" fmla="*/ 1027588 w 1077751"/>
                  <a:gd name="connsiteY181" fmla="*/ 94455 h 307515"/>
                  <a:gd name="connsiteX182" fmla="*/ 1042497 w 1077751"/>
                  <a:gd name="connsiteY182" fmla="*/ 83056 h 307515"/>
                  <a:gd name="connsiteX183" fmla="*/ 1063544 w 1077751"/>
                  <a:gd name="connsiteY183" fmla="*/ 99132 h 307515"/>
                  <a:gd name="connsiteX184" fmla="*/ 1077576 w 1077751"/>
                  <a:gd name="connsiteY184" fmla="*/ 119007 h 307515"/>
                  <a:gd name="connsiteX185" fmla="*/ 1071437 w 1077751"/>
                  <a:gd name="connsiteY185" fmla="*/ 123099 h 307515"/>
                  <a:gd name="connsiteX186" fmla="*/ 1025834 w 1077751"/>
                  <a:gd name="connsiteY186" fmla="*/ 122806 h 307515"/>
                  <a:gd name="connsiteX187" fmla="*/ 1019110 w 1077751"/>
                  <a:gd name="connsiteY187" fmla="*/ 130406 h 307515"/>
                  <a:gd name="connsiteX188" fmla="*/ 1019110 w 1077751"/>
                  <a:gd name="connsiteY188" fmla="*/ 273622 h 307515"/>
                  <a:gd name="connsiteX189" fmla="*/ 1015018 w 1077751"/>
                  <a:gd name="connsiteY189" fmla="*/ 290866 h 307515"/>
                  <a:gd name="connsiteX190" fmla="*/ 989293 w 1077751"/>
                  <a:gd name="connsiteY190" fmla="*/ 302265 h 307515"/>
                  <a:gd name="connsiteX191" fmla="*/ 960353 w 1077751"/>
                  <a:gd name="connsiteY191" fmla="*/ 305480 h 307515"/>
                  <a:gd name="connsiteX192" fmla="*/ 954798 w 1077751"/>
                  <a:gd name="connsiteY192" fmla="*/ 303434 h 307515"/>
                  <a:gd name="connsiteX193" fmla="*/ 953044 w 1077751"/>
                  <a:gd name="connsiteY193" fmla="*/ 297296 h 307515"/>
                  <a:gd name="connsiteX194" fmla="*/ 952460 w 1077751"/>
                  <a:gd name="connsiteY194" fmla="*/ 287359 h 307515"/>
                  <a:gd name="connsiteX195" fmla="*/ 948075 w 1077751"/>
                  <a:gd name="connsiteY195" fmla="*/ 278006 h 307515"/>
                  <a:gd name="connsiteX196" fmla="*/ 940474 w 1077751"/>
                  <a:gd name="connsiteY196" fmla="*/ 273037 h 307515"/>
                  <a:gd name="connsiteX197" fmla="*/ 931120 w 1077751"/>
                  <a:gd name="connsiteY197" fmla="*/ 270991 h 307515"/>
                  <a:gd name="connsiteX198" fmla="*/ 920888 w 1077751"/>
                  <a:gd name="connsiteY198" fmla="*/ 268068 h 307515"/>
                  <a:gd name="connsiteX199" fmla="*/ 918550 w 1077751"/>
                  <a:gd name="connsiteY199" fmla="*/ 263392 h 307515"/>
                  <a:gd name="connsiteX200" fmla="*/ 922058 w 1077751"/>
                  <a:gd name="connsiteY200" fmla="*/ 258715 h 307515"/>
                  <a:gd name="connsiteX201" fmla="*/ 932581 w 1077751"/>
                  <a:gd name="connsiteY201" fmla="*/ 258131 h 307515"/>
                  <a:gd name="connsiteX202" fmla="*/ 938720 w 1077751"/>
                  <a:gd name="connsiteY202" fmla="*/ 258715 h 307515"/>
                  <a:gd name="connsiteX203" fmla="*/ 954798 w 1077751"/>
                  <a:gd name="connsiteY203" fmla="*/ 260469 h 307515"/>
                  <a:gd name="connsiteX204" fmla="*/ 970876 w 1077751"/>
                  <a:gd name="connsiteY204" fmla="*/ 257254 h 307515"/>
                  <a:gd name="connsiteX205" fmla="*/ 973215 w 1077751"/>
                  <a:gd name="connsiteY205" fmla="*/ 246440 h 307515"/>
                  <a:gd name="connsiteX206" fmla="*/ 973507 w 1077751"/>
                  <a:gd name="connsiteY206" fmla="*/ 122806 h 307515"/>
                  <a:gd name="connsiteX207" fmla="*/ 900425 w 1077751"/>
                  <a:gd name="connsiteY207" fmla="*/ 122806 h 307515"/>
                  <a:gd name="connsiteX208" fmla="*/ 880839 w 1077751"/>
                  <a:gd name="connsiteY208" fmla="*/ 123683 h 307515"/>
                  <a:gd name="connsiteX209" fmla="*/ 871777 w 1077751"/>
                  <a:gd name="connsiteY209" fmla="*/ 112576 h 307515"/>
                  <a:gd name="connsiteX210" fmla="*/ 868269 w 1077751"/>
                  <a:gd name="connsiteY210" fmla="*/ 115499 h 307515"/>
                  <a:gd name="connsiteX211" fmla="*/ 852191 w 1077751"/>
                  <a:gd name="connsiteY211" fmla="*/ 131282 h 307515"/>
                  <a:gd name="connsiteX212" fmla="*/ 850729 w 1077751"/>
                  <a:gd name="connsiteY212" fmla="*/ 132744 h 307515"/>
                  <a:gd name="connsiteX213" fmla="*/ 859207 w 1077751"/>
                  <a:gd name="connsiteY213" fmla="*/ 137712 h 307515"/>
                  <a:gd name="connsiteX214" fmla="*/ 864177 w 1077751"/>
                  <a:gd name="connsiteY214" fmla="*/ 143266 h 307515"/>
                  <a:gd name="connsiteX215" fmla="*/ 856576 w 1077751"/>
                  <a:gd name="connsiteY215" fmla="*/ 153788 h 307515"/>
                  <a:gd name="connsiteX216" fmla="*/ 856576 w 1077751"/>
                  <a:gd name="connsiteY216" fmla="*/ 261346 h 307515"/>
                  <a:gd name="connsiteX217" fmla="*/ 858330 w 1077751"/>
                  <a:gd name="connsiteY217" fmla="*/ 292620 h 307515"/>
                  <a:gd name="connsiteX218" fmla="*/ 852483 w 1077751"/>
                  <a:gd name="connsiteY218" fmla="*/ 301973 h 307515"/>
                  <a:gd name="connsiteX219" fmla="*/ 833190 w 1077751"/>
                  <a:gd name="connsiteY219" fmla="*/ 307234 h 307515"/>
                  <a:gd name="connsiteX220" fmla="*/ 815650 w 1077751"/>
                  <a:gd name="connsiteY220" fmla="*/ 306065 h 307515"/>
                  <a:gd name="connsiteX221" fmla="*/ 811265 w 1077751"/>
                  <a:gd name="connsiteY221" fmla="*/ 301096 h 307515"/>
                  <a:gd name="connsiteX222" fmla="*/ 813019 w 1077751"/>
                  <a:gd name="connsiteY222" fmla="*/ 263684 h 307515"/>
                  <a:gd name="connsiteX223" fmla="*/ 813019 w 1077751"/>
                  <a:gd name="connsiteY223" fmla="*/ 167233 h 307515"/>
                  <a:gd name="connsiteX224" fmla="*/ 781155 w 1077751"/>
                  <a:gd name="connsiteY224" fmla="*/ 189153 h 307515"/>
                  <a:gd name="connsiteX225" fmla="*/ 771216 w 1077751"/>
                  <a:gd name="connsiteY225" fmla="*/ 195583 h 307515"/>
                  <a:gd name="connsiteX226" fmla="*/ 761569 w 1077751"/>
                  <a:gd name="connsiteY226" fmla="*/ 198506 h 307515"/>
                  <a:gd name="connsiteX227" fmla="*/ 759523 w 1077751"/>
                  <a:gd name="connsiteY227" fmla="*/ 194122 h 307515"/>
                  <a:gd name="connsiteX228" fmla="*/ 762154 w 1077751"/>
                  <a:gd name="connsiteY228" fmla="*/ 189153 h 307515"/>
                  <a:gd name="connsiteX229" fmla="*/ 768585 w 1077751"/>
                  <a:gd name="connsiteY229" fmla="*/ 182139 h 307515"/>
                  <a:gd name="connsiteX230" fmla="*/ 797233 w 1077751"/>
                  <a:gd name="connsiteY230" fmla="*/ 145604 h 307515"/>
                  <a:gd name="connsiteX231" fmla="*/ 817404 w 1077751"/>
                  <a:gd name="connsiteY231" fmla="*/ 113746 h 307515"/>
                  <a:gd name="connsiteX232" fmla="*/ 827636 w 1077751"/>
                  <a:gd name="connsiteY232" fmla="*/ 94455 h 307515"/>
                  <a:gd name="connsiteX233" fmla="*/ 833774 w 1077751"/>
                  <a:gd name="connsiteY233" fmla="*/ 82472 h 307515"/>
                  <a:gd name="connsiteX234" fmla="*/ 836405 w 1077751"/>
                  <a:gd name="connsiteY234" fmla="*/ 76919 h 307515"/>
                  <a:gd name="connsiteX235" fmla="*/ 839621 w 1077751"/>
                  <a:gd name="connsiteY235" fmla="*/ 73119 h 307515"/>
                  <a:gd name="connsiteX236" fmla="*/ 847806 w 1077751"/>
                  <a:gd name="connsiteY236" fmla="*/ 74873 h 307515"/>
                  <a:gd name="connsiteX237" fmla="*/ 869731 w 1077751"/>
                  <a:gd name="connsiteY237" fmla="*/ 88317 h 307515"/>
                  <a:gd name="connsiteX238" fmla="*/ 886978 w 1077751"/>
                  <a:gd name="connsiteY238" fmla="*/ 106146 h 307515"/>
                  <a:gd name="connsiteX239" fmla="*/ 876162 w 1077751"/>
                  <a:gd name="connsiteY239" fmla="*/ 111115 h 307515"/>
                  <a:gd name="connsiteX240" fmla="*/ 876162 w 1077751"/>
                  <a:gd name="connsiteY240" fmla="*/ 112576 h 307515"/>
                  <a:gd name="connsiteX241" fmla="*/ 871193 w 1077751"/>
                  <a:gd name="connsiteY241" fmla="*/ 45645 h 307515"/>
                  <a:gd name="connsiteX242" fmla="*/ 885517 w 1077751"/>
                  <a:gd name="connsiteY242" fmla="*/ 42722 h 307515"/>
                  <a:gd name="connsiteX243" fmla="*/ 884347 w 1077751"/>
                  <a:gd name="connsiteY243" fmla="*/ 35707 h 307515"/>
                  <a:gd name="connsiteX244" fmla="*/ 867684 w 1077751"/>
                  <a:gd name="connsiteY244" fmla="*/ 17878 h 307515"/>
                  <a:gd name="connsiteX245" fmla="*/ 855114 w 1077751"/>
                  <a:gd name="connsiteY245" fmla="*/ 7064 h 307515"/>
                  <a:gd name="connsiteX246" fmla="*/ 844591 w 1077751"/>
                  <a:gd name="connsiteY246" fmla="*/ 926 h 307515"/>
                  <a:gd name="connsiteX247" fmla="*/ 839329 w 1077751"/>
                  <a:gd name="connsiteY247" fmla="*/ 5895 h 307515"/>
                  <a:gd name="connsiteX248" fmla="*/ 836698 w 1077751"/>
                  <a:gd name="connsiteY248" fmla="*/ 10572 h 307515"/>
                  <a:gd name="connsiteX249" fmla="*/ 830559 w 1077751"/>
                  <a:gd name="connsiteY249" fmla="*/ 20217 h 307515"/>
                  <a:gd name="connsiteX250" fmla="*/ 820912 w 1077751"/>
                  <a:gd name="connsiteY250" fmla="*/ 36000 h 307515"/>
                  <a:gd name="connsiteX251" fmla="*/ 803665 w 1077751"/>
                  <a:gd name="connsiteY251" fmla="*/ 60843 h 307515"/>
                  <a:gd name="connsiteX252" fmla="*/ 782909 w 1077751"/>
                  <a:gd name="connsiteY252" fmla="*/ 85395 h 307515"/>
                  <a:gd name="connsiteX253" fmla="*/ 775601 w 1077751"/>
                  <a:gd name="connsiteY253" fmla="*/ 92409 h 307515"/>
                  <a:gd name="connsiteX254" fmla="*/ 768878 w 1077751"/>
                  <a:gd name="connsiteY254" fmla="*/ 100301 h 307515"/>
                  <a:gd name="connsiteX255" fmla="*/ 769462 w 1077751"/>
                  <a:gd name="connsiteY255" fmla="*/ 104100 h 307515"/>
                  <a:gd name="connsiteX256" fmla="*/ 774140 w 1077751"/>
                  <a:gd name="connsiteY256" fmla="*/ 105270 h 307515"/>
                  <a:gd name="connsiteX257" fmla="*/ 784663 w 1077751"/>
                  <a:gd name="connsiteY257" fmla="*/ 100885 h 307515"/>
                  <a:gd name="connsiteX258" fmla="*/ 791972 w 1077751"/>
                  <a:gd name="connsiteY258" fmla="*/ 96794 h 307515"/>
                  <a:gd name="connsiteX259" fmla="*/ 805126 w 1077751"/>
                  <a:gd name="connsiteY259" fmla="*/ 88610 h 307515"/>
                  <a:gd name="connsiteX260" fmla="*/ 827051 w 1077751"/>
                  <a:gd name="connsiteY260" fmla="*/ 75750 h 307515"/>
                  <a:gd name="connsiteX261" fmla="*/ 855114 w 1077751"/>
                  <a:gd name="connsiteY261" fmla="*/ 56459 h 307515"/>
                  <a:gd name="connsiteX262" fmla="*/ 871193 w 1077751"/>
                  <a:gd name="connsiteY262" fmla="*/ 45645 h 307515"/>
                  <a:gd name="connsiteX263" fmla="*/ 987247 w 1077751"/>
                  <a:gd name="connsiteY263" fmla="*/ 37461 h 307515"/>
                  <a:gd name="connsiteX264" fmla="*/ 1005079 w 1077751"/>
                  <a:gd name="connsiteY264" fmla="*/ 14371 h 307515"/>
                  <a:gd name="connsiteX265" fmla="*/ 1015018 w 1077751"/>
                  <a:gd name="connsiteY265" fmla="*/ 7356 h 307515"/>
                  <a:gd name="connsiteX266" fmla="*/ 1024957 w 1077751"/>
                  <a:gd name="connsiteY266" fmla="*/ 12617 h 307515"/>
                  <a:gd name="connsiteX267" fmla="*/ 1038696 w 1077751"/>
                  <a:gd name="connsiteY267" fmla="*/ 25185 h 307515"/>
                  <a:gd name="connsiteX268" fmla="*/ 1052436 w 1077751"/>
                  <a:gd name="connsiteY268" fmla="*/ 42722 h 307515"/>
                  <a:gd name="connsiteX269" fmla="*/ 1046297 w 1077751"/>
                  <a:gd name="connsiteY269" fmla="*/ 45937 h 307515"/>
                  <a:gd name="connsiteX270" fmla="*/ 917673 w 1077751"/>
                  <a:gd name="connsiteY270" fmla="*/ 45937 h 307515"/>
                  <a:gd name="connsiteX271" fmla="*/ 898087 w 1077751"/>
                  <a:gd name="connsiteY271" fmla="*/ 46814 h 307515"/>
                  <a:gd name="connsiteX272" fmla="*/ 888732 w 1077751"/>
                  <a:gd name="connsiteY272" fmla="*/ 35123 h 307515"/>
                  <a:gd name="connsiteX273" fmla="*/ 912703 w 1077751"/>
                  <a:gd name="connsiteY273" fmla="*/ 37169 h 307515"/>
                  <a:gd name="connsiteX274" fmla="*/ 987247 w 1077751"/>
                  <a:gd name="connsiteY274" fmla="*/ 37461 h 3075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</a:cxnLst>
                <a:rect l="l" t="t" r="r" b="b"/>
                <a:pathLst>
                  <a:path w="1077751" h="307515">
                    <a:moveTo>
                      <a:pt x="6194" y="95332"/>
                    </a:moveTo>
                    <a:cubicBezTo>
                      <a:pt x="7071" y="97086"/>
                      <a:pt x="8825" y="101470"/>
                      <a:pt x="11163" y="108485"/>
                    </a:cubicBezTo>
                    <a:cubicBezTo>
                      <a:pt x="13794" y="115499"/>
                      <a:pt x="15548" y="120760"/>
                      <a:pt x="16425" y="123975"/>
                    </a:cubicBezTo>
                    <a:cubicBezTo>
                      <a:pt x="17302" y="127190"/>
                      <a:pt x="18471" y="132451"/>
                      <a:pt x="19641" y="139758"/>
                    </a:cubicBezTo>
                    <a:cubicBezTo>
                      <a:pt x="21395" y="150280"/>
                      <a:pt x="22272" y="159049"/>
                      <a:pt x="21979" y="166356"/>
                    </a:cubicBezTo>
                    <a:cubicBezTo>
                      <a:pt x="21979" y="173663"/>
                      <a:pt x="21102" y="182431"/>
                      <a:pt x="19348" y="192953"/>
                    </a:cubicBezTo>
                    <a:cubicBezTo>
                      <a:pt x="17594" y="203475"/>
                      <a:pt x="17302" y="211951"/>
                      <a:pt x="18179" y="217797"/>
                    </a:cubicBezTo>
                    <a:cubicBezTo>
                      <a:pt x="19056" y="223934"/>
                      <a:pt x="21979" y="229488"/>
                      <a:pt x="27241" y="234164"/>
                    </a:cubicBezTo>
                    <a:cubicBezTo>
                      <a:pt x="32503" y="238841"/>
                      <a:pt x="39227" y="241179"/>
                      <a:pt x="47412" y="240302"/>
                    </a:cubicBezTo>
                    <a:cubicBezTo>
                      <a:pt x="55305" y="239717"/>
                      <a:pt x="62321" y="235626"/>
                      <a:pt x="68167" y="228319"/>
                    </a:cubicBezTo>
                    <a:cubicBezTo>
                      <a:pt x="74014" y="221012"/>
                      <a:pt x="77229" y="212536"/>
                      <a:pt x="78106" y="202306"/>
                    </a:cubicBezTo>
                    <a:cubicBezTo>
                      <a:pt x="79276" y="185938"/>
                      <a:pt x="75475" y="170155"/>
                      <a:pt x="66998" y="154372"/>
                    </a:cubicBezTo>
                    <a:cubicBezTo>
                      <a:pt x="58520" y="138589"/>
                      <a:pt x="51212" y="126606"/>
                      <a:pt x="45073" y="118714"/>
                    </a:cubicBezTo>
                    <a:cubicBezTo>
                      <a:pt x="38934" y="110531"/>
                      <a:pt x="31042" y="100885"/>
                      <a:pt x="20810" y="89487"/>
                    </a:cubicBezTo>
                    <a:lnTo>
                      <a:pt x="14086" y="82180"/>
                    </a:lnTo>
                    <a:cubicBezTo>
                      <a:pt x="11456" y="79549"/>
                      <a:pt x="9409" y="77795"/>
                      <a:pt x="7948" y="76919"/>
                    </a:cubicBezTo>
                    <a:cubicBezTo>
                      <a:pt x="6486" y="76042"/>
                      <a:pt x="4732" y="76042"/>
                      <a:pt x="2686" y="76626"/>
                    </a:cubicBezTo>
                    <a:cubicBezTo>
                      <a:pt x="639" y="77503"/>
                      <a:pt x="-238" y="78965"/>
                      <a:pt x="55" y="81011"/>
                    </a:cubicBezTo>
                    <a:cubicBezTo>
                      <a:pt x="55" y="83349"/>
                      <a:pt x="639" y="85395"/>
                      <a:pt x="1809" y="86856"/>
                    </a:cubicBezTo>
                    <a:lnTo>
                      <a:pt x="6194" y="95332"/>
                    </a:lnTo>
                    <a:close/>
                    <a:moveTo>
                      <a:pt x="695796" y="266022"/>
                    </a:moveTo>
                    <a:cubicBezTo>
                      <a:pt x="695503" y="263684"/>
                      <a:pt x="694042" y="261931"/>
                      <a:pt x="691118" y="260761"/>
                    </a:cubicBezTo>
                    <a:lnTo>
                      <a:pt x="681764" y="256962"/>
                    </a:lnTo>
                    <a:cubicBezTo>
                      <a:pt x="663640" y="249655"/>
                      <a:pt x="650777" y="241763"/>
                      <a:pt x="643177" y="233872"/>
                    </a:cubicBezTo>
                    <a:cubicBezTo>
                      <a:pt x="635576" y="225980"/>
                      <a:pt x="629437" y="218673"/>
                      <a:pt x="624175" y="212243"/>
                    </a:cubicBezTo>
                    <a:cubicBezTo>
                      <a:pt x="639669" y="205813"/>
                      <a:pt x="650192" y="200552"/>
                      <a:pt x="655162" y="197045"/>
                    </a:cubicBezTo>
                    <a:cubicBezTo>
                      <a:pt x="660132" y="193245"/>
                      <a:pt x="664809" y="190030"/>
                      <a:pt x="668609" y="186815"/>
                    </a:cubicBezTo>
                    <a:cubicBezTo>
                      <a:pt x="680010" y="185061"/>
                      <a:pt x="685856" y="182723"/>
                      <a:pt x="686149" y="179508"/>
                    </a:cubicBezTo>
                    <a:cubicBezTo>
                      <a:pt x="686441" y="177754"/>
                      <a:pt x="684979" y="175709"/>
                      <a:pt x="682349" y="173078"/>
                    </a:cubicBezTo>
                    <a:cubicBezTo>
                      <a:pt x="679425" y="170740"/>
                      <a:pt x="675040" y="168109"/>
                      <a:pt x="669194" y="165479"/>
                    </a:cubicBezTo>
                    <a:cubicBezTo>
                      <a:pt x="663347" y="162848"/>
                      <a:pt x="657793" y="160510"/>
                      <a:pt x="653116" y="158464"/>
                    </a:cubicBezTo>
                    <a:cubicBezTo>
                      <a:pt x="648439" y="156126"/>
                      <a:pt x="644638" y="155249"/>
                      <a:pt x="642300" y="155541"/>
                    </a:cubicBezTo>
                    <a:cubicBezTo>
                      <a:pt x="640546" y="155834"/>
                      <a:pt x="639376" y="156126"/>
                      <a:pt x="638792" y="157003"/>
                    </a:cubicBezTo>
                    <a:lnTo>
                      <a:pt x="637330" y="161387"/>
                    </a:lnTo>
                    <a:lnTo>
                      <a:pt x="635284" y="167233"/>
                    </a:lnTo>
                    <a:cubicBezTo>
                      <a:pt x="634407" y="169278"/>
                      <a:pt x="632361" y="173078"/>
                      <a:pt x="629437" y="178339"/>
                    </a:cubicBezTo>
                    <a:cubicBezTo>
                      <a:pt x="626514" y="183892"/>
                      <a:pt x="623883" y="187692"/>
                      <a:pt x="621837" y="190030"/>
                    </a:cubicBezTo>
                    <a:cubicBezTo>
                      <a:pt x="619790" y="192368"/>
                      <a:pt x="617744" y="194707"/>
                      <a:pt x="615405" y="197045"/>
                    </a:cubicBezTo>
                    <a:lnTo>
                      <a:pt x="606635" y="178924"/>
                    </a:lnTo>
                    <a:cubicBezTo>
                      <a:pt x="605174" y="176293"/>
                      <a:pt x="601958" y="164602"/>
                      <a:pt x="597281" y="143558"/>
                    </a:cubicBezTo>
                    <a:lnTo>
                      <a:pt x="597281" y="143266"/>
                    </a:lnTo>
                    <a:lnTo>
                      <a:pt x="617744" y="143266"/>
                    </a:lnTo>
                    <a:lnTo>
                      <a:pt x="617744" y="146481"/>
                    </a:lnTo>
                    <a:cubicBezTo>
                      <a:pt x="617744" y="150573"/>
                      <a:pt x="621544" y="153203"/>
                      <a:pt x="628560" y="154080"/>
                    </a:cubicBezTo>
                    <a:cubicBezTo>
                      <a:pt x="632068" y="154665"/>
                      <a:pt x="636453" y="154665"/>
                      <a:pt x="642300" y="154080"/>
                    </a:cubicBezTo>
                    <a:cubicBezTo>
                      <a:pt x="648146" y="153788"/>
                      <a:pt x="652531" y="152619"/>
                      <a:pt x="655454" y="150865"/>
                    </a:cubicBezTo>
                    <a:cubicBezTo>
                      <a:pt x="658378" y="149111"/>
                      <a:pt x="660716" y="146481"/>
                      <a:pt x="662470" y="142681"/>
                    </a:cubicBezTo>
                    <a:lnTo>
                      <a:pt x="661009" y="107900"/>
                    </a:lnTo>
                    <a:lnTo>
                      <a:pt x="661009" y="44768"/>
                    </a:lnTo>
                    <a:cubicBezTo>
                      <a:pt x="668024" y="38630"/>
                      <a:pt x="671240" y="34246"/>
                      <a:pt x="670948" y="31908"/>
                    </a:cubicBezTo>
                    <a:cubicBezTo>
                      <a:pt x="670655" y="30446"/>
                      <a:pt x="668901" y="28400"/>
                      <a:pt x="665686" y="25770"/>
                    </a:cubicBezTo>
                    <a:cubicBezTo>
                      <a:pt x="662470" y="23139"/>
                      <a:pt x="654870" y="18171"/>
                      <a:pt x="642884" y="10864"/>
                    </a:cubicBezTo>
                    <a:cubicBezTo>
                      <a:pt x="637330" y="7649"/>
                      <a:pt x="633530" y="6187"/>
                      <a:pt x="630899" y="6480"/>
                    </a:cubicBezTo>
                    <a:cubicBezTo>
                      <a:pt x="628268" y="6772"/>
                      <a:pt x="625637" y="9110"/>
                      <a:pt x="622421" y="13494"/>
                    </a:cubicBezTo>
                    <a:cubicBezTo>
                      <a:pt x="619206" y="17586"/>
                      <a:pt x="616282" y="21678"/>
                      <a:pt x="613359" y="25478"/>
                    </a:cubicBezTo>
                    <a:lnTo>
                      <a:pt x="558986" y="25478"/>
                    </a:lnTo>
                    <a:lnTo>
                      <a:pt x="529461" y="10864"/>
                    </a:lnTo>
                    <a:cubicBezTo>
                      <a:pt x="520984" y="6772"/>
                      <a:pt x="516014" y="5018"/>
                      <a:pt x="514845" y="5603"/>
                    </a:cubicBezTo>
                    <a:cubicBezTo>
                      <a:pt x="513675" y="6187"/>
                      <a:pt x="512506" y="7064"/>
                      <a:pt x="511921" y="7941"/>
                    </a:cubicBezTo>
                    <a:lnTo>
                      <a:pt x="513383" y="43307"/>
                    </a:lnTo>
                    <a:lnTo>
                      <a:pt x="513383" y="161095"/>
                    </a:lnTo>
                    <a:cubicBezTo>
                      <a:pt x="510752" y="157003"/>
                      <a:pt x="506075" y="152034"/>
                      <a:pt x="499936" y="146481"/>
                    </a:cubicBezTo>
                    <a:cubicBezTo>
                      <a:pt x="493797" y="140635"/>
                      <a:pt x="489412" y="138005"/>
                      <a:pt x="487366" y="138297"/>
                    </a:cubicBezTo>
                    <a:cubicBezTo>
                      <a:pt x="485027" y="138589"/>
                      <a:pt x="483273" y="139758"/>
                      <a:pt x="481519" y="141512"/>
                    </a:cubicBezTo>
                    <a:cubicBezTo>
                      <a:pt x="479765" y="143266"/>
                      <a:pt x="477719" y="145604"/>
                      <a:pt x="475380" y="148527"/>
                    </a:cubicBezTo>
                    <a:cubicBezTo>
                      <a:pt x="473042" y="151449"/>
                      <a:pt x="469534" y="154957"/>
                      <a:pt x="465441" y="159633"/>
                    </a:cubicBezTo>
                    <a:lnTo>
                      <a:pt x="460179" y="159633"/>
                    </a:lnTo>
                    <a:lnTo>
                      <a:pt x="460179" y="124852"/>
                    </a:lnTo>
                    <a:cubicBezTo>
                      <a:pt x="462518" y="123099"/>
                      <a:pt x="464856" y="121053"/>
                      <a:pt x="466610" y="118422"/>
                    </a:cubicBezTo>
                    <a:lnTo>
                      <a:pt x="498767" y="118422"/>
                    </a:lnTo>
                    <a:cubicBezTo>
                      <a:pt x="502274" y="118422"/>
                      <a:pt x="504321" y="117545"/>
                      <a:pt x="504905" y="115792"/>
                    </a:cubicBezTo>
                    <a:cubicBezTo>
                      <a:pt x="505782" y="114038"/>
                      <a:pt x="505198" y="111700"/>
                      <a:pt x="503444" y="109069"/>
                    </a:cubicBezTo>
                    <a:cubicBezTo>
                      <a:pt x="501690" y="106439"/>
                      <a:pt x="497890" y="102347"/>
                      <a:pt x="492335" y="97086"/>
                    </a:cubicBezTo>
                    <a:cubicBezTo>
                      <a:pt x="486781" y="91825"/>
                      <a:pt x="482981" y="89194"/>
                      <a:pt x="480934" y="88902"/>
                    </a:cubicBezTo>
                    <a:cubicBezTo>
                      <a:pt x="478303" y="88902"/>
                      <a:pt x="476257" y="89779"/>
                      <a:pt x="473919" y="91825"/>
                    </a:cubicBezTo>
                    <a:cubicBezTo>
                      <a:pt x="471580" y="93871"/>
                      <a:pt x="469241" y="96209"/>
                      <a:pt x="466903" y="99424"/>
                    </a:cubicBezTo>
                    <a:cubicBezTo>
                      <a:pt x="464272" y="102347"/>
                      <a:pt x="461641" y="105854"/>
                      <a:pt x="458425" y="109361"/>
                    </a:cubicBezTo>
                    <a:lnTo>
                      <a:pt x="416622" y="109361"/>
                    </a:lnTo>
                    <a:lnTo>
                      <a:pt x="401713" y="108777"/>
                    </a:lnTo>
                    <a:cubicBezTo>
                      <a:pt x="411068" y="97378"/>
                      <a:pt x="420423" y="84810"/>
                      <a:pt x="430069" y="71073"/>
                    </a:cubicBezTo>
                    <a:lnTo>
                      <a:pt x="501397" y="71073"/>
                    </a:lnTo>
                    <a:cubicBezTo>
                      <a:pt x="504905" y="71073"/>
                      <a:pt x="507244" y="70488"/>
                      <a:pt x="508121" y="69027"/>
                    </a:cubicBezTo>
                    <a:cubicBezTo>
                      <a:pt x="508998" y="67858"/>
                      <a:pt x="508706" y="65812"/>
                      <a:pt x="507536" y="62889"/>
                    </a:cubicBezTo>
                    <a:cubicBezTo>
                      <a:pt x="506075" y="60259"/>
                      <a:pt x="500813" y="54413"/>
                      <a:pt x="491751" y="45645"/>
                    </a:cubicBezTo>
                    <a:cubicBezTo>
                      <a:pt x="487658" y="41845"/>
                      <a:pt x="484735" y="40092"/>
                      <a:pt x="482689" y="40384"/>
                    </a:cubicBezTo>
                    <a:cubicBezTo>
                      <a:pt x="480642" y="40676"/>
                      <a:pt x="478303" y="42722"/>
                      <a:pt x="475088" y="45937"/>
                    </a:cubicBezTo>
                    <a:cubicBezTo>
                      <a:pt x="472165" y="49445"/>
                      <a:pt x="467487" y="54705"/>
                      <a:pt x="461348" y="62305"/>
                    </a:cubicBezTo>
                    <a:lnTo>
                      <a:pt x="436501" y="62305"/>
                    </a:lnTo>
                    <a:cubicBezTo>
                      <a:pt x="440593" y="56167"/>
                      <a:pt x="446732" y="45353"/>
                      <a:pt x="455210" y="29862"/>
                    </a:cubicBezTo>
                    <a:cubicBezTo>
                      <a:pt x="463395" y="27231"/>
                      <a:pt x="467780" y="24309"/>
                      <a:pt x="467780" y="21678"/>
                    </a:cubicBezTo>
                    <a:cubicBezTo>
                      <a:pt x="467780" y="17294"/>
                      <a:pt x="458133" y="12325"/>
                      <a:pt x="439132" y="6187"/>
                    </a:cubicBezTo>
                    <a:lnTo>
                      <a:pt x="425392" y="1803"/>
                    </a:lnTo>
                    <a:cubicBezTo>
                      <a:pt x="418084" y="-827"/>
                      <a:pt x="413991" y="-535"/>
                      <a:pt x="412530" y="2388"/>
                    </a:cubicBezTo>
                    <a:lnTo>
                      <a:pt x="411653" y="9402"/>
                    </a:lnTo>
                    <a:lnTo>
                      <a:pt x="409899" y="18755"/>
                    </a:lnTo>
                    <a:cubicBezTo>
                      <a:pt x="408729" y="23724"/>
                      <a:pt x="406391" y="32492"/>
                      <a:pt x="402883" y="45060"/>
                    </a:cubicBezTo>
                    <a:cubicBezTo>
                      <a:pt x="399375" y="57628"/>
                      <a:pt x="395282" y="70488"/>
                      <a:pt x="390897" y="83349"/>
                    </a:cubicBezTo>
                    <a:cubicBezTo>
                      <a:pt x="386513" y="96209"/>
                      <a:pt x="381543" y="108192"/>
                      <a:pt x="375989" y="119007"/>
                    </a:cubicBezTo>
                    <a:lnTo>
                      <a:pt x="371312" y="127775"/>
                    </a:lnTo>
                    <a:cubicBezTo>
                      <a:pt x="371019" y="129236"/>
                      <a:pt x="371019" y="130698"/>
                      <a:pt x="371604" y="132451"/>
                    </a:cubicBezTo>
                    <a:cubicBezTo>
                      <a:pt x="372481" y="134205"/>
                      <a:pt x="373650" y="135082"/>
                      <a:pt x="375404" y="134497"/>
                    </a:cubicBezTo>
                    <a:cubicBezTo>
                      <a:pt x="377158" y="133913"/>
                      <a:pt x="378620" y="133036"/>
                      <a:pt x="379497" y="132159"/>
                    </a:cubicBezTo>
                    <a:lnTo>
                      <a:pt x="385343" y="126021"/>
                    </a:lnTo>
                    <a:lnTo>
                      <a:pt x="396744" y="114330"/>
                    </a:lnTo>
                    <a:cubicBezTo>
                      <a:pt x="397329" y="113746"/>
                      <a:pt x="398206" y="113161"/>
                      <a:pt x="399083" y="111992"/>
                    </a:cubicBezTo>
                    <a:lnTo>
                      <a:pt x="404929" y="119591"/>
                    </a:lnTo>
                    <a:lnTo>
                      <a:pt x="419838" y="118130"/>
                    </a:lnTo>
                    <a:lnTo>
                      <a:pt x="419838" y="159341"/>
                    </a:lnTo>
                    <a:lnTo>
                      <a:pt x="394698" y="159341"/>
                    </a:lnTo>
                    <a:lnTo>
                      <a:pt x="373650" y="158172"/>
                    </a:lnTo>
                    <a:lnTo>
                      <a:pt x="379789" y="168986"/>
                    </a:lnTo>
                    <a:lnTo>
                      <a:pt x="399083" y="168109"/>
                    </a:lnTo>
                    <a:lnTo>
                      <a:pt x="419838" y="168109"/>
                    </a:lnTo>
                    <a:lnTo>
                      <a:pt x="419546" y="242056"/>
                    </a:lnTo>
                    <a:cubicBezTo>
                      <a:pt x="419253" y="246732"/>
                      <a:pt x="418084" y="250532"/>
                      <a:pt x="415745" y="252870"/>
                    </a:cubicBezTo>
                    <a:cubicBezTo>
                      <a:pt x="413407" y="255500"/>
                      <a:pt x="412237" y="256670"/>
                      <a:pt x="412237" y="256670"/>
                    </a:cubicBezTo>
                    <a:cubicBezTo>
                      <a:pt x="411360" y="258423"/>
                      <a:pt x="411360" y="260761"/>
                      <a:pt x="412237" y="263684"/>
                    </a:cubicBezTo>
                    <a:cubicBezTo>
                      <a:pt x="413114" y="266607"/>
                      <a:pt x="415453" y="271868"/>
                      <a:pt x="419838" y="279760"/>
                    </a:cubicBezTo>
                    <a:cubicBezTo>
                      <a:pt x="423930" y="287359"/>
                      <a:pt x="427438" y="293204"/>
                      <a:pt x="430069" y="296712"/>
                    </a:cubicBezTo>
                    <a:cubicBezTo>
                      <a:pt x="432700" y="300219"/>
                      <a:pt x="434747" y="302265"/>
                      <a:pt x="436793" y="302557"/>
                    </a:cubicBezTo>
                    <a:cubicBezTo>
                      <a:pt x="438255" y="303142"/>
                      <a:pt x="439424" y="303142"/>
                      <a:pt x="440301" y="302557"/>
                    </a:cubicBezTo>
                    <a:cubicBezTo>
                      <a:pt x="441178" y="301973"/>
                      <a:pt x="442347" y="300219"/>
                      <a:pt x="444393" y="297588"/>
                    </a:cubicBezTo>
                    <a:lnTo>
                      <a:pt x="449948" y="289697"/>
                    </a:lnTo>
                    <a:cubicBezTo>
                      <a:pt x="457548" y="278590"/>
                      <a:pt x="463979" y="270114"/>
                      <a:pt x="468949" y="263684"/>
                    </a:cubicBezTo>
                    <a:cubicBezTo>
                      <a:pt x="473919" y="257254"/>
                      <a:pt x="485027" y="244686"/>
                      <a:pt x="502859" y="225688"/>
                    </a:cubicBezTo>
                    <a:lnTo>
                      <a:pt x="510167" y="218089"/>
                    </a:lnTo>
                    <a:cubicBezTo>
                      <a:pt x="511629" y="216627"/>
                      <a:pt x="512213" y="214874"/>
                      <a:pt x="512213" y="213120"/>
                    </a:cubicBezTo>
                    <a:cubicBezTo>
                      <a:pt x="512213" y="211074"/>
                      <a:pt x="511044" y="210197"/>
                      <a:pt x="509290" y="209905"/>
                    </a:cubicBezTo>
                    <a:cubicBezTo>
                      <a:pt x="507536" y="209613"/>
                      <a:pt x="506075" y="209613"/>
                      <a:pt x="505198" y="210197"/>
                    </a:cubicBezTo>
                    <a:lnTo>
                      <a:pt x="493797" y="216043"/>
                    </a:lnTo>
                    <a:lnTo>
                      <a:pt x="474796" y="225396"/>
                    </a:lnTo>
                    <a:cubicBezTo>
                      <a:pt x="471580" y="227149"/>
                      <a:pt x="466610" y="229780"/>
                      <a:pt x="460472" y="232995"/>
                    </a:cubicBezTo>
                    <a:lnTo>
                      <a:pt x="460472" y="167817"/>
                    </a:lnTo>
                    <a:lnTo>
                      <a:pt x="503444" y="167817"/>
                    </a:lnTo>
                    <a:cubicBezTo>
                      <a:pt x="507244" y="167817"/>
                      <a:pt x="510460" y="167233"/>
                      <a:pt x="513091" y="165771"/>
                    </a:cubicBezTo>
                    <a:lnTo>
                      <a:pt x="512798" y="243225"/>
                    </a:lnTo>
                    <a:cubicBezTo>
                      <a:pt x="512506" y="247901"/>
                      <a:pt x="512213" y="250824"/>
                      <a:pt x="511337" y="252285"/>
                    </a:cubicBezTo>
                    <a:cubicBezTo>
                      <a:pt x="510752" y="253747"/>
                      <a:pt x="509583" y="255500"/>
                      <a:pt x="507829" y="257254"/>
                    </a:cubicBezTo>
                    <a:cubicBezTo>
                      <a:pt x="506367" y="259008"/>
                      <a:pt x="505490" y="260469"/>
                      <a:pt x="505198" y="261346"/>
                    </a:cubicBezTo>
                    <a:cubicBezTo>
                      <a:pt x="504321" y="264269"/>
                      <a:pt x="507244" y="270991"/>
                      <a:pt x="513383" y="281805"/>
                    </a:cubicBezTo>
                    <a:lnTo>
                      <a:pt x="525661" y="301388"/>
                    </a:lnTo>
                    <a:cubicBezTo>
                      <a:pt x="527999" y="305188"/>
                      <a:pt x="530046" y="306941"/>
                      <a:pt x="531800" y="307234"/>
                    </a:cubicBezTo>
                    <a:cubicBezTo>
                      <a:pt x="532969" y="307526"/>
                      <a:pt x="534138" y="307526"/>
                      <a:pt x="534723" y="306941"/>
                    </a:cubicBezTo>
                    <a:cubicBezTo>
                      <a:pt x="535600" y="306357"/>
                      <a:pt x="536769" y="304895"/>
                      <a:pt x="538815" y="302850"/>
                    </a:cubicBezTo>
                    <a:lnTo>
                      <a:pt x="545247" y="295543"/>
                    </a:lnTo>
                    <a:lnTo>
                      <a:pt x="557232" y="282682"/>
                    </a:lnTo>
                    <a:lnTo>
                      <a:pt x="572141" y="266315"/>
                    </a:lnTo>
                    <a:lnTo>
                      <a:pt x="586173" y="251701"/>
                    </a:lnTo>
                    <a:cubicBezTo>
                      <a:pt x="588511" y="249070"/>
                      <a:pt x="591727" y="245271"/>
                      <a:pt x="596404" y="240010"/>
                    </a:cubicBezTo>
                    <a:cubicBezTo>
                      <a:pt x="596696" y="240887"/>
                      <a:pt x="597573" y="243225"/>
                      <a:pt x="599035" y="246440"/>
                    </a:cubicBezTo>
                    <a:cubicBezTo>
                      <a:pt x="600204" y="249655"/>
                      <a:pt x="604589" y="256670"/>
                      <a:pt x="611897" y="267776"/>
                    </a:cubicBezTo>
                    <a:cubicBezTo>
                      <a:pt x="618913" y="278590"/>
                      <a:pt x="627391" y="287651"/>
                      <a:pt x="636453" y="294666"/>
                    </a:cubicBezTo>
                    <a:lnTo>
                      <a:pt x="642300" y="299050"/>
                    </a:lnTo>
                    <a:cubicBezTo>
                      <a:pt x="644346" y="300511"/>
                      <a:pt x="645807" y="301388"/>
                      <a:pt x="646977" y="301973"/>
                    </a:cubicBezTo>
                    <a:cubicBezTo>
                      <a:pt x="649316" y="303142"/>
                      <a:pt x="651362" y="303434"/>
                      <a:pt x="652531" y="302850"/>
                    </a:cubicBezTo>
                    <a:cubicBezTo>
                      <a:pt x="653700" y="302265"/>
                      <a:pt x="656039" y="298758"/>
                      <a:pt x="658962" y="292620"/>
                    </a:cubicBezTo>
                    <a:cubicBezTo>
                      <a:pt x="662178" y="286482"/>
                      <a:pt x="665978" y="281805"/>
                      <a:pt x="670655" y="278590"/>
                    </a:cubicBezTo>
                    <a:cubicBezTo>
                      <a:pt x="675625" y="275375"/>
                      <a:pt x="679133" y="273329"/>
                      <a:pt x="681472" y="272745"/>
                    </a:cubicBezTo>
                    <a:lnTo>
                      <a:pt x="690826" y="270407"/>
                    </a:lnTo>
                    <a:cubicBezTo>
                      <a:pt x="694334" y="269530"/>
                      <a:pt x="696088" y="268068"/>
                      <a:pt x="695796" y="266022"/>
                    </a:cubicBezTo>
                    <a:close/>
                    <a:moveTo>
                      <a:pt x="554309" y="33954"/>
                    </a:moveTo>
                    <a:lnTo>
                      <a:pt x="617744" y="33954"/>
                    </a:lnTo>
                    <a:lnTo>
                      <a:pt x="617744" y="78380"/>
                    </a:lnTo>
                    <a:lnTo>
                      <a:pt x="554309" y="78380"/>
                    </a:lnTo>
                    <a:lnTo>
                      <a:pt x="554309" y="33954"/>
                    </a:lnTo>
                    <a:close/>
                    <a:moveTo>
                      <a:pt x="554601" y="243225"/>
                    </a:moveTo>
                    <a:lnTo>
                      <a:pt x="554309" y="143558"/>
                    </a:lnTo>
                    <a:lnTo>
                      <a:pt x="577987" y="143558"/>
                    </a:lnTo>
                    <a:lnTo>
                      <a:pt x="579449" y="155834"/>
                    </a:lnTo>
                    <a:cubicBezTo>
                      <a:pt x="580618" y="170448"/>
                      <a:pt x="581495" y="180677"/>
                      <a:pt x="582372" y="186231"/>
                    </a:cubicBezTo>
                    <a:cubicBezTo>
                      <a:pt x="582957" y="191784"/>
                      <a:pt x="584419" y="198799"/>
                      <a:pt x="586465" y="206982"/>
                    </a:cubicBezTo>
                    <a:cubicBezTo>
                      <a:pt x="588219" y="215166"/>
                      <a:pt x="590557" y="223350"/>
                      <a:pt x="592604" y="231534"/>
                    </a:cubicBezTo>
                    <a:cubicBezTo>
                      <a:pt x="582372" y="234749"/>
                      <a:pt x="569802" y="238548"/>
                      <a:pt x="554601" y="243225"/>
                    </a:cubicBezTo>
                    <a:close/>
                    <a:moveTo>
                      <a:pt x="554309" y="134790"/>
                    </a:moveTo>
                    <a:lnTo>
                      <a:pt x="554309" y="87441"/>
                    </a:lnTo>
                    <a:lnTo>
                      <a:pt x="617744" y="87441"/>
                    </a:lnTo>
                    <a:lnTo>
                      <a:pt x="617744" y="134790"/>
                    </a:lnTo>
                    <a:lnTo>
                      <a:pt x="554309" y="134790"/>
                    </a:lnTo>
                    <a:close/>
                    <a:moveTo>
                      <a:pt x="876162" y="112576"/>
                    </a:moveTo>
                    <a:lnTo>
                      <a:pt x="895456" y="114330"/>
                    </a:lnTo>
                    <a:lnTo>
                      <a:pt x="1012679" y="114330"/>
                    </a:lnTo>
                    <a:cubicBezTo>
                      <a:pt x="1016480" y="108777"/>
                      <a:pt x="1021449" y="102347"/>
                      <a:pt x="1027588" y="94455"/>
                    </a:cubicBezTo>
                    <a:cubicBezTo>
                      <a:pt x="1033727" y="86564"/>
                      <a:pt x="1038696" y="82764"/>
                      <a:pt x="1042497" y="83056"/>
                    </a:cubicBezTo>
                    <a:cubicBezTo>
                      <a:pt x="1046005" y="83349"/>
                      <a:pt x="1053021" y="88902"/>
                      <a:pt x="1063544" y="99132"/>
                    </a:cubicBezTo>
                    <a:cubicBezTo>
                      <a:pt x="1074068" y="109654"/>
                      <a:pt x="1078745" y="116376"/>
                      <a:pt x="1077576" y="119007"/>
                    </a:cubicBezTo>
                    <a:cubicBezTo>
                      <a:pt x="1076407" y="121929"/>
                      <a:pt x="1074360" y="123099"/>
                      <a:pt x="1071437" y="123099"/>
                    </a:cubicBezTo>
                    <a:lnTo>
                      <a:pt x="1025834" y="122806"/>
                    </a:lnTo>
                    <a:cubicBezTo>
                      <a:pt x="1022326" y="126898"/>
                      <a:pt x="1019988" y="129529"/>
                      <a:pt x="1019110" y="130406"/>
                    </a:cubicBezTo>
                    <a:lnTo>
                      <a:pt x="1019110" y="273622"/>
                    </a:lnTo>
                    <a:cubicBezTo>
                      <a:pt x="1019110" y="280344"/>
                      <a:pt x="1017649" y="285897"/>
                      <a:pt x="1015018" y="290866"/>
                    </a:cubicBezTo>
                    <a:cubicBezTo>
                      <a:pt x="1012387" y="295543"/>
                      <a:pt x="1003910" y="299634"/>
                      <a:pt x="989293" y="302265"/>
                    </a:cubicBezTo>
                    <a:cubicBezTo>
                      <a:pt x="974969" y="305188"/>
                      <a:pt x="965322" y="306357"/>
                      <a:pt x="960353" y="305480"/>
                    </a:cubicBezTo>
                    <a:cubicBezTo>
                      <a:pt x="957722" y="305188"/>
                      <a:pt x="955968" y="304603"/>
                      <a:pt x="954798" y="303434"/>
                    </a:cubicBezTo>
                    <a:cubicBezTo>
                      <a:pt x="953921" y="302557"/>
                      <a:pt x="953337" y="300511"/>
                      <a:pt x="953044" y="297296"/>
                    </a:cubicBezTo>
                    <a:lnTo>
                      <a:pt x="952460" y="287359"/>
                    </a:lnTo>
                    <a:cubicBezTo>
                      <a:pt x="951875" y="283851"/>
                      <a:pt x="950413" y="280636"/>
                      <a:pt x="948075" y="278006"/>
                    </a:cubicBezTo>
                    <a:cubicBezTo>
                      <a:pt x="946028" y="275375"/>
                      <a:pt x="943398" y="273622"/>
                      <a:pt x="940474" y="273037"/>
                    </a:cubicBezTo>
                    <a:lnTo>
                      <a:pt x="931120" y="270991"/>
                    </a:lnTo>
                    <a:cubicBezTo>
                      <a:pt x="925858" y="270114"/>
                      <a:pt x="922642" y="268945"/>
                      <a:pt x="920888" y="268068"/>
                    </a:cubicBezTo>
                    <a:cubicBezTo>
                      <a:pt x="919134" y="267192"/>
                      <a:pt x="918550" y="265730"/>
                      <a:pt x="918550" y="263392"/>
                    </a:cubicBezTo>
                    <a:cubicBezTo>
                      <a:pt x="918550" y="261054"/>
                      <a:pt x="919719" y="259592"/>
                      <a:pt x="922058" y="258715"/>
                    </a:cubicBezTo>
                    <a:cubicBezTo>
                      <a:pt x="924396" y="258131"/>
                      <a:pt x="927904" y="257839"/>
                      <a:pt x="932581" y="258131"/>
                    </a:cubicBezTo>
                    <a:lnTo>
                      <a:pt x="938720" y="258715"/>
                    </a:lnTo>
                    <a:cubicBezTo>
                      <a:pt x="940182" y="259008"/>
                      <a:pt x="945444" y="259300"/>
                      <a:pt x="954798" y="260469"/>
                    </a:cubicBezTo>
                    <a:cubicBezTo>
                      <a:pt x="964153" y="261346"/>
                      <a:pt x="969415" y="260177"/>
                      <a:pt x="970876" y="257254"/>
                    </a:cubicBezTo>
                    <a:cubicBezTo>
                      <a:pt x="972338" y="254039"/>
                      <a:pt x="972923" y="250532"/>
                      <a:pt x="973215" y="246440"/>
                    </a:cubicBezTo>
                    <a:lnTo>
                      <a:pt x="973507" y="122806"/>
                    </a:lnTo>
                    <a:lnTo>
                      <a:pt x="900425" y="122806"/>
                    </a:lnTo>
                    <a:lnTo>
                      <a:pt x="880839" y="123683"/>
                    </a:lnTo>
                    <a:lnTo>
                      <a:pt x="871777" y="112576"/>
                    </a:lnTo>
                    <a:cubicBezTo>
                      <a:pt x="870023" y="114038"/>
                      <a:pt x="868854" y="114915"/>
                      <a:pt x="868269" y="115499"/>
                    </a:cubicBezTo>
                    <a:lnTo>
                      <a:pt x="852191" y="131282"/>
                    </a:lnTo>
                    <a:lnTo>
                      <a:pt x="850729" y="132744"/>
                    </a:lnTo>
                    <a:cubicBezTo>
                      <a:pt x="853361" y="134205"/>
                      <a:pt x="856284" y="135959"/>
                      <a:pt x="859207" y="137712"/>
                    </a:cubicBezTo>
                    <a:cubicBezTo>
                      <a:pt x="862423" y="139466"/>
                      <a:pt x="863884" y="141512"/>
                      <a:pt x="864177" y="143266"/>
                    </a:cubicBezTo>
                    <a:cubicBezTo>
                      <a:pt x="864469" y="145312"/>
                      <a:pt x="861838" y="148819"/>
                      <a:pt x="856576" y="153788"/>
                    </a:cubicBezTo>
                    <a:lnTo>
                      <a:pt x="856576" y="261346"/>
                    </a:lnTo>
                    <a:lnTo>
                      <a:pt x="858330" y="292620"/>
                    </a:lnTo>
                    <a:cubicBezTo>
                      <a:pt x="857453" y="296127"/>
                      <a:pt x="855407" y="299050"/>
                      <a:pt x="852483" y="301973"/>
                    </a:cubicBezTo>
                    <a:cubicBezTo>
                      <a:pt x="849268" y="304895"/>
                      <a:pt x="843129" y="306649"/>
                      <a:pt x="833190" y="307234"/>
                    </a:cubicBezTo>
                    <a:cubicBezTo>
                      <a:pt x="823543" y="307818"/>
                      <a:pt x="817696" y="307526"/>
                      <a:pt x="815650" y="306065"/>
                    </a:cubicBezTo>
                    <a:cubicBezTo>
                      <a:pt x="813604" y="304895"/>
                      <a:pt x="812142" y="303142"/>
                      <a:pt x="811265" y="301096"/>
                    </a:cubicBezTo>
                    <a:lnTo>
                      <a:pt x="813019" y="263684"/>
                    </a:lnTo>
                    <a:lnTo>
                      <a:pt x="813019" y="167233"/>
                    </a:lnTo>
                    <a:cubicBezTo>
                      <a:pt x="806588" y="172201"/>
                      <a:pt x="795772" y="179508"/>
                      <a:pt x="781155" y="189153"/>
                    </a:cubicBezTo>
                    <a:lnTo>
                      <a:pt x="771216" y="195583"/>
                    </a:lnTo>
                    <a:cubicBezTo>
                      <a:pt x="765954" y="198799"/>
                      <a:pt x="762739" y="199968"/>
                      <a:pt x="761569" y="198506"/>
                    </a:cubicBezTo>
                    <a:cubicBezTo>
                      <a:pt x="760108" y="197045"/>
                      <a:pt x="759523" y="195583"/>
                      <a:pt x="759523" y="194122"/>
                    </a:cubicBezTo>
                    <a:cubicBezTo>
                      <a:pt x="759523" y="192661"/>
                      <a:pt x="760400" y="190907"/>
                      <a:pt x="762154" y="189153"/>
                    </a:cubicBezTo>
                    <a:lnTo>
                      <a:pt x="768585" y="182139"/>
                    </a:lnTo>
                    <a:cubicBezTo>
                      <a:pt x="777648" y="172494"/>
                      <a:pt x="787294" y="160218"/>
                      <a:pt x="797233" y="145604"/>
                    </a:cubicBezTo>
                    <a:cubicBezTo>
                      <a:pt x="807173" y="130990"/>
                      <a:pt x="813896" y="120468"/>
                      <a:pt x="817404" y="113746"/>
                    </a:cubicBezTo>
                    <a:cubicBezTo>
                      <a:pt x="820912" y="107316"/>
                      <a:pt x="824420" y="100885"/>
                      <a:pt x="827636" y="94455"/>
                    </a:cubicBezTo>
                    <a:lnTo>
                      <a:pt x="833774" y="82472"/>
                    </a:lnTo>
                    <a:lnTo>
                      <a:pt x="836405" y="76919"/>
                    </a:lnTo>
                    <a:cubicBezTo>
                      <a:pt x="837282" y="75165"/>
                      <a:pt x="838160" y="73996"/>
                      <a:pt x="839621" y="73119"/>
                    </a:cubicBezTo>
                    <a:cubicBezTo>
                      <a:pt x="840790" y="72242"/>
                      <a:pt x="843714" y="72827"/>
                      <a:pt x="847806" y="74873"/>
                    </a:cubicBezTo>
                    <a:cubicBezTo>
                      <a:pt x="849853" y="76042"/>
                      <a:pt x="857161" y="80426"/>
                      <a:pt x="869731" y="88317"/>
                    </a:cubicBezTo>
                    <a:cubicBezTo>
                      <a:pt x="882593" y="96209"/>
                      <a:pt x="888148" y="102347"/>
                      <a:pt x="886978" y="106146"/>
                    </a:cubicBezTo>
                    <a:cubicBezTo>
                      <a:pt x="886101" y="109069"/>
                      <a:pt x="882301" y="110531"/>
                      <a:pt x="876162" y="111115"/>
                    </a:cubicBezTo>
                    <a:lnTo>
                      <a:pt x="876162" y="112576"/>
                    </a:lnTo>
                    <a:close/>
                    <a:moveTo>
                      <a:pt x="871193" y="45645"/>
                    </a:moveTo>
                    <a:cubicBezTo>
                      <a:pt x="879378" y="46229"/>
                      <a:pt x="884347" y="45060"/>
                      <a:pt x="885517" y="42722"/>
                    </a:cubicBezTo>
                    <a:cubicBezTo>
                      <a:pt x="886394" y="41261"/>
                      <a:pt x="885809" y="38922"/>
                      <a:pt x="884347" y="35707"/>
                    </a:cubicBezTo>
                    <a:cubicBezTo>
                      <a:pt x="882886" y="32492"/>
                      <a:pt x="877331" y="26355"/>
                      <a:pt x="867684" y="17878"/>
                    </a:cubicBezTo>
                    <a:lnTo>
                      <a:pt x="855114" y="7064"/>
                    </a:lnTo>
                    <a:cubicBezTo>
                      <a:pt x="849853" y="2388"/>
                      <a:pt x="846345" y="342"/>
                      <a:pt x="844591" y="926"/>
                    </a:cubicBezTo>
                    <a:cubicBezTo>
                      <a:pt x="842837" y="1511"/>
                      <a:pt x="841083" y="3265"/>
                      <a:pt x="839329" y="5895"/>
                    </a:cubicBezTo>
                    <a:lnTo>
                      <a:pt x="836698" y="10572"/>
                    </a:lnTo>
                    <a:lnTo>
                      <a:pt x="830559" y="20217"/>
                    </a:lnTo>
                    <a:lnTo>
                      <a:pt x="820912" y="36000"/>
                    </a:lnTo>
                    <a:cubicBezTo>
                      <a:pt x="816527" y="42722"/>
                      <a:pt x="810681" y="50906"/>
                      <a:pt x="803665" y="60843"/>
                    </a:cubicBezTo>
                    <a:cubicBezTo>
                      <a:pt x="796649" y="70488"/>
                      <a:pt x="789633" y="78672"/>
                      <a:pt x="782909" y="85395"/>
                    </a:cubicBezTo>
                    <a:lnTo>
                      <a:pt x="775601" y="92409"/>
                    </a:lnTo>
                    <a:cubicBezTo>
                      <a:pt x="771509" y="96501"/>
                      <a:pt x="769462" y="99132"/>
                      <a:pt x="768878" y="100301"/>
                    </a:cubicBezTo>
                    <a:cubicBezTo>
                      <a:pt x="768293" y="101762"/>
                      <a:pt x="768585" y="102931"/>
                      <a:pt x="769462" y="104100"/>
                    </a:cubicBezTo>
                    <a:cubicBezTo>
                      <a:pt x="770339" y="105270"/>
                      <a:pt x="772093" y="105562"/>
                      <a:pt x="774140" y="105270"/>
                    </a:cubicBezTo>
                    <a:cubicBezTo>
                      <a:pt x="776186" y="104977"/>
                      <a:pt x="779694" y="103516"/>
                      <a:pt x="784663" y="100885"/>
                    </a:cubicBezTo>
                    <a:lnTo>
                      <a:pt x="791972" y="96794"/>
                    </a:lnTo>
                    <a:cubicBezTo>
                      <a:pt x="792556" y="96501"/>
                      <a:pt x="796941" y="93578"/>
                      <a:pt x="805126" y="88610"/>
                    </a:cubicBezTo>
                    <a:lnTo>
                      <a:pt x="827051" y="75750"/>
                    </a:lnTo>
                    <a:lnTo>
                      <a:pt x="855114" y="56459"/>
                    </a:lnTo>
                    <a:cubicBezTo>
                      <a:pt x="858330" y="53829"/>
                      <a:pt x="863884" y="50321"/>
                      <a:pt x="871193" y="45645"/>
                    </a:cubicBezTo>
                    <a:close/>
                    <a:moveTo>
                      <a:pt x="987247" y="37461"/>
                    </a:moveTo>
                    <a:cubicBezTo>
                      <a:pt x="994847" y="26647"/>
                      <a:pt x="1000986" y="18755"/>
                      <a:pt x="1005079" y="14371"/>
                    </a:cubicBezTo>
                    <a:cubicBezTo>
                      <a:pt x="1009171" y="9987"/>
                      <a:pt x="1012387" y="7649"/>
                      <a:pt x="1015018" y="7356"/>
                    </a:cubicBezTo>
                    <a:cubicBezTo>
                      <a:pt x="1017649" y="7356"/>
                      <a:pt x="1020865" y="9110"/>
                      <a:pt x="1024957" y="12617"/>
                    </a:cubicBezTo>
                    <a:lnTo>
                      <a:pt x="1038696" y="25185"/>
                    </a:lnTo>
                    <a:cubicBezTo>
                      <a:pt x="1049513" y="34538"/>
                      <a:pt x="1053898" y="40676"/>
                      <a:pt x="1052436" y="42722"/>
                    </a:cubicBezTo>
                    <a:cubicBezTo>
                      <a:pt x="1050682" y="45060"/>
                      <a:pt x="1048636" y="45937"/>
                      <a:pt x="1046297" y="45937"/>
                    </a:cubicBezTo>
                    <a:lnTo>
                      <a:pt x="917673" y="45937"/>
                    </a:lnTo>
                    <a:lnTo>
                      <a:pt x="898087" y="46814"/>
                    </a:lnTo>
                    <a:lnTo>
                      <a:pt x="888732" y="35123"/>
                    </a:lnTo>
                    <a:lnTo>
                      <a:pt x="912703" y="37169"/>
                    </a:lnTo>
                    <a:lnTo>
                      <a:pt x="987247" y="37461"/>
                    </a:lnTo>
                    <a:close/>
                  </a:path>
                </a:pathLst>
              </a:custGeom>
              <a:grpFill/>
              <a:ln w="18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</a:endParaRPr>
              </a:p>
            </p:txBody>
          </p:sp>
          <p:sp>
            <p:nvSpPr>
              <p:cNvPr id="192" name="任意多边形: 形状 191"/>
              <p:cNvSpPr/>
              <p:nvPr/>
            </p:nvSpPr>
            <p:spPr>
              <a:xfrm>
                <a:off x="3611026" y="2785175"/>
                <a:ext cx="1086973" cy="41832"/>
              </a:xfrm>
              <a:custGeom>
                <a:avLst/>
                <a:gdLst>
                  <a:gd name="connsiteX0" fmla="*/ 33033 w 2232801"/>
                  <a:gd name="connsiteY0" fmla="*/ 85053 h 85929"/>
                  <a:gd name="connsiteX1" fmla="*/ 0 w 2232801"/>
                  <a:gd name="connsiteY1" fmla="*/ 85053 h 85929"/>
                  <a:gd name="connsiteX2" fmla="*/ 0 w 2232801"/>
                  <a:gd name="connsiteY2" fmla="*/ 80376 h 85929"/>
                  <a:gd name="connsiteX3" fmla="*/ 15201 w 2232801"/>
                  <a:gd name="connsiteY3" fmla="*/ 64886 h 85929"/>
                  <a:gd name="connsiteX4" fmla="*/ 42095 w 2232801"/>
                  <a:gd name="connsiteY4" fmla="*/ 585 h 85929"/>
                  <a:gd name="connsiteX5" fmla="*/ 48234 w 2232801"/>
                  <a:gd name="connsiteY5" fmla="*/ 585 h 85929"/>
                  <a:gd name="connsiteX6" fmla="*/ 79513 w 2232801"/>
                  <a:gd name="connsiteY6" fmla="*/ 72485 h 85929"/>
                  <a:gd name="connsiteX7" fmla="*/ 90914 w 2232801"/>
                  <a:gd name="connsiteY7" fmla="*/ 80669 h 85929"/>
                  <a:gd name="connsiteX8" fmla="*/ 90914 w 2232801"/>
                  <a:gd name="connsiteY8" fmla="*/ 85345 h 85929"/>
                  <a:gd name="connsiteX9" fmla="*/ 47357 w 2232801"/>
                  <a:gd name="connsiteY9" fmla="*/ 85345 h 85929"/>
                  <a:gd name="connsiteX10" fmla="*/ 47357 w 2232801"/>
                  <a:gd name="connsiteY10" fmla="*/ 80669 h 85929"/>
                  <a:gd name="connsiteX11" fmla="*/ 52034 w 2232801"/>
                  <a:gd name="connsiteY11" fmla="*/ 80669 h 85929"/>
                  <a:gd name="connsiteX12" fmla="*/ 59050 w 2232801"/>
                  <a:gd name="connsiteY12" fmla="*/ 76285 h 85929"/>
                  <a:gd name="connsiteX13" fmla="*/ 58466 w 2232801"/>
                  <a:gd name="connsiteY13" fmla="*/ 72485 h 85929"/>
                  <a:gd name="connsiteX14" fmla="*/ 57881 w 2232801"/>
                  <a:gd name="connsiteY14" fmla="*/ 71608 h 85929"/>
                  <a:gd name="connsiteX15" fmla="*/ 51742 w 2232801"/>
                  <a:gd name="connsiteY15" fmla="*/ 57871 h 85929"/>
                  <a:gd name="connsiteX16" fmla="*/ 25140 w 2232801"/>
                  <a:gd name="connsiteY16" fmla="*/ 57871 h 85929"/>
                  <a:gd name="connsiteX17" fmla="*/ 21340 w 2232801"/>
                  <a:gd name="connsiteY17" fmla="*/ 67224 h 85929"/>
                  <a:gd name="connsiteX18" fmla="*/ 19586 w 2232801"/>
                  <a:gd name="connsiteY18" fmla="*/ 74823 h 85929"/>
                  <a:gd name="connsiteX19" fmla="*/ 26602 w 2232801"/>
                  <a:gd name="connsiteY19" fmla="*/ 80376 h 85929"/>
                  <a:gd name="connsiteX20" fmla="*/ 32741 w 2232801"/>
                  <a:gd name="connsiteY20" fmla="*/ 80376 h 85929"/>
                  <a:gd name="connsiteX21" fmla="*/ 33033 w 2232801"/>
                  <a:gd name="connsiteY21" fmla="*/ 85053 h 85929"/>
                  <a:gd name="connsiteX22" fmla="*/ 49111 w 2232801"/>
                  <a:gd name="connsiteY22" fmla="*/ 50856 h 85929"/>
                  <a:gd name="connsiteX23" fmla="*/ 38295 w 2232801"/>
                  <a:gd name="connsiteY23" fmla="*/ 25136 h 85929"/>
                  <a:gd name="connsiteX24" fmla="*/ 27771 w 2232801"/>
                  <a:gd name="connsiteY24" fmla="*/ 50856 h 85929"/>
                  <a:gd name="connsiteX25" fmla="*/ 49111 w 2232801"/>
                  <a:gd name="connsiteY25" fmla="*/ 50856 h 85929"/>
                  <a:gd name="connsiteX26" fmla="*/ 141195 w 2232801"/>
                  <a:gd name="connsiteY26" fmla="*/ 50564 h 85929"/>
                  <a:gd name="connsiteX27" fmla="*/ 141195 w 2232801"/>
                  <a:gd name="connsiteY27" fmla="*/ 45011 h 85929"/>
                  <a:gd name="connsiteX28" fmla="*/ 187967 w 2232801"/>
                  <a:gd name="connsiteY28" fmla="*/ 45011 h 85929"/>
                  <a:gd name="connsiteX29" fmla="*/ 187967 w 2232801"/>
                  <a:gd name="connsiteY29" fmla="*/ 50564 h 85929"/>
                  <a:gd name="connsiteX30" fmla="*/ 175689 w 2232801"/>
                  <a:gd name="connsiteY30" fmla="*/ 59625 h 85929"/>
                  <a:gd name="connsiteX31" fmla="*/ 175689 w 2232801"/>
                  <a:gd name="connsiteY31" fmla="*/ 85345 h 85929"/>
                  <a:gd name="connsiteX32" fmla="*/ 171012 w 2232801"/>
                  <a:gd name="connsiteY32" fmla="*/ 85345 h 85929"/>
                  <a:gd name="connsiteX33" fmla="*/ 165750 w 2232801"/>
                  <a:gd name="connsiteY33" fmla="*/ 79792 h 85929"/>
                  <a:gd name="connsiteX34" fmla="*/ 141487 w 2232801"/>
                  <a:gd name="connsiteY34" fmla="*/ 85930 h 85929"/>
                  <a:gd name="connsiteX35" fmla="*/ 101730 w 2232801"/>
                  <a:gd name="connsiteY35" fmla="*/ 46180 h 85929"/>
                  <a:gd name="connsiteX36" fmla="*/ 144410 w 2232801"/>
                  <a:gd name="connsiteY36" fmla="*/ 585 h 85929"/>
                  <a:gd name="connsiteX37" fmla="*/ 161365 w 2232801"/>
                  <a:gd name="connsiteY37" fmla="*/ 5261 h 85929"/>
                  <a:gd name="connsiteX38" fmla="*/ 165750 w 2232801"/>
                  <a:gd name="connsiteY38" fmla="*/ 6722 h 85929"/>
                  <a:gd name="connsiteX39" fmla="*/ 168673 w 2232801"/>
                  <a:gd name="connsiteY39" fmla="*/ 4384 h 85929"/>
                  <a:gd name="connsiteX40" fmla="*/ 170135 w 2232801"/>
                  <a:gd name="connsiteY40" fmla="*/ 2923 h 85929"/>
                  <a:gd name="connsiteX41" fmla="*/ 174812 w 2232801"/>
                  <a:gd name="connsiteY41" fmla="*/ 2923 h 85929"/>
                  <a:gd name="connsiteX42" fmla="*/ 174812 w 2232801"/>
                  <a:gd name="connsiteY42" fmla="*/ 31858 h 85929"/>
                  <a:gd name="connsiteX43" fmla="*/ 170135 w 2232801"/>
                  <a:gd name="connsiteY43" fmla="*/ 31858 h 85929"/>
                  <a:gd name="connsiteX44" fmla="*/ 145579 w 2232801"/>
                  <a:gd name="connsiteY44" fmla="*/ 6138 h 85929"/>
                  <a:gd name="connsiteX45" fmla="*/ 124239 w 2232801"/>
                  <a:gd name="connsiteY45" fmla="*/ 43549 h 85929"/>
                  <a:gd name="connsiteX46" fmla="*/ 142656 w 2232801"/>
                  <a:gd name="connsiteY46" fmla="*/ 80961 h 85929"/>
                  <a:gd name="connsiteX47" fmla="*/ 156396 w 2232801"/>
                  <a:gd name="connsiteY47" fmla="*/ 64009 h 85929"/>
                  <a:gd name="connsiteX48" fmla="*/ 141195 w 2232801"/>
                  <a:gd name="connsiteY48" fmla="*/ 50564 h 85929"/>
                  <a:gd name="connsiteX49" fmla="*/ 276835 w 2232801"/>
                  <a:gd name="connsiteY49" fmla="*/ 66639 h 85929"/>
                  <a:gd name="connsiteX50" fmla="*/ 281512 w 2232801"/>
                  <a:gd name="connsiteY50" fmla="*/ 66639 h 85929"/>
                  <a:gd name="connsiteX51" fmla="*/ 263972 w 2232801"/>
                  <a:gd name="connsiteY51" fmla="*/ 85637 h 85929"/>
                  <a:gd name="connsiteX52" fmla="*/ 245848 w 2232801"/>
                  <a:gd name="connsiteY52" fmla="*/ 65763 h 85929"/>
                  <a:gd name="connsiteX53" fmla="*/ 231232 w 2232801"/>
                  <a:gd name="connsiteY53" fmla="*/ 45303 h 85929"/>
                  <a:gd name="connsiteX54" fmla="*/ 231232 w 2232801"/>
                  <a:gd name="connsiteY54" fmla="*/ 70439 h 85929"/>
                  <a:gd name="connsiteX55" fmla="*/ 243217 w 2232801"/>
                  <a:gd name="connsiteY55" fmla="*/ 80376 h 85929"/>
                  <a:gd name="connsiteX56" fmla="*/ 243217 w 2232801"/>
                  <a:gd name="connsiteY56" fmla="*/ 85053 h 85929"/>
                  <a:gd name="connsiteX57" fmla="*/ 199952 w 2232801"/>
                  <a:gd name="connsiteY57" fmla="*/ 85053 h 85929"/>
                  <a:gd name="connsiteX58" fmla="*/ 199952 w 2232801"/>
                  <a:gd name="connsiteY58" fmla="*/ 80376 h 85929"/>
                  <a:gd name="connsiteX59" fmla="*/ 211938 w 2232801"/>
                  <a:gd name="connsiteY59" fmla="*/ 72193 h 85929"/>
                  <a:gd name="connsiteX60" fmla="*/ 211938 w 2232801"/>
                  <a:gd name="connsiteY60" fmla="*/ 14322 h 85929"/>
                  <a:gd name="connsiteX61" fmla="*/ 199952 w 2232801"/>
                  <a:gd name="connsiteY61" fmla="*/ 6138 h 85929"/>
                  <a:gd name="connsiteX62" fmla="*/ 199952 w 2232801"/>
                  <a:gd name="connsiteY62" fmla="*/ 1461 h 85929"/>
                  <a:gd name="connsiteX63" fmla="*/ 242632 w 2232801"/>
                  <a:gd name="connsiteY63" fmla="*/ 1461 h 85929"/>
                  <a:gd name="connsiteX64" fmla="*/ 273327 w 2232801"/>
                  <a:gd name="connsiteY64" fmla="*/ 23675 h 85929"/>
                  <a:gd name="connsiteX65" fmla="*/ 243802 w 2232801"/>
                  <a:gd name="connsiteY65" fmla="*/ 43549 h 85929"/>
                  <a:gd name="connsiteX66" fmla="*/ 243802 w 2232801"/>
                  <a:gd name="connsiteY66" fmla="*/ 44134 h 85929"/>
                  <a:gd name="connsiteX67" fmla="*/ 265142 w 2232801"/>
                  <a:gd name="connsiteY67" fmla="*/ 62255 h 85929"/>
                  <a:gd name="connsiteX68" fmla="*/ 272157 w 2232801"/>
                  <a:gd name="connsiteY68" fmla="*/ 75408 h 85929"/>
                  <a:gd name="connsiteX69" fmla="*/ 276835 w 2232801"/>
                  <a:gd name="connsiteY69" fmla="*/ 66639 h 85929"/>
                  <a:gd name="connsiteX70" fmla="*/ 231524 w 2232801"/>
                  <a:gd name="connsiteY70" fmla="*/ 14614 h 85929"/>
                  <a:gd name="connsiteX71" fmla="*/ 231524 w 2232801"/>
                  <a:gd name="connsiteY71" fmla="*/ 40627 h 85929"/>
                  <a:gd name="connsiteX72" fmla="*/ 252864 w 2232801"/>
                  <a:gd name="connsiteY72" fmla="*/ 23967 h 85929"/>
                  <a:gd name="connsiteX73" fmla="*/ 239709 w 2232801"/>
                  <a:gd name="connsiteY73" fmla="*/ 7307 h 85929"/>
                  <a:gd name="connsiteX74" fmla="*/ 231524 w 2232801"/>
                  <a:gd name="connsiteY74" fmla="*/ 14614 h 85929"/>
                  <a:gd name="connsiteX75" fmla="*/ 338808 w 2232801"/>
                  <a:gd name="connsiteY75" fmla="*/ 85053 h 85929"/>
                  <a:gd name="connsiteX76" fmla="*/ 294667 w 2232801"/>
                  <a:gd name="connsiteY76" fmla="*/ 85053 h 85929"/>
                  <a:gd name="connsiteX77" fmla="*/ 294667 w 2232801"/>
                  <a:gd name="connsiteY77" fmla="*/ 80376 h 85929"/>
                  <a:gd name="connsiteX78" fmla="*/ 306652 w 2232801"/>
                  <a:gd name="connsiteY78" fmla="*/ 72193 h 85929"/>
                  <a:gd name="connsiteX79" fmla="*/ 306652 w 2232801"/>
                  <a:gd name="connsiteY79" fmla="*/ 14322 h 85929"/>
                  <a:gd name="connsiteX80" fmla="*/ 294667 w 2232801"/>
                  <a:gd name="connsiteY80" fmla="*/ 6138 h 85929"/>
                  <a:gd name="connsiteX81" fmla="*/ 294667 w 2232801"/>
                  <a:gd name="connsiteY81" fmla="*/ 1461 h 85929"/>
                  <a:gd name="connsiteX82" fmla="*/ 338808 w 2232801"/>
                  <a:gd name="connsiteY82" fmla="*/ 1461 h 85929"/>
                  <a:gd name="connsiteX83" fmla="*/ 338808 w 2232801"/>
                  <a:gd name="connsiteY83" fmla="*/ 6138 h 85929"/>
                  <a:gd name="connsiteX84" fmla="*/ 326823 w 2232801"/>
                  <a:gd name="connsiteY84" fmla="*/ 14322 h 85929"/>
                  <a:gd name="connsiteX85" fmla="*/ 326823 w 2232801"/>
                  <a:gd name="connsiteY85" fmla="*/ 72193 h 85929"/>
                  <a:gd name="connsiteX86" fmla="*/ 338808 w 2232801"/>
                  <a:gd name="connsiteY86" fmla="*/ 80376 h 85929"/>
                  <a:gd name="connsiteX87" fmla="*/ 338808 w 2232801"/>
                  <a:gd name="connsiteY87" fmla="*/ 85053 h 85929"/>
                  <a:gd name="connsiteX88" fmla="*/ 430892 w 2232801"/>
                  <a:gd name="connsiteY88" fmla="*/ 2046 h 85929"/>
                  <a:gd name="connsiteX89" fmla="*/ 430892 w 2232801"/>
                  <a:gd name="connsiteY89" fmla="*/ 31858 h 85929"/>
                  <a:gd name="connsiteX90" fmla="*/ 426214 w 2232801"/>
                  <a:gd name="connsiteY90" fmla="*/ 31858 h 85929"/>
                  <a:gd name="connsiteX91" fmla="*/ 398736 w 2232801"/>
                  <a:gd name="connsiteY91" fmla="*/ 5846 h 85929"/>
                  <a:gd name="connsiteX92" fmla="*/ 377396 w 2232801"/>
                  <a:gd name="connsiteY92" fmla="*/ 43257 h 85929"/>
                  <a:gd name="connsiteX93" fmla="*/ 401951 w 2232801"/>
                  <a:gd name="connsiteY93" fmla="*/ 80669 h 85929"/>
                  <a:gd name="connsiteX94" fmla="*/ 427968 w 2232801"/>
                  <a:gd name="connsiteY94" fmla="*/ 52318 h 85929"/>
                  <a:gd name="connsiteX95" fmla="*/ 433523 w 2232801"/>
                  <a:gd name="connsiteY95" fmla="*/ 52318 h 85929"/>
                  <a:gd name="connsiteX96" fmla="*/ 399028 w 2232801"/>
                  <a:gd name="connsiteY96" fmla="*/ 85345 h 85929"/>
                  <a:gd name="connsiteX97" fmla="*/ 354886 w 2232801"/>
                  <a:gd name="connsiteY97" fmla="*/ 43257 h 85929"/>
                  <a:gd name="connsiteX98" fmla="*/ 397566 w 2232801"/>
                  <a:gd name="connsiteY98" fmla="*/ 0 h 85929"/>
                  <a:gd name="connsiteX99" fmla="*/ 421245 w 2232801"/>
                  <a:gd name="connsiteY99" fmla="*/ 7015 h 85929"/>
                  <a:gd name="connsiteX100" fmla="*/ 425922 w 2232801"/>
                  <a:gd name="connsiteY100" fmla="*/ 1754 h 85929"/>
                  <a:gd name="connsiteX101" fmla="*/ 430892 w 2232801"/>
                  <a:gd name="connsiteY101" fmla="*/ 1754 h 85929"/>
                  <a:gd name="connsiteX102" fmla="*/ 430892 w 2232801"/>
                  <a:gd name="connsiteY102" fmla="*/ 2046 h 85929"/>
                  <a:gd name="connsiteX103" fmla="*/ 447554 w 2232801"/>
                  <a:gd name="connsiteY103" fmla="*/ 1754 h 85929"/>
                  <a:gd name="connsiteX104" fmla="*/ 490234 w 2232801"/>
                  <a:gd name="connsiteY104" fmla="*/ 1754 h 85929"/>
                  <a:gd name="connsiteX105" fmla="*/ 490234 w 2232801"/>
                  <a:gd name="connsiteY105" fmla="*/ 6430 h 85929"/>
                  <a:gd name="connsiteX106" fmla="*/ 477956 w 2232801"/>
                  <a:gd name="connsiteY106" fmla="*/ 14614 h 85929"/>
                  <a:gd name="connsiteX107" fmla="*/ 477956 w 2232801"/>
                  <a:gd name="connsiteY107" fmla="*/ 64301 h 85929"/>
                  <a:gd name="connsiteX108" fmla="*/ 494912 w 2232801"/>
                  <a:gd name="connsiteY108" fmla="*/ 80961 h 85929"/>
                  <a:gd name="connsiteX109" fmla="*/ 515667 w 2232801"/>
                  <a:gd name="connsiteY109" fmla="*/ 60209 h 85929"/>
                  <a:gd name="connsiteX110" fmla="*/ 515667 w 2232801"/>
                  <a:gd name="connsiteY110" fmla="*/ 16075 h 85929"/>
                  <a:gd name="connsiteX111" fmla="*/ 502512 w 2232801"/>
                  <a:gd name="connsiteY111" fmla="*/ 6722 h 85929"/>
                  <a:gd name="connsiteX112" fmla="*/ 502512 w 2232801"/>
                  <a:gd name="connsiteY112" fmla="*/ 2046 h 85929"/>
                  <a:gd name="connsiteX113" fmla="*/ 533206 w 2232801"/>
                  <a:gd name="connsiteY113" fmla="*/ 2046 h 85929"/>
                  <a:gd name="connsiteX114" fmla="*/ 533206 w 2232801"/>
                  <a:gd name="connsiteY114" fmla="*/ 6722 h 85929"/>
                  <a:gd name="connsiteX115" fmla="*/ 521806 w 2232801"/>
                  <a:gd name="connsiteY115" fmla="*/ 16075 h 85929"/>
                  <a:gd name="connsiteX116" fmla="*/ 521806 w 2232801"/>
                  <a:gd name="connsiteY116" fmla="*/ 59040 h 85929"/>
                  <a:gd name="connsiteX117" fmla="*/ 489942 w 2232801"/>
                  <a:gd name="connsiteY117" fmla="*/ 85637 h 85929"/>
                  <a:gd name="connsiteX118" fmla="*/ 458663 w 2232801"/>
                  <a:gd name="connsiteY118" fmla="*/ 62548 h 85929"/>
                  <a:gd name="connsiteX119" fmla="*/ 458663 w 2232801"/>
                  <a:gd name="connsiteY119" fmla="*/ 14614 h 85929"/>
                  <a:gd name="connsiteX120" fmla="*/ 447262 w 2232801"/>
                  <a:gd name="connsiteY120" fmla="*/ 6430 h 85929"/>
                  <a:gd name="connsiteX121" fmla="*/ 447554 w 2232801"/>
                  <a:gd name="connsiteY121" fmla="*/ 1754 h 85929"/>
                  <a:gd name="connsiteX122" fmla="*/ 613012 w 2232801"/>
                  <a:gd name="connsiteY122" fmla="*/ 85053 h 85929"/>
                  <a:gd name="connsiteX123" fmla="*/ 543438 w 2232801"/>
                  <a:gd name="connsiteY123" fmla="*/ 85053 h 85929"/>
                  <a:gd name="connsiteX124" fmla="*/ 543438 w 2232801"/>
                  <a:gd name="connsiteY124" fmla="*/ 80376 h 85929"/>
                  <a:gd name="connsiteX125" fmla="*/ 555423 w 2232801"/>
                  <a:gd name="connsiteY125" fmla="*/ 72193 h 85929"/>
                  <a:gd name="connsiteX126" fmla="*/ 555423 w 2232801"/>
                  <a:gd name="connsiteY126" fmla="*/ 14322 h 85929"/>
                  <a:gd name="connsiteX127" fmla="*/ 543438 w 2232801"/>
                  <a:gd name="connsiteY127" fmla="*/ 6138 h 85929"/>
                  <a:gd name="connsiteX128" fmla="*/ 543438 w 2232801"/>
                  <a:gd name="connsiteY128" fmla="*/ 1461 h 85929"/>
                  <a:gd name="connsiteX129" fmla="*/ 587579 w 2232801"/>
                  <a:gd name="connsiteY129" fmla="*/ 1461 h 85929"/>
                  <a:gd name="connsiteX130" fmla="*/ 587579 w 2232801"/>
                  <a:gd name="connsiteY130" fmla="*/ 6138 h 85929"/>
                  <a:gd name="connsiteX131" fmla="*/ 575594 w 2232801"/>
                  <a:gd name="connsiteY131" fmla="*/ 14322 h 85929"/>
                  <a:gd name="connsiteX132" fmla="*/ 575594 w 2232801"/>
                  <a:gd name="connsiteY132" fmla="*/ 71608 h 85929"/>
                  <a:gd name="connsiteX133" fmla="*/ 583779 w 2232801"/>
                  <a:gd name="connsiteY133" fmla="*/ 79207 h 85929"/>
                  <a:gd name="connsiteX134" fmla="*/ 608919 w 2232801"/>
                  <a:gd name="connsiteY134" fmla="*/ 52610 h 85929"/>
                  <a:gd name="connsiteX135" fmla="*/ 614181 w 2232801"/>
                  <a:gd name="connsiteY135" fmla="*/ 52610 h 85929"/>
                  <a:gd name="connsiteX136" fmla="*/ 613012 w 2232801"/>
                  <a:gd name="connsiteY136" fmla="*/ 85053 h 85929"/>
                  <a:gd name="connsiteX137" fmla="*/ 627044 w 2232801"/>
                  <a:gd name="connsiteY137" fmla="*/ 1754 h 85929"/>
                  <a:gd name="connsiteX138" fmla="*/ 705095 w 2232801"/>
                  <a:gd name="connsiteY138" fmla="*/ 1754 h 85929"/>
                  <a:gd name="connsiteX139" fmla="*/ 705680 w 2232801"/>
                  <a:gd name="connsiteY139" fmla="*/ 31274 h 85929"/>
                  <a:gd name="connsiteX140" fmla="*/ 700126 w 2232801"/>
                  <a:gd name="connsiteY140" fmla="*/ 31274 h 85929"/>
                  <a:gd name="connsiteX141" fmla="*/ 676447 w 2232801"/>
                  <a:gd name="connsiteY141" fmla="*/ 7599 h 85929"/>
                  <a:gd name="connsiteX142" fmla="*/ 676447 w 2232801"/>
                  <a:gd name="connsiteY142" fmla="*/ 72485 h 85929"/>
                  <a:gd name="connsiteX143" fmla="*/ 689602 w 2232801"/>
                  <a:gd name="connsiteY143" fmla="*/ 80669 h 85929"/>
                  <a:gd name="connsiteX144" fmla="*/ 689602 w 2232801"/>
                  <a:gd name="connsiteY144" fmla="*/ 85345 h 85929"/>
                  <a:gd name="connsiteX145" fmla="*/ 642245 w 2232801"/>
                  <a:gd name="connsiteY145" fmla="*/ 85345 h 85929"/>
                  <a:gd name="connsiteX146" fmla="*/ 642245 w 2232801"/>
                  <a:gd name="connsiteY146" fmla="*/ 80669 h 85929"/>
                  <a:gd name="connsiteX147" fmla="*/ 655984 w 2232801"/>
                  <a:gd name="connsiteY147" fmla="*/ 72485 h 85929"/>
                  <a:gd name="connsiteX148" fmla="*/ 655984 w 2232801"/>
                  <a:gd name="connsiteY148" fmla="*/ 7599 h 85929"/>
                  <a:gd name="connsiteX149" fmla="*/ 632306 w 2232801"/>
                  <a:gd name="connsiteY149" fmla="*/ 31274 h 85929"/>
                  <a:gd name="connsiteX150" fmla="*/ 626751 w 2232801"/>
                  <a:gd name="connsiteY150" fmla="*/ 31274 h 85929"/>
                  <a:gd name="connsiteX151" fmla="*/ 627044 w 2232801"/>
                  <a:gd name="connsiteY151" fmla="*/ 1754 h 85929"/>
                  <a:gd name="connsiteX152" fmla="*/ 715911 w 2232801"/>
                  <a:gd name="connsiteY152" fmla="*/ 1754 h 85929"/>
                  <a:gd name="connsiteX153" fmla="*/ 758591 w 2232801"/>
                  <a:gd name="connsiteY153" fmla="*/ 1754 h 85929"/>
                  <a:gd name="connsiteX154" fmla="*/ 758591 w 2232801"/>
                  <a:gd name="connsiteY154" fmla="*/ 6430 h 85929"/>
                  <a:gd name="connsiteX155" fmla="*/ 746314 w 2232801"/>
                  <a:gd name="connsiteY155" fmla="*/ 14614 h 85929"/>
                  <a:gd name="connsiteX156" fmla="*/ 746314 w 2232801"/>
                  <a:gd name="connsiteY156" fmla="*/ 64301 h 85929"/>
                  <a:gd name="connsiteX157" fmla="*/ 763269 w 2232801"/>
                  <a:gd name="connsiteY157" fmla="*/ 80961 h 85929"/>
                  <a:gd name="connsiteX158" fmla="*/ 784024 w 2232801"/>
                  <a:gd name="connsiteY158" fmla="*/ 60209 h 85929"/>
                  <a:gd name="connsiteX159" fmla="*/ 784024 w 2232801"/>
                  <a:gd name="connsiteY159" fmla="*/ 16075 h 85929"/>
                  <a:gd name="connsiteX160" fmla="*/ 770869 w 2232801"/>
                  <a:gd name="connsiteY160" fmla="*/ 6722 h 85929"/>
                  <a:gd name="connsiteX161" fmla="*/ 770869 w 2232801"/>
                  <a:gd name="connsiteY161" fmla="*/ 2046 h 85929"/>
                  <a:gd name="connsiteX162" fmla="*/ 801564 w 2232801"/>
                  <a:gd name="connsiteY162" fmla="*/ 2046 h 85929"/>
                  <a:gd name="connsiteX163" fmla="*/ 801564 w 2232801"/>
                  <a:gd name="connsiteY163" fmla="*/ 6722 h 85929"/>
                  <a:gd name="connsiteX164" fmla="*/ 790163 w 2232801"/>
                  <a:gd name="connsiteY164" fmla="*/ 16075 h 85929"/>
                  <a:gd name="connsiteX165" fmla="*/ 790163 w 2232801"/>
                  <a:gd name="connsiteY165" fmla="*/ 59040 h 85929"/>
                  <a:gd name="connsiteX166" fmla="*/ 758299 w 2232801"/>
                  <a:gd name="connsiteY166" fmla="*/ 85637 h 85929"/>
                  <a:gd name="connsiteX167" fmla="*/ 727020 w 2232801"/>
                  <a:gd name="connsiteY167" fmla="*/ 62548 h 85929"/>
                  <a:gd name="connsiteX168" fmla="*/ 727020 w 2232801"/>
                  <a:gd name="connsiteY168" fmla="*/ 14614 h 85929"/>
                  <a:gd name="connsiteX169" fmla="*/ 715619 w 2232801"/>
                  <a:gd name="connsiteY169" fmla="*/ 6430 h 85929"/>
                  <a:gd name="connsiteX170" fmla="*/ 715911 w 2232801"/>
                  <a:gd name="connsiteY170" fmla="*/ 1754 h 85929"/>
                  <a:gd name="connsiteX171" fmla="*/ 888093 w 2232801"/>
                  <a:gd name="connsiteY171" fmla="*/ 66639 h 85929"/>
                  <a:gd name="connsiteX172" fmla="*/ 892770 w 2232801"/>
                  <a:gd name="connsiteY172" fmla="*/ 66639 h 85929"/>
                  <a:gd name="connsiteX173" fmla="*/ 875230 w 2232801"/>
                  <a:gd name="connsiteY173" fmla="*/ 85637 h 85929"/>
                  <a:gd name="connsiteX174" fmla="*/ 857106 w 2232801"/>
                  <a:gd name="connsiteY174" fmla="*/ 65763 h 85929"/>
                  <a:gd name="connsiteX175" fmla="*/ 842490 w 2232801"/>
                  <a:gd name="connsiteY175" fmla="*/ 45303 h 85929"/>
                  <a:gd name="connsiteX176" fmla="*/ 842490 w 2232801"/>
                  <a:gd name="connsiteY176" fmla="*/ 70439 h 85929"/>
                  <a:gd name="connsiteX177" fmla="*/ 854475 w 2232801"/>
                  <a:gd name="connsiteY177" fmla="*/ 80376 h 85929"/>
                  <a:gd name="connsiteX178" fmla="*/ 854475 w 2232801"/>
                  <a:gd name="connsiteY178" fmla="*/ 85053 h 85929"/>
                  <a:gd name="connsiteX179" fmla="*/ 811211 w 2232801"/>
                  <a:gd name="connsiteY179" fmla="*/ 85053 h 85929"/>
                  <a:gd name="connsiteX180" fmla="*/ 811211 w 2232801"/>
                  <a:gd name="connsiteY180" fmla="*/ 80376 h 85929"/>
                  <a:gd name="connsiteX181" fmla="*/ 823196 w 2232801"/>
                  <a:gd name="connsiteY181" fmla="*/ 72193 h 85929"/>
                  <a:gd name="connsiteX182" fmla="*/ 823196 w 2232801"/>
                  <a:gd name="connsiteY182" fmla="*/ 14322 h 85929"/>
                  <a:gd name="connsiteX183" fmla="*/ 811211 w 2232801"/>
                  <a:gd name="connsiteY183" fmla="*/ 6138 h 85929"/>
                  <a:gd name="connsiteX184" fmla="*/ 811211 w 2232801"/>
                  <a:gd name="connsiteY184" fmla="*/ 1461 h 85929"/>
                  <a:gd name="connsiteX185" fmla="*/ 853890 w 2232801"/>
                  <a:gd name="connsiteY185" fmla="*/ 1461 h 85929"/>
                  <a:gd name="connsiteX186" fmla="*/ 884585 w 2232801"/>
                  <a:gd name="connsiteY186" fmla="*/ 23675 h 85929"/>
                  <a:gd name="connsiteX187" fmla="*/ 855060 w 2232801"/>
                  <a:gd name="connsiteY187" fmla="*/ 43549 h 85929"/>
                  <a:gd name="connsiteX188" fmla="*/ 855060 w 2232801"/>
                  <a:gd name="connsiteY188" fmla="*/ 44134 h 85929"/>
                  <a:gd name="connsiteX189" fmla="*/ 876400 w 2232801"/>
                  <a:gd name="connsiteY189" fmla="*/ 62255 h 85929"/>
                  <a:gd name="connsiteX190" fmla="*/ 883416 w 2232801"/>
                  <a:gd name="connsiteY190" fmla="*/ 75408 h 85929"/>
                  <a:gd name="connsiteX191" fmla="*/ 888093 w 2232801"/>
                  <a:gd name="connsiteY191" fmla="*/ 66639 h 85929"/>
                  <a:gd name="connsiteX192" fmla="*/ 842490 w 2232801"/>
                  <a:gd name="connsiteY192" fmla="*/ 14614 h 85929"/>
                  <a:gd name="connsiteX193" fmla="*/ 842490 w 2232801"/>
                  <a:gd name="connsiteY193" fmla="*/ 40627 h 85929"/>
                  <a:gd name="connsiteX194" fmla="*/ 863830 w 2232801"/>
                  <a:gd name="connsiteY194" fmla="*/ 23967 h 85929"/>
                  <a:gd name="connsiteX195" fmla="*/ 850675 w 2232801"/>
                  <a:gd name="connsiteY195" fmla="*/ 7307 h 85929"/>
                  <a:gd name="connsiteX196" fmla="*/ 842490 w 2232801"/>
                  <a:gd name="connsiteY196" fmla="*/ 14614 h 85929"/>
                  <a:gd name="connsiteX197" fmla="*/ 935158 w 2232801"/>
                  <a:gd name="connsiteY197" fmla="*/ 85053 h 85929"/>
                  <a:gd name="connsiteX198" fmla="*/ 902125 w 2232801"/>
                  <a:gd name="connsiteY198" fmla="*/ 85053 h 85929"/>
                  <a:gd name="connsiteX199" fmla="*/ 902125 w 2232801"/>
                  <a:gd name="connsiteY199" fmla="*/ 80376 h 85929"/>
                  <a:gd name="connsiteX200" fmla="*/ 917326 w 2232801"/>
                  <a:gd name="connsiteY200" fmla="*/ 64886 h 85929"/>
                  <a:gd name="connsiteX201" fmla="*/ 944220 w 2232801"/>
                  <a:gd name="connsiteY201" fmla="*/ 585 h 85929"/>
                  <a:gd name="connsiteX202" fmla="*/ 950359 w 2232801"/>
                  <a:gd name="connsiteY202" fmla="*/ 585 h 85929"/>
                  <a:gd name="connsiteX203" fmla="*/ 981638 w 2232801"/>
                  <a:gd name="connsiteY203" fmla="*/ 72485 h 85929"/>
                  <a:gd name="connsiteX204" fmla="*/ 993039 w 2232801"/>
                  <a:gd name="connsiteY204" fmla="*/ 80669 h 85929"/>
                  <a:gd name="connsiteX205" fmla="*/ 993039 w 2232801"/>
                  <a:gd name="connsiteY205" fmla="*/ 85345 h 85929"/>
                  <a:gd name="connsiteX206" fmla="*/ 949482 w 2232801"/>
                  <a:gd name="connsiteY206" fmla="*/ 85345 h 85929"/>
                  <a:gd name="connsiteX207" fmla="*/ 949482 w 2232801"/>
                  <a:gd name="connsiteY207" fmla="*/ 80669 h 85929"/>
                  <a:gd name="connsiteX208" fmla="*/ 954159 w 2232801"/>
                  <a:gd name="connsiteY208" fmla="*/ 80669 h 85929"/>
                  <a:gd name="connsiteX209" fmla="*/ 961175 w 2232801"/>
                  <a:gd name="connsiteY209" fmla="*/ 76285 h 85929"/>
                  <a:gd name="connsiteX210" fmla="*/ 960590 w 2232801"/>
                  <a:gd name="connsiteY210" fmla="*/ 72485 h 85929"/>
                  <a:gd name="connsiteX211" fmla="*/ 960005 w 2232801"/>
                  <a:gd name="connsiteY211" fmla="*/ 71608 h 85929"/>
                  <a:gd name="connsiteX212" fmla="*/ 953867 w 2232801"/>
                  <a:gd name="connsiteY212" fmla="*/ 57871 h 85929"/>
                  <a:gd name="connsiteX213" fmla="*/ 927265 w 2232801"/>
                  <a:gd name="connsiteY213" fmla="*/ 57871 h 85929"/>
                  <a:gd name="connsiteX214" fmla="*/ 923464 w 2232801"/>
                  <a:gd name="connsiteY214" fmla="*/ 67224 h 85929"/>
                  <a:gd name="connsiteX215" fmla="*/ 921710 w 2232801"/>
                  <a:gd name="connsiteY215" fmla="*/ 74823 h 85929"/>
                  <a:gd name="connsiteX216" fmla="*/ 928726 w 2232801"/>
                  <a:gd name="connsiteY216" fmla="*/ 80376 h 85929"/>
                  <a:gd name="connsiteX217" fmla="*/ 934865 w 2232801"/>
                  <a:gd name="connsiteY217" fmla="*/ 80376 h 85929"/>
                  <a:gd name="connsiteX218" fmla="*/ 934865 w 2232801"/>
                  <a:gd name="connsiteY218" fmla="*/ 85053 h 85929"/>
                  <a:gd name="connsiteX219" fmla="*/ 935158 w 2232801"/>
                  <a:gd name="connsiteY219" fmla="*/ 85053 h 85929"/>
                  <a:gd name="connsiteX220" fmla="*/ 951236 w 2232801"/>
                  <a:gd name="connsiteY220" fmla="*/ 50856 h 85929"/>
                  <a:gd name="connsiteX221" fmla="*/ 940419 w 2232801"/>
                  <a:gd name="connsiteY221" fmla="*/ 25136 h 85929"/>
                  <a:gd name="connsiteX222" fmla="*/ 929896 w 2232801"/>
                  <a:gd name="connsiteY222" fmla="*/ 50856 h 85929"/>
                  <a:gd name="connsiteX223" fmla="*/ 951236 w 2232801"/>
                  <a:gd name="connsiteY223" fmla="*/ 50856 h 85929"/>
                  <a:gd name="connsiteX224" fmla="*/ 1070798 w 2232801"/>
                  <a:gd name="connsiteY224" fmla="*/ 85053 h 85929"/>
                  <a:gd name="connsiteX225" fmla="*/ 1001224 w 2232801"/>
                  <a:gd name="connsiteY225" fmla="*/ 85053 h 85929"/>
                  <a:gd name="connsiteX226" fmla="*/ 1001224 w 2232801"/>
                  <a:gd name="connsiteY226" fmla="*/ 80376 h 85929"/>
                  <a:gd name="connsiteX227" fmla="*/ 1013209 w 2232801"/>
                  <a:gd name="connsiteY227" fmla="*/ 72193 h 85929"/>
                  <a:gd name="connsiteX228" fmla="*/ 1013209 w 2232801"/>
                  <a:gd name="connsiteY228" fmla="*/ 14322 h 85929"/>
                  <a:gd name="connsiteX229" fmla="*/ 1001224 w 2232801"/>
                  <a:gd name="connsiteY229" fmla="*/ 6138 h 85929"/>
                  <a:gd name="connsiteX230" fmla="*/ 1001224 w 2232801"/>
                  <a:gd name="connsiteY230" fmla="*/ 1461 h 85929"/>
                  <a:gd name="connsiteX231" fmla="*/ 1045073 w 2232801"/>
                  <a:gd name="connsiteY231" fmla="*/ 1461 h 85929"/>
                  <a:gd name="connsiteX232" fmla="*/ 1045073 w 2232801"/>
                  <a:gd name="connsiteY232" fmla="*/ 6138 h 85929"/>
                  <a:gd name="connsiteX233" fmla="*/ 1033088 w 2232801"/>
                  <a:gd name="connsiteY233" fmla="*/ 14322 h 85929"/>
                  <a:gd name="connsiteX234" fmla="*/ 1033088 w 2232801"/>
                  <a:gd name="connsiteY234" fmla="*/ 71608 h 85929"/>
                  <a:gd name="connsiteX235" fmla="*/ 1041273 w 2232801"/>
                  <a:gd name="connsiteY235" fmla="*/ 79207 h 85929"/>
                  <a:gd name="connsiteX236" fmla="*/ 1066413 w 2232801"/>
                  <a:gd name="connsiteY236" fmla="*/ 52610 h 85929"/>
                  <a:gd name="connsiteX237" fmla="*/ 1071675 w 2232801"/>
                  <a:gd name="connsiteY237" fmla="*/ 52610 h 85929"/>
                  <a:gd name="connsiteX238" fmla="*/ 1070798 w 2232801"/>
                  <a:gd name="connsiteY238" fmla="*/ 85053 h 85929"/>
                  <a:gd name="connsiteX239" fmla="*/ 1137449 w 2232801"/>
                  <a:gd name="connsiteY239" fmla="*/ 72193 h 85929"/>
                  <a:gd name="connsiteX240" fmla="*/ 1137449 w 2232801"/>
                  <a:gd name="connsiteY240" fmla="*/ 14322 h 85929"/>
                  <a:gd name="connsiteX241" fmla="*/ 1126048 w 2232801"/>
                  <a:gd name="connsiteY241" fmla="*/ 6138 h 85929"/>
                  <a:gd name="connsiteX242" fmla="*/ 1126048 w 2232801"/>
                  <a:gd name="connsiteY242" fmla="*/ 1461 h 85929"/>
                  <a:gd name="connsiteX243" fmla="*/ 1169312 w 2232801"/>
                  <a:gd name="connsiteY243" fmla="*/ 1461 h 85929"/>
                  <a:gd name="connsiteX244" fmla="*/ 1199715 w 2232801"/>
                  <a:gd name="connsiteY244" fmla="*/ 22213 h 85929"/>
                  <a:gd name="connsiteX245" fmla="*/ 1180713 w 2232801"/>
                  <a:gd name="connsiteY245" fmla="*/ 40334 h 85929"/>
                  <a:gd name="connsiteX246" fmla="*/ 1204392 w 2232801"/>
                  <a:gd name="connsiteY246" fmla="*/ 61086 h 85929"/>
                  <a:gd name="connsiteX247" fmla="*/ 1173697 w 2232801"/>
                  <a:gd name="connsiteY247" fmla="*/ 84761 h 85929"/>
                  <a:gd name="connsiteX248" fmla="*/ 1126048 w 2232801"/>
                  <a:gd name="connsiteY248" fmla="*/ 84761 h 85929"/>
                  <a:gd name="connsiteX249" fmla="*/ 1126048 w 2232801"/>
                  <a:gd name="connsiteY249" fmla="*/ 80084 h 85929"/>
                  <a:gd name="connsiteX250" fmla="*/ 1137449 w 2232801"/>
                  <a:gd name="connsiteY250" fmla="*/ 72193 h 85929"/>
                  <a:gd name="connsiteX251" fmla="*/ 1156742 w 2232801"/>
                  <a:gd name="connsiteY251" fmla="*/ 43842 h 85929"/>
                  <a:gd name="connsiteX252" fmla="*/ 1156742 w 2232801"/>
                  <a:gd name="connsiteY252" fmla="*/ 70439 h 85929"/>
                  <a:gd name="connsiteX253" fmla="*/ 1165220 w 2232801"/>
                  <a:gd name="connsiteY253" fmla="*/ 79500 h 85929"/>
                  <a:gd name="connsiteX254" fmla="*/ 1183344 w 2232801"/>
                  <a:gd name="connsiteY254" fmla="*/ 63424 h 85929"/>
                  <a:gd name="connsiteX255" fmla="*/ 1165220 w 2232801"/>
                  <a:gd name="connsiteY255" fmla="*/ 44134 h 85929"/>
                  <a:gd name="connsiteX256" fmla="*/ 1156742 w 2232801"/>
                  <a:gd name="connsiteY256" fmla="*/ 44134 h 85929"/>
                  <a:gd name="connsiteX257" fmla="*/ 1156742 w 2232801"/>
                  <a:gd name="connsiteY257" fmla="*/ 43842 h 85929"/>
                  <a:gd name="connsiteX258" fmla="*/ 1156742 w 2232801"/>
                  <a:gd name="connsiteY258" fmla="*/ 15491 h 85929"/>
                  <a:gd name="connsiteX259" fmla="*/ 1156742 w 2232801"/>
                  <a:gd name="connsiteY259" fmla="*/ 38581 h 85929"/>
                  <a:gd name="connsiteX260" fmla="*/ 1160543 w 2232801"/>
                  <a:gd name="connsiteY260" fmla="*/ 38581 h 85929"/>
                  <a:gd name="connsiteX261" fmla="*/ 1178667 w 2232801"/>
                  <a:gd name="connsiteY261" fmla="*/ 23382 h 85929"/>
                  <a:gd name="connsiteX262" fmla="*/ 1164927 w 2232801"/>
                  <a:gd name="connsiteY262" fmla="*/ 7307 h 85929"/>
                  <a:gd name="connsiteX263" fmla="*/ 1156742 w 2232801"/>
                  <a:gd name="connsiteY263" fmla="*/ 15491 h 85929"/>
                  <a:gd name="connsiteX264" fmla="*/ 1249995 w 2232801"/>
                  <a:gd name="connsiteY264" fmla="*/ 85053 h 85929"/>
                  <a:gd name="connsiteX265" fmla="*/ 1216670 w 2232801"/>
                  <a:gd name="connsiteY265" fmla="*/ 85053 h 85929"/>
                  <a:gd name="connsiteX266" fmla="*/ 1216670 w 2232801"/>
                  <a:gd name="connsiteY266" fmla="*/ 80376 h 85929"/>
                  <a:gd name="connsiteX267" fmla="*/ 1231871 w 2232801"/>
                  <a:gd name="connsiteY267" fmla="*/ 64886 h 85929"/>
                  <a:gd name="connsiteX268" fmla="*/ 1258765 w 2232801"/>
                  <a:gd name="connsiteY268" fmla="*/ 585 h 85929"/>
                  <a:gd name="connsiteX269" fmla="*/ 1264904 w 2232801"/>
                  <a:gd name="connsiteY269" fmla="*/ 585 h 85929"/>
                  <a:gd name="connsiteX270" fmla="*/ 1296183 w 2232801"/>
                  <a:gd name="connsiteY270" fmla="*/ 72485 h 85929"/>
                  <a:gd name="connsiteX271" fmla="*/ 1307584 w 2232801"/>
                  <a:gd name="connsiteY271" fmla="*/ 80669 h 85929"/>
                  <a:gd name="connsiteX272" fmla="*/ 1307584 w 2232801"/>
                  <a:gd name="connsiteY272" fmla="*/ 85345 h 85929"/>
                  <a:gd name="connsiteX273" fmla="*/ 1264027 w 2232801"/>
                  <a:gd name="connsiteY273" fmla="*/ 85345 h 85929"/>
                  <a:gd name="connsiteX274" fmla="*/ 1264027 w 2232801"/>
                  <a:gd name="connsiteY274" fmla="*/ 80669 h 85929"/>
                  <a:gd name="connsiteX275" fmla="*/ 1268704 w 2232801"/>
                  <a:gd name="connsiteY275" fmla="*/ 80669 h 85929"/>
                  <a:gd name="connsiteX276" fmla="*/ 1275720 w 2232801"/>
                  <a:gd name="connsiteY276" fmla="*/ 76285 h 85929"/>
                  <a:gd name="connsiteX277" fmla="*/ 1275135 w 2232801"/>
                  <a:gd name="connsiteY277" fmla="*/ 72485 h 85929"/>
                  <a:gd name="connsiteX278" fmla="*/ 1274550 w 2232801"/>
                  <a:gd name="connsiteY278" fmla="*/ 71608 h 85929"/>
                  <a:gd name="connsiteX279" fmla="*/ 1268412 w 2232801"/>
                  <a:gd name="connsiteY279" fmla="*/ 57871 h 85929"/>
                  <a:gd name="connsiteX280" fmla="*/ 1241810 w 2232801"/>
                  <a:gd name="connsiteY280" fmla="*/ 57871 h 85929"/>
                  <a:gd name="connsiteX281" fmla="*/ 1238010 w 2232801"/>
                  <a:gd name="connsiteY281" fmla="*/ 67224 h 85929"/>
                  <a:gd name="connsiteX282" fmla="*/ 1236255 w 2232801"/>
                  <a:gd name="connsiteY282" fmla="*/ 74823 h 85929"/>
                  <a:gd name="connsiteX283" fmla="*/ 1243271 w 2232801"/>
                  <a:gd name="connsiteY283" fmla="*/ 80376 h 85929"/>
                  <a:gd name="connsiteX284" fmla="*/ 1249410 w 2232801"/>
                  <a:gd name="connsiteY284" fmla="*/ 80376 h 85929"/>
                  <a:gd name="connsiteX285" fmla="*/ 1249410 w 2232801"/>
                  <a:gd name="connsiteY285" fmla="*/ 85053 h 85929"/>
                  <a:gd name="connsiteX286" fmla="*/ 1249995 w 2232801"/>
                  <a:gd name="connsiteY286" fmla="*/ 85053 h 85929"/>
                  <a:gd name="connsiteX287" fmla="*/ 1266073 w 2232801"/>
                  <a:gd name="connsiteY287" fmla="*/ 50856 h 85929"/>
                  <a:gd name="connsiteX288" fmla="*/ 1255257 w 2232801"/>
                  <a:gd name="connsiteY288" fmla="*/ 25136 h 85929"/>
                  <a:gd name="connsiteX289" fmla="*/ 1244733 w 2232801"/>
                  <a:gd name="connsiteY289" fmla="*/ 50856 h 85929"/>
                  <a:gd name="connsiteX290" fmla="*/ 1266073 w 2232801"/>
                  <a:gd name="connsiteY290" fmla="*/ 50856 h 85929"/>
                  <a:gd name="connsiteX291" fmla="*/ 1315476 w 2232801"/>
                  <a:gd name="connsiteY291" fmla="*/ 6430 h 85929"/>
                  <a:gd name="connsiteX292" fmla="*/ 1315476 w 2232801"/>
                  <a:gd name="connsiteY292" fmla="*/ 1754 h 85929"/>
                  <a:gd name="connsiteX293" fmla="*/ 1345002 w 2232801"/>
                  <a:gd name="connsiteY293" fmla="*/ 1754 h 85929"/>
                  <a:gd name="connsiteX294" fmla="*/ 1385635 w 2232801"/>
                  <a:gd name="connsiteY294" fmla="*/ 58748 h 85929"/>
                  <a:gd name="connsiteX295" fmla="*/ 1386220 w 2232801"/>
                  <a:gd name="connsiteY295" fmla="*/ 58748 h 85929"/>
                  <a:gd name="connsiteX296" fmla="*/ 1386220 w 2232801"/>
                  <a:gd name="connsiteY296" fmla="*/ 16075 h 85929"/>
                  <a:gd name="connsiteX297" fmla="*/ 1373357 w 2232801"/>
                  <a:gd name="connsiteY297" fmla="*/ 6722 h 85929"/>
                  <a:gd name="connsiteX298" fmla="*/ 1373357 w 2232801"/>
                  <a:gd name="connsiteY298" fmla="*/ 2046 h 85929"/>
                  <a:gd name="connsiteX299" fmla="*/ 1403760 w 2232801"/>
                  <a:gd name="connsiteY299" fmla="*/ 2046 h 85929"/>
                  <a:gd name="connsiteX300" fmla="*/ 1403760 w 2232801"/>
                  <a:gd name="connsiteY300" fmla="*/ 6722 h 85929"/>
                  <a:gd name="connsiteX301" fmla="*/ 1392943 w 2232801"/>
                  <a:gd name="connsiteY301" fmla="*/ 16075 h 85929"/>
                  <a:gd name="connsiteX302" fmla="*/ 1392943 w 2232801"/>
                  <a:gd name="connsiteY302" fmla="*/ 85345 h 85929"/>
                  <a:gd name="connsiteX303" fmla="*/ 1381543 w 2232801"/>
                  <a:gd name="connsiteY303" fmla="*/ 85345 h 85929"/>
                  <a:gd name="connsiteX304" fmla="*/ 1335062 w 2232801"/>
                  <a:gd name="connsiteY304" fmla="*/ 21044 h 85929"/>
                  <a:gd name="connsiteX305" fmla="*/ 1334478 w 2232801"/>
                  <a:gd name="connsiteY305" fmla="*/ 21044 h 85929"/>
                  <a:gd name="connsiteX306" fmla="*/ 1334478 w 2232801"/>
                  <a:gd name="connsiteY306" fmla="*/ 72777 h 85929"/>
                  <a:gd name="connsiteX307" fmla="*/ 1348802 w 2232801"/>
                  <a:gd name="connsiteY307" fmla="*/ 80961 h 85929"/>
                  <a:gd name="connsiteX308" fmla="*/ 1348802 w 2232801"/>
                  <a:gd name="connsiteY308" fmla="*/ 85637 h 85929"/>
                  <a:gd name="connsiteX309" fmla="*/ 1316061 w 2232801"/>
                  <a:gd name="connsiteY309" fmla="*/ 85637 h 85929"/>
                  <a:gd name="connsiteX310" fmla="*/ 1316061 w 2232801"/>
                  <a:gd name="connsiteY310" fmla="*/ 80961 h 85929"/>
                  <a:gd name="connsiteX311" fmla="*/ 1328047 w 2232801"/>
                  <a:gd name="connsiteY311" fmla="*/ 72777 h 85929"/>
                  <a:gd name="connsiteX312" fmla="*/ 1328047 w 2232801"/>
                  <a:gd name="connsiteY312" fmla="*/ 14906 h 85929"/>
                  <a:gd name="connsiteX313" fmla="*/ 1315476 w 2232801"/>
                  <a:gd name="connsiteY313" fmla="*/ 6430 h 85929"/>
                  <a:gd name="connsiteX314" fmla="*/ 1415745 w 2232801"/>
                  <a:gd name="connsiteY314" fmla="*/ 6430 h 85929"/>
                  <a:gd name="connsiteX315" fmla="*/ 1415745 w 2232801"/>
                  <a:gd name="connsiteY315" fmla="*/ 1754 h 85929"/>
                  <a:gd name="connsiteX316" fmla="*/ 1457840 w 2232801"/>
                  <a:gd name="connsiteY316" fmla="*/ 1754 h 85929"/>
                  <a:gd name="connsiteX317" fmla="*/ 1457840 w 2232801"/>
                  <a:gd name="connsiteY317" fmla="*/ 6430 h 85929"/>
                  <a:gd name="connsiteX318" fmla="*/ 1447901 w 2232801"/>
                  <a:gd name="connsiteY318" fmla="*/ 14614 h 85929"/>
                  <a:gd name="connsiteX319" fmla="*/ 1447901 w 2232801"/>
                  <a:gd name="connsiteY319" fmla="*/ 40627 h 85929"/>
                  <a:gd name="connsiteX320" fmla="*/ 1473041 w 2232801"/>
                  <a:gd name="connsiteY320" fmla="*/ 15491 h 85929"/>
                  <a:gd name="connsiteX321" fmla="*/ 1475965 w 2232801"/>
                  <a:gd name="connsiteY321" fmla="*/ 10230 h 85929"/>
                  <a:gd name="connsiteX322" fmla="*/ 1469826 w 2232801"/>
                  <a:gd name="connsiteY322" fmla="*/ 6430 h 85929"/>
                  <a:gd name="connsiteX323" fmla="*/ 1465441 w 2232801"/>
                  <a:gd name="connsiteY323" fmla="*/ 6430 h 85929"/>
                  <a:gd name="connsiteX324" fmla="*/ 1465441 w 2232801"/>
                  <a:gd name="connsiteY324" fmla="*/ 1754 h 85929"/>
                  <a:gd name="connsiteX325" fmla="*/ 1501397 w 2232801"/>
                  <a:gd name="connsiteY325" fmla="*/ 1754 h 85929"/>
                  <a:gd name="connsiteX326" fmla="*/ 1501397 w 2232801"/>
                  <a:gd name="connsiteY326" fmla="*/ 6430 h 85929"/>
                  <a:gd name="connsiteX327" fmla="*/ 1485319 w 2232801"/>
                  <a:gd name="connsiteY327" fmla="*/ 13152 h 85929"/>
                  <a:gd name="connsiteX328" fmla="*/ 1466318 w 2232801"/>
                  <a:gd name="connsiteY328" fmla="*/ 31274 h 85929"/>
                  <a:gd name="connsiteX329" fmla="*/ 1493212 w 2232801"/>
                  <a:gd name="connsiteY329" fmla="*/ 75408 h 85929"/>
                  <a:gd name="connsiteX330" fmla="*/ 1505197 w 2232801"/>
                  <a:gd name="connsiteY330" fmla="*/ 80669 h 85929"/>
                  <a:gd name="connsiteX331" fmla="*/ 1505197 w 2232801"/>
                  <a:gd name="connsiteY331" fmla="*/ 85345 h 85929"/>
                  <a:gd name="connsiteX332" fmla="*/ 1463394 w 2232801"/>
                  <a:gd name="connsiteY332" fmla="*/ 85345 h 85929"/>
                  <a:gd name="connsiteX333" fmla="*/ 1463394 w 2232801"/>
                  <a:gd name="connsiteY333" fmla="*/ 80669 h 85929"/>
                  <a:gd name="connsiteX334" fmla="*/ 1470118 w 2232801"/>
                  <a:gd name="connsiteY334" fmla="*/ 77746 h 85929"/>
                  <a:gd name="connsiteX335" fmla="*/ 1451994 w 2232801"/>
                  <a:gd name="connsiteY335" fmla="*/ 45011 h 85929"/>
                  <a:gd name="connsiteX336" fmla="*/ 1447609 w 2232801"/>
                  <a:gd name="connsiteY336" fmla="*/ 48810 h 85929"/>
                  <a:gd name="connsiteX337" fmla="*/ 1447609 w 2232801"/>
                  <a:gd name="connsiteY337" fmla="*/ 72485 h 85929"/>
                  <a:gd name="connsiteX338" fmla="*/ 1456086 w 2232801"/>
                  <a:gd name="connsiteY338" fmla="*/ 80669 h 85929"/>
                  <a:gd name="connsiteX339" fmla="*/ 1456086 w 2232801"/>
                  <a:gd name="connsiteY339" fmla="*/ 85345 h 85929"/>
                  <a:gd name="connsiteX340" fmla="*/ 1415453 w 2232801"/>
                  <a:gd name="connsiteY340" fmla="*/ 85345 h 85929"/>
                  <a:gd name="connsiteX341" fmla="*/ 1415453 w 2232801"/>
                  <a:gd name="connsiteY341" fmla="*/ 80669 h 85929"/>
                  <a:gd name="connsiteX342" fmla="*/ 1427438 w 2232801"/>
                  <a:gd name="connsiteY342" fmla="*/ 72485 h 85929"/>
                  <a:gd name="connsiteX343" fmla="*/ 1427438 w 2232801"/>
                  <a:gd name="connsiteY343" fmla="*/ 14614 h 85929"/>
                  <a:gd name="connsiteX344" fmla="*/ 1415745 w 2232801"/>
                  <a:gd name="connsiteY344" fmla="*/ 6430 h 85929"/>
                  <a:gd name="connsiteX345" fmla="*/ 1558693 w 2232801"/>
                  <a:gd name="connsiteY345" fmla="*/ 43257 h 85929"/>
                  <a:gd name="connsiteX346" fmla="*/ 1601373 w 2232801"/>
                  <a:gd name="connsiteY346" fmla="*/ 0 h 85929"/>
                  <a:gd name="connsiteX347" fmla="*/ 1643469 w 2232801"/>
                  <a:gd name="connsiteY347" fmla="*/ 43257 h 85929"/>
                  <a:gd name="connsiteX348" fmla="*/ 1601373 w 2232801"/>
                  <a:gd name="connsiteY348" fmla="*/ 85345 h 85929"/>
                  <a:gd name="connsiteX349" fmla="*/ 1558693 w 2232801"/>
                  <a:gd name="connsiteY349" fmla="*/ 43257 h 85929"/>
                  <a:gd name="connsiteX350" fmla="*/ 1581495 w 2232801"/>
                  <a:gd name="connsiteY350" fmla="*/ 43257 h 85929"/>
                  <a:gd name="connsiteX351" fmla="*/ 1601373 w 2232801"/>
                  <a:gd name="connsiteY351" fmla="*/ 80669 h 85929"/>
                  <a:gd name="connsiteX352" fmla="*/ 1620667 w 2232801"/>
                  <a:gd name="connsiteY352" fmla="*/ 43257 h 85929"/>
                  <a:gd name="connsiteX353" fmla="*/ 1601373 w 2232801"/>
                  <a:gd name="connsiteY353" fmla="*/ 5846 h 85929"/>
                  <a:gd name="connsiteX354" fmla="*/ 1581495 w 2232801"/>
                  <a:gd name="connsiteY354" fmla="*/ 43257 h 85929"/>
                  <a:gd name="connsiteX355" fmla="*/ 1702519 w 2232801"/>
                  <a:gd name="connsiteY355" fmla="*/ 85053 h 85929"/>
                  <a:gd name="connsiteX356" fmla="*/ 1656916 w 2232801"/>
                  <a:gd name="connsiteY356" fmla="*/ 85053 h 85929"/>
                  <a:gd name="connsiteX357" fmla="*/ 1656916 w 2232801"/>
                  <a:gd name="connsiteY357" fmla="*/ 80376 h 85929"/>
                  <a:gd name="connsiteX358" fmla="*/ 1668901 w 2232801"/>
                  <a:gd name="connsiteY358" fmla="*/ 72193 h 85929"/>
                  <a:gd name="connsiteX359" fmla="*/ 1668901 w 2232801"/>
                  <a:gd name="connsiteY359" fmla="*/ 14322 h 85929"/>
                  <a:gd name="connsiteX360" fmla="*/ 1656916 w 2232801"/>
                  <a:gd name="connsiteY360" fmla="*/ 6138 h 85929"/>
                  <a:gd name="connsiteX361" fmla="*/ 1656916 w 2232801"/>
                  <a:gd name="connsiteY361" fmla="*/ 1461 h 85929"/>
                  <a:gd name="connsiteX362" fmla="*/ 1731752 w 2232801"/>
                  <a:gd name="connsiteY362" fmla="*/ 1461 h 85929"/>
                  <a:gd name="connsiteX363" fmla="*/ 1732629 w 2232801"/>
                  <a:gd name="connsiteY363" fmla="*/ 31274 h 85929"/>
                  <a:gd name="connsiteX364" fmla="*/ 1727367 w 2232801"/>
                  <a:gd name="connsiteY364" fmla="*/ 31274 h 85929"/>
                  <a:gd name="connsiteX365" fmla="*/ 1699011 w 2232801"/>
                  <a:gd name="connsiteY365" fmla="*/ 7015 h 85929"/>
                  <a:gd name="connsiteX366" fmla="*/ 1689072 w 2232801"/>
                  <a:gd name="connsiteY366" fmla="*/ 14614 h 85929"/>
                  <a:gd name="connsiteX367" fmla="*/ 1689072 w 2232801"/>
                  <a:gd name="connsiteY367" fmla="*/ 38288 h 85929"/>
                  <a:gd name="connsiteX368" fmla="*/ 1708073 w 2232801"/>
                  <a:gd name="connsiteY368" fmla="*/ 23967 h 85929"/>
                  <a:gd name="connsiteX369" fmla="*/ 1712750 w 2232801"/>
                  <a:gd name="connsiteY369" fmla="*/ 23967 h 85929"/>
                  <a:gd name="connsiteX370" fmla="*/ 1712750 w 2232801"/>
                  <a:gd name="connsiteY370" fmla="*/ 57579 h 85929"/>
                  <a:gd name="connsiteX371" fmla="*/ 1708073 w 2232801"/>
                  <a:gd name="connsiteY371" fmla="*/ 57579 h 85929"/>
                  <a:gd name="connsiteX372" fmla="*/ 1689072 w 2232801"/>
                  <a:gd name="connsiteY372" fmla="*/ 43257 h 85929"/>
                  <a:gd name="connsiteX373" fmla="*/ 1689072 w 2232801"/>
                  <a:gd name="connsiteY373" fmla="*/ 71608 h 85929"/>
                  <a:gd name="connsiteX374" fmla="*/ 1702226 w 2232801"/>
                  <a:gd name="connsiteY374" fmla="*/ 79792 h 85929"/>
                  <a:gd name="connsiteX375" fmla="*/ 1702226 w 2232801"/>
                  <a:gd name="connsiteY375" fmla="*/ 85053 h 85929"/>
                  <a:gd name="connsiteX376" fmla="*/ 1702519 w 2232801"/>
                  <a:gd name="connsiteY376" fmla="*/ 85053 h 85929"/>
                  <a:gd name="connsiteX377" fmla="*/ 1866223 w 2232801"/>
                  <a:gd name="connsiteY377" fmla="*/ 2046 h 85929"/>
                  <a:gd name="connsiteX378" fmla="*/ 1866223 w 2232801"/>
                  <a:gd name="connsiteY378" fmla="*/ 31858 h 85929"/>
                  <a:gd name="connsiteX379" fmla="*/ 1861545 w 2232801"/>
                  <a:gd name="connsiteY379" fmla="*/ 31858 h 85929"/>
                  <a:gd name="connsiteX380" fmla="*/ 1834067 w 2232801"/>
                  <a:gd name="connsiteY380" fmla="*/ 5846 h 85929"/>
                  <a:gd name="connsiteX381" fmla="*/ 1812726 w 2232801"/>
                  <a:gd name="connsiteY381" fmla="*/ 43257 h 85929"/>
                  <a:gd name="connsiteX382" fmla="*/ 1837282 w 2232801"/>
                  <a:gd name="connsiteY382" fmla="*/ 80669 h 85929"/>
                  <a:gd name="connsiteX383" fmla="*/ 1863299 w 2232801"/>
                  <a:gd name="connsiteY383" fmla="*/ 52318 h 85929"/>
                  <a:gd name="connsiteX384" fmla="*/ 1868853 w 2232801"/>
                  <a:gd name="connsiteY384" fmla="*/ 52318 h 85929"/>
                  <a:gd name="connsiteX385" fmla="*/ 1834359 w 2232801"/>
                  <a:gd name="connsiteY385" fmla="*/ 85345 h 85929"/>
                  <a:gd name="connsiteX386" fmla="*/ 1790217 w 2232801"/>
                  <a:gd name="connsiteY386" fmla="*/ 43257 h 85929"/>
                  <a:gd name="connsiteX387" fmla="*/ 1832897 w 2232801"/>
                  <a:gd name="connsiteY387" fmla="*/ 0 h 85929"/>
                  <a:gd name="connsiteX388" fmla="*/ 1856576 w 2232801"/>
                  <a:gd name="connsiteY388" fmla="*/ 7015 h 85929"/>
                  <a:gd name="connsiteX389" fmla="*/ 1861253 w 2232801"/>
                  <a:gd name="connsiteY389" fmla="*/ 1754 h 85929"/>
                  <a:gd name="connsiteX390" fmla="*/ 1866223 w 2232801"/>
                  <a:gd name="connsiteY390" fmla="*/ 1754 h 85929"/>
                  <a:gd name="connsiteX391" fmla="*/ 1866223 w 2232801"/>
                  <a:gd name="connsiteY391" fmla="*/ 2046 h 85929"/>
                  <a:gd name="connsiteX392" fmla="*/ 1915626 w 2232801"/>
                  <a:gd name="connsiteY392" fmla="*/ 38581 h 85929"/>
                  <a:gd name="connsiteX393" fmla="*/ 1942520 w 2232801"/>
                  <a:gd name="connsiteY393" fmla="*/ 38581 h 85929"/>
                  <a:gd name="connsiteX394" fmla="*/ 1942520 w 2232801"/>
                  <a:gd name="connsiteY394" fmla="*/ 14322 h 85929"/>
                  <a:gd name="connsiteX395" fmla="*/ 1931996 w 2232801"/>
                  <a:gd name="connsiteY395" fmla="*/ 6138 h 85929"/>
                  <a:gd name="connsiteX396" fmla="*/ 1931996 w 2232801"/>
                  <a:gd name="connsiteY396" fmla="*/ 1461 h 85929"/>
                  <a:gd name="connsiteX397" fmla="*/ 1974676 w 2232801"/>
                  <a:gd name="connsiteY397" fmla="*/ 1461 h 85929"/>
                  <a:gd name="connsiteX398" fmla="*/ 1974676 w 2232801"/>
                  <a:gd name="connsiteY398" fmla="*/ 6138 h 85929"/>
                  <a:gd name="connsiteX399" fmla="*/ 1962691 w 2232801"/>
                  <a:gd name="connsiteY399" fmla="*/ 14322 h 85929"/>
                  <a:gd name="connsiteX400" fmla="*/ 1962691 w 2232801"/>
                  <a:gd name="connsiteY400" fmla="*/ 72193 h 85929"/>
                  <a:gd name="connsiteX401" fmla="*/ 1974676 w 2232801"/>
                  <a:gd name="connsiteY401" fmla="*/ 80376 h 85929"/>
                  <a:gd name="connsiteX402" fmla="*/ 1974676 w 2232801"/>
                  <a:gd name="connsiteY402" fmla="*/ 85053 h 85929"/>
                  <a:gd name="connsiteX403" fmla="*/ 1931996 w 2232801"/>
                  <a:gd name="connsiteY403" fmla="*/ 85053 h 85929"/>
                  <a:gd name="connsiteX404" fmla="*/ 1931996 w 2232801"/>
                  <a:gd name="connsiteY404" fmla="*/ 80376 h 85929"/>
                  <a:gd name="connsiteX405" fmla="*/ 1942520 w 2232801"/>
                  <a:gd name="connsiteY405" fmla="*/ 72193 h 85929"/>
                  <a:gd name="connsiteX406" fmla="*/ 1942520 w 2232801"/>
                  <a:gd name="connsiteY406" fmla="*/ 43842 h 85929"/>
                  <a:gd name="connsiteX407" fmla="*/ 1915626 w 2232801"/>
                  <a:gd name="connsiteY407" fmla="*/ 43842 h 85929"/>
                  <a:gd name="connsiteX408" fmla="*/ 1915626 w 2232801"/>
                  <a:gd name="connsiteY408" fmla="*/ 72193 h 85929"/>
                  <a:gd name="connsiteX409" fmla="*/ 1926150 w 2232801"/>
                  <a:gd name="connsiteY409" fmla="*/ 80376 h 85929"/>
                  <a:gd name="connsiteX410" fmla="*/ 1926150 w 2232801"/>
                  <a:gd name="connsiteY410" fmla="*/ 85053 h 85929"/>
                  <a:gd name="connsiteX411" fmla="*/ 1884055 w 2232801"/>
                  <a:gd name="connsiteY411" fmla="*/ 85053 h 85929"/>
                  <a:gd name="connsiteX412" fmla="*/ 1884055 w 2232801"/>
                  <a:gd name="connsiteY412" fmla="*/ 80376 h 85929"/>
                  <a:gd name="connsiteX413" fmla="*/ 1895455 w 2232801"/>
                  <a:gd name="connsiteY413" fmla="*/ 72193 h 85929"/>
                  <a:gd name="connsiteX414" fmla="*/ 1895455 w 2232801"/>
                  <a:gd name="connsiteY414" fmla="*/ 14322 h 85929"/>
                  <a:gd name="connsiteX415" fmla="*/ 1884055 w 2232801"/>
                  <a:gd name="connsiteY415" fmla="*/ 6138 h 85929"/>
                  <a:gd name="connsiteX416" fmla="*/ 1884055 w 2232801"/>
                  <a:gd name="connsiteY416" fmla="*/ 1461 h 85929"/>
                  <a:gd name="connsiteX417" fmla="*/ 1926150 w 2232801"/>
                  <a:gd name="connsiteY417" fmla="*/ 1461 h 85929"/>
                  <a:gd name="connsiteX418" fmla="*/ 1926150 w 2232801"/>
                  <a:gd name="connsiteY418" fmla="*/ 6138 h 85929"/>
                  <a:gd name="connsiteX419" fmla="*/ 1915626 w 2232801"/>
                  <a:gd name="connsiteY419" fmla="*/ 14322 h 85929"/>
                  <a:gd name="connsiteX420" fmla="*/ 1915626 w 2232801"/>
                  <a:gd name="connsiteY420" fmla="*/ 38581 h 85929"/>
                  <a:gd name="connsiteX421" fmla="*/ 2031388 w 2232801"/>
                  <a:gd name="connsiteY421" fmla="*/ 85053 h 85929"/>
                  <a:gd name="connsiteX422" fmla="*/ 1987246 w 2232801"/>
                  <a:gd name="connsiteY422" fmla="*/ 85053 h 85929"/>
                  <a:gd name="connsiteX423" fmla="*/ 1987246 w 2232801"/>
                  <a:gd name="connsiteY423" fmla="*/ 80376 h 85929"/>
                  <a:gd name="connsiteX424" fmla="*/ 1999232 w 2232801"/>
                  <a:gd name="connsiteY424" fmla="*/ 72193 h 85929"/>
                  <a:gd name="connsiteX425" fmla="*/ 1999232 w 2232801"/>
                  <a:gd name="connsiteY425" fmla="*/ 14322 h 85929"/>
                  <a:gd name="connsiteX426" fmla="*/ 1987246 w 2232801"/>
                  <a:gd name="connsiteY426" fmla="*/ 6138 h 85929"/>
                  <a:gd name="connsiteX427" fmla="*/ 1987246 w 2232801"/>
                  <a:gd name="connsiteY427" fmla="*/ 1461 h 85929"/>
                  <a:gd name="connsiteX428" fmla="*/ 2031388 w 2232801"/>
                  <a:gd name="connsiteY428" fmla="*/ 1461 h 85929"/>
                  <a:gd name="connsiteX429" fmla="*/ 2031388 w 2232801"/>
                  <a:gd name="connsiteY429" fmla="*/ 6138 h 85929"/>
                  <a:gd name="connsiteX430" fmla="*/ 2019402 w 2232801"/>
                  <a:gd name="connsiteY430" fmla="*/ 14322 h 85929"/>
                  <a:gd name="connsiteX431" fmla="*/ 2019402 w 2232801"/>
                  <a:gd name="connsiteY431" fmla="*/ 72193 h 85929"/>
                  <a:gd name="connsiteX432" fmla="*/ 2031388 w 2232801"/>
                  <a:gd name="connsiteY432" fmla="*/ 80376 h 85929"/>
                  <a:gd name="connsiteX433" fmla="*/ 2031388 w 2232801"/>
                  <a:gd name="connsiteY433" fmla="*/ 85053 h 85929"/>
                  <a:gd name="connsiteX434" fmla="*/ 2044543 w 2232801"/>
                  <a:gd name="connsiteY434" fmla="*/ 6430 h 85929"/>
                  <a:gd name="connsiteX435" fmla="*/ 2044543 w 2232801"/>
                  <a:gd name="connsiteY435" fmla="*/ 1754 h 85929"/>
                  <a:gd name="connsiteX436" fmla="*/ 2074068 w 2232801"/>
                  <a:gd name="connsiteY436" fmla="*/ 1754 h 85929"/>
                  <a:gd name="connsiteX437" fmla="*/ 2114701 w 2232801"/>
                  <a:gd name="connsiteY437" fmla="*/ 58748 h 85929"/>
                  <a:gd name="connsiteX438" fmla="*/ 2115286 w 2232801"/>
                  <a:gd name="connsiteY438" fmla="*/ 58748 h 85929"/>
                  <a:gd name="connsiteX439" fmla="*/ 2115286 w 2232801"/>
                  <a:gd name="connsiteY439" fmla="*/ 16075 h 85929"/>
                  <a:gd name="connsiteX440" fmla="*/ 2102424 w 2232801"/>
                  <a:gd name="connsiteY440" fmla="*/ 6722 h 85929"/>
                  <a:gd name="connsiteX441" fmla="*/ 2102424 w 2232801"/>
                  <a:gd name="connsiteY441" fmla="*/ 2046 h 85929"/>
                  <a:gd name="connsiteX442" fmla="*/ 2132826 w 2232801"/>
                  <a:gd name="connsiteY442" fmla="*/ 2046 h 85929"/>
                  <a:gd name="connsiteX443" fmla="*/ 2132826 w 2232801"/>
                  <a:gd name="connsiteY443" fmla="*/ 6722 h 85929"/>
                  <a:gd name="connsiteX444" fmla="*/ 2122010 w 2232801"/>
                  <a:gd name="connsiteY444" fmla="*/ 16075 h 85929"/>
                  <a:gd name="connsiteX445" fmla="*/ 2122010 w 2232801"/>
                  <a:gd name="connsiteY445" fmla="*/ 85345 h 85929"/>
                  <a:gd name="connsiteX446" fmla="*/ 2110609 w 2232801"/>
                  <a:gd name="connsiteY446" fmla="*/ 85345 h 85929"/>
                  <a:gd name="connsiteX447" fmla="*/ 2064129 w 2232801"/>
                  <a:gd name="connsiteY447" fmla="*/ 21044 h 85929"/>
                  <a:gd name="connsiteX448" fmla="*/ 2063544 w 2232801"/>
                  <a:gd name="connsiteY448" fmla="*/ 21044 h 85929"/>
                  <a:gd name="connsiteX449" fmla="*/ 2063544 w 2232801"/>
                  <a:gd name="connsiteY449" fmla="*/ 72777 h 85929"/>
                  <a:gd name="connsiteX450" fmla="*/ 2077868 w 2232801"/>
                  <a:gd name="connsiteY450" fmla="*/ 80961 h 85929"/>
                  <a:gd name="connsiteX451" fmla="*/ 2077868 w 2232801"/>
                  <a:gd name="connsiteY451" fmla="*/ 85637 h 85929"/>
                  <a:gd name="connsiteX452" fmla="*/ 2045127 w 2232801"/>
                  <a:gd name="connsiteY452" fmla="*/ 85637 h 85929"/>
                  <a:gd name="connsiteX453" fmla="*/ 2045127 w 2232801"/>
                  <a:gd name="connsiteY453" fmla="*/ 80961 h 85929"/>
                  <a:gd name="connsiteX454" fmla="*/ 2057113 w 2232801"/>
                  <a:gd name="connsiteY454" fmla="*/ 72777 h 85929"/>
                  <a:gd name="connsiteX455" fmla="*/ 2057113 w 2232801"/>
                  <a:gd name="connsiteY455" fmla="*/ 14906 h 85929"/>
                  <a:gd name="connsiteX456" fmla="*/ 2044543 w 2232801"/>
                  <a:gd name="connsiteY456" fmla="*/ 6430 h 85929"/>
                  <a:gd name="connsiteX457" fmla="*/ 2174921 w 2232801"/>
                  <a:gd name="connsiteY457" fmla="*/ 85053 h 85929"/>
                  <a:gd name="connsiteX458" fmla="*/ 2141888 w 2232801"/>
                  <a:gd name="connsiteY458" fmla="*/ 85053 h 85929"/>
                  <a:gd name="connsiteX459" fmla="*/ 2141888 w 2232801"/>
                  <a:gd name="connsiteY459" fmla="*/ 80376 h 85929"/>
                  <a:gd name="connsiteX460" fmla="*/ 2157089 w 2232801"/>
                  <a:gd name="connsiteY460" fmla="*/ 64886 h 85929"/>
                  <a:gd name="connsiteX461" fmla="*/ 2183983 w 2232801"/>
                  <a:gd name="connsiteY461" fmla="*/ 585 h 85929"/>
                  <a:gd name="connsiteX462" fmla="*/ 2190122 w 2232801"/>
                  <a:gd name="connsiteY462" fmla="*/ 585 h 85929"/>
                  <a:gd name="connsiteX463" fmla="*/ 2221401 w 2232801"/>
                  <a:gd name="connsiteY463" fmla="*/ 72485 h 85929"/>
                  <a:gd name="connsiteX464" fmla="*/ 2232802 w 2232801"/>
                  <a:gd name="connsiteY464" fmla="*/ 80669 h 85929"/>
                  <a:gd name="connsiteX465" fmla="*/ 2232802 w 2232801"/>
                  <a:gd name="connsiteY465" fmla="*/ 85345 h 85929"/>
                  <a:gd name="connsiteX466" fmla="*/ 2189245 w 2232801"/>
                  <a:gd name="connsiteY466" fmla="*/ 85345 h 85929"/>
                  <a:gd name="connsiteX467" fmla="*/ 2189245 w 2232801"/>
                  <a:gd name="connsiteY467" fmla="*/ 80669 h 85929"/>
                  <a:gd name="connsiteX468" fmla="*/ 2193922 w 2232801"/>
                  <a:gd name="connsiteY468" fmla="*/ 80669 h 85929"/>
                  <a:gd name="connsiteX469" fmla="*/ 2200938 w 2232801"/>
                  <a:gd name="connsiteY469" fmla="*/ 76285 h 85929"/>
                  <a:gd name="connsiteX470" fmla="*/ 2200354 w 2232801"/>
                  <a:gd name="connsiteY470" fmla="*/ 72485 h 85929"/>
                  <a:gd name="connsiteX471" fmla="*/ 2199769 w 2232801"/>
                  <a:gd name="connsiteY471" fmla="*/ 71608 h 85929"/>
                  <a:gd name="connsiteX472" fmla="*/ 2193630 w 2232801"/>
                  <a:gd name="connsiteY472" fmla="*/ 57871 h 85929"/>
                  <a:gd name="connsiteX473" fmla="*/ 2167028 w 2232801"/>
                  <a:gd name="connsiteY473" fmla="*/ 57871 h 85929"/>
                  <a:gd name="connsiteX474" fmla="*/ 2163228 w 2232801"/>
                  <a:gd name="connsiteY474" fmla="*/ 67224 h 85929"/>
                  <a:gd name="connsiteX475" fmla="*/ 2161474 w 2232801"/>
                  <a:gd name="connsiteY475" fmla="*/ 74823 h 85929"/>
                  <a:gd name="connsiteX476" fmla="*/ 2168490 w 2232801"/>
                  <a:gd name="connsiteY476" fmla="*/ 80376 h 85929"/>
                  <a:gd name="connsiteX477" fmla="*/ 2174629 w 2232801"/>
                  <a:gd name="connsiteY477" fmla="*/ 80376 h 85929"/>
                  <a:gd name="connsiteX478" fmla="*/ 2174921 w 2232801"/>
                  <a:gd name="connsiteY478" fmla="*/ 85053 h 85929"/>
                  <a:gd name="connsiteX479" fmla="*/ 2190999 w 2232801"/>
                  <a:gd name="connsiteY479" fmla="*/ 50856 h 85929"/>
                  <a:gd name="connsiteX480" fmla="*/ 2180183 w 2232801"/>
                  <a:gd name="connsiteY480" fmla="*/ 25136 h 85929"/>
                  <a:gd name="connsiteX481" fmla="*/ 2169659 w 2232801"/>
                  <a:gd name="connsiteY481" fmla="*/ 50856 h 85929"/>
                  <a:gd name="connsiteX482" fmla="*/ 2190999 w 2232801"/>
                  <a:gd name="connsiteY482" fmla="*/ 50856 h 859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</a:cxnLst>
                <a:rect l="l" t="t" r="r" b="b"/>
                <a:pathLst>
                  <a:path w="2232801" h="85929">
                    <a:moveTo>
                      <a:pt x="33033" y="85053"/>
                    </a:moveTo>
                    <a:lnTo>
                      <a:pt x="0" y="85053"/>
                    </a:lnTo>
                    <a:lnTo>
                      <a:pt x="0" y="80376"/>
                    </a:lnTo>
                    <a:cubicBezTo>
                      <a:pt x="6724" y="79500"/>
                      <a:pt x="11693" y="74239"/>
                      <a:pt x="15201" y="64886"/>
                    </a:cubicBezTo>
                    <a:lnTo>
                      <a:pt x="42095" y="585"/>
                    </a:lnTo>
                    <a:lnTo>
                      <a:pt x="48234" y="585"/>
                    </a:lnTo>
                    <a:lnTo>
                      <a:pt x="79513" y="72485"/>
                    </a:lnTo>
                    <a:cubicBezTo>
                      <a:pt x="81267" y="77746"/>
                      <a:pt x="85067" y="80669"/>
                      <a:pt x="90914" y="80669"/>
                    </a:cubicBezTo>
                    <a:lnTo>
                      <a:pt x="90914" y="85345"/>
                    </a:lnTo>
                    <a:lnTo>
                      <a:pt x="47357" y="85345"/>
                    </a:lnTo>
                    <a:lnTo>
                      <a:pt x="47357" y="80669"/>
                    </a:lnTo>
                    <a:lnTo>
                      <a:pt x="52034" y="80669"/>
                    </a:lnTo>
                    <a:cubicBezTo>
                      <a:pt x="57004" y="80961"/>
                      <a:pt x="59343" y="79500"/>
                      <a:pt x="59050" y="76285"/>
                    </a:cubicBezTo>
                    <a:cubicBezTo>
                      <a:pt x="59050" y="75700"/>
                      <a:pt x="58758" y="74531"/>
                      <a:pt x="58466" y="72485"/>
                    </a:cubicBezTo>
                    <a:cubicBezTo>
                      <a:pt x="58758" y="73654"/>
                      <a:pt x="58758" y="73362"/>
                      <a:pt x="57881" y="71608"/>
                    </a:cubicBezTo>
                    <a:lnTo>
                      <a:pt x="51742" y="57871"/>
                    </a:lnTo>
                    <a:lnTo>
                      <a:pt x="25140" y="57871"/>
                    </a:lnTo>
                    <a:lnTo>
                      <a:pt x="21340" y="67224"/>
                    </a:lnTo>
                    <a:cubicBezTo>
                      <a:pt x="20463" y="68685"/>
                      <a:pt x="19878" y="71316"/>
                      <a:pt x="19586" y="74823"/>
                    </a:cubicBezTo>
                    <a:cubicBezTo>
                      <a:pt x="19878" y="78623"/>
                      <a:pt x="22217" y="80376"/>
                      <a:pt x="26602" y="80376"/>
                    </a:cubicBezTo>
                    <a:lnTo>
                      <a:pt x="32741" y="80376"/>
                    </a:lnTo>
                    <a:lnTo>
                      <a:pt x="33033" y="85053"/>
                    </a:lnTo>
                    <a:close/>
                    <a:moveTo>
                      <a:pt x="49111" y="50856"/>
                    </a:moveTo>
                    <a:lnTo>
                      <a:pt x="38295" y="25136"/>
                    </a:lnTo>
                    <a:lnTo>
                      <a:pt x="27771" y="50856"/>
                    </a:lnTo>
                    <a:lnTo>
                      <a:pt x="49111" y="50856"/>
                    </a:lnTo>
                    <a:close/>
                    <a:moveTo>
                      <a:pt x="141195" y="50564"/>
                    </a:moveTo>
                    <a:lnTo>
                      <a:pt x="141195" y="45011"/>
                    </a:lnTo>
                    <a:lnTo>
                      <a:pt x="187967" y="45011"/>
                    </a:lnTo>
                    <a:lnTo>
                      <a:pt x="187967" y="50564"/>
                    </a:lnTo>
                    <a:cubicBezTo>
                      <a:pt x="178612" y="49980"/>
                      <a:pt x="174520" y="52902"/>
                      <a:pt x="175689" y="59625"/>
                    </a:cubicBezTo>
                    <a:lnTo>
                      <a:pt x="175689" y="85345"/>
                    </a:lnTo>
                    <a:lnTo>
                      <a:pt x="171012" y="85345"/>
                    </a:lnTo>
                    <a:lnTo>
                      <a:pt x="165750" y="79792"/>
                    </a:lnTo>
                    <a:cubicBezTo>
                      <a:pt x="158734" y="83884"/>
                      <a:pt x="150841" y="85930"/>
                      <a:pt x="141487" y="85930"/>
                    </a:cubicBezTo>
                    <a:cubicBezTo>
                      <a:pt x="117516" y="83299"/>
                      <a:pt x="104069" y="70147"/>
                      <a:pt x="101730" y="46180"/>
                    </a:cubicBezTo>
                    <a:cubicBezTo>
                      <a:pt x="104069" y="18414"/>
                      <a:pt x="118101" y="3215"/>
                      <a:pt x="144410" y="585"/>
                    </a:cubicBezTo>
                    <a:cubicBezTo>
                      <a:pt x="149380" y="585"/>
                      <a:pt x="155226" y="2046"/>
                      <a:pt x="161365" y="5261"/>
                    </a:cubicBezTo>
                    <a:cubicBezTo>
                      <a:pt x="163704" y="6138"/>
                      <a:pt x="164873" y="6722"/>
                      <a:pt x="165750" y="6722"/>
                    </a:cubicBezTo>
                    <a:cubicBezTo>
                      <a:pt x="166335" y="6722"/>
                      <a:pt x="167212" y="5846"/>
                      <a:pt x="168673" y="4384"/>
                    </a:cubicBezTo>
                    <a:lnTo>
                      <a:pt x="170135" y="2923"/>
                    </a:lnTo>
                    <a:lnTo>
                      <a:pt x="174812" y="2923"/>
                    </a:lnTo>
                    <a:lnTo>
                      <a:pt x="174812" y="31858"/>
                    </a:lnTo>
                    <a:lnTo>
                      <a:pt x="170135" y="31858"/>
                    </a:lnTo>
                    <a:cubicBezTo>
                      <a:pt x="165165" y="14614"/>
                      <a:pt x="156980" y="5846"/>
                      <a:pt x="145579" y="6138"/>
                    </a:cubicBezTo>
                    <a:cubicBezTo>
                      <a:pt x="131255" y="6138"/>
                      <a:pt x="124239" y="18706"/>
                      <a:pt x="124239" y="43549"/>
                    </a:cubicBezTo>
                    <a:cubicBezTo>
                      <a:pt x="124532" y="67224"/>
                      <a:pt x="130671" y="79792"/>
                      <a:pt x="142656" y="80961"/>
                    </a:cubicBezTo>
                    <a:cubicBezTo>
                      <a:pt x="152011" y="81253"/>
                      <a:pt x="156688" y="75700"/>
                      <a:pt x="156396" y="64009"/>
                    </a:cubicBezTo>
                    <a:cubicBezTo>
                      <a:pt x="157273" y="54071"/>
                      <a:pt x="152303" y="49687"/>
                      <a:pt x="141195" y="50564"/>
                    </a:cubicBezTo>
                    <a:close/>
                    <a:moveTo>
                      <a:pt x="276835" y="66639"/>
                    </a:moveTo>
                    <a:lnTo>
                      <a:pt x="281512" y="66639"/>
                    </a:lnTo>
                    <a:cubicBezTo>
                      <a:pt x="281512" y="79207"/>
                      <a:pt x="275665" y="85637"/>
                      <a:pt x="263972" y="85637"/>
                    </a:cubicBezTo>
                    <a:cubicBezTo>
                      <a:pt x="251987" y="85930"/>
                      <a:pt x="245848" y="79207"/>
                      <a:pt x="245848" y="65763"/>
                    </a:cubicBezTo>
                    <a:cubicBezTo>
                      <a:pt x="246725" y="51441"/>
                      <a:pt x="241755" y="44718"/>
                      <a:pt x="231232" y="45303"/>
                    </a:cubicBezTo>
                    <a:lnTo>
                      <a:pt x="231232" y="70439"/>
                    </a:lnTo>
                    <a:cubicBezTo>
                      <a:pt x="230355" y="77746"/>
                      <a:pt x="234155" y="80961"/>
                      <a:pt x="243217" y="80376"/>
                    </a:cubicBezTo>
                    <a:lnTo>
                      <a:pt x="243217" y="85053"/>
                    </a:lnTo>
                    <a:lnTo>
                      <a:pt x="199952" y="85053"/>
                    </a:lnTo>
                    <a:lnTo>
                      <a:pt x="199952" y="80376"/>
                    </a:lnTo>
                    <a:cubicBezTo>
                      <a:pt x="208430" y="80669"/>
                      <a:pt x="212523" y="78038"/>
                      <a:pt x="211938" y="72193"/>
                    </a:cubicBezTo>
                    <a:lnTo>
                      <a:pt x="211938" y="14322"/>
                    </a:lnTo>
                    <a:cubicBezTo>
                      <a:pt x="212523" y="8768"/>
                      <a:pt x="208722" y="5846"/>
                      <a:pt x="199952" y="6138"/>
                    </a:cubicBezTo>
                    <a:lnTo>
                      <a:pt x="199952" y="1461"/>
                    </a:lnTo>
                    <a:lnTo>
                      <a:pt x="242632" y="1461"/>
                    </a:lnTo>
                    <a:cubicBezTo>
                      <a:pt x="262803" y="1754"/>
                      <a:pt x="273035" y="9061"/>
                      <a:pt x="273327" y="23675"/>
                    </a:cubicBezTo>
                    <a:cubicBezTo>
                      <a:pt x="273035" y="36535"/>
                      <a:pt x="263095" y="43257"/>
                      <a:pt x="243802" y="43549"/>
                    </a:cubicBezTo>
                    <a:lnTo>
                      <a:pt x="243802" y="44134"/>
                    </a:lnTo>
                    <a:cubicBezTo>
                      <a:pt x="255202" y="45011"/>
                      <a:pt x="262218" y="51149"/>
                      <a:pt x="265142" y="62255"/>
                    </a:cubicBezTo>
                    <a:cubicBezTo>
                      <a:pt x="268065" y="72777"/>
                      <a:pt x="270404" y="77161"/>
                      <a:pt x="272157" y="75408"/>
                    </a:cubicBezTo>
                    <a:cubicBezTo>
                      <a:pt x="275081" y="75992"/>
                      <a:pt x="276542" y="73070"/>
                      <a:pt x="276835" y="66639"/>
                    </a:cubicBezTo>
                    <a:close/>
                    <a:moveTo>
                      <a:pt x="231524" y="14614"/>
                    </a:moveTo>
                    <a:lnTo>
                      <a:pt x="231524" y="40627"/>
                    </a:lnTo>
                    <a:cubicBezTo>
                      <a:pt x="246433" y="40919"/>
                      <a:pt x="253449" y="35366"/>
                      <a:pt x="252864" y="23967"/>
                    </a:cubicBezTo>
                    <a:cubicBezTo>
                      <a:pt x="252571" y="13445"/>
                      <a:pt x="248187" y="7892"/>
                      <a:pt x="239709" y="7307"/>
                    </a:cubicBezTo>
                    <a:cubicBezTo>
                      <a:pt x="234155" y="7307"/>
                      <a:pt x="231524" y="9645"/>
                      <a:pt x="231524" y="14614"/>
                    </a:cubicBezTo>
                    <a:close/>
                    <a:moveTo>
                      <a:pt x="338808" y="85053"/>
                    </a:moveTo>
                    <a:lnTo>
                      <a:pt x="294667" y="85053"/>
                    </a:lnTo>
                    <a:lnTo>
                      <a:pt x="294667" y="80376"/>
                    </a:lnTo>
                    <a:cubicBezTo>
                      <a:pt x="303144" y="80669"/>
                      <a:pt x="307237" y="78038"/>
                      <a:pt x="306652" y="72193"/>
                    </a:cubicBezTo>
                    <a:lnTo>
                      <a:pt x="306652" y="14322"/>
                    </a:lnTo>
                    <a:cubicBezTo>
                      <a:pt x="307237" y="8768"/>
                      <a:pt x="303437" y="5846"/>
                      <a:pt x="294667" y="6138"/>
                    </a:cubicBezTo>
                    <a:lnTo>
                      <a:pt x="294667" y="1461"/>
                    </a:lnTo>
                    <a:lnTo>
                      <a:pt x="338808" y="1461"/>
                    </a:lnTo>
                    <a:lnTo>
                      <a:pt x="338808" y="6138"/>
                    </a:lnTo>
                    <a:cubicBezTo>
                      <a:pt x="330331" y="5846"/>
                      <a:pt x="326238" y="8476"/>
                      <a:pt x="326823" y="14322"/>
                    </a:cubicBezTo>
                    <a:lnTo>
                      <a:pt x="326823" y="72193"/>
                    </a:lnTo>
                    <a:cubicBezTo>
                      <a:pt x="326238" y="77746"/>
                      <a:pt x="330038" y="80669"/>
                      <a:pt x="338808" y="80376"/>
                    </a:cubicBezTo>
                    <a:lnTo>
                      <a:pt x="338808" y="85053"/>
                    </a:lnTo>
                    <a:close/>
                    <a:moveTo>
                      <a:pt x="430892" y="2046"/>
                    </a:moveTo>
                    <a:lnTo>
                      <a:pt x="430892" y="31858"/>
                    </a:lnTo>
                    <a:lnTo>
                      <a:pt x="426214" y="31858"/>
                    </a:lnTo>
                    <a:cubicBezTo>
                      <a:pt x="419783" y="13737"/>
                      <a:pt x="410721" y="5261"/>
                      <a:pt x="398736" y="5846"/>
                    </a:cubicBezTo>
                    <a:cubicBezTo>
                      <a:pt x="384411" y="5846"/>
                      <a:pt x="377396" y="18414"/>
                      <a:pt x="377396" y="43257"/>
                    </a:cubicBezTo>
                    <a:cubicBezTo>
                      <a:pt x="377396" y="67808"/>
                      <a:pt x="385581" y="80376"/>
                      <a:pt x="401951" y="80669"/>
                    </a:cubicBezTo>
                    <a:cubicBezTo>
                      <a:pt x="418029" y="80376"/>
                      <a:pt x="426799" y="71024"/>
                      <a:pt x="427968" y="52318"/>
                    </a:cubicBezTo>
                    <a:lnTo>
                      <a:pt x="433523" y="52318"/>
                    </a:lnTo>
                    <a:cubicBezTo>
                      <a:pt x="432938" y="74239"/>
                      <a:pt x="421245" y="85053"/>
                      <a:pt x="399028" y="85345"/>
                    </a:cubicBezTo>
                    <a:cubicBezTo>
                      <a:pt x="371549" y="84468"/>
                      <a:pt x="356933" y="70439"/>
                      <a:pt x="354886" y="43257"/>
                    </a:cubicBezTo>
                    <a:cubicBezTo>
                      <a:pt x="357810" y="16952"/>
                      <a:pt x="371841" y="2631"/>
                      <a:pt x="397566" y="0"/>
                    </a:cubicBezTo>
                    <a:cubicBezTo>
                      <a:pt x="404582" y="0"/>
                      <a:pt x="412475" y="2338"/>
                      <a:pt x="421245" y="7015"/>
                    </a:cubicBezTo>
                    <a:lnTo>
                      <a:pt x="425922" y="1754"/>
                    </a:lnTo>
                    <a:lnTo>
                      <a:pt x="430892" y="1754"/>
                    </a:lnTo>
                    <a:lnTo>
                      <a:pt x="430892" y="2046"/>
                    </a:lnTo>
                    <a:close/>
                    <a:moveTo>
                      <a:pt x="447554" y="1754"/>
                    </a:moveTo>
                    <a:lnTo>
                      <a:pt x="490234" y="1754"/>
                    </a:lnTo>
                    <a:lnTo>
                      <a:pt x="490234" y="6430"/>
                    </a:lnTo>
                    <a:cubicBezTo>
                      <a:pt x="481464" y="6138"/>
                      <a:pt x="477372" y="8768"/>
                      <a:pt x="477956" y="14614"/>
                    </a:cubicBezTo>
                    <a:lnTo>
                      <a:pt x="477956" y="64301"/>
                    </a:lnTo>
                    <a:cubicBezTo>
                      <a:pt x="478541" y="74531"/>
                      <a:pt x="484388" y="79792"/>
                      <a:pt x="494912" y="80961"/>
                    </a:cubicBezTo>
                    <a:cubicBezTo>
                      <a:pt x="508943" y="80961"/>
                      <a:pt x="515667" y="73946"/>
                      <a:pt x="515667" y="60209"/>
                    </a:cubicBezTo>
                    <a:lnTo>
                      <a:pt x="515667" y="16075"/>
                    </a:lnTo>
                    <a:cubicBezTo>
                      <a:pt x="516544" y="10814"/>
                      <a:pt x="512159" y="7599"/>
                      <a:pt x="502512" y="6722"/>
                    </a:cubicBezTo>
                    <a:lnTo>
                      <a:pt x="502512" y="2046"/>
                    </a:lnTo>
                    <a:lnTo>
                      <a:pt x="533206" y="2046"/>
                    </a:lnTo>
                    <a:lnTo>
                      <a:pt x="533206" y="6722"/>
                    </a:lnTo>
                    <a:cubicBezTo>
                      <a:pt x="525021" y="7599"/>
                      <a:pt x="521221" y="10814"/>
                      <a:pt x="521806" y="16075"/>
                    </a:cubicBezTo>
                    <a:lnTo>
                      <a:pt x="521806" y="59040"/>
                    </a:lnTo>
                    <a:cubicBezTo>
                      <a:pt x="521806" y="76869"/>
                      <a:pt x="511282" y="85637"/>
                      <a:pt x="489942" y="85637"/>
                    </a:cubicBezTo>
                    <a:cubicBezTo>
                      <a:pt x="469479" y="85345"/>
                      <a:pt x="458955" y="77454"/>
                      <a:pt x="458663" y="62548"/>
                    </a:cubicBezTo>
                    <a:lnTo>
                      <a:pt x="458663" y="14614"/>
                    </a:lnTo>
                    <a:cubicBezTo>
                      <a:pt x="459247" y="9061"/>
                      <a:pt x="455447" y="6138"/>
                      <a:pt x="447262" y="6430"/>
                    </a:cubicBezTo>
                    <a:lnTo>
                      <a:pt x="447554" y="1754"/>
                    </a:lnTo>
                    <a:close/>
                    <a:moveTo>
                      <a:pt x="613012" y="85053"/>
                    </a:moveTo>
                    <a:lnTo>
                      <a:pt x="543438" y="85053"/>
                    </a:lnTo>
                    <a:lnTo>
                      <a:pt x="543438" y="80376"/>
                    </a:lnTo>
                    <a:cubicBezTo>
                      <a:pt x="551915" y="80669"/>
                      <a:pt x="556008" y="78038"/>
                      <a:pt x="555423" y="72193"/>
                    </a:cubicBezTo>
                    <a:lnTo>
                      <a:pt x="555423" y="14322"/>
                    </a:lnTo>
                    <a:cubicBezTo>
                      <a:pt x="556008" y="8768"/>
                      <a:pt x="552208" y="5846"/>
                      <a:pt x="543438" y="6138"/>
                    </a:cubicBezTo>
                    <a:lnTo>
                      <a:pt x="543438" y="1461"/>
                    </a:lnTo>
                    <a:lnTo>
                      <a:pt x="587579" y="1461"/>
                    </a:lnTo>
                    <a:lnTo>
                      <a:pt x="587579" y="6138"/>
                    </a:lnTo>
                    <a:cubicBezTo>
                      <a:pt x="579102" y="5846"/>
                      <a:pt x="575009" y="8476"/>
                      <a:pt x="575594" y="14322"/>
                    </a:cubicBezTo>
                    <a:lnTo>
                      <a:pt x="575594" y="71608"/>
                    </a:lnTo>
                    <a:cubicBezTo>
                      <a:pt x="575302" y="77161"/>
                      <a:pt x="577933" y="79792"/>
                      <a:pt x="583779" y="79207"/>
                    </a:cubicBezTo>
                    <a:cubicBezTo>
                      <a:pt x="595765" y="78331"/>
                      <a:pt x="604242" y="69562"/>
                      <a:pt x="608919" y="52610"/>
                    </a:cubicBezTo>
                    <a:lnTo>
                      <a:pt x="614181" y="52610"/>
                    </a:lnTo>
                    <a:lnTo>
                      <a:pt x="613012" y="85053"/>
                    </a:lnTo>
                    <a:close/>
                    <a:moveTo>
                      <a:pt x="627044" y="1754"/>
                    </a:moveTo>
                    <a:lnTo>
                      <a:pt x="705095" y="1754"/>
                    </a:lnTo>
                    <a:lnTo>
                      <a:pt x="705680" y="31274"/>
                    </a:lnTo>
                    <a:lnTo>
                      <a:pt x="700126" y="31274"/>
                    </a:lnTo>
                    <a:cubicBezTo>
                      <a:pt x="696326" y="15491"/>
                      <a:pt x="688433" y="7599"/>
                      <a:pt x="676447" y="7599"/>
                    </a:cubicBezTo>
                    <a:lnTo>
                      <a:pt x="676447" y="72485"/>
                    </a:lnTo>
                    <a:cubicBezTo>
                      <a:pt x="675863" y="78038"/>
                      <a:pt x="680247" y="80961"/>
                      <a:pt x="689602" y="80669"/>
                    </a:cubicBezTo>
                    <a:lnTo>
                      <a:pt x="689602" y="85345"/>
                    </a:lnTo>
                    <a:lnTo>
                      <a:pt x="642245" y="85345"/>
                    </a:lnTo>
                    <a:lnTo>
                      <a:pt x="642245" y="80669"/>
                    </a:lnTo>
                    <a:cubicBezTo>
                      <a:pt x="652476" y="80961"/>
                      <a:pt x="656861" y="78331"/>
                      <a:pt x="655984" y="72485"/>
                    </a:cubicBezTo>
                    <a:lnTo>
                      <a:pt x="655984" y="7599"/>
                    </a:lnTo>
                    <a:cubicBezTo>
                      <a:pt x="643999" y="7599"/>
                      <a:pt x="636106" y="15491"/>
                      <a:pt x="632306" y="31274"/>
                    </a:cubicBezTo>
                    <a:lnTo>
                      <a:pt x="626751" y="31274"/>
                    </a:lnTo>
                    <a:lnTo>
                      <a:pt x="627044" y="1754"/>
                    </a:lnTo>
                    <a:close/>
                    <a:moveTo>
                      <a:pt x="715911" y="1754"/>
                    </a:moveTo>
                    <a:lnTo>
                      <a:pt x="758591" y="1754"/>
                    </a:lnTo>
                    <a:lnTo>
                      <a:pt x="758591" y="6430"/>
                    </a:lnTo>
                    <a:cubicBezTo>
                      <a:pt x="749822" y="6138"/>
                      <a:pt x="745729" y="8768"/>
                      <a:pt x="746314" y="14614"/>
                    </a:cubicBezTo>
                    <a:lnTo>
                      <a:pt x="746314" y="64301"/>
                    </a:lnTo>
                    <a:cubicBezTo>
                      <a:pt x="746898" y="74531"/>
                      <a:pt x="752745" y="79792"/>
                      <a:pt x="763269" y="80961"/>
                    </a:cubicBezTo>
                    <a:cubicBezTo>
                      <a:pt x="777300" y="80961"/>
                      <a:pt x="784024" y="73946"/>
                      <a:pt x="784024" y="60209"/>
                    </a:cubicBezTo>
                    <a:lnTo>
                      <a:pt x="784024" y="16075"/>
                    </a:lnTo>
                    <a:cubicBezTo>
                      <a:pt x="784901" y="10814"/>
                      <a:pt x="780516" y="7599"/>
                      <a:pt x="770869" y="6722"/>
                    </a:cubicBezTo>
                    <a:lnTo>
                      <a:pt x="770869" y="2046"/>
                    </a:lnTo>
                    <a:lnTo>
                      <a:pt x="801564" y="2046"/>
                    </a:lnTo>
                    <a:lnTo>
                      <a:pt x="801564" y="6722"/>
                    </a:lnTo>
                    <a:cubicBezTo>
                      <a:pt x="793378" y="7599"/>
                      <a:pt x="789578" y="10814"/>
                      <a:pt x="790163" y="16075"/>
                    </a:cubicBezTo>
                    <a:lnTo>
                      <a:pt x="790163" y="59040"/>
                    </a:lnTo>
                    <a:cubicBezTo>
                      <a:pt x="790163" y="76869"/>
                      <a:pt x="779639" y="85637"/>
                      <a:pt x="758299" y="85637"/>
                    </a:cubicBezTo>
                    <a:cubicBezTo>
                      <a:pt x="737836" y="85345"/>
                      <a:pt x="727312" y="77454"/>
                      <a:pt x="727020" y="62548"/>
                    </a:cubicBezTo>
                    <a:lnTo>
                      <a:pt x="727020" y="14614"/>
                    </a:lnTo>
                    <a:cubicBezTo>
                      <a:pt x="727605" y="9061"/>
                      <a:pt x="723804" y="6138"/>
                      <a:pt x="715619" y="6430"/>
                    </a:cubicBezTo>
                    <a:lnTo>
                      <a:pt x="715911" y="1754"/>
                    </a:lnTo>
                    <a:close/>
                    <a:moveTo>
                      <a:pt x="888093" y="66639"/>
                    </a:moveTo>
                    <a:lnTo>
                      <a:pt x="892770" y="66639"/>
                    </a:lnTo>
                    <a:cubicBezTo>
                      <a:pt x="892770" y="79207"/>
                      <a:pt x="886924" y="85637"/>
                      <a:pt x="875230" y="85637"/>
                    </a:cubicBezTo>
                    <a:cubicBezTo>
                      <a:pt x="863245" y="85930"/>
                      <a:pt x="857106" y="79207"/>
                      <a:pt x="857106" y="65763"/>
                    </a:cubicBezTo>
                    <a:cubicBezTo>
                      <a:pt x="857983" y="51441"/>
                      <a:pt x="853013" y="44718"/>
                      <a:pt x="842490" y="45303"/>
                    </a:cubicBezTo>
                    <a:lnTo>
                      <a:pt x="842490" y="70439"/>
                    </a:lnTo>
                    <a:cubicBezTo>
                      <a:pt x="841613" y="77746"/>
                      <a:pt x="845413" y="80961"/>
                      <a:pt x="854475" y="80376"/>
                    </a:cubicBezTo>
                    <a:lnTo>
                      <a:pt x="854475" y="85053"/>
                    </a:lnTo>
                    <a:lnTo>
                      <a:pt x="811211" y="85053"/>
                    </a:lnTo>
                    <a:lnTo>
                      <a:pt x="811211" y="80376"/>
                    </a:lnTo>
                    <a:cubicBezTo>
                      <a:pt x="819688" y="80669"/>
                      <a:pt x="823781" y="78038"/>
                      <a:pt x="823196" y="72193"/>
                    </a:cubicBezTo>
                    <a:lnTo>
                      <a:pt x="823196" y="14322"/>
                    </a:lnTo>
                    <a:cubicBezTo>
                      <a:pt x="823781" y="8768"/>
                      <a:pt x="819980" y="5846"/>
                      <a:pt x="811211" y="6138"/>
                    </a:cubicBezTo>
                    <a:lnTo>
                      <a:pt x="811211" y="1461"/>
                    </a:lnTo>
                    <a:lnTo>
                      <a:pt x="853890" y="1461"/>
                    </a:lnTo>
                    <a:cubicBezTo>
                      <a:pt x="874061" y="1754"/>
                      <a:pt x="884293" y="9061"/>
                      <a:pt x="884585" y="23675"/>
                    </a:cubicBezTo>
                    <a:cubicBezTo>
                      <a:pt x="884293" y="36535"/>
                      <a:pt x="874353" y="43257"/>
                      <a:pt x="855060" y="43549"/>
                    </a:cubicBezTo>
                    <a:lnTo>
                      <a:pt x="855060" y="44134"/>
                    </a:lnTo>
                    <a:cubicBezTo>
                      <a:pt x="866460" y="45011"/>
                      <a:pt x="873476" y="51149"/>
                      <a:pt x="876400" y="62255"/>
                    </a:cubicBezTo>
                    <a:cubicBezTo>
                      <a:pt x="879323" y="72777"/>
                      <a:pt x="881662" y="77161"/>
                      <a:pt x="883416" y="75408"/>
                    </a:cubicBezTo>
                    <a:cubicBezTo>
                      <a:pt x="886339" y="75992"/>
                      <a:pt x="887800" y="73070"/>
                      <a:pt x="888093" y="66639"/>
                    </a:cubicBezTo>
                    <a:close/>
                    <a:moveTo>
                      <a:pt x="842490" y="14614"/>
                    </a:moveTo>
                    <a:lnTo>
                      <a:pt x="842490" y="40627"/>
                    </a:lnTo>
                    <a:cubicBezTo>
                      <a:pt x="857398" y="40919"/>
                      <a:pt x="864414" y="35366"/>
                      <a:pt x="863830" y="23967"/>
                    </a:cubicBezTo>
                    <a:cubicBezTo>
                      <a:pt x="863537" y="13445"/>
                      <a:pt x="859152" y="7892"/>
                      <a:pt x="850675" y="7307"/>
                    </a:cubicBezTo>
                    <a:cubicBezTo>
                      <a:pt x="845121" y="7307"/>
                      <a:pt x="842490" y="9645"/>
                      <a:pt x="842490" y="14614"/>
                    </a:cubicBezTo>
                    <a:close/>
                    <a:moveTo>
                      <a:pt x="935158" y="85053"/>
                    </a:moveTo>
                    <a:lnTo>
                      <a:pt x="902125" y="85053"/>
                    </a:lnTo>
                    <a:lnTo>
                      <a:pt x="902125" y="80376"/>
                    </a:lnTo>
                    <a:cubicBezTo>
                      <a:pt x="908848" y="79500"/>
                      <a:pt x="913818" y="74239"/>
                      <a:pt x="917326" y="64886"/>
                    </a:cubicBezTo>
                    <a:lnTo>
                      <a:pt x="944220" y="585"/>
                    </a:lnTo>
                    <a:lnTo>
                      <a:pt x="950359" y="585"/>
                    </a:lnTo>
                    <a:lnTo>
                      <a:pt x="981638" y="72485"/>
                    </a:lnTo>
                    <a:cubicBezTo>
                      <a:pt x="983392" y="77746"/>
                      <a:pt x="987192" y="80669"/>
                      <a:pt x="993039" y="80669"/>
                    </a:cubicBezTo>
                    <a:lnTo>
                      <a:pt x="993039" y="85345"/>
                    </a:lnTo>
                    <a:lnTo>
                      <a:pt x="949482" y="85345"/>
                    </a:lnTo>
                    <a:lnTo>
                      <a:pt x="949482" y="80669"/>
                    </a:lnTo>
                    <a:lnTo>
                      <a:pt x="954159" y="80669"/>
                    </a:lnTo>
                    <a:cubicBezTo>
                      <a:pt x="959129" y="80961"/>
                      <a:pt x="961467" y="79500"/>
                      <a:pt x="961175" y="76285"/>
                    </a:cubicBezTo>
                    <a:cubicBezTo>
                      <a:pt x="961175" y="75700"/>
                      <a:pt x="960882" y="74531"/>
                      <a:pt x="960590" y="72485"/>
                    </a:cubicBezTo>
                    <a:cubicBezTo>
                      <a:pt x="960882" y="73654"/>
                      <a:pt x="960882" y="73362"/>
                      <a:pt x="960005" y="71608"/>
                    </a:cubicBezTo>
                    <a:lnTo>
                      <a:pt x="953867" y="57871"/>
                    </a:lnTo>
                    <a:lnTo>
                      <a:pt x="927265" y="57871"/>
                    </a:lnTo>
                    <a:lnTo>
                      <a:pt x="923464" y="67224"/>
                    </a:lnTo>
                    <a:cubicBezTo>
                      <a:pt x="922588" y="68685"/>
                      <a:pt x="922003" y="71316"/>
                      <a:pt x="921710" y="74823"/>
                    </a:cubicBezTo>
                    <a:cubicBezTo>
                      <a:pt x="922003" y="78623"/>
                      <a:pt x="924341" y="80376"/>
                      <a:pt x="928726" y="80376"/>
                    </a:cubicBezTo>
                    <a:lnTo>
                      <a:pt x="934865" y="80376"/>
                    </a:lnTo>
                    <a:lnTo>
                      <a:pt x="934865" y="85053"/>
                    </a:lnTo>
                    <a:lnTo>
                      <a:pt x="935158" y="85053"/>
                    </a:lnTo>
                    <a:close/>
                    <a:moveTo>
                      <a:pt x="951236" y="50856"/>
                    </a:moveTo>
                    <a:lnTo>
                      <a:pt x="940419" y="25136"/>
                    </a:lnTo>
                    <a:lnTo>
                      <a:pt x="929896" y="50856"/>
                    </a:lnTo>
                    <a:lnTo>
                      <a:pt x="951236" y="50856"/>
                    </a:lnTo>
                    <a:close/>
                    <a:moveTo>
                      <a:pt x="1070798" y="85053"/>
                    </a:moveTo>
                    <a:lnTo>
                      <a:pt x="1001224" y="85053"/>
                    </a:lnTo>
                    <a:lnTo>
                      <a:pt x="1001224" y="80376"/>
                    </a:lnTo>
                    <a:cubicBezTo>
                      <a:pt x="1009701" y="80669"/>
                      <a:pt x="1013794" y="78038"/>
                      <a:pt x="1013209" y="72193"/>
                    </a:cubicBezTo>
                    <a:lnTo>
                      <a:pt x="1013209" y="14322"/>
                    </a:lnTo>
                    <a:cubicBezTo>
                      <a:pt x="1013794" y="8768"/>
                      <a:pt x="1009994" y="5846"/>
                      <a:pt x="1001224" y="6138"/>
                    </a:cubicBezTo>
                    <a:lnTo>
                      <a:pt x="1001224" y="1461"/>
                    </a:lnTo>
                    <a:lnTo>
                      <a:pt x="1045073" y="1461"/>
                    </a:lnTo>
                    <a:lnTo>
                      <a:pt x="1045073" y="6138"/>
                    </a:lnTo>
                    <a:cubicBezTo>
                      <a:pt x="1036595" y="5846"/>
                      <a:pt x="1032503" y="8476"/>
                      <a:pt x="1033088" y="14322"/>
                    </a:cubicBezTo>
                    <a:lnTo>
                      <a:pt x="1033088" y="71608"/>
                    </a:lnTo>
                    <a:cubicBezTo>
                      <a:pt x="1032795" y="77161"/>
                      <a:pt x="1035426" y="79792"/>
                      <a:pt x="1041273" y="79207"/>
                    </a:cubicBezTo>
                    <a:cubicBezTo>
                      <a:pt x="1053258" y="78331"/>
                      <a:pt x="1061736" y="69562"/>
                      <a:pt x="1066413" y="52610"/>
                    </a:cubicBezTo>
                    <a:lnTo>
                      <a:pt x="1071675" y="52610"/>
                    </a:lnTo>
                    <a:lnTo>
                      <a:pt x="1070798" y="85053"/>
                    </a:lnTo>
                    <a:close/>
                    <a:moveTo>
                      <a:pt x="1137449" y="72193"/>
                    </a:moveTo>
                    <a:lnTo>
                      <a:pt x="1137449" y="14322"/>
                    </a:lnTo>
                    <a:cubicBezTo>
                      <a:pt x="1138033" y="8768"/>
                      <a:pt x="1134233" y="5846"/>
                      <a:pt x="1126048" y="6138"/>
                    </a:cubicBezTo>
                    <a:lnTo>
                      <a:pt x="1126048" y="1461"/>
                    </a:lnTo>
                    <a:lnTo>
                      <a:pt x="1169312" y="1461"/>
                    </a:lnTo>
                    <a:cubicBezTo>
                      <a:pt x="1188898" y="1754"/>
                      <a:pt x="1199130" y="8768"/>
                      <a:pt x="1199715" y="22213"/>
                    </a:cubicBezTo>
                    <a:cubicBezTo>
                      <a:pt x="1199715" y="32443"/>
                      <a:pt x="1193283" y="38288"/>
                      <a:pt x="1180713" y="40334"/>
                    </a:cubicBezTo>
                    <a:cubicBezTo>
                      <a:pt x="1196499" y="42965"/>
                      <a:pt x="1204392" y="49687"/>
                      <a:pt x="1204392" y="61086"/>
                    </a:cubicBezTo>
                    <a:cubicBezTo>
                      <a:pt x="1203515" y="76577"/>
                      <a:pt x="1193283" y="84468"/>
                      <a:pt x="1173697" y="84761"/>
                    </a:cubicBezTo>
                    <a:lnTo>
                      <a:pt x="1126048" y="84761"/>
                    </a:lnTo>
                    <a:lnTo>
                      <a:pt x="1126048" y="80084"/>
                    </a:lnTo>
                    <a:cubicBezTo>
                      <a:pt x="1134233" y="80669"/>
                      <a:pt x="1138033" y="78038"/>
                      <a:pt x="1137449" y="72193"/>
                    </a:cubicBezTo>
                    <a:close/>
                    <a:moveTo>
                      <a:pt x="1156742" y="43842"/>
                    </a:moveTo>
                    <a:lnTo>
                      <a:pt x="1156742" y="70439"/>
                    </a:lnTo>
                    <a:cubicBezTo>
                      <a:pt x="1156450" y="76869"/>
                      <a:pt x="1159373" y="79792"/>
                      <a:pt x="1165220" y="79500"/>
                    </a:cubicBezTo>
                    <a:cubicBezTo>
                      <a:pt x="1177205" y="79207"/>
                      <a:pt x="1183344" y="73946"/>
                      <a:pt x="1183344" y="63424"/>
                    </a:cubicBezTo>
                    <a:cubicBezTo>
                      <a:pt x="1183052" y="50564"/>
                      <a:pt x="1176913" y="44134"/>
                      <a:pt x="1165220" y="44134"/>
                    </a:cubicBezTo>
                    <a:lnTo>
                      <a:pt x="1156742" y="44134"/>
                    </a:lnTo>
                    <a:lnTo>
                      <a:pt x="1156742" y="43842"/>
                    </a:lnTo>
                    <a:close/>
                    <a:moveTo>
                      <a:pt x="1156742" y="15491"/>
                    </a:moveTo>
                    <a:lnTo>
                      <a:pt x="1156742" y="38581"/>
                    </a:lnTo>
                    <a:lnTo>
                      <a:pt x="1160543" y="38581"/>
                    </a:lnTo>
                    <a:cubicBezTo>
                      <a:pt x="1172820" y="38581"/>
                      <a:pt x="1178959" y="33612"/>
                      <a:pt x="1178667" y="23382"/>
                    </a:cubicBezTo>
                    <a:cubicBezTo>
                      <a:pt x="1178375" y="12860"/>
                      <a:pt x="1173697" y="7599"/>
                      <a:pt x="1164927" y="7307"/>
                    </a:cubicBezTo>
                    <a:cubicBezTo>
                      <a:pt x="1159666" y="7307"/>
                      <a:pt x="1156742" y="9938"/>
                      <a:pt x="1156742" y="15491"/>
                    </a:cubicBezTo>
                    <a:close/>
                    <a:moveTo>
                      <a:pt x="1249995" y="85053"/>
                    </a:moveTo>
                    <a:lnTo>
                      <a:pt x="1216670" y="85053"/>
                    </a:lnTo>
                    <a:lnTo>
                      <a:pt x="1216670" y="80376"/>
                    </a:lnTo>
                    <a:cubicBezTo>
                      <a:pt x="1223393" y="79500"/>
                      <a:pt x="1228363" y="74239"/>
                      <a:pt x="1231871" y="64886"/>
                    </a:cubicBezTo>
                    <a:lnTo>
                      <a:pt x="1258765" y="585"/>
                    </a:lnTo>
                    <a:lnTo>
                      <a:pt x="1264904" y="585"/>
                    </a:lnTo>
                    <a:lnTo>
                      <a:pt x="1296183" y="72485"/>
                    </a:lnTo>
                    <a:cubicBezTo>
                      <a:pt x="1297937" y="77746"/>
                      <a:pt x="1301737" y="80669"/>
                      <a:pt x="1307584" y="80669"/>
                    </a:cubicBezTo>
                    <a:lnTo>
                      <a:pt x="1307584" y="85345"/>
                    </a:lnTo>
                    <a:lnTo>
                      <a:pt x="1264027" y="85345"/>
                    </a:lnTo>
                    <a:lnTo>
                      <a:pt x="1264027" y="80669"/>
                    </a:lnTo>
                    <a:lnTo>
                      <a:pt x="1268704" y="80669"/>
                    </a:lnTo>
                    <a:cubicBezTo>
                      <a:pt x="1273674" y="80961"/>
                      <a:pt x="1276012" y="79500"/>
                      <a:pt x="1275720" y="76285"/>
                    </a:cubicBezTo>
                    <a:cubicBezTo>
                      <a:pt x="1275720" y="75700"/>
                      <a:pt x="1275427" y="74531"/>
                      <a:pt x="1275135" y="72485"/>
                    </a:cubicBezTo>
                    <a:cubicBezTo>
                      <a:pt x="1275427" y="73654"/>
                      <a:pt x="1275427" y="73362"/>
                      <a:pt x="1274550" y="71608"/>
                    </a:cubicBezTo>
                    <a:lnTo>
                      <a:pt x="1268412" y="57871"/>
                    </a:lnTo>
                    <a:lnTo>
                      <a:pt x="1241810" y="57871"/>
                    </a:lnTo>
                    <a:lnTo>
                      <a:pt x="1238010" y="67224"/>
                    </a:lnTo>
                    <a:cubicBezTo>
                      <a:pt x="1237133" y="68685"/>
                      <a:pt x="1236548" y="71316"/>
                      <a:pt x="1236255" y="74823"/>
                    </a:cubicBezTo>
                    <a:cubicBezTo>
                      <a:pt x="1236548" y="78623"/>
                      <a:pt x="1238887" y="80376"/>
                      <a:pt x="1243271" y="80376"/>
                    </a:cubicBezTo>
                    <a:lnTo>
                      <a:pt x="1249410" y="80376"/>
                    </a:lnTo>
                    <a:lnTo>
                      <a:pt x="1249410" y="85053"/>
                    </a:lnTo>
                    <a:lnTo>
                      <a:pt x="1249995" y="85053"/>
                    </a:lnTo>
                    <a:close/>
                    <a:moveTo>
                      <a:pt x="1266073" y="50856"/>
                    </a:moveTo>
                    <a:lnTo>
                      <a:pt x="1255257" y="25136"/>
                    </a:lnTo>
                    <a:lnTo>
                      <a:pt x="1244733" y="50856"/>
                    </a:lnTo>
                    <a:lnTo>
                      <a:pt x="1266073" y="50856"/>
                    </a:lnTo>
                    <a:close/>
                    <a:moveTo>
                      <a:pt x="1315476" y="6430"/>
                    </a:moveTo>
                    <a:lnTo>
                      <a:pt x="1315476" y="1754"/>
                    </a:lnTo>
                    <a:lnTo>
                      <a:pt x="1345002" y="1754"/>
                    </a:lnTo>
                    <a:lnTo>
                      <a:pt x="1385635" y="58748"/>
                    </a:lnTo>
                    <a:lnTo>
                      <a:pt x="1386220" y="58748"/>
                    </a:lnTo>
                    <a:lnTo>
                      <a:pt x="1386220" y="16075"/>
                    </a:lnTo>
                    <a:cubicBezTo>
                      <a:pt x="1386804" y="10814"/>
                      <a:pt x="1382712" y="7599"/>
                      <a:pt x="1373357" y="6722"/>
                    </a:cubicBezTo>
                    <a:lnTo>
                      <a:pt x="1373357" y="2046"/>
                    </a:lnTo>
                    <a:lnTo>
                      <a:pt x="1403760" y="2046"/>
                    </a:lnTo>
                    <a:lnTo>
                      <a:pt x="1403760" y="6722"/>
                    </a:lnTo>
                    <a:cubicBezTo>
                      <a:pt x="1395867" y="7599"/>
                      <a:pt x="1392359" y="10814"/>
                      <a:pt x="1392943" y="16075"/>
                    </a:cubicBezTo>
                    <a:lnTo>
                      <a:pt x="1392943" y="85345"/>
                    </a:lnTo>
                    <a:lnTo>
                      <a:pt x="1381543" y="85345"/>
                    </a:lnTo>
                    <a:lnTo>
                      <a:pt x="1335062" y="21044"/>
                    </a:lnTo>
                    <a:lnTo>
                      <a:pt x="1334478" y="21044"/>
                    </a:lnTo>
                    <a:lnTo>
                      <a:pt x="1334478" y="72777"/>
                    </a:lnTo>
                    <a:cubicBezTo>
                      <a:pt x="1333601" y="78331"/>
                      <a:pt x="1338278" y="81253"/>
                      <a:pt x="1348802" y="80961"/>
                    </a:cubicBezTo>
                    <a:lnTo>
                      <a:pt x="1348802" y="85637"/>
                    </a:lnTo>
                    <a:lnTo>
                      <a:pt x="1316061" y="85637"/>
                    </a:lnTo>
                    <a:lnTo>
                      <a:pt x="1316061" y="80961"/>
                    </a:lnTo>
                    <a:cubicBezTo>
                      <a:pt x="1324539" y="81253"/>
                      <a:pt x="1328631" y="78623"/>
                      <a:pt x="1328047" y="72777"/>
                    </a:cubicBezTo>
                    <a:lnTo>
                      <a:pt x="1328047" y="14906"/>
                    </a:lnTo>
                    <a:cubicBezTo>
                      <a:pt x="1328339" y="8768"/>
                      <a:pt x="1324246" y="6138"/>
                      <a:pt x="1315476" y="6430"/>
                    </a:cubicBezTo>
                    <a:close/>
                    <a:moveTo>
                      <a:pt x="1415745" y="6430"/>
                    </a:moveTo>
                    <a:lnTo>
                      <a:pt x="1415745" y="1754"/>
                    </a:lnTo>
                    <a:lnTo>
                      <a:pt x="1457840" y="1754"/>
                    </a:lnTo>
                    <a:lnTo>
                      <a:pt x="1457840" y="6430"/>
                    </a:lnTo>
                    <a:cubicBezTo>
                      <a:pt x="1450824" y="6138"/>
                      <a:pt x="1447609" y="8768"/>
                      <a:pt x="1447901" y="14614"/>
                    </a:cubicBezTo>
                    <a:lnTo>
                      <a:pt x="1447901" y="40627"/>
                    </a:lnTo>
                    <a:lnTo>
                      <a:pt x="1473041" y="15491"/>
                    </a:lnTo>
                    <a:cubicBezTo>
                      <a:pt x="1474795" y="14029"/>
                      <a:pt x="1475965" y="12276"/>
                      <a:pt x="1475965" y="10230"/>
                    </a:cubicBezTo>
                    <a:cubicBezTo>
                      <a:pt x="1475965" y="7599"/>
                      <a:pt x="1473918" y="6430"/>
                      <a:pt x="1469826" y="6430"/>
                    </a:cubicBezTo>
                    <a:lnTo>
                      <a:pt x="1465441" y="6430"/>
                    </a:lnTo>
                    <a:lnTo>
                      <a:pt x="1465441" y="1754"/>
                    </a:lnTo>
                    <a:lnTo>
                      <a:pt x="1501397" y="1754"/>
                    </a:lnTo>
                    <a:lnTo>
                      <a:pt x="1501397" y="6430"/>
                    </a:lnTo>
                    <a:cubicBezTo>
                      <a:pt x="1493797" y="7015"/>
                      <a:pt x="1488535" y="9353"/>
                      <a:pt x="1485319" y="13152"/>
                    </a:cubicBezTo>
                    <a:lnTo>
                      <a:pt x="1466318" y="31274"/>
                    </a:lnTo>
                    <a:lnTo>
                      <a:pt x="1493212" y="75408"/>
                    </a:lnTo>
                    <a:cubicBezTo>
                      <a:pt x="1494966" y="78915"/>
                      <a:pt x="1499059" y="80669"/>
                      <a:pt x="1505197" y="80669"/>
                    </a:cubicBezTo>
                    <a:lnTo>
                      <a:pt x="1505197" y="85345"/>
                    </a:lnTo>
                    <a:lnTo>
                      <a:pt x="1463394" y="85345"/>
                    </a:lnTo>
                    <a:lnTo>
                      <a:pt x="1463394" y="80669"/>
                    </a:lnTo>
                    <a:cubicBezTo>
                      <a:pt x="1467779" y="80084"/>
                      <a:pt x="1470118" y="79207"/>
                      <a:pt x="1470118" y="77746"/>
                    </a:cubicBezTo>
                    <a:cubicBezTo>
                      <a:pt x="1472457" y="80376"/>
                      <a:pt x="1466318" y="69270"/>
                      <a:pt x="1451994" y="45011"/>
                    </a:cubicBezTo>
                    <a:lnTo>
                      <a:pt x="1447609" y="48810"/>
                    </a:lnTo>
                    <a:lnTo>
                      <a:pt x="1447609" y="72485"/>
                    </a:lnTo>
                    <a:cubicBezTo>
                      <a:pt x="1447316" y="78038"/>
                      <a:pt x="1450240" y="80961"/>
                      <a:pt x="1456086" y="80669"/>
                    </a:cubicBezTo>
                    <a:lnTo>
                      <a:pt x="1456086" y="85345"/>
                    </a:lnTo>
                    <a:lnTo>
                      <a:pt x="1415453" y="85345"/>
                    </a:lnTo>
                    <a:lnTo>
                      <a:pt x="1415453" y="80669"/>
                    </a:lnTo>
                    <a:cubicBezTo>
                      <a:pt x="1423930" y="80961"/>
                      <a:pt x="1428023" y="78331"/>
                      <a:pt x="1427438" y="72485"/>
                    </a:cubicBezTo>
                    <a:lnTo>
                      <a:pt x="1427438" y="14614"/>
                    </a:lnTo>
                    <a:cubicBezTo>
                      <a:pt x="1428023" y="8768"/>
                      <a:pt x="1424222" y="6138"/>
                      <a:pt x="1415745" y="6430"/>
                    </a:cubicBezTo>
                    <a:close/>
                    <a:moveTo>
                      <a:pt x="1558693" y="43257"/>
                    </a:moveTo>
                    <a:cubicBezTo>
                      <a:pt x="1561617" y="16952"/>
                      <a:pt x="1575648" y="2631"/>
                      <a:pt x="1601373" y="0"/>
                    </a:cubicBezTo>
                    <a:cubicBezTo>
                      <a:pt x="1626514" y="2923"/>
                      <a:pt x="1640838" y="17244"/>
                      <a:pt x="1643469" y="43257"/>
                    </a:cubicBezTo>
                    <a:cubicBezTo>
                      <a:pt x="1640838" y="69270"/>
                      <a:pt x="1626806" y="83299"/>
                      <a:pt x="1601373" y="85345"/>
                    </a:cubicBezTo>
                    <a:cubicBezTo>
                      <a:pt x="1575356" y="83299"/>
                      <a:pt x="1561032" y="69270"/>
                      <a:pt x="1558693" y="43257"/>
                    </a:cubicBezTo>
                    <a:close/>
                    <a:moveTo>
                      <a:pt x="1581495" y="43257"/>
                    </a:moveTo>
                    <a:cubicBezTo>
                      <a:pt x="1581495" y="68101"/>
                      <a:pt x="1588219" y="80669"/>
                      <a:pt x="1601373" y="80669"/>
                    </a:cubicBezTo>
                    <a:cubicBezTo>
                      <a:pt x="1614236" y="80961"/>
                      <a:pt x="1620667" y="68393"/>
                      <a:pt x="1620667" y="43257"/>
                    </a:cubicBezTo>
                    <a:cubicBezTo>
                      <a:pt x="1620667" y="18121"/>
                      <a:pt x="1614236" y="5553"/>
                      <a:pt x="1601373" y="5846"/>
                    </a:cubicBezTo>
                    <a:cubicBezTo>
                      <a:pt x="1587926" y="5846"/>
                      <a:pt x="1581495" y="18414"/>
                      <a:pt x="1581495" y="43257"/>
                    </a:cubicBezTo>
                    <a:close/>
                    <a:moveTo>
                      <a:pt x="1702519" y="85053"/>
                    </a:moveTo>
                    <a:lnTo>
                      <a:pt x="1656916" y="85053"/>
                    </a:lnTo>
                    <a:lnTo>
                      <a:pt x="1656916" y="80376"/>
                    </a:lnTo>
                    <a:cubicBezTo>
                      <a:pt x="1665393" y="80669"/>
                      <a:pt x="1669486" y="78038"/>
                      <a:pt x="1668901" y="72193"/>
                    </a:cubicBezTo>
                    <a:lnTo>
                      <a:pt x="1668901" y="14322"/>
                    </a:lnTo>
                    <a:cubicBezTo>
                      <a:pt x="1669486" y="8768"/>
                      <a:pt x="1665686" y="5846"/>
                      <a:pt x="1656916" y="6138"/>
                    </a:cubicBezTo>
                    <a:lnTo>
                      <a:pt x="1656916" y="1461"/>
                    </a:lnTo>
                    <a:lnTo>
                      <a:pt x="1731752" y="1461"/>
                    </a:lnTo>
                    <a:lnTo>
                      <a:pt x="1732629" y="31274"/>
                    </a:lnTo>
                    <a:lnTo>
                      <a:pt x="1727367" y="31274"/>
                    </a:lnTo>
                    <a:cubicBezTo>
                      <a:pt x="1722982" y="15198"/>
                      <a:pt x="1713335" y="7015"/>
                      <a:pt x="1699011" y="7015"/>
                    </a:cubicBezTo>
                    <a:cubicBezTo>
                      <a:pt x="1691703" y="6430"/>
                      <a:pt x="1688487" y="8768"/>
                      <a:pt x="1689072" y="14614"/>
                    </a:cubicBezTo>
                    <a:lnTo>
                      <a:pt x="1689072" y="38288"/>
                    </a:lnTo>
                    <a:cubicBezTo>
                      <a:pt x="1699596" y="39165"/>
                      <a:pt x="1705735" y="34489"/>
                      <a:pt x="1708073" y="23967"/>
                    </a:cubicBezTo>
                    <a:lnTo>
                      <a:pt x="1712750" y="23967"/>
                    </a:lnTo>
                    <a:lnTo>
                      <a:pt x="1712750" y="57579"/>
                    </a:lnTo>
                    <a:lnTo>
                      <a:pt x="1708073" y="57579"/>
                    </a:lnTo>
                    <a:cubicBezTo>
                      <a:pt x="1705735" y="47057"/>
                      <a:pt x="1699596" y="42380"/>
                      <a:pt x="1689072" y="43257"/>
                    </a:cubicBezTo>
                    <a:lnTo>
                      <a:pt x="1689072" y="71608"/>
                    </a:lnTo>
                    <a:cubicBezTo>
                      <a:pt x="1688487" y="77161"/>
                      <a:pt x="1692872" y="80084"/>
                      <a:pt x="1702226" y="79792"/>
                    </a:cubicBezTo>
                    <a:lnTo>
                      <a:pt x="1702226" y="85053"/>
                    </a:lnTo>
                    <a:lnTo>
                      <a:pt x="1702519" y="85053"/>
                    </a:lnTo>
                    <a:close/>
                    <a:moveTo>
                      <a:pt x="1866223" y="2046"/>
                    </a:moveTo>
                    <a:lnTo>
                      <a:pt x="1866223" y="31858"/>
                    </a:lnTo>
                    <a:lnTo>
                      <a:pt x="1861545" y="31858"/>
                    </a:lnTo>
                    <a:cubicBezTo>
                      <a:pt x="1855114" y="13737"/>
                      <a:pt x="1846052" y="5261"/>
                      <a:pt x="1834067" y="5846"/>
                    </a:cubicBezTo>
                    <a:cubicBezTo>
                      <a:pt x="1819742" y="5846"/>
                      <a:pt x="1812726" y="18414"/>
                      <a:pt x="1812726" y="43257"/>
                    </a:cubicBezTo>
                    <a:cubicBezTo>
                      <a:pt x="1812726" y="67808"/>
                      <a:pt x="1820912" y="80376"/>
                      <a:pt x="1837282" y="80669"/>
                    </a:cubicBezTo>
                    <a:cubicBezTo>
                      <a:pt x="1853360" y="80376"/>
                      <a:pt x="1862130" y="71024"/>
                      <a:pt x="1863299" y="52318"/>
                    </a:cubicBezTo>
                    <a:lnTo>
                      <a:pt x="1868853" y="52318"/>
                    </a:lnTo>
                    <a:cubicBezTo>
                      <a:pt x="1868269" y="74239"/>
                      <a:pt x="1856576" y="85053"/>
                      <a:pt x="1834359" y="85345"/>
                    </a:cubicBezTo>
                    <a:cubicBezTo>
                      <a:pt x="1806880" y="84468"/>
                      <a:pt x="1792264" y="70439"/>
                      <a:pt x="1790217" y="43257"/>
                    </a:cubicBezTo>
                    <a:cubicBezTo>
                      <a:pt x="1793141" y="16952"/>
                      <a:pt x="1807172" y="2631"/>
                      <a:pt x="1832897" y="0"/>
                    </a:cubicBezTo>
                    <a:cubicBezTo>
                      <a:pt x="1839913" y="0"/>
                      <a:pt x="1847806" y="2338"/>
                      <a:pt x="1856576" y="7015"/>
                    </a:cubicBezTo>
                    <a:lnTo>
                      <a:pt x="1861253" y="1754"/>
                    </a:lnTo>
                    <a:lnTo>
                      <a:pt x="1866223" y="1754"/>
                    </a:lnTo>
                    <a:lnTo>
                      <a:pt x="1866223" y="2046"/>
                    </a:lnTo>
                    <a:close/>
                    <a:moveTo>
                      <a:pt x="1915626" y="38581"/>
                    </a:moveTo>
                    <a:lnTo>
                      <a:pt x="1942520" y="38581"/>
                    </a:lnTo>
                    <a:lnTo>
                      <a:pt x="1942520" y="14322"/>
                    </a:lnTo>
                    <a:cubicBezTo>
                      <a:pt x="1942813" y="8768"/>
                      <a:pt x="1939305" y="5846"/>
                      <a:pt x="1931996" y="6138"/>
                    </a:cubicBezTo>
                    <a:lnTo>
                      <a:pt x="1931996" y="1461"/>
                    </a:lnTo>
                    <a:lnTo>
                      <a:pt x="1974676" y="1461"/>
                    </a:lnTo>
                    <a:lnTo>
                      <a:pt x="1974676" y="6138"/>
                    </a:lnTo>
                    <a:cubicBezTo>
                      <a:pt x="1966199" y="5846"/>
                      <a:pt x="1962106" y="8476"/>
                      <a:pt x="1962691" y="14322"/>
                    </a:cubicBezTo>
                    <a:lnTo>
                      <a:pt x="1962691" y="72193"/>
                    </a:lnTo>
                    <a:cubicBezTo>
                      <a:pt x="1962106" y="77746"/>
                      <a:pt x="1965907" y="80669"/>
                      <a:pt x="1974676" y="80376"/>
                    </a:cubicBezTo>
                    <a:lnTo>
                      <a:pt x="1974676" y="85053"/>
                    </a:lnTo>
                    <a:lnTo>
                      <a:pt x="1931996" y="85053"/>
                    </a:lnTo>
                    <a:lnTo>
                      <a:pt x="1931996" y="80376"/>
                    </a:lnTo>
                    <a:cubicBezTo>
                      <a:pt x="1939305" y="80669"/>
                      <a:pt x="1942813" y="78038"/>
                      <a:pt x="1942520" y="72193"/>
                    </a:cubicBezTo>
                    <a:lnTo>
                      <a:pt x="1942520" y="43842"/>
                    </a:lnTo>
                    <a:lnTo>
                      <a:pt x="1915626" y="43842"/>
                    </a:lnTo>
                    <a:lnTo>
                      <a:pt x="1915626" y="72193"/>
                    </a:lnTo>
                    <a:cubicBezTo>
                      <a:pt x="1915334" y="77746"/>
                      <a:pt x="1918842" y="80669"/>
                      <a:pt x="1926150" y="80376"/>
                    </a:cubicBezTo>
                    <a:lnTo>
                      <a:pt x="1926150" y="85053"/>
                    </a:lnTo>
                    <a:lnTo>
                      <a:pt x="1884055" y="85053"/>
                    </a:lnTo>
                    <a:lnTo>
                      <a:pt x="1884055" y="80376"/>
                    </a:lnTo>
                    <a:cubicBezTo>
                      <a:pt x="1892240" y="80669"/>
                      <a:pt x="1896040" y="78038"/>
                      <a:pt x="1895455" y="72193"/>
                    </a:cubicBezTo>
                    <a:lnTo>
                      <a:pt x="1895455" y="14322"/>
                    </a:lnTo>
                    <a:cubicBezTo>
                      <a:pt x="1896040" y="8768"/>
                      <a:pt x="1892240" y="5846"/>
                      <a:pt x="1884055" y="6138"/>
                    </a:cubicBezTo>
                    <a:lnTo>
                      <a:pt x="1884055" y="1461"/>
                    </a:lnTo>
                    <a:lnTo>
                      <a:pt x="1926150" y="1461"/>
                    </a:lnTo>
                    <a:lnTo>
                      <a:pt x="1926150" y="6138"/>
                    </a:lnTo>
                    <a:cubicBezTo>
                      <a:pt x="1918842" y="5846"/>
                      <a:pt x="1915334" y="8476"/>
                      <a:pt x="1915626" y="14322"/>
                    </a:cubicBezTo>
                    <a:lnTo>
                      <a:pt x="1915626" y="38581"/>
                    </a:lnTo>
                    <a:close/>
                    <a:moveTo>
                      <a:pt x="2031388" y="85053"/>
                    </a:moveTo>
                    <a:lnTo>
                      <a:pt x="1987246" y="85053"/>
                    </a:lnTo>
                    <a:lnTo>
                      <a:pt x="1987246" y="80376"/>
                    </a:lnTo>
                    <a:cubicBezTo>
                      <a:pt x="1995724" y="80669"/>
                      <a:pt x="1999817" y="78038"/>
                      <a:pt x="1999232" y="72193"/>
                    </a:cubicBezTo>
                    <a:lnTo>
                      <a:pt x="1999232" y="14322"/>
                    </a:lnTo>
                    <a:cubicBezTo>
                      <a:pt x="1999817" y="8768"/>
                      <a:pt x="1996016" y="5846"/>
                      <a:pt x="1987246" y="6138"/>
                    </a:cubicBezTo>
                    <a:lnTo>
                      <a:pt x="1987246" y="1461"/>
                    </a:lnTo>
                    <a:lnTo>
                      <a:pt x="2031388" y="1461"/>
                    </a:lnTo>
                    <a:lnTo>
                      <a:pt x="2031388" y="6138"/>
                    </a:lnTo>
                    <a:cubicBezTo>
                      <a:pt x="2022910" y="5846"/>
                      <a:pt x="2018818" y="8476"/>
                      <a:pt x="2019402" y="14322"/>
                    </a:cubicBezTo>
                    <a:lnTo>
                      <a:pt x="2019402" y="72193"/>
                    </a:lnTo>
                    <a:cubicBezTo>
                      <a:pt x="2018818" y="77746"/>
                      <a:pt x="2022618" y="80669"/>
                      <a:pt x="2031388" y="80376"/>
                    </a:cubicBezTo>
                    <a:lnTo>
                      <a:pt x="2031388" y="85053"/>
                    </a:lnTo>
                    <a:close/>
                    <a:moveTo>
                      <a:pt x="2044543" y="6430"/>
                    </a:moveTo>
                    <a:lnTo>
                      <a:pt x="2044543" y="1754"/>
                    </a:lnTo>
                    <a:lnTo>
                      <a:pt x="2074068" y="1754"/>
                    </a:lnTo>
                    <a:lnTo>
                      <a:pt x="2114701" y="58748"/>
                    </a:lnTo>
                    <a:lnTo>
                      <a:pt x="2115286" y="58748"/>
                    </a:lnTo>
                    <a:lnTo>
                      <a:pt x="2115286" y="16075"/>
                    </a:lnTo>
                    <a:cubicBezTo>
                      <a:pt x="2115871" y="10814"/>
                      <a:pt x="2111778" y="7599"/>
                      <a:pt x="2102424" y="6722"/>
                    </a:cubicBezTo>
                    <a:lnTo>
                      <a:pt x="2102424" y="2046"/>
                    </a:lnTo>
                    <a:lnTo>
                      <a:pt x="2132826" y="2046"/>
                    </a:lnTo>
                    <a:lnTo>
                      <a:pt x="2132826" y="6722"/>
                    </a:lnTo>
                    <a:cubicBezTo>
                      <a:pt x="2124933" y="7599"/>
                      <a:pt x="2121425" y="10814"/>
                      <a:pt x="2122010" y="16075"/>
                    </a:cubicBezTo>
                    <a:lnTo>
                      <a:pt x="2122010" y="85345"/>
                    </a:lnTo>
                    <a:lnTo>
                      <a:pt x="2110609" y="85345"/>
                    </a:lnTo>
                    <a:lnTo>
                      <a:pt x="2064129" y="21044"/>
                    </a:lnTo>
                    <a:lnTo>
                      <a:pt x="2063544" y="21044"/>
                    </a:lnTo>
                    <a:lnTo>
                      <a:pt x="2063544" y="72777"/>
                    </a:lnTo>
                    <a:cubicBezTo>
                      <a:pt x="2062667" y="78331"/>
                      <a:pt x="2067344" y="81253"/>
                      <a:pt x="2077868" y="80961"/>
                    </a:cubicBezTo>
                    <a:lnTo>
                      <a:pt x="2077868" y="85637"/>
                    </a:lnTo>
                    <a:lnTo>
                      <a:pt x="2045127" y="85637"/>
                    </a:lnTo>
                    <a:lnTo>
                      <a:pt x="2045127" y="80961"/>
                    </a:lnTo>
                    <a:cubicBezTo>
                      <a:pt x="2053605" y="81253"/>
                      <a:pt x="2057697" y="78623"/>
                      <a:pt x="2057113" y="72777"/>
                    </a:cubicBezTo>
                    <a:lnTo>
                      <a:pt x="2057113" y="14906"/>
                    </a:lnTo>
                    <a:cubicBezTo>
                      <a:pt x="2057405" y="8768"/>
                      <a:pt x="2053313" y="6138"/>
                      <a:pt x="2044543" y="6430"/>
                    </a:cubicBezTo>
                    <a:close/>
                    <a:moveTo>
                      <a:pt x="2174921" y="85053"/>
                    </a:moveTo>
                    <a:lnTo>
                      <a:pt x="2141888" y="85053"/>
                    </a:lnTo>
                    <a:lnTo>
                      <a:pt x="2141888" y="80376"/>
                    </a:lnTo>
                    <a:cubicBezTo>
                      <a:pt x="2148612" y="79500"/>
                      <a:pt x="2153581" y="74239"/>
                      <a:pt x="2157089" y="64886"/>
                    </a:cubicBezTo>
                    <a:lnTo>
                      <a:pt x="2183983" y="585"/>
                    </a:lnTo>
                    <a:lnTo>
                      <a:pt x="2190122" y="585"/>
                    </a:lnTo>
                    <a:lnTo>
                      <a:pt x="2221401" y="72485"/>
                    </a:lnTo>
                    <a:cubicBezTo>
                      <a:pt x="2223155" y="77746"/>
                      <a:pt x="2226956" y="80669"/>
                      <a:pt x="2232802" y="80669"/>
                    </a:cubicBezTo>
                    <a:lnTo>
                      <a:pt x="2232802" y="85345"/>
                    </a:lnTo>
                    <a:lnTo>
                      <a:pt x="2189245" y="85345"/>
                    </a:lnTo>
                    <a:lnTo>
                      <a:pt x="2189245" y="80669"/>
                    </a:lnTo>
                    <a:lnTo>
                      <a:pt x="2193922" y="80669"/>
                    </a:lnTo>
                    <a:cubicBezTo>
                      <a:pt x="2198892" y="80961"/>
                      <a:pt x="2201231" y="79500"/>
                      <a:pt x="2200938" y="76285"/>
                    </a:cubicBezTo>
                    <a:cubicBezTo>
                      <a:pt x="2200938" y="75700"/>
                      <a:pt x="2200646" y="74531"/>
                      <a:pt x="2200354" y="72485"/>
                    </a:cubicBezTo>
                    <a:cubicBezTo>
                      <a:pt x="2200646" y="73654"/>
                      <a:pt x="2200646" y="73362"/>
                      <a:pt x="2199769" y="71608"/>
                    </a:cubicBezTo>
                    <a:lnTo>
                      <a:pt x="2193630" y="57871"/>
                    </a:lnTo>
                    <a:lnTo>
                      <a:pt x="2167028" y="57871"/>
                    </a:lnTo>
                    <a:lnTo>
                      <a:pt x="2163228" y="67224"/>
                    </a:lnTo>
                    <a:cubicBezTo>
                      <a:pt x="2162351" y="68685"/>
                      <a:pt x="2161766" y="71316"/>
                      <a:pt x="2161474" y="74823"/>
                    </a:cubicBezTo>
                    <a:cubicBezTo>
                      <a:pt x="2161766" y="78623"/>
                      <a:pt x="2164105" y="80376"/>
                      <a:pt x="2168490" y="80376"/>
                    </a:cubicBezTo>
                    <a:lnTo>
                      <a:pt x="2174629" y="80376"/>
                    </a:lnTo>
                    <a:lnTo>
                      <a:pt x="2174921" y="85053"/>
                    </a:lnTo>
                    <a:close/>
                    <a:moveTo>
                      <a:pt x="2190999" y="50856"/>
                    </a:moveTo>
                    <a:lnTo>
                      <a:pt x="2180183" y="25136"/>
                    </a:lnTo>
                    <a:lnTo>
                      <a:pt x="2169659" y="50856"/>
                    </a:lnTo>
                    <a:lnTo>
                      <a:pt x="2190999" y="50856"/>
                    </a:lnTo>
                    <a:close/>
                  </a:path>
                </a:pathLst>
              </a:custGeom>
              <a:grpFill/>
              <a:ln w="18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</a:endParaRPr>
              </a:p>
            </p:txBody>
          </p:sp>
        </p:grp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矩形 37"/>
          <p:cNvSpPr/>
          <p:nvPr/>
        </p:nvSpPr>
        <p:spPr>
          <a:xfrm>
            <a:off x="582653" y="471941"/>
            <a:ext cx="4526557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9D27F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rPr>
              <a:t>請輸入標題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F9D27F"/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cs typeface="+mn-cs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0863828" y="381622"/>
            <a:ext cx="76708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F9D27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思源黑体 CN Heavy" panose="020B0A00000000000000" pitchFamily="34" charset="-122"/>
                <a:ea typeface="思源黑体 CN Heavy" panose="020B0A00000000000000" pitchFamily="34" charset="-122"/>
                <a:cs typeface="Arial" panose="020B0604020202020204" pitchFamily="34" charset="0"/>
              </a:rPr>
              <a:t>LOGO</a:t>
            </a:r>
            <a:endParaRPr kumimoji="0" lang="zh-CN" altLang="en-US" sz="1600" b="1" i="0" u="none" strike="noStrike" kern="1200" cap="none" spc="0" normalizeH="0" baseline="0" noProof="0" dirty="0">
              <a:ln>
                <a:noFill/>
              </a:ln>
              <a:solidFill>
                <a:srgbClr val="F9D27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思源黑体 CN Heavy" panose="020B0A00000000000000" pitchFamily="34" charset="-122"/>
              <a:ea typeface="思源黑体 CN Heavy" panose="020B0A00000000000000" pitchFamily="34" charset="-122"/>
              <a:cs typeface="Arial" panose="020B0604020202020204" pitchFamily="34" charset="0"/>
            </a:endParaRPr>
          </a:p>
        </p:txBody>
      </p:sp>
      <p:sp>
        <p:nvSpPr>
          <p:cNvPr id="74" name="Freeform 5"/>
          <p:cNvSpPr>
            <a:spLocks noEditPoints="1"/>
          </p:cNvSpPr>
          <p:nvPr/>
        </p:nvSpPr>
        <p:spPr bwMode="auto">
          <a:xfrm>
            <a:off x="590631" y="506046"/>
            <a:ext cx="444834" cy="447288"/>
          </a:xfrm>
          <a:custGeom>
            <a:avLst/>
            <a:gdLst>
              <a:gd name="T0" fmla="*/ 133 w 249"/>
              <a:gd name="T1" fmla="*/ 241 h 250"/>
              <a:gd name="T2" fmla="*/ 129 w 249"/>
              <a:gd name="T3" fmla="*/ 241 h 250"/>
              <a:gd name="T4" fmla="*/ 49 w 249"/>
              <a:gd name="T5" fmla="*/ 205 h 250"/>
              <a:gd name="T6" fmla="*/ 17 w 249"/>
              <a:gd name="T7" fmla="*/ 125 h 250"/>
              <a:gd name="T8" fmla="*/ 49 w 249"/>
              <a:gd name="T9" fmla="*/ 45 h 250"/>
              <a:gd name="T10" fmla="*/ 129 w 249"/>
              <a:gd name="T11" fmla="*/ 9 h 250"/>
              <a:gd name="T12" fmla="*/ 133 w 249"/>
              <a:gd name="T13" fmla="*/ 9 h 250"/>
              <a:gd name="T14" fmla="*/ 213 w 249"/>
              <a:gd name="T15" fmla="*/ 41 h 250"/>
              <a:gd name="T16" fmla="*/ 249 w 249"/>
              <a:gd name="T17" fmla="*/ 125 h 250"/>
              <a:gd name="T18" fmla="*/ 213 w 249"/>
              <a:gd name="T19" fmla="*/ 209 h 250"/>
              <a:gd name="T20" fmla="*/ 133 w 249"/>
              <a:gd name="T21" fmla="*/ 241 h 250"/>
              <a:gd name="T22" fmla="*/ 124 w 249"/>
              <a:gd name="T23" fmla="*/ 0 h 250"/>
              <a:gd name="T24" fmla="*/ 38 w 249"/>
              <a:gd name="T25" fmla="*/ 35 h 250"/>
              <a:gd name="T26" fmla="*/ 0 w 249"/>
              <a:gd name="T27" fmla="*/ 125 h 250"/>
              <a:gd name="T28" fmla="*/ 38 w 249"/>
              <a:gd name="T29" fmla="*/ 216 h 250"/>
              <a:gd name="T30" fmla="*/ 124 w 249"/>
              <a:gd name="T31" fmla="*/ 250 h 250"/>
              <a:gd name="T32" fmla="*/ 129 w 249"/>
              <a:gd name="T33" fmla="*/ 250 h 250"/>
              <a:gd name="T34" fmla="*/ 215 w 249"/>
              <a:gd name="T35" fmla="*/ 211 h 250"/>
              <a:gd name="T36" fmla="*/ 249 w 249"/>
              <a:gd name="T37" fmla="*/ 125 h 250"/>
              <a:gd name="T38" fmla="*/ 215 w 249"/>
              <a:gd name="T39" fmla="*/ 39 h 250"/>
              <a:gd name="T40" fmla="*/ 129 w 249"/>
              <a:gd name="T41" fmla="*/ 1 h 250"/>
              <a:gd name="T42" fmla="*/ 124 w 249"/>
              <a:gd name="T43" fmla="*/ 0 h 2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249" h="250">
                <a:moveTo>
                  <a:pt x="133" y="241"/>
                </a:moveTo>
                <a:cubicBezTo>
                  <a:pt x="131" y="241"/>
                  <a:pt x="130" y="241"/>
                  <a:pt x="129" y="241"/>
                </a:cubicBezTo>
                <a:cubicBezTo>
                  <a:pt x="98" y="240"/>
                  <a:pt x="69" y="227"/>
                  <a:pt x="49" y="205"/>
                </a:cubicBezTo>
                <a:cubicBezTo>
                  <a:pt x="28" y="184"/>
                  <a:pt x="17" y="155"/>
                  <a:pt x="17" y="125"/>
                </a:cubicBezTo>
                <a:cubicBezTo>
                  <a:pt x="17" y="96"/>
                  <a:pt x="28" y="67"/>
                  <a:pt x="49" y="45"/>
                </a:cubicBezTo>
                <a:cubicBezTo>
                  <a:pt x="69" y="24"/>
                  <a:pt x="98" y="10"/>
                  <a:pt x="129" y="9"/>
                </a:cubicBezTo>
                <a:cubicBezTo>
                  <a:pt x="130" y="9"/>
                  <a:pt x="131" y="9"/>
                  <a:pt x="133" y="9"/>
                </a:cubicBezTo>
                <a:cubicBezTo>
                  <a:pt x="162" y="9"/>
                  <a:pt x="191" y="20"/>
                  <a:pt x="213" y="41"/>
                </a:cubicBezTo>
                <a:cubicBezTo>
                  <a:pt x="236" y="62"/>
                  <a:pt x="249" y="94"/>
                  <a:pt x="249" y="125"/>
                </a:cubicBezTo>
                <a:cubicBezTo>
                  <a:pt x="249" y="157"/>
                  <a:pt x="236" y="188"/>
                  <a:pt x="213" y="209"/>
                </a:cubicBezTo>
                <a:cubicBezTo>
                  <a:pt x="191" y="230"/>
                  <a:pt x="162" y="241"/>
                  <a:pt x="133" y="241"/>
                </a:cubicBezTo>
                <a:moveTo>
                  <a:pt x="124" y="0"/>
                </a:moveTo>
                <a:cubicBezTo>
                  <a:pt x="93" y="0"/>
                  <a:pt x="61" y="13"/>
                  <a:pt x="38" y="35"/>
                </a:cubicBezTo>
                <a:cubicBezTo>
                  <a:pt x="14" y="58"/>
                  <a:pt x="0" y="91"/>
                  <a:pt x="0" y="125"/>
                </a:cubicBezTo>
                <a:cubicBezTo>
                  <a:pt x="0" y="159"/>
                  <a:pt x="14" y="193"/>
                  <a:pt x="38" y="216"/>
                </a:cubicBezTo>
                <a:cubicBezTo>
                  <a:pt x="61" y="238"/>
                  <a:pt x="93" y="250"/>
                  <a:pt x="124" y="250"/>
                </a:cubicBezTo>
                <a:cubicBezTo>
                  <a:pt x="126" y="250"/>
                  <a:pt x="127" y="250"/>
                  <a:pt x="129" y="250"/>
                </a:cubicBezTo>
                <a:cubicBezTo>
                  <a:pt x="161" y="249"/>
                  <a:pt x="193" y="234"/>
                  <a:pt x="215" y="211"/>
                </a:cubicBezTo>
                <a:cubicBezTo>
                  <a:pt x="237" y="188"/>
                  <a:pt x="249" y="157"/>
                  <a:pt x="249" y="125"/>
                </a:cubicBezTo>
                <a:cubicBezTo>
                  <a:pt x="249" y="94"/>
                  <a:pt x="237" y="62"/>
                  <a:pt x="215" y="39"/>
                </a:cubicBezTo>
                <a:cubicBezTo>
                  <a:pt x="193" y="16"/>
                  <a:pt x="161" y="1"/>
                  <a:pt x="129" y="1"/>
                </a:cubicBezTo>
                <a:cubicBezTo>
                  <a:pt x="127" y="0"/>
                  <a:pt x="126" y="0"/>
                  <a:pt x="124" y="0"/>
                </a:cubicBezTo>
              </a:path>
            </a:pathLst>
          </a:custGeom>
          <a:solidFill>
            <a:srgbClr val="F9D27F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Microsoft YaHei" panose="020B0503020204020204" charset="-122"/>
              <a:cs typeface="+mn-cs"/>
            </a:endParaRPr>
          </a:p>
        </p:txBody>
      </p:sp>
      <p:sp>
        <p:nvSpPr>
          <p:cNvPr id="77" name="任意多边形: 形状 76"/>
          <p:cNvSpPr/>
          <p:nvPr/>
        </p:nvSpPr>
        <p:spPr>
          <a:xfrm>
            <a:off x="0" y="5696857"/>
            <a:ext cx="12192000" cy="1161143"/>
          </a:xfrm>
          <a:custGeom>
            <a:avLst/>
            <a:gdLst>
              <a:gd name="connsiteX0" fmla="*/ 0 w 12192000"/>
              <a:gd name="connsiteY0" fmla="*/ 13186 h 512232"/>
              <a:gd name="connsiteX1" fmla="*/ 53842 w 12192000"/>
              <a:gd name="connsiteY1" fmla="*/ 25414 h 512232"/>
              <a:gd name="connsiteX2" fmla="*/ 6066972 w 12192000"/>
              <a:gd name="connsiteY2" fmla="*/ 512232 h 512232"/>
              <a:gd name="connsiteX3" fmla="*/ 0 w 12192000"/>
              <a:gd name="connsiteY3" fmla="*/ 512232 h 512232"/>
              <a:gd name="connsiteX4" fmla="*/ 12192000 w 12192000"/>
              <a:gd name="connsiteY4" fmla="*/ 0 h 512232"/>
              <a:gd name="connsiteX5" fmla="*/ 12192000 w 12192000"/>
              <a:gd name="connsiteY5" fmla="*/ 512232 h 512232"/>
              <a:gd name="connsiteX6" fmla="*/ 6066972 w 12192000"/>
              <a:gd name="connsiteY6" fmla="*/ 512232 h 512232"/>
              <a:gd name="connsiteX7" fmla="*/ 12080102 w 12192000"/>
              <a:gd name="connsiteY7" fmla="*/ 25414 h 512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12232">
                <a:moveTo>
                  <a:pt x="0" y="13186"/>
                </a:moveTo>
                <a:lnTo>
                  <a:pt x="53842" y="25414"/>
                </a:lnTo>
                <a:cubicBezTo>
                  <a:pt x="1422267" y="320943"/>
                  <a:pt x="3606305" y="512232"/>
                  <a:pt x="6066972" y="512232"/>
                </a:cubicBezTo>
                <a:lnTo>
                  <a:pt x="0" y="512232"/>
                </a:lnTo>
                <a:close/>
                <a:moveTo>
                  <a:pt x="12192000" y="0"/>
                </a:moveTo>
                <a:lnTo>
                  <a:pt x="12192000" y="512232"/>
                </a:lnTo>
                <a:lnTo>
                  <a:pt x="6066972" y="512232"/>
                </a:lnTo>
                <a:cubicBezTo>
                  <a:pt x="8527639" y="512232"/>
                  <a:pt x="10711677" y="320943"/>
                  <a:pt x="12080102" y="25414"/>
                </a:cubicBezTo>
                <a:close/>
              </a:path>
            </a:pathLst>
          </a:custGeom>
          <a:solidFill>
            <a:srgbClr val="F9D27F">
              <a:alpha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M" panose="00020600040101010101" charset="-122"/>
              <a:ea typeface="OPPOSans M" panose="00020600040101010101" charset="-122"/>
              <a:cs typeface="+mn-cs"/>
            </a:endParaRPr>
          </a:p>
        </p:txBody>
      </p:sp>
      <p:sp>
        <p:nvSpPr>
          <p:cNvPr id="78" name="任意多边形: 形状 77"/>
          <p:cNvSpPr/>
          <p:nvPr/>
        </p:nvSpPr>
        <p:spPr>
          <a:xfrm>
            <a:off x="0" y="6023429"/>
            <a:ext cx="12192000" cy="834571"/>
          </a:xfrm>
          <a:custGeom>
            <a:avLst/>
            <a:gdLst>
              <a:gd name="connsiteX0" fmla="*/ 0 w 12192000"/>
              <a:gd name="connsiteY0" fmla="*/ 13186 h 512232"/>
              <a:gd name="connsiteX1" fmla="*/ 53842 w 12192000"/>
              <a:gd name="connsiteY1" fmla="*/ 25414 h 512232"/>
              <a:gd name="connsiteX2" fmla="*/ 6066972 w 12192000"/>
              <a:gd name="connsiteY2" fmla="*/ 512232 h 512232"/>
              <a:gd name="connsiteX3" fmla="*/ 0 w 12192000"/>
              <a:gd name="connsiteY3" fmla="*/ 512232 h 512232"/>
              <a:gd name="connsiteX4" fmla="*/ 12192000 w 12192000"/>
              <a:gd name="connsiteY4" fmla="*/ 0 h 512232"/>
              <a:gd name="connsiteX5" fmla="*/ 12192000 w 12192000"/>
              <a:gd name="connsiteY5" fmla="*/ 512232 h 512232"/>
              <a:gd name="connsiteX6" fmla="*/ 6066972 w 12192000"/>
              <a:gd name="connsiteY6" fmla="*/ 512232 h 512232"/>
              <a:gd name="connsiteX7" fmla="*/ 12080102 w 12192000"/>
              <a:gd name="connsiteY7" fmla="*/ 25414 h 512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12232">
                <a:moveTo>
                  <a:pt x="0" y="13186"/>
                </a:moveTo>
                <a:lnTo>
                  <a:pt x="53842" y="25414"/>
                </a:lnTo>
                <a:cubicBezTo>
                  <a:pt x="1422267" y="320943"/>
                  <a:pt x="3606305" y="512232"/>
                  <a:pt x="6066972" y="512232"/>
                </a:cubicBezTo>
                <a:lnTo>
                  <a:pt x="0" y="512232"/>
                </a:lnTo>
                <a:close/>
                <a:moveTo>
                  <a:pt x="12192000" y="0"/>
                </a:moveTo>
                <a:lnTo>
                  <a:pt x="12192000" y="512232"/>
                </a:lnTo>
                <a:lnTo>
                  <a:pt x="6066972" y="512232"/>
                </a:lnTo>
                <a:cubicBezTo>
                  <a:pt x="8527639" y="512232"/>
                  <a:pt x="10711677" y="320943"/>
                  <a:pt x="12080102" y="25414"/>
                </a:cubicBezTo>
                <a:close/>
              </a:path>
            </a:pathLst>
          </a:custGeom>
          <a:gradFill>
            <a:gsLst>
              <a:gs pos="0">
                <a:srgbClr val="F9D27F"/>
              </a:gs>
              <a:gs pos="100000">
                <a:srgbClr val="F7C34F"/>
              </a:gs>
            </a:gsLst>
            <a:lin ang="27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M" panose="00020600040101010101" charset="-122"/>
              <a:ea typeface="OPPOSans M" panose="00020600040101010101" charset="-122"/>
              <a:cs typeface="+mn-cs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2454348" y="2077033"/>
            <a:ext cx="1127760" cy="6629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860" dirty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請輸入</a:t>
            </a:r>
            <a:endParaRPr lang="en-US" altLang="zh-CN" sz="1860" dirty="0">
              <a:solidFill>
                <a:schemeClr val="bg1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860" dirty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您的榮譽</a:t>
            </a:r>
            <a:endParaRPr lang="zh-CN" altLang="en-US" sz="1860" dirty="0">
              <a:solidFill>
                <a:schemeClr val="bg1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5497515" y="2077033"/>
            <a:ext cx="1198880" cy="7067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000" dirty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請輸入</a:t>
            </a:r>
            <a:endParaRPr lang="en-US" altLang="zh-CN" sz="2000" dirty="0">
              <a:solidFill>
                <a:schemeClr val="bg1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000" dirty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您的榮譽</a:t>
            </a:r>
            <a:endParaRPr lang="zh-CN" altLang="en-US" sz="2000" dirty="0">
              <a:solidFill>
                <a:schemeClr val="bg1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8575095" y="2077033"/>
            <a:ext cx="1198880" cy="7067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000" dirty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請輸入</a:t>
            </a:r>
            <a:endParaRPr lang="en-US" altLang="zh-CN" sz="2000" dirty="0">
              <a:solidFill>
                <a:schemeClr val="bg1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000" dirty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您的榮譽</a:t>
            </a:r>
            <a:endParaRPr lang="zh-CN" altLang="en-US" sz="2000" dirty="0">
              <a:solidFill>
                <a:schemeClr val="bg1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grpSp>
        <p:nvGrpSpPr>
          <p:cNvPr id="26" name="组合 25"/>
          <p:cNvGrpSpPr/>
          <p:nvPr/>
        </p:nvGrpSpPr>
        <p:grpSpPr>
          <a:xfrm>
            <a:off x="1963553" y="1499092"/>
            <a:ext cx="2105374" cy="2072148"/>
            <a:chOff x="660718" y="515938"/>
            <a:chExt cx="1106487" cy="1089025"/>
          </a:xfrm>
          <a:gradFill flip="none" rotWithShape="1">
            <a:gsLst>
              <a:gs pos="100000">
                <a:srgbClr val="F6BB38"/>
              </a:gs>
              <a:gs pos="0">
                <a:srgbClr val="FCE0A2"/>
              </a:gs>
            </a:gsLst>
            <a:lin ang="2700000" scaled="1"/>
            <a:tileRect/>
          </a:gradFill>
        </p:grpSpPr>
        <p:sp>
          <p:nvSpPr>
            <p:cNvPr id="27" name="Freeform 5"/>
            <p:cNvSpPr>
              <a:spLocks noEditPoints="1"/>
            </p:cNvSpPr>
            <p:nvPr/>
          </p:nvSpPr>
          <p:spPr bwMode="auto">
            <a:xfrm>
              <a:off x="660718" y="1135063"/>
              <a:ext cx="1106487" cy="469900"/>
            </a:xfrm>
            <a:custGeom>
              <a:avLst/>
              <a:gdLst>
                <a:gd name="T0" fmla="*/ 325 w 591"/>
                <a:gd name="T1" fmla="*/ 251 h 251"/>
                <a:gd name="T2" fmla="*/ 341 w 591"/>
                <a:gd name="T3" fmla="*/ 194 h 251"/>
                <a:gd name="T4" fmla="*/ 284 w 591"/>
                <a:gd name="T5" fmla="*/ 192 h 251"/>
                <a:gd name="T6" fmla="*/ 276 w 591"/>
                <a:gd name="T7" fmla="*/ 218 h 251"/>
                <a:gd name="T8" fmla="*/ 492 w 591"/>
                <a:gd name="T9" fmla="*/ 73 h 251"/>
                <a:gd name="T10" fmla="*/ 376 w 591"/>
                <a:gd name="T11" fmla="*/ 192 h 251"/>
                <a:gd name="T12" fmla="*/ 405 w 591"/>
                <a:gd name="T13" fmla="*/ 170 h 251"/>
                <a:gd name="T14" fmla="*/ 375 w 591"/>
                <a:gd name="T15" fmla="*/ 148 h 251"/>
                <a:gd name="T16" fmla="*/ 236 w 591"/>
                <a:gd name="T17" fmla="*/ 207 h 251"/>
                <a:gd name="T18" fmla="*/ 245 w 591"/>
                <a:gd name="T19" fmla="*/ 172 h 251"/>
                <a:gd name="T20" fmla="*/ 209 w 591"/>
                <a:gd name="T21" fmla="*/ 172 h 251"/>
                <a:gd name="T22" fmla="*/ 199 w 591"/>
                <a:gd name="T23" fmla="*/ 207 h 251"/>
                <a:gd name="T24" fmla="*/ 459 w 591"/>
                <a:gd name="T25" fmla="*/ 173 h 251"/>
                <a:gd name="T26" fmla="*/ 5 w 591"/>
                <a:gd name="T27" fmla="*/ 68 h 251"/>
                <a:gd name="T28" fmla="*/ 99 w 591"/>
                <a:gd name="T29" fmla="*/ 185 h 251"/>
                <a:gd name="T30" fmla="*/ 468 w 591"/>
                <a:gd name="T31" fmla="*/ 196 h 251"/>
                <a:gd name="T32" fmla="*/ 591 w 591"/>
                <a:gd name="T33" fmla="*/ 47 h 251"/>
                <a:gd name="T34" fmla="*/ 576 w 591"/>
                <a:gd name="T35" fmla="*/ 95 h 251"/>
                <a:gd name="T36" fmla="*/ 15 w 591"/>
                <a:gd name="T37" fmla="*/ 95 h 251"/>
                <a:gd name="T38" fmla="*/ 499 w 591"/>
                <a:gd name="T39" fmla="*/ 152 h 251"/>
                <a:gd name="T40" fmla="*/ 562 w 591"/>
                <a:gd name="T41" fmla="*/ 0 h 251"/>
                <a:gd name="T42" fmla="*/ 143 w 591"/>
                <a:gd name="T43" fmla="*/ 141 h 251"/>
                <a:gd name="T44" fmla="*/ 67 w 591"/>
                <a:gd name="T45" fmla="*/ 116 h 251"/>
                <a:gd name="T46" fmla="*/ 58 w 591"/>
                <a:gd name="T47" fmla="*/ 38 h 251"/>
                <a:gd name="T48" fmla="*/ 514 w 591"/>
                <a:gd name="T49" fmla="*/ 93 h 251"/>
                <a:gd name="T50" fmla="*/ 416 w 591"/>
                <a:gd name="T51" fmla="*/ 174 h 251"/>
                <a:gd name="T52" fmla="*/ 130 w 591"/>
                <a:gd name="T53" fmla="*/ 139 h 251"/>
                <a:gd name="T54" fmla="*/ 159 w 591"/>
                <a:gd name="T55" fmla="*/ 81 h 251"/>
                <a:gd name="T56" fmla="*/ 166 w 591"/>
                <a:gd name="T57" fmla="*/ 104 h 251"/>
                <a:gd name="T58" fmla="*/ 174 w 591"/>
                <a:gd name="T59" fmla="*/ 81 h 251"/>
                <a:gd name="T60" fmla="*/ 334 w 591"/>
                <a:gd name="T61" fmla="*/ 87 h 251"/>
                <a:gd name="T62" fmla="*/ 321 w 591"/>
                <a:gd name="T63" fmla="*/ 90 h 251"/>
                <a:gd name="T64" fmla="*/ 333 w 591"/>
                <a:gd name="T65" fmla="*/ 95 h 251"/>
                <a:gd name="T66" fmla="*/ 386 w 591"/>
                <a:gd name="T67" fmla="*/ 87 h 251"/>
                <a:gd name="T68" fmla="*/ 395 w 591"/>
                <a:gd name="T69" fmla="*/ 98 h 251"/>
                <a:gd name="T70" fmla="*/ 303 w 591"/>
                <a:gd name="T71" fmla="*/ 81 h 251"/>
                <a:gd name="T72" fmla="*/ 284 w 591"/>
                <a:gd name="T73" fmla="*/ 95 h 251"/>
                <a:gd name="T74" fmla="*/ 307 w 591"/>
                <a:gd name="T75" fmla="*/ 95 h 251"/>
                <a:gd name="T76" fmla="*/ 454 w 591"/>
                <a:gd name="T77" fmla="*/ 98 h 251"/>
                <a:gd name="T78" fmla="*/ 462 w 591"/>
                <a:gd name="T79" fmla="*/ 88 h 251"/>
                <a:gd name="T80" fmla="*/ 450 w 591"/>
                <a:gd name="T81" fmla="*/ 90 h 251"/>
                <a:gd name="T82" fmla="*/ 431 w 591"/>
                <a:gd name="T83" fmla="*/ 90 h 251"/>
                <a:gd name="T84" fmla="*/ 418 w 591"/>
                <a:gd name="T85" fmla="*/ 87 h 251"/>
                <a:gd name="T86" fmla="*/ 211 w 591"/>
                <a:gd name="T87" fmla="*/ 95 h 251"/>
                <a:gd name="T88" fmla="*/ 191 w 591"/>
                <a:gd name="T89" fmla="*/ 81 h 251"/>
                <a:gd name="T90" fmla="*/ 199 w 591"/>
                <a:gd name="T91" fmla="*/ 104 h 251"/>
                <a:gd name="T92" fmla="*/ 366 w 591"/>
                <a:gd name="T93" fmla="*/ 88 h 251"/>
                <a:gd name="T94" fmla="*/ 353 w 591"/>
                <a:gd name="T95" fmla="*/ 90 h 251"/>
                <a:gd name="T96" fmla="*/ 365 w 591"/>
                <a:gd name="T97" fmla="*/ 95 h 251"/>
                <a:gd name="T98" fmla="*/ 266 w 591"/>
                <a:gd name="T99" fmla="*/ 98 h 251"/>
                <a:gd name="T100" fmla="*/ 265 w 591"/>
                <a:gd name="T101" fmla="*/ 85 h 251"/>
                <a:gd name="T102" fmla="*/ 243 w 591"/>
                <a:gd name="T103" fmla="*/ 95 h 251"/>
                <a:gd name="T104" fmla="*/ 224 w 591"/>
                <a:gd name="T105" fmla="*/ 81 h 251"/>
                <a:gd name="T106" fmla="*/ 231 w 591"/>
                <a:gd name="T107" fmla="*/ 104 h 251"/>
                <a:gd name="T108" fmla="*/ 127 w 591"/>
                <a:gd name="T109" fmla="*/ 90 h 251"/>
                <a:gd name="T110" fmla="*/ 139 w 591"/>
                <a:gd name="T111" fmla="*/ 96 h 251"/>
                <a:gd name="T112" fmla="*/ 132 w 591"/>
                <a:gd name="T113" fmla="*/ 85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591" h="251">
                  <a:moveTo>
                    <a:pt x="265" y="251"/>
                  </a:moveTo>
                  <a:cubicBezTo>
                    <a:pt x="266" y="251"/>
                    <a:pt x="267" y="250"/>
                    <a:pt x="268" y="250"/>
                  </a:cubicBezTo>
                  <a:cubicBezTo>
                    <a:pt x="276" y="243"/>
                    <a:pt x="285" y="237"/>
                    <a:pt x="294" y="231"/>
                  </a:cubicBezTo>
                  <a:cubicBezTo>
                    <a:pt x="295" y="230"/>
                    <a:pt x="295" y="230"/>
                    <a:pt x="297" y="231"/>
                  </a:cubicBezTo>
                  <a:cubicBezTo>
                    <a:pt x="305" y="237"/>
                    <a:pt x="314" y="244"/>
                    <a:pt x="323" y="250"/>
                  </a:cubicBezTo>
                  <a:cubicBezTo>
                    <a:pt x="324" y="250"/>
                    <a:pt x="324" y="251"/>
                    <a:pt x="325" y="251"/>
                  </a:cubicBezTo>
                  <a:cubicBezTo>
                    <a:pt x="325" y="250"/>
                    <a:pt x="324" y="249"/>
                    <a:pt x="324" y="249"/>
                  </a:cubicBezTo>
                  <a:cubicBezTo>
                    <a:pt x="321" y="238"/>
                    <a:pt x="318" y="228"/>
                    <a:pt x="314" y="218"/>
                  </a:cubicBezTo>
                  <a:cubicBezTo>
                    <a:pt x="314" y="216"/>
                    <a:pt x="314" y="216"/>
                    <a:pt x="315" y="215"/>
                  </a:cubicBezTo>
                  <a:cubicBezTo>
                    <a:pt x="324" y="209"/>
                    <a:pt x="333" y="202"/>
                    <a:pt x="342" y="196"/>
                  </a:cubicBezTo>
                  <a:cubicBezTo>
                    <a:pt x="342" y="195"/>
                    <a:pt x="343" y="195"/>
                    <a:pt x="344" y="194"/>
                  </a:cubicBezTo>
                  <a:cubicBezTo>
                    <a:pt x="342" y="194"/>
                    <a:pt x="342" y="194"/>
                    <a:pt x="341" y="194"/>
                  </a:cubicBezTo>
                  <a:cubicBezTo>
                    <a:pt x="330" y="194"/>
                    <a:pt x="319" y="194"/>
                    <a:pt x="309" y="194"/>
                  </a:cubicBezTo>
                  <a:cubicBezTo>
                    <a:pt x="307" y="194"/>
                    <a:pt x="306" y="194"/>
                    <a:pt x="306" y="192"/>
                  </a:cubicBezTo>
                  <a:cubicBezTo>
                    <a:pt x="304" y="185"/>
                    <a:pt x="301" y="178"/>
                    <a:pt x="299" y="170"/>
                  </a:cubicBezTo>
                  <a:cubicBezTo>
                    <a:pt x="298" y="167"/>
                    <a:pt x="296" y="163"/>
                    <a:pt x="295" y="159"/>
                  </a:cubicBezTo>
                  <a:cubicBezTo>
                    <a:pt x="295" y="160"/>
                    <a:pt x="294" y="161"/>
                    <a:pt x="294" y="161"/>
                  </a:cubicBezTo>
                  <a:cubicBezTo>
                    <a:pt x="291" y="172"/>
                    <a:pt x="288" y="182"/>
                    <a:pt x="284" y="192"/>
                  </a:cubicBezTo>
                  <a:cubicBezTo>
                    <a:pt x="284" y="194"/>
                    <a:pt x="283" y="194"/>
                    <a:pt x="281" y="194"/>
                  </a:cubicBezTo>
                  <a:cubicBezTo>
                    <a:pt x="271" y="194"/>
                    <a:pt x="260" y="194"/>
                    <a:pt x="249" y="194"/>
                  </a:cubicBezTo>
                  <a:cubicBezTo>
                    <a:pt x="248" y="194"/>
                    <a:pt x="248" y="194"/>
                    <a:pt x="247" y="194"/>
                  </a:cubicBezTo>
                  <a:cubicBezTo>
                    <a:pt x="248" y="195"/>
                    <a:pt x="248" y="196"/>
                    <a:pt x="249" y="196"/>
                  </a:cubicBezTo>
                  <a:cubicBezTo>
                    <a:pt x="258" y="202"/>
                    <a:pt x="266" y="209"/>
                    <a:pt x="275" y="215"/>
                  </a:cubicBezTo>
                  <a:cubicBezTo>
                    <a:pt x="276" y="216"/>
                    <a:pt x="276" y="216"/>
                    <a:pt x="276" y="218"/>
                  </a:cubicBezTo>
                  <a:cubicBezTo>
                    <a:pt x="275" y="221"/>
                    <a:pt x="273" y="225"/>
                    <a:pt x="272" y="229"/>
                  </a:cubicBezTo>
                  <a:cubicBezTo>
                    <a:pt x="270" y="236"/>
                    <a:pt x="268" y="244"/>
                    <a:pt x="265" y="251"/>
                  </a:cubicBezTo>
                  <a:close/>
                  <a:moveTo>
                    <a:pt x="492" y="67"/>
                  </a:moveTo>
                  <a:cubicBezTo>
                    <a:pt x="361" y="67"/>
                    <a:pt x="230" y="67"/>
                    <a:pt x="98" y="67"/>
                  </a:cubicBezTo>
                  <a:cubicBezTo>
                    <a:pt x="98" y="69"/>
                    <a:pt x="98" y="71"/>
                    <a:pt x="98" y="73"/>
                  </a:cubicBezTo>
                  <a:cubicBezTo>
                    <a:pt x="230" y="73"/>
                    <a:pt x="361" y="73"/>
                    <a:pt x="492" y="73"/>
                  </a:cubicBezTo>
                  <a:cubicBezTo>
                    <a:pt x="492" y="71"/>
                    <a:pt x="492" y="69"/>
                    <a:pt x="492" y="67"/>
                  </a:cubicBezTo>
                  <a:close/>
                  <a:moveTo>
                    <a:pt x="346" y="170"/>
                  </a:moveTo>
                  <a:cubicBezTo>
                    <a:pt x="346" y="170"/>
                    <a:pt x="346" y="170"/>
                    <a:pt x="346" y="171"/>
                  </a:cubicBezTo>
                  <a:cubicBezTo>
                    <a:pt x="352" y="175"/>
                    <a:pt x="358" y="179"/>
                    <a:pt x="364" y="184"/>
                  </a:cubicBezTo>
                  <a:cubicBezTo>
                    <a:pt x="362" y="191"/>
                    <a:pt x="359" y="198"/>
                    <a:pt x="357" y="206"/>
                  </a:cubicBezTo>
                  <a:cubicBezTo>
                    <a:pt x="363" y="201"/>
                    <a:pt x="369" y="196"/>
                    <a:pt x="376" y="192"/>
                  </a:cubicBezTo>
                  <a:cubicBezTo>
                    <a:pt x="382" y="196"/>
                    <a:pt x="388" y="201"/>
                    <a:pt x="394" y="205"/>
                  </a:cubicBezTo>
                  <a:cubicBezTo>
                    <a:pt x="394" y="204"/>
                    <a:pt x="394" y="204"/>
                    <a:pt x="394" y="204"/>
                  </a:cubicBezTo>
                  <a:cubicBezTo>
                    <a:pt x="392" y="198"/>
                    <a:pt x="390" y="192"/>
                    <a:pt x="388" y="186"/>
                  </a:cubicBezTo>
                  <a:cubicBezTo>
                    <a:pt x="387" y="184"/>
                    <a:pt x="387" y="183"/>
                    <a:pt x="389" y="182"/>
                  </a:cubicBezTo>
                  <a:cubicBezTo>
                    <a:pt x="394" y="179"/>
                    <a:pt x="399" y="175"/>
                    <a:pt x="404" y="172"/>
                  </a:cubicBezTo>
                  <a:cubicBezTo>
                    <a:pt x="404" y="171"/>
                    <a:pt x="405" y="171"/>
                    <a:pt x="405" y="170"/>
                  </a:cubicBezTo>
                  <a:cubicBezTo>
                    <a:pt x="405" y="170"/>
                    <a:pt x="405" y="170"/>
                    <a:pt x="405" y="170"/>
                  </a:cubicBezTo>
                  <a:cubicBezTo>
                    <a:pt x="404" y="170"/>
                    <a:pt x="404" y="170"/>
                    <a:pt x="403" y="170"/>
                  </a:cubicBezTo>
                  <a:cubicBezTo>
                    <a:pt x="397" y="170"/>
                    <a:pt x="391" y="170"/>
                    <a:pt x="385" y="170"/>
                  </a:cubicBezTo>
                  <a:cubicBezTo>
                    <a:pt x="383" y="170"/>
                    <a:pt x="382" y="170"/>
                    <a:pt x="382" y="168"/>
                  </a:cubicBezTo>
                  <a:cubicBezTo>
                    <a:pt x="380" y="162"/>
                    <a:pt x="378" y="156"/>
                    <a:pt x="376" y="151"/>
                  </a:cubicBezTo>
                  <a:cubicBezTo>
                    <a:pt x="376" y="150"/>
                    <a:pt x="376" y="149"/>
                    <a:pt x="375" y="148"/>
                  </a:cubicBezTo>
                  <a:cubicBezTo>
                    <a:pt x="373" y="155"/>
                    <a:pt x="371" y="161"/>
                    <a:pt x="369" y="168"/>
                  </a:cubicBezTo>
                  <a:cubicBezTo>
                    <a:pt x="369" y="170"/>
                    <a:pt x="368" y="170"/>
                    <a:pt x="366" y="170"/>
                  </a:cubicBezTo>
                  <a:cubicBezTo>
                    <a:pt x="359" y="170"/>
                    <a:pt x="353" y="170"/>
                    <a:pt x="346" y="170"/>
                  </a:cubicBezTo>
                  <a:close/>
                  <a:moveTo>
                    <a:pt x="199" y="207"/>
                  </a:moveTo>
                  <a:cubicBezTo>
                    <a:pt x="206" y="202"/>
                    <a:pt x="212" y="198"/>
                    <a:pt x="218" y="194"/>
                  </a:cubicBezTo>
                  <a:cubicBezTo>
                    <a:pt x="224" y="198"/>
                    <a:pt x="230" y="202"/>
                    <a:pt x="236" y="207"/>
                  </a:cubicBezTo>
                  <a:cubicBezTo>
                    <a:pt x="236" y="206"/>
                    <a:pt x="236" y="205"/>
                    <a:pt x="235" y="205"/>
                  </a:cubicBezTo>
                  <a:cubicBezTo>
                    <a:pt x="234" y="199"/>
                    <a:pt x="232" y="193"/>
                    <a:pt x="230" y="187"/>
                  </a:cubicBezTo>
                  <a:cubicBezTo>
                    <a:pt x="229" y="186"/>
                    <a:pt x="229" y="185"/>
                    <a:pt x="230" y="184"/>
                  </a:cubicBezTo>
                  <a:cubicBezTo>
                    <a:pt x="236" y="181"/>
                    <a:pt x="241" y="177"/>
                    <a:pt x="246" y="173"/>
                  </a:cubicBezTo>
                  <a:cubicBezTo>
                    <a:pt x="246" y="173"/>
                    <a:pt x="247" y="173"/>
                    <a:pt x="247" y="172"/>
                  </a:cubicBezTo>
                  <a:cubicBezTo>
                    <a:pt x="246" y="172"/>
                    <a:pt x="246" y="172"/>
                    <a:pt x="245" y="172"/>
                  </a:cubicBezTo>
                  <a:cubicBezTo>
                    <a:pt x="239" y="172"/>
                    <a:pt x="233" y="172"/>
                    <a:pt x="227" y="172"/>
                  </a:cubicBezTo>
                  <a:cubicBezTo>
                    <a:pt x="225" y="172"/>
                    <a:pt x="225" y="171"/>
                    <a:pt x="224" y="170"/>
                  </a:cubicBezTo>
                  <a:cubicBezTo>
                    <a:pt x="222" y="164"/>
                    <a:pt x="220" y="158"/>
                    <a:pt x="218" y="152"/>
                  </a:cubicBezTo>
                  <a:cubicBezTo>
                    <a:pt x="218" y="152"/>
                    <a:pt x="218" y="151"/>
                    <a:pt x="218" y="150"/>
                  </a:cubicBezTo>
                  <a:cubicBezTo>
                    <a:pt x="215" y="157"/>
                    <a:pt x="213" y="163"/>
                    <a:pt x="211" y="170"/>
                  </a:cubicBezTo>
                  <a:cubicBezTo>
                    <a:pt x="211" y="171"/>
                    <a:pt x="210" y="172"/>
                    <a:pt x="209" y="172"/>
                  </a:cubicBezTo>
                  <a:cubicBezTo>
                    <a:pt x="202" y="172"/>
                    <a:pt x="196" y="172"/>
                    <a:pt x="190" y="172"/>
                  </a:cubicBezTo>
                  <a:cubicBezTo>
                    <a:pt x="190" y="172"/>
                    <a:pt x="189" y="172"/>
                    <a:pt x="188" y="172"/>
                  </a:cubicBezTo>
                  <a:cubicBezTo>
                    <a:pt x="194" y="176"/>
                    <a:pt x="199" y="180"/>
                    <a:pt x="205" y="184"/>
                  </a:cubicBezTo>
                  <a:cubicBezTo>
                    <a:pt x="206" y="185"/>
                    <a:pt x="206" y="186"/>
                    <a:pt x="206" y="187"/>
                  </a:cubicBezTo>
                  <a:cubicBezTo>
                    <a:pt x="205" y="187"/>
                    <a:pt x="205" y="188"/>
                    <a:pt x="205" y="188"/>
                  </a:cubicBezTo>
                  <a:cubicBezTo>
                    <a:pt x="203" y="194"/>
                    <a:pt x="201" y="201"/>
                    <a:pt x="199" y="207"/>
                  </a:cubicBezTo>
                  <a:close/>
                  <a:moveTo>
                    <a:pt x="459" y="173"/>
                  </a:moveTo>
                  <a:cubicBezTo>
                    <a:pt x="462" y="176"/>
                    <a:pt x="464" y="178"/>
                    <a:pt x="467" y="180"/>
                  </a:cubicBezTo>
                  <a:cubicBezTo>
                    <a:pt x="473" y="185"/>
                    <a:pt x="479" y="187"/>
                    <a:pt x="487" y="186"/>
                  </a:cubicBezTo>
                  <a:cubicBezTo>
                    <a:pt x="497" y="185"/>
                    <a:pt x="505" y="180"/>
                    <a:pt x="512" y="173"/>
                  </a:cubicBezTo>
                  <a:cubicBezTo>
                    <a:pt x="513" y="173"/>
                    <a:pt x="513" y="173"/>
                    <a:pt x="513" y="173"/>
                  </a:cubicBezTo>
                  <a:cubicBezTo>
                    <a:pt x="496" y="160"/>
                    <a:pt x="478" y="162"/>
                    <a:pt x="459" y="173"/>
                  </a:cubicBezTo>
                  <a:close/>
                  <a:moveTo>
                    <a:pt x="174" y="183"/>
                  </a:moveTo>
                  <a:cubicBezTo>
                    <a:pt x="157" y="175"/>
                    <a:pt x="129" y="183"/>
                    <a:pt x="122" y="197"/>
                  </a:cubicBezTo>
                  <a:cubicBezTo>
                    <a:pt x="131" y="201"/>
                    <a:pt x="140" y="204"/>
                    <a:pt x="150" y="203"/>
                  </a:cubicBezTo>
                  <a:cubicBezTo>
                    <a:pt x="162" y="201"/>
                    <a:pt x="169" y="194"/>
                    <a:pt x="174" y="183"/>
                  </a:cubicBezTo>
                  <a:close/>
                  <a:moveTo>
                    <a:pt x="0" y="47"/>
                  </a:moveTo>
                  <a:cubicBezTo>
                    <a:pt x="0" y="55"/>
                    <a:pt x="1" y="62"/>
                    <a:pt x="5" y="68"/>
                  </a:cubicBezTo>
                  <a:cubicBezTo>
                    <a:pt x="8" y="76"/>
                    <a:pt x="14" y="82"/>
                    <a:pt x="23" y="84"/>
                  </a:cubicBezTo>
                  <a:cubicBezTo>
                    <a:pt x="27" y="85"/>
                    <a:pt x="32" y="86"/>
                    <a:pt x="37" y="85"/>
                  </a:cubicBezTo>
                  <a:cubicBezTo>
                    <a:pt x="32" y="64"/>
                    <a:pt x="22" y="51"/>
                    <a:pt x="0" y="47"/>
                  </a:cubicBezTo>
                  <a:close/>
                  <a:moveTo>
                    <a:pt x="131" y="173"/>
                  </a:moveTo>
                  <a:cubicBezTo>
                    <a:pt x="114" y="161"/>
                    <a:pt x="91" y="161"/>
                    <a:pt x="78" y="173"/>
                  </a:cubicBezTo>
                  <a:cubicBezTo>
                    <a:pt x="84" y="179"/>
                    <a:pt x="91" y="183"/>
                    <a:pt x="99" y="185"/>
                  </a:cubicBezTo>
                  <a:cubicBezTo>
                    <a:pt x="105" y="187"/>
                    <a:pt x="111" y="187"/>
                    <a:pt x="116" y="184"/>
                  </a:cubicBezTo>
                  <a:cubicBezTo>
                    <a:pt x="122" y="182"/>
                    <a:pt x="127" y="178"/>
                    <a:pt x="131" y="173"/>
                  </a:cubicBezTo>
                  <a:close/>
                  <a:moveTo>
                    <a:pt x="417" y="183"/>
                  </a:moveTo>
                  <a:cubicBezTo>
                    <a:pt x="420" y="191"/>
                    <a:pt x="425" y="197"/>
                    <a:pt x="433" y="201"/>
                  </a:cubicBezTo>
                  <a:cubicBezTo>
                    <a:pt x="440" y="204"/>
                    <a:pt x="448" y="203"/>
                    <a:pt x="455" y="202"/>
                  </a:cubicBezTo>
                  <a:cubicBezTo>
                    <a:pt x="460" y="201"/>
                    <a:pt x="464" y="199"/>
                    <a:pt x="468" y="196"/>
                  </a:cubicBezTo>
                  <a:cubicBezTo>
                    <a:pt x="462" y="189"/>
                    <a:pt x="455" y="183"/>
                    <a:pt x="446" y="181"/>
                  </a:cubicBezTo>
                  <a:cubicBezTo>
                    <a:pt x="436" y="179"/>
                    <a:pt x="426" y="180"/>
                    <a:pt x="417" y="183"/>
                  </a:cubicBezTo>
                  <a:close/>
                  <a:moveTo>
                    <a:pt x="554" y="85"/>
                  </a:moveTo>
                  <a:cubicBezTo>
                    <a:pt x="566" y="86"/>
                    <a:pt x="576" y="83"/>
                    <a:pt x="583" y="73"/>
                  </a:cubicBezTo>
                  <a:cubicBezTo>
                    <a:pt x="587" y="68"/>
                    <a:pt x="590" y="61"/>
                    <a:pt x="590" y="54"/>
                  </a:cubicBezTo>
                  <a:cubicBezTo>
                    <a:pt x="591" y="52"/>
                    <a:pt x="591" y="50"/>
                    <a:pt x="591" y="47"/>
                  </a:cubicBezTo>
                  <a:cubicBezTo>
                    <a:pt x="569" y="51"/>
                    <a:pt x="559" y="64"/>
                    <a:pt x="554" y="85"/>
                  </a:cubicBezTo>
                  <a:close/>
                  <a:moveTo>
                    <a:pt x="576" y="95"/>
                  </a:moveTo>
                  <a:cubicBezTo>
                    <a:pt x="560" y="92"/>
                    <a:pt x="536" y="105"/>
                    <a:pt x="531" y="122"/>
                  </a:cubicBezTo>
                  <a:cubicBezTo>
                    <a:pt x="538" y="125"/>
                    <a:pt x="545" y="126"/>
                    <a:pt x="552" y="124"/>
                  </a:cubicBezTo>
                  <a:cubicBezTo>
                    <a:pt x="561" y="121"/>
                    <a:pt x="567" y="115"/>
                    <a:pt x="571" y="107"/>
                  </a:cubicBezTo>
                  <a:cubicBezTo>
                    <a:pt x="574" y="104"/>
                    <a:pt x="575" y="100"/>
                    <a:pt x="576" y="95"/>
                  </a:cubicBezTo>
                  <a:close/>
                  <a:moveTo>
                    <a:pt x="15" y="95"/>
                  </a:moveTo>
                  <a:cubicBezTo>
                    <a:pt x="15" y="96"/>
                    <a:pt x="15" y="96"/>
                    <a:pt x="15" y="96"/>
                  </a:cubicBezTo>
                  <a:cubicBezTo>
                    <a:pt x="17" y="104"/>
                    <a:pt x="20" y="110"/>
                    <a:pt x="25" y="116"/>
                  </a:cubicBezTo>
                  <a:cubicBezTo>
                    <a:pt x="32" y="123"/>
                    <a:pt x="40" y="126"/>
                    <a:pt x="50" y="125"/>
                  </a:cubicBezTo>
                  <a:cubicBezTo>
                    <a:pt x="54" y="125"/>
                    <a:pt x="57" y="123"/>
                    <a:pt x="60" y="123"/>
                  </a:cubicBezTo>
                  <a:cubicBezTo>
                    <a:pt x="49" y="102"/>
                    <a:pt x="36" y="94"/>
                    <a:pt x="15" y="95"/>
                  </a:cubicBezTo>
                  <a:close/>
                  <a:moveTo>
                    <a:pt x="92" y="152"/>
                  </a:moveTo>
                  <a:cubicBezTo>
                    <a:pt x="84" y="144"/>
                    <a:pt x="75" y="137"/>
                    <a:pt x="63" y="135"/>
                  </a:cubicBezTo>
                  <a:cubicBezTo>
                    <a:pt x="56" y="134"/>
                    <a:pt x="48" y="135"/>
                    <a:pt x="41" y="138"/>
                  </a:cubicBezTo>
                  <a:cubicBezTo>
                    <a:pt x="46" y="146"/>
                    <a:pt x="52" y="152"/>
                    <a:pt x="60" y="157"/>
                  </a:cubicBezTo>
                  <a:cubicBezTo>
                    <a:pt x="70" y="162"/>
                    <a:pt x="83" y="160"/>
                    <a:pt x="92" y="152"/>
                  </a:cubicBezTo>
                  <a:close/>
                  <a:moveTo>
                    <a:pt x="499" y="152"/>
                  </a:moveTo>
                  <a:cubicBezTo>
                    <a:pt x="508" y="160"/>
                    <a:pt x="520" y="162"/>
                    <a:pt x="530" y="157"/>
                  </a:cubicBezTo>
                  <a:cubicBezTo>
                    <a:pt x="537" y="154"/>
                    <a:pt x="542" y="149"/>
                    <a:pt x="546" y="144"/>
                  </a:cubicBezTo>
                  <a:cubicBezTo>
                    <a:pt x="547" y="142"/>
                    <a:pt x="549" y="140"/>
                    <a:pt x="550" y="138"/>
                  </a:cubicBezTo>
                  <a:cubicBezTo>
                    <a:pt x="535" y="130"/>
                    <a:pt x="510" y="137"/>
                    <a:pt x="499" y="152"/>
                  </a:cubicBezTo>
                  <a:close/>
                  <a:moveTo>
                    <a:pt x="560" y="50"/>
                  </a:moveTo>
                  <a:cubicBezTo>
                    <a:pt x="578" y="36"/>
                    <a:pt x="578" y="14"/>
                    <a:pt x="562" y="0"/>
                  </a:cubicBezTo>
                  <a:cubicBezTo>
                    <a:pt x="549" y="18"/>
                    <a:pt x="549" y="32"/>
                    <a:pt x="560" y="50"/>
                  </a:cubicBezTo>
                  <a:close/>
                  <a:moveTo>
                    <a:pt x="31" y="50"/>
                  </a:moveTo>
                  <a:cubicBezTo>
                    <a:pt x="42" y="35"/>
                    <a:pt x="41" y="13"/>
                    <a:pt x="29" y="0"/>
                  </a:cubicBezTo>
                  <a:cubicBezTo>
                    <a:pt x="13" y="14"/>
                    <a:pt x="13" y="36"/>
                    <a:pt x="31" y="50"/>
                  </a:cubicBezTo>
                  <a:close/>
                  <a:moveTo>
                    <a:pt x="175" y="174"/>
                  </a:moveTo>
                  <a:cubicBezTo>
                    <a:pt x="175" y="158"/>
                    <a:pt x="157" y="140"/>
                    <a:pt x="143" y="141"/>
                  </a:cubicBezTo>
                  <a:cubicBezTo>
                    <a:pt x="140" y="164"/>
                    <a:pt x="155" y="175"/>
                    <a:pt x="175" y="174"/>
                  </a:cubicBezTo>
                  <a:close/>
                  <a:moveTo>
                    <a:pt x="504" y="101"/>
                  </a:moveTo>
                  <a:cubicBezTo>
                    <a:pt x="496" y="107"/>
                    <a:pt x="490" y="114"/>
                    <a:pt x="490" y="124"/>
                  </a:cubicBezTo>
                  <a:cubicBezTo>
                    <a:pt x="489" y="131"/>
                    <a:pt x="491" y="138"/>
                    <a:pt x="493" y="145"/>
                  </a:cubicBezTo>
                  <a:cubicBezTo>
                    <a:pt x="511" y="136"/>
                    <a:pt x="518" y="119"/>
                    <a:pt x="504" y="101"/>
                  </a:cubicBezTo>
                  <a:close/>
                  <a:moveTo>
                    <a:pt x="67" y="116"/>
                  </a:moveTo>
                  <a:cubicBezTo>
                    <a:pt x="79" y="105"/>
                    <a:pt x="79" y="80"/>
                    <a:pt x="68" y="71"/>
                  </a:cubicBezTo>
                  <a:cubicBezTo>
                    <a:pt x="49" y="85"/>
                    <a:pt x="53" y="104"/>
                    <a:pt x="67" y="116"/>
                  </a:cubicBezTo>
                  <a:close/>
                  <a:moveTo>
                    <a:pt x="58" y="38"/>
                  </a:moveTo>
                  <a:cubicBezTo>
                    <a:pt x="50" y="41"/>
                    <a:pt x="43" y="46"/>
                    <a:pt x="40" y="56"/>
                  </a:cubicBezTo>
                  <a:cubicBezTo>
                    <a:pt x="37" y="65"/>
                    <a:pt x="41" y="73"/>
                    <a:pt x="46" y="81"/>
                  </a:cubicBezTo>
                  <a:cubicBezTo>
                    <a:pt x="62" y="67"/>
                    <a:pt x="65" y="53"/>
                    <a:pt x="58" y="38"/>
                  </a:cubicBezTo>
                  <a:close/>
                  <a:moveTo>
                    <a:pt x="98" y="145"/>
                  </a:moveTo>
                  <a:cubicBezTo>
                    <a:pt x="106" y="130"/>
                    <a:pt x="100" y="109"/>
                    <a:pt x="87" y="101"/>
                  </a:cubicBezTo>
                  <a:cubicBezTo>
                    <a:pt x="82" y="108"/>
                    <a:pt x="78" y="116"/>
                    <a:pt x="80" y="125"/>
                  </a:cubicBezTo>
                  <a:cubicBezTo>
                    <a:pt x="82" y="135"/>
                    <a:pt x="89" y="140"/>
                    <a:pt x="98" y="145"/>
                  </a:cubicBezTo>
                  <a:close/>
                  <a:moveTo>
                    <a:pt x="522" y="71"/>
                  </a:moveTo>
                  <a:cubicBezTo>
                    <a:pt x="517" y="78"/>
                    <a:pt x="514" y="85"/>
                    <a:pt x="514" y="93"/>
                  </a:cubicBezTo>
                  <a:cubicBezTo>
                    <a:pt x="515" y="102"/>
                    <a:pt x="518" y="109"/>
                    <a:pt x="523" y="116"/>
                  </a:cubicBezTo>
                  <a:cubicBezTo>
                    <a:pt x="539" y="103"/>
                    <a:pt x="541" y="84"/>
                    <a:pt x="522" y="71"/>
                  </a:cubicBezTo>
                  <a:close/>
                  <a:moveTo>
                    <a:pt x="456" y="164"/>
                  </a:moveTo>
                  <a:cubicBezTo>
                    <a:pt x="480" y="160"/>
                    <a:pt x="486" y="142"/>
                    <a:pt x="478" y="125"/>
                  </a:cubicBezTo>
                  <a:cubicBezTo>
                    <a:pt x="463" y="129"/>
                    <a:pt x="453" y="148"/>
                    <a:pt x="456" y="164"/>
                  </a:cubicBezTo>
                  <a:close/>
                  <a:moveTo>
                    <a:pt x="416" y="174"/>
                  </a:moveTo>
                  <a:cubicBezTo>
                    <a:pt x="426" y="174"/>
                    <a:pt x="435" y="173"/>
                    <a:pt x="442" y="165"/>
                  </a:cubicBezTo>
                  <a:cubicBezTo>
                    <a:pt x="448" y="158"/>
                    <a:pt x="448" y="150"/>
                    <a:pt x="448" y="141"/>
                  </a:cubicBezTo>
                  <a:cubicBezTo>
                    <a:pt x="430" y="143"/>
                    <a:pt x="420" y="153"/>
                    <a:pt x="416" y="174"/>
                  </a:cubicBezTo>
                  <a:close/>
                  <a:moveTo>
                    <a:pt x="113" y="124"/>
                  </a:moveTo>
                  <a:cubicBezTo>
                    <a:pt x="103" y="141"/>
                    <a:pt x="115" y="163"/>
                    <a:pt x="134" y="164"/>
                  </a:cubicBezTo>
                  <a:cubicBezTo>
                    <a:pt x="135" y="155"/>
                    <a:pt x="134" y="147"/>
                    <a:pt x="130" y="139"/>
                  </a:cubicBezTo>
                  <a:cubicBezTo>
                    <a:pt x="126" y="132"/>
                    <a:pt x="120" y="128"/>
                    <a:pt x="113" y="124"/>
                  </a:cubicBezTo>
                  <a:close/>
                  <a:moveTo>
                    <a:pt x="532" y="38"/>
                  </a:moveTo>
                  <a:cubicBezTo>
                    <a:pt x="529" y="43"/>
                    <a:pt x="528" y="54"/>
                    <a:pt x="530" y="60"/>
                  </a:cubicBezTo>
                  <a:cubicBezTo>
                    <a:pt x="533" y="69"/>
                    <a:pt x="538" y="75"/>
                    <a:pt x="545" y="81"/>
                  </a:cubicBezTo>
                  <a:cubicBezTo>
                    <a:pt x="558" y="66"/>
                    <a:pt x="551" y="42"/>
                    <a:pt x="532" y="38"/>
                  </a:cubicBezTo>
                  <a:close/>
                  <a:moveTo>
                    <a:pt x="159" y="81"/>
                  </a:moveTo>
                  <a:cubicBezTo>
                    <a:pt x="159" y="84"/>
                    <a:pt x="160" y="86"/>
                    <a:pt x="160" y="88"/>
                  </a:cubicBezTo>
                  <a:cubicBezTo>
                    <a:pt x="161" y="89"/>
                    <a:pt x="160" y="90"/>
                    <a:pt x="160" y="90"/>
                  </a:cubicBezTo>
                  <a:cubicBezTo>
                    <a:pt x="158" y="92"/>
                    <a:pt x="156" y="93"/>
                    <a:pt x="154" y="95"/>
                  </a:cubicBezTo>
                  <a:cubicBezTo>
                    <a:pt x="157" y="95"/>
                    <a:pt x="159" y="95"/>
                    <a:pt x="161" y="96"/>
                  </a:cubicBezTo>
                  <a:cubicBezTo>
                    <a:pt x="162" y="96"/>
                    <a:pt x="163" y="96"/>
                    <a:pt x="164" y="98"/>
                  </a:cubicBezTo>
                  <a:cubicBezTo>
                    <a:pt x="165" y="99"/>
                    <a:pt x="166" y="101"/>
                    <a:pt x="166" y="104"/>
                  </a:cubicBezTo>
                  <a:cubicBezTo>
                    <a:pt x="167" y="101"/>
                    <a:pt x="168" y="99"/>
                    <a:pt x="169" y="97"/>
                  </a:cubicBezTo>
                  <a:cubicBezTo>
                    <a:pt x="170" y="96"/>
                    <a:pt x="170" y="96"/>
                    <a:pt x="172" y="96"/>
                  </a:cubicBezTo>
                  <a:cubicBezTo>
                    <a:pt x="174" y="95"/>
                    <a:pt x="176" y="95"/>
                    <a:pt x="178" y="95"/>
                  </a:cubicBezTo>
                  <a:cubicBezTo>
                    <a:pt x="176" y="93"/>
                    <a:pt x="175" y="92"/>
                    <a:pt x="173" y="90"/>
                  </a:cubicBezTo>
                  <a:cubicBezTo>
                    <a:pt x="172" y="90"/>
                    <a:pt x="172" y="89"/>
                    <a:pt x="172" y="88"/>
                  </a:cubicBezTo>
                  <a:cubicBezTo>
                    <a:pt x="173" y="86"/>
                    <a:pt x="173" y="84"/>
                    <a:pt x="174" y="81"/>
                  </a:cubicBezTo>
                  <a:cubicBezTo>
                    <a:pt x="171" y="82"/>
                    <a:pt x="170" y="84"/>
                    <a:pt x="168" y="85"/>
                  </a:cubicBezTo>
                  <a:cubicBezTo>
                    <a:pt x="167" y="85"/>
                    <a:pt x="166" y="85"/>
                    <a:pt x="165" y="85"/>
                  </a:cubicBezTo>
                  <a:cubicBezTo>
                    <a:pt x="163" y="84"/>
                    <a:pt x="161" y="82"/>
                    <a:pt x="159" y="81"/>
                  </a:cubicBezTo>
                  <a:close/>
                  <a:moveTo>
                    <a:pt x="340" y="95"/>
                  </a:moveTo>
                  <a:cubicBezTo>
                    <a:pt x="338" y="93"/>
                    <a:pt x="336" y="92"/>
                    <a:pt x="335" y="91"/>
                  </a:cubicBezTo>
                  <a:cubicBezTo>
                    <a:pt x="333" y="90"/>
                    <a:pt x="333" y="89"/>
                    <a:pt x="334" y="87"/>
                  </a:cubicBezTo>
                  <a:cubicBezTo>
                    <a:pt x="334" y="85"/>
                    <a:pt x="334" y="83"/>
                    <a:pt x="335" y="81"/>
                  </a:cubicBezTo>
                  <a:cubicBezTo>
                    <a:pt x="333" y="82"/>
                    <a:pt x="331" y="83"/>
                    <a:pt x="329" y="85"/>
                  </a:cubicBezTo>
                  <a:cubicBezTo>
                    <a:pt x="328" y="85"/>
                    <a:pt x="327" y="85"/>
                    <a:pt x="326" y="85"/>
                  </a:cubicBezTo>
                  <a:cubicBezTo>
                    <a:pt x="325" y="83"/>
                    <a:pt x="323" y="82"/>
                    <a:pt x="320" y="81"/>
                  </a:cubicBezTo>
                  <a:cubicBezTo>
                    <a:pt x="321" y="84"/>
                    <a:pt x="321" y="86"/>
                    <a:pt x="322" y="88"/>
                  </a:cubicBezTo>
                  <a:cubicBezTo>
                    <a:pt x="322" y="89"/>
                    <a:pt x="322" y="90"/>
                    <a:pt x="321" y="90"/>
                  </a:cubicBezTo>
                  <a:cubicBezTo>
                    <a:pt x="319" y="92"/>
                    <a:pt x="318" y="93"/>
                    <a:pt x="316" y="95"/>
                  </a:cubicBezTo>
                  <a:cubicBezTo>
                    <a:pt x="318" y="95"/>
                    <a:pt x="320" y="95"/>
                    <a:pt x="323" y="96"/>
                  </a:cubicBezTo>
                  <a:cubicBezTo>
                    <a:pt x="324" y="96"/>
                    <a:pt x="325" y="96"/>
                    <a:pt x="325" y="97"/>
                  </a:cubicBezTo>
                  <a:cubicBezTo>
                    <a:pt x="326" y="99"/>
                    <a:pt x="327" y="101"/>
                    <a:pt x="328" y="104"/>
                  </a:cubicBezTo>
                  <a:cubicBezTo>
                    <a:pt x="329" y="101"/>
                    <a:pt x="330" y="100"/>
                    <a:pt x="330" y="98"/>
                  </a:cubicBezTo>
                  <a:cubicBezTo>
                    <a:pt x="331" y="96"/>
                    <a:pt x="332" y="95"/>
                    <a:pt x="333" y="95"/>
                  </a:cubicBezTo>
                  <a:cubicBezTo>
                    <a:pt x="335" y="96"/>
                    <a:pt x="337" y="95"/>
                    <a:pt x="340" y="95"/>
                  </a:cubicBezTo>
                  <a:close/>
                  <a:moveTo>
                    <a:pt x="399" y="81"/>
                  </a:moveTo>
                  <a:cubicBezTo>
                    <a:pt x="397" y="82"/>
                    <a:pt x="395" y="84"/>
                    <a:pt x="393" y="85"/>
                  </a:cubicBezTo>
                  <a:cubicBezTo>
                    <a:pt x="393" y="85"/>
                    <a:pt x="392" y="85"/>
                    <a:pt x="391" y="85"/>
                  </a:cubicBezTo>
                  <a:cubicBezTo>
                    <a:pt x="389" y="84"/>
                    <a:pt x="387" y="82"/>
                    <a:pt x="385" y="81"/>
                  </a:cubicBezTo>
                  <a:cubicBezTo>
                    <a:pt x="385" y="83"/>
                    <a:pt x="386" y="85"/>
                    <a:pt x="386" y="87"/>
                  </a:cubicBezTo>
                  <a:cubicBezTo>
                    <a:pt x="387" y="89"/>
                    <a:pt x="386" y="90"/>
                    <a:pt x="385" y="91"/>
                  </a:cubicBezTo>
                  <a:cubicBezTo>
                    <a:pt x="384" y="92"/>
                    <a:pt x="382" y="93"/>
                    <a:pt x="380" y="95"/>
                  </a:cubicBezTo>
                  <a:cubicBezTo>
                    <a:pt x="383" y="95"/>
                    <a:pt x="385" y="95"/>
                    <a:pt x="387" y="96"/>
                  </a:cubicBezTo>
                  <a:cubicBezTo>
                    <a:pt x="388" y="96"/>
                    <a:pt x="389" y="96"/>
                    <a:pt x="390" y="97"/>
                  </a:cubicBezTo>
                  <a:cubicBezTo>
                    <a:pt x="390" y="99"/>
                    <a:pt x="391" y="101"/>
                    <a:pt x="392" y="104"/>
                  </a:cubicBezTo>
                  <a:cubicBezTo>
                    <a:pt x="393" y="101"/>
                    <a:pt x="394" y="100"/>
                    <a:pt x="395" y="98"/>
                  </a:cubicBezTo>
                  <a:cubicBezTo>
                    <a:pt x="395" y="96"/>
                    <a:pt x="396" y="95"/>
                    <a:pt x="398" y="95"/>
                  </a:cubicBezTo>
                  <a:cubicBezTo>
                    <a:pt x="400" y="96"/>
                    <a:pt x="402" y="95"/>
                    <a:pt x="404" y="95"/>
                  </a:cubicBezTo>
                  <a:cubicBezTo>
                    <a:pt x="402" y="93"/>
                    <a:pt x="400" y="92"/>
                    <a:pt x="399" y="90"/>
                  </a:cubicBezTo>
                  <a:cubicBezTo>
                    <a:pt x="398" y="90"/>
                    <a:pt x="398" y="89"/>
                    <a:pt x="398" y="88"/>
                  </a:cubicBezTo>
                  <a:cubicBezTo>
                    <a:pt x="398" y="86"/>
                    <a:pt x="399" y="84"/>
                    <a:pt x="399" y="81"/>
                  </a:cubicBezTo>
                  <a:close/>
                  <a:moveTo>
                    <a:pt x="303" y="81"/>
                  </a:moveTo>
                  <a:cubicBezTo>
                    <a:pt x="301" y="82"/>
                    <a:pt x="299" y="83"/>
                    <a:pt x="297" y="85"/>
                  </a:cubicBezTo>
                  <a:cubicBezTo>
                    <a:pt x="296" y="85"/>
                    <a:pt x="295" y="85"/>
                    <a:pt x="294" y="85"/>
                  </a:cubicBezTo>
                  <a:cubicBezTo>
                    <a:pt x="292" y="83"/>
                    <a:pt x="290" y="82"/>
                    <a:pt x="288" y="81"/>
                  </a:cubicBezTo>
                  <a:cubicBezTo>
                    <a:pt x="289" y="84"/>
                    <a:pt x="289" y="86"/>
                    <a:pt x="290" y="88"/>
                  </a:cubicBezTo>
                  <a:cubicBezTo>
                    <a:pt x="290" y="89"/>
                    <a:pt x="290" y="90"/>
                    <a:pt x="289" y="90"/>
                  </a:cubicBezTo>
                  <a:cubicBezTo>
                    <a:pt x="287" y="92"/>
                    <a:pt x="286" y="93"/>
                    <a:pt x="284" y="95"/>
                  </a:cubicBezTo>
                  <a:cubicBezTo>
                    <a:pt x="286" y="95"/>
                    <a:pt x="288" y="96"/>
                    <a:pt x="290" y="95"/>
                  </a:cubicBezTo>
                  <a:cubicBezTo>
                    <a:pt x="292" y="95"/>
                    <a:pt x="292" y="96"/>
                    <a:pt x="293" y="98"/>
                  </a:cubicBezTo>
                  <a:cubicBezTo>
                    <a:pt x="294" y="100"/>
                    <a:pt x="295" y="101"/>
                    <a:pt x="295" y="104"/>
                  </a:cubicBezTo>
                  <a:cubicBezTo>
                    <a:pt x="296" y="101"/>
                    <a:pt x="297" y="99"/>
                    <a:pt x="298" y="97"/>
                  </a:cubicBezTo>
                  <a:cubicBezTo>
                    <a:pt x="299" y="96"/>
                    <a:pt x="299" y="96"/>
                    <a:pt x="300" y="96"/>
                  </a:cubicBezTo>
                  <a:cubicBezTo>
                    <a:pt x="303" y="95"/>
                    <a:pt x="305" y="95"/>
                    <a:pt x="307" y="95"/>
                  </a:cubicBezTo>
                  <a:cubicBezTo>
                    <a:pt x="305" y="93"/>
                    <a:pt x="304" y="92"/>
                    <a:pt x="302" y="90"/>
                  </a:cubicBezTo>
                  <a:cubicBezTo>
                    <a:pt x="301" y="90"/>
                    <a:pt x="301" y="89"/>
                    <a:pt x="301" y="88"/>
                  </a:cubicBezTo>
                  <a:cubicBezTo>
                    <a:pt x="302" y="86"/>
                    <a:pt x="302" y="84"/>
                    <a:pt x="303" y="81"/>
                  </a:cubicBezTo>
                  <a:close/>
                  <a:moveTo>
                    <a:pt x="445" y="95"/>
                  </a:moveTo>
                  <a:cubicBezTo>
                    <a:pt x="447" y="95"/>
                    <a:pt x="449" y="96"/>
                    <a:pt x="451" y="95"/>
                  </a:cubicBezTo>
                  <a:cubicBezTo>
                    <a:pt x="453" y="95"/>
                    <a:pt x="454" y="96"/>
                    <a:pt x="454" y="98"/>
                  </a:cubicBezTo>
                  <a:cubicBezTo>
                    <a:pt x="455" y="100"/>
                    <a:pt x="456" y="101"/>
                    <a:pt x="457" y="104"/>
                  </a:cubicBezTo>
                  <a:cubicBezTo>
                    <a:pt x="458" y="101"/>
                    <a:pt x="459" y="99"/>
                    <a:pt x="459" y="97"/>
                  </a:cubicBezTo>
                  <a:cubicBezTo>
                    <a:pt x="460" y="96"/>
                    <a:pt x="460" y="96"/>
                    <a:pt x="462" y="96"/>
                  </a:cubicBezTo>
                  <a:cubicBezTo>
                    <a:pt x="464" y="95"/>
                    <a:pt x="466" y="95"/>
                    <a:pt x="468" y="95"/>
                  </a:cubicBezTo>
                  <a:cubicBezTo>
                    <a:pt x="466" y="93"/>
                    <a:pt x="465" y="92"/>
                    <a:pt x="463" y="90"/>
                  </a:cubicBezTo>
                  <a:cubicBezTo>
                    <a:pt x="463" y="90"/>
                    <a:pt x="462" y="89"/>
                    <a:pt x="462" y="88"/>
                  </a:cubicBezTo>
                  <a:cubicBezTo>
                    <a:pt x="463" y="86"/>
                    <a:pt x="463" y="84"/>
                    <a:pt x="464" y="81"/>
                  </a:cubicBezTo>
                  <a:cubicBezTo>
                    <a:pt x="462" y="82"/>
                    <a:pt x="460" y="83"/>
                    <a:pt x="458" y="85"/>
                  </a:cubicBezTo>
                  <a:cubicBezTo>
                    <a:pt x="457" y="85"/>
                    <a:pt x="456" y="85"/>
                    <a:pt x="455" y="85"/>
                  </a:cubicBezTo>
                  <a:cubicBezTo>
                    <a:pt x="453" y="83"/>
                    <a:pt x="452" y="82"/>
                    <a:pt x="449" y="81"/>
                  </a:cubicBezTo>
                  <a:cubicBezTo>
                    <a:pt x="450" y="84"/>
                    <a:pt x="450" y="86"/>
                    <a:pt x="451" y="88"/>
                  </a:cubicBezTo>
                  <a:cubicBezTo>
                    <a:pt x="451" y="89"/>
                    <a:pt x="451" y="90"/>
                    <a:pt x="450" y="90"/>
                  </a:cubicBezTo>
                  <a:cubicBezTo>
                    <a:pt x="448" y="92"/>
                    <a:pt x="447" y="93"/>
                    <a:pt x="445" y="95"/>
                  </a:cubicBezTo>
                  <a:close/>
                  <a:moveTo>
                    <a:pt x="424" y="104"/>
                  </a:moveTo>
                  <a:cubicBezTo>
                    <a:pt x="425" y="101"/>
                    <a:pt x="426" y="100"/>
                    <a:pt x="427" y="98"/>
                  </a:cubicBezTo>
                  <a:cubicBezTo>
                    <a:pt x="427" y="96"/>
                    <a:pt x="428" y="95"/>
                    <a:pt x="430" y="95"/>
                  </a:cubicBezTo>
                  <a:cubicBezTo>
                    <a:pt x="432" y="96"/>
                    <a:pt x="434" y="95"/>
                    <a:pt x="436" y="95"/>
                  </a:cubicBezTo>
                  <a:cubicBezTo>
                    <a:pt x="434" y="93"/>
                    <a:pt x="433" y="92"/>
                    <a:pt x="431" y="90"/>
                  </a:cubicBezTo>
                  <a:cubicBezTo>
                    <a:pt x="430" y="90"/>
                    <a:pt x="430" y="89"/>
                    <a:pt x="430" y="88"/>
                  </a:cubicBezTo>
                  <a:cubicBezTo>
                    <a:pt x="431" y="86"/>
                    <a:pt x="431" y="84"/>
                    <a:pt x="432" y="81"/>
                  </a:cubicBezTo>
                  <a:cubicBezTo>
                    <a:pt x="429" y="82"/>
                    <a:pt x="428" y="84"/>
                    <a:pt x="426" y="85"/>
                  </a:cubicBezTo>
                  <a:cubicBezTo>
                    <a:pt x="425" y="85"/>
                    <a:pt x="424" y="85"/>
                    <a:pt x="423" y="85"/>
                  </a:cubicBezTo>
                  <a:cubicBezTo>
                    <a:pt x="421" y="84"/>
                    <a:pt x="419" y="82"/>
                    <a:pt x="417" y="81"/>
                  </a:cubicBezTo>
                  <a:cubicBezTo>
                    <a:pt x="418" y="83"/>
                    <a:pt x="418" y="85"/>
                    <a:pt x="418" y="87"/>
                  </a:cubicBezTo>
                  <a:cubicBezTo>
                    <a:pt x="419" y="89"/>
                    <a:pt x="419" y="90"/>
                    <a:pt x="417" y="91"/>
                  </a:cubicBezTo>
                  <a:cubicBezTo>
                    <a:pt x="416" y="92"/>
                    <a:pt x="414" y="93"/>
                    <a:pt x="413" y="95"/>
                  </a:cubicBezTo>
                  <a:cubicBezTo>
                    <a:pt x="415" y="95"/>
                    <a:pt x="417" y="95"/>
                    <a:pt x="419" y="95"/>
                  </a:cubicBezTo>
                  <a:cubicBezTo>
                    <a:pt x="421" y="96"/>
                    <a:pt x="421" y="96"/>
                    <a:pt x="422" y="98"/>
                  </a:cubicBezTo>
                  <a:cubicBezTo>
                    <a:pt x="423" y="99"/>
                    <a:pt x="423" y="101"/>
                    <a:pt x="424" y="104"/>
                  </a:cubicBezTo>
                  <a:close/>
                  <a:moveTo>
                    <a:pt x="211" y="95"/>
                  </a:moveTo>
                  <a:cubicBezTo>
                    <a:pt x="209" y="93"/>
                    <a:pt x="207" y="92"/>
                    <a:pt x="205" y="90"/>
                  </a:cubicBezTo>
                  <a:cubicBezTo>
                    <a:pt x="204" y="90"/>
                    <a:pt x="204" y="89"/>
                    <a:pt x="204" y="88"/>
                  </a:cubicBezTo>
                  <a:cubicBezTo>
                    <a:pt x="205" y="86"/>
                    <a:pt x="205" y="84"/>
                    <a:pt x="206" y="81"/>
                  </a:cubicBezTo>
                  <a:cubicBezTo>
                    <a:pt x="204" y="82"/>
                    <a:pt x="202" y="84"/>
                    <a:pt x="200" y="85"/>
                  </a:cubicBezTo>
                  <a:cubicBezTo>
                    <a:pt x="199" y="85"/>
                    <a:pt x="198" y="85"/>
                    <a:pt x="198" y="85"/>
                  </a:cubicBezTo>
                  <a:cubicBezTo>
                    <a:pt x="196" y="84"/>
                    <a:pt x="194" y="82"/>
                    <a:pt x="191" y="81"/>
                  </a:cubicBezTo>
                  <a:cubicBezTo>
                    <a:pt x="192" y="84"/>
                    <a:pt x="192" y="86"/>
                    <a:pt x="193" y="88"/>
                  </a:cubicBezTo>
                  <a:cubicBezTo>
                    <a:pt x="193" y="89"/>
                    <a:pt x="193" y="90"/>
                    <a:pt x="192" y="90"/>
                  </a:cubicBezTo>
                  <a:cubicBezTo>
                    <a:pt x="190" y="92"/>
                    <a:pt x="189" y="93"/>
                    <a:pt x="187" y="95"/>
                  </a:cubicBezTo>
                  <a:cubicBezTo>
                    <a:pt x="190" y="95"/>
                    <a:pt x="192" y="95"/>
                    <a:pt x="194" y="96"/>
                  </a:cubicBezTo>
                  <a:cubicBezTo>
                    <a:pt x="195" y="96"/>
                    <a:pt x="196" y="96"/>
                    <a:pt x="196" y="97"/>
                  </a:cubicBezTo>
                  <a:cubicBezTo>
                    <a:pt x="197" y="99"/>
                    <a:pt x="198" y="101"/>
                    <a:pt x="199" y="104"/>
                  </a:cubicBezTo>
                  <a:cubicBezTo>
                    <a:pt x="200" y="101"/>
                    <a:pt x="201" y="99"/>
                    <a:pt x="201" y="97"/>
                  </a:cubicBezTo>
                  <a:cubicBezTo>
                    <a:pt x="202" y="96"/>
                    <a:pt x="203" y="96"/>
                    <a:pt x="204" y="96"/>
                  </a:cubicBezTo>
                  <a:cubicBezTo>
                    <a:pt x="206" y="95"/>
                    <a:pt x="208" y="95"/>
                    <a:pt x="211" y="95"/>
                  </a:cubicBezTo>
                  <a:close/>
                  <a:moveTo>
                    <a:pt x="372" y="95"/>
                  </a:moveTo>
                  <a:cubicBezTo>
                    <a:pt x="370" y="93"/>
                    <a:pt x="368" y="92"/>
                    <a:pt x="367" y="91"/>
                  </a:cubicBezTo>
                  <a:cubicBezTo>
                    <a:pt x="366" y="90"/>
                    <a:pt x="365" y="89"/>
                    <a:pt x="366" y="88"/>
                  </a:cubicBezTo>
                  <a:cubicBezTo>
                    <a:pt x="366" y="86"/>
                    <a:pt x="367" y="84"/>
                    <a:pt x="367" y="81"/>
                  </a:cubicBezTo>
                  <a:cubicBezTo>
                    <a:pt x="365" y="82"/>
                    <a:pt x="363" y="83"/>
                    <a:pt x="361" y="85"/>
                  </a:cubicBezTo>
                  <a:cubicBezTo>
                    <a:pt x="360" y="85"/>
                    <a:pt x="360" y="85"/>
                    <a:pt x="359" y="85"/>
                  </a:cubicBezTo>
                  <a:cubicBezTo>
                    <a:pt x="357" y="83"/>
                    <a:pt x="355" y="82"/>
                    <a:pt x="353" y="81"/>
                  </a:cubicBezTo>
                  <a:cubicBezTo>
                    <a:pt x="353" y="84"/>
                    <a:pt x="354" y="86"/>
                    <a:pt x="354" y="88"/>
                  </a:cubicBezTo>
                  <a:cubicBezTo>
                    <a:pt x="354" y="89"/>
                    <a:pt x="354" y="90"/>
                    <a:pt x="353" y="90"/>
                  </a:cubicBezTo>
                  <a:cubicBezTo>
                    <a:pt x="352" y="92"/>
                    <a:pt x="350" y="93"/>
                    <a:pt x="348" y="95"/>
                  </a:cubicBezTo>
                  <a:cubicBezTo>
                    <a:pt x="351" y="95"/>
                    <a:pt x="353" y="95"/>
                    <a:pt x="355" y="96"/>
                  </a:cubicBezTo>
                  <a:cubicBezTo>
                    <a:pt x="356" y="96"/>
                    <a:pt x="357" y="96"/>
                    <a:pt x="357" y="97"/>
                  </a:cubicBezTo>
                  <a:cubicBezTo>
                    <a:pt x="358" y="99"/>
                    <a:pt x="359" y="101"/>
                    <a:pt x="360" y="104"/>
                  </a:cubicBezTo>
                  <a:cubicBezTo>
                    <a:pt x="361" y="101"/>
                    <a:pt x="362" y="100"/>
                    <a:pt x="362" y="98"/>
                  </a:cubicBezTo>
                  <a:cubicBezTo>
                    <a:pt x="363" y="96"/>
                    <a:pt x="364" y="95"/>
                    <a:pt x="365" y="95"/>
                  </a:cubicBezTo>
                  <a:cubicBezTo>
                    <a:pt x="367" y="96"/>
                    <a:pt x="369" y="95"/>
                    <a:pt x="372" y="95"/>
                  </a:cubicBezTo>
                  <a:close/>
                  <a:moveTo>
                    <a:pt x="251" y="95"/>
                  </a:moveTo>
                  <a:cubicBezTo>
                    <a:pt x="254" y="95"/>
                    <a:pt x="256" y="95"/>
                    <a:pt x="258" y="96"/>
                  </a:cubicBezTo>
                  <a:cubicBezTo>
                    <a:pt x="259" y="96"/>
                    <a:pt x="260" y="96"/>
                    <a:pt x="260" y="97"/>
                  </a:cubicBezTo>
                  <a:cubicBezTo>
                    <a:pt x="261" y="99"/>
                    <a:pt x="262" y="101"/>
                    <a:pt x="263" y="104"/>
                  </a:cubicBezTo>
                  <a:cubicBezTo>
                    <a:pt x="264" y="101"/>
                    <a:pt x="265" y="99"/>
                    <a:pt x="266" y="98"/>
                  </a:cubicBezTo>
                  <a:cubicBezTo>
                    <a:pt x="266" y="96"/>
                    <a:pt x="267" y="95"/>
                    <a:pt x="269" y="95"/>
                  </a:cubicBezTo>
                  <a:cubicBezTo>
                    <a:pt x="271" y="95"/>
                    <a:pt x="273" y="95"/>
                    <a:pt x="275" y="95"/>
                  </a:cubicBezTo>
                  <a:cubicBezTo>
                    <a:pt x="273" y="93"/>
                    <a:pt x="272" y="92"/>
                    <a:pt x="270" y="91"/>
                  </a:cubicBezTo>
                  <a:cubicBezTo>
                    <a:pt x="269" y="90"/>
                    <a:pt x="269" y="89"/>
                    <a:pt x="269" y="88"/>
                  </a:cubicBezTo>
                  <a:cubicBezTo>
                    <a:pt x="270" y="86"/>
                    <a:pt x="270" y="83"/>
                    <a:pt x="271" y="81"/>
                  </a:cubicBezTo>
                  <a:cubicBezTo>
                    <a:pt x="268" y="82"/>
                    <a:pt x="266" y="83"/>
                    <a:pt x="265" y="85"/>
                  </a:cubicBezTo>
                  <a:cubicBezTo>
                    <a:pt x="264" y="85"/>
                    <a:pt x="263" y="85"/>
                    <a:pt x="262" y="85"/>
                  </a:cubicBezTo>
                  <a:cubicBezTo>
                    <a:pt x="260" y="83"/>
                    <a:pt x="258" y="82"/>
                    <a:pt x="256" y="81"/>
                  </a:cubicBezTo>
                  <a:cubicBezTo>
                    <a:pt x="256" y="84"/>
                    <a:pt x="257" y="86"/>
                    <a:pt x="257" y="88"/>
                  </a:cubicBezTo>
                  <a:cubicBezTo>
                    <a:pt x="258" y="89"/>
                    <a:pt x="257" y="90"/>
                    <a:pt x="257" y="90"/>
                  </a:cubicBezTo>
                  <a:cubicBezTo>
                    <a:pt x="255" y="92"/>
                    <a:pt x="253" y="93"/>
                    <a:pt x="251" y="95"/>
                  </a:cubicBezTo>
                  <a:close/>
                  <a:moveTo>
                    <a:pt x="243" y="95"/>
                  </a:moveTo>
                  <a:cubicBezTo>
                    <a:pt x="241" y="93"/>
                    <a:pt x="239" y="92"/>
                    <a:pt x="238" y="90"/>
                  </a:cubicBezTo>
                  <a:cubicBezTo>
                    <a:pt x="237" y="90"/>
                    <a:pt x="236" y="89"/>
                    <a:pt x="237" y="88"/>
                  </a:cubicBezTo>
                  <a:cubicBezTo>
                    <a:pt x="237" y="86"/>
                    <a:pt x="238" y="84"/>
                    <a:pt x="238" y="81"/>
                  </a:cubicBezTo>
                  <a:cubicBezTo>
                    <a:pt x="236" y="82"/>
                    <a:pt x="235" y="83"/>
                    <a:pt x="233" y="84"/>
                  </a:cubicBezTo>
                  <a:cubicBezTo>
                    <a:pt x="232" y="85"/>
                    <a:pt x="230" y="85"/>
                    <a:pt x="229" y="84"/>
                  </a:cubicBezTo>
                  <a:cubicBezTo>
                    <a:pt x="227" y="83"/>
                    <a:pt x="226" y="82"/>
                    <a:pt x="224" y="81"/>
                  </a:cubicBezTo>
                  <a:cubicBezTo>
                    <a:pt x="224" y="83"/>
                    <a:pt x="224" y="85"/>
                    <a:pt x="225" y="87"/>
                  </a:cubicBezTo>
                  <a:cubicBezTo>
                    <a:pt x="226" y="89"/>
                    <a:pt x="225" y="90"/>
                    <a:pt x="224" y="91"/>
                  </a:cubicBezTo>
                  <a:cubicBezTo>
                    <a:pt x="222" y="92"/>
                    <a:pt x="221" y="93"/>
                    <a:pt x="219" y="95"/>
                  </a:cubicBezTo>
                  <a:cubicBezTo>
                    <a:pt x="222" y="95"/>
                    <a:pt x="224" y="95"/>
                    <a:pt x="226" y="96"/>
                  </a:cubicBezTo>
                  <a:cubicBezTo>
                    <a:pt x="227" y="96"/>
                    <a:pt x="228" y="96"/>
                    <a:pt x="228" y="97"/>
                  </a:cubicBezTo>
                  <a:cubicBezTo>
                    <a:pt x="229" y="99"/>
                    <a:pt x="230" y="101"/>
                    <a:pt x="231" y="104"/>
                  </a:cubicBezTo>
                  <a:cubicBezTo>
                    <a:pt x="232" y="101"/>
                    <a:pt x="233" y="99"/>
                    <a:pt x="234" y="97"/>
                  </a:cubicBezTo>
                  <a:cubicBezTo>
                    <a:pt x="234" y="96"/>
                    <a:pt x="235" y="96"/>
                    <a:pt x="236" y="96"/>
                  </a:cubicBezTo>
                  <a:cubicBezTo>
                    <a:pt x="238" y="95"/>
                    <a:pt x="240" y="95"/>
                    <a:pt x="243" y="95"/>
                  </a:cubicBezTo>
                  <a:close/>
                  <a:moveTo>
                    <a:pt x="127" y="81"/>
                  </a:moveTo>
                  <a:cubicBezTo>
                    <a:pt x="127" y="84"/>
                    <a:pt x="128" y="86"/>
                    <a:pt x="128" y="88"/>
                  </a:cubicBezTo>
                  <a:cubicBezTo>
                    <a:pt x="128" y="89"/>
                    <a:pt x="128" y="90"/>
                    <a:pt x="127" y="90"/>
                  </a:cubicBezTo>
                  <a:cubicBezTo>
                    <a:pt x="126" y="92"/>
                    <a:pt x="124" y="93"/>
                    <a:pt x="122" y="95"/>
                  </a:cubicBezTo>
                  <a:cubicBezTo>
                    <a:pt x="125" y="95"/>
                    <a:pt x="127" y="95"/>
                    <a:pt x="129" y="96"/>
                  </a:cubicBezTo>
                  <a:cubicBezTo>
                    <a:pt x="130" y="96"/>
                    <a:pt x="131" y="96"/>
                    <a:pt x="131" y="97"/>
                  </a:cubicBezTo>
                  <a:cubicBezTo>
                    <a:pt x="132" y="99"/>
                    <a:pt x="133" y="101"/>
                    <a:pt x="134" y="104"/>
                  </a:cubicBezTo>
                  <a:cubicBezTo>
                    <a:pt x="135" y="101"/>
                    <a:pt x="136" y="99"/>
                    <a:pt x="136" y="97"/>
                  </a:cubicBezTo>
                  <a:cubicBezTo>
                    <a:pt x="137" y="96"/>
                    <a:pt x="138" y="96"/>
                    <a:pt x="139" y="96"/>
                  </a:cubicBezTo>
                  <a:cubicBezTo>
                    <a:pt x="141" y="95"/>
                    <a:pt x="143" y="95"/>
                    <a:pt x="146" y="95"/>
                  </a:cubicBezTo>
                  <a:cubicBezTo>
                    <a:pt x="144" y="93"/>
                    <a:pt x="142" y="92"/>
                    <a:pt x="141" y="91"/>
                  </a:cubicBezTo>
                  <a:cubicBezTo>
                    <a:pt x="140" y="90"/>
                    <a:pt x="139" y="89"/>
                    <a:pt x="140" y="88"/>
                  </a:cubicBezTo>
                  <a:cubicBezTo>
                    <a:pt x="140" y="86"/>
                    <a:pt x="141" y="83"/>
                    <a:pt x="141" y="81"/>
                  </a:cubicBezTo>
                  <a:cubicBezTo>
                    <a:pt x="139" y="82"/>
                    <a:pt x="137" y="83"/>
                    <a:pt x="135" y="85"/>
                  </a:cubicBezTo>
                  <a:cubicBezTo>
                    <a:pt x="134" y="85"/>
                    <a:pt x="133" y="85"/>
                    <a:pt x="132" y="85"/>
                  </a:cubicBezTo>
                  <a:cubicBezTo>
                    <a:pt x="131" y="83"/>
                    <a:pt x="129" y="82"/>
                    <a:pt x="127" y="8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" name="Freeform 6"/>
            <p:cNvSpPr/>
            <p:nvPr/>
          </p:nvSpPr>
          <p:spPr bwMode="auto">
            <a:xfrm>
              <a:off x="732155" y="515938"/>
              <a:ext cx="958850" cy="511175"/>
            </a:xfrm>
            <a:custGeom>
              <a:avLst/>
              <a:gdLst>
                <a:gd name="T0" fmla="*/ 267 w 512"/>
                <a:gd name="T1" fmla="*/ 0 h 273"/>
                <a:gd name="T2" fmla="*/ 276 w 512"/>
                <a:gd name="T3" fmla="*/ 1 h 273"/>
                <a:gd name="T4" fmla="*/ 414 w 512"/>
                <a:gd name="T5" fmla="*/ 55 h 273"/>
                <a:gd name="T6" fmla="*/ 451 w 512"/>
                <a:gd name="T7" fmla="*/ 90 h 273"/>
                <a:gd name="T8" fmla="*/ 507 w 512"/>
                <a:gd name="T9" fmla="*/ 206 h 273"/>
                <a:gd name="T10" fmla="*/ 511 w 512"/>
                <a:gd name="T11" fmla="*/ 272 h 273"/>
                <a:gd name="T12" fmla="*/ 511 w 512"/>
                <a:gd name="T13" fmla="*/ 273 h 273"/>
                <a:gd name="T14" fmla="*/ 490 w 512"/>
                <a:gd name="T15" fmla="*/ 273 h 273"/>
                <a:gd name="T16" fmla="*/ 401 w 512"/>
                <a:gd name="T17" fmla="*/ 72 h 273"/>
                <a:gd name="T18" fmla="*/ 245 w 512"/>
                <a:gd name="T19" fmla="*/ 22 h 273"/>
                <a:gd name="T20" fmla="*/ 82 w 512"/>
                <a:gd name="T21" fmla="*/ 101 h 273"/>
                <a:gd name="T22" fmla="*/ 25 w 512"/>
                <a:gd name="T23" fmla="*/ 273 h 273"/>
                <a:gd name="T24" fmla="*/ 4 w 512"/>
                <a:gd name="T25" fmla="*/ 273 h 273"/>
                <a:gd name="T26" fmla="*/ 3 w 512"/>
                <a:gd name="T27" fmla="*/ 270 h 273"/>
                <a:gd name="T28" fmla="*/ 55 w 512"/>
                <a:gd name="T29" fmla="*/ 101 h 273"/>
                <a:gd name="T30" fmla="*/ 124 w 512"/>
                <a:gd name="T31" fmla="*/ 38 h 273"/>
                <a:gd name="T32" fmla="*/ 219 w 512"/>
                <a:gd name="T33" fmla="*/ 3 h 273"/>
                <a:gd name="T34" fmla="*/ 245 w 512"/>
                <a:gd name="T35" fmla="*/ 1 h 273"/>
                <a:gd name="T36" fmla="*/ 247 w 512"/>
                <a:gd name="T37" fmla="*/ 0 h 273"/>
                <a:gd name="T38" fmla="*/ 267 w 512"/>
                <a:gd name="T39" fmla="*/ 0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12" h="273">
                  <a:moveTo>
                    <a:pt x="267" y="0"/>
                  </a:moveTo>
                  <a:cubicBezTo>
                    <a:pt x="270" y="1"/>
                    <a:pt x="273" y="1"/>
                    <a:pt x="276" y="1"/>
                  </a:cubicBezTo>
                  <a:cubicBezTo>
                    <a:pt x="328" y="5"/>
                    <a:pt x="374" y="23"/>
                    <a:pt x="414" y="55"/>
                  </a:cubicBezTo>
                  <a:cubicBezTo>
                    <a:pt x="428" y="65"/>
                    <a:pt x="440" y="77"/>
                    <a:pt x="451" y="90"/>
                  </a:cubicBezTo>
                  <a:cubicBezTo>
                    <a:pt x="480" y="123"/>
                    <a:pt x="498" y="162"/>
                    <a:pt x="507" y="206"/>
                  </a:cubicBezTo>
                  <a:cubicBezTo>
                    <a:pt x="511" y="228"/>
                    <a:pt x="512" y="250"/>
                    <a:pt x="511" y="272"/>
                  </a:cubicBezTo>
                  <a:cubicBezTo>
                    <a:pt x="511" y="272"/>
                    <a:pt x="511" y="272"/>
                    <a:pt x="511" y="273"/>
                  </a:cubicBezTo>
                  <a:cubicBezTo>
                    <a:pt x="504" y="273"/>
                    <a:pt x="497" y="273"/>
                    <a:pt x="490" y="273"/>
                  </a:cubicBezTo>
                  <a:cubicBezTo>
                    <a:pt x="494" y="191"/>
                    <a:pt x="465" y="123"/>
                    <a:pt x="401" y="72"/>
                  </a:cubicBezTo>
                  <a:cubicBezTo>
                    <a:pt x="356" y="35"/>
                    <a:pt x="303" y="19"/>
                    <a:pt x="245" y="22"/>
                  </a:cubicBezTo>
                  <a:cubicBezTo>
                    <a:pt x="180" y="25"/>
                    <a:pt x="125" y="52"/>
                    <a:pt x="82" y="101"/>
                  </a:cubicBezTo>
                  <a:cubicBezTo>
                    <a:pt x="39" y="150"/>
                    <a:pt x="21" y="208"/>
                    <a:pt x="25" y="273"/>
                  </a:cubicBezTo>
                  <a:cubicBezTo>
                    <a:pt x="18" y="273"/>
                    <a:pt x="11" y="273"/>
                    <a:pt x="4" y="273"/>
                  </a:cubicBezTo>
                  <a:cubicBezTo>
                    <a:pt x="4" y="272"/>
                    <a:pt x="3" y="271"/>
                    <a:pt x="3" y="270"/>
                  </a:cubicBezTo>
                  <a:cubicBezTo>
                    <a:pt x="0" y="208"/>
                    <a:pt x="17" y="151"/>
                    <a:pt x="55" y="101"/>
                  </a:cubicBezTo>
                  <a:cubicBezTo>
                    <a:pt x="74" y="75"/>
                    <a:pt x="97" y="54"/>
                    <a:pt x="124" y="38"/>
                  </a:cubicBezTo>
                  <a:cubicBezTo>
                    <a:pt x="153" y="20"/>
                    <a:pt x="185" y="8"/>
                    <a:pt x="219" y="3"/>
                  </a:cubicBezTo>
                  <a:cubicBezTo>
                    <a:pt x="228" y="2"/>
                    <a:pt x="236" y="2"/>
                    <a:pt x="245" y="1"/>
                  </a:cubicBezTo>
                  <a:cubicBezTo>
                    <a:pt x="245" y="1"/>
                    <a:pt x="246" y="0"/>
                    <a:pt x="247" y="0"/>
                  </a:cubicBezTo>
                  <a:cubicBezTo>
                    <a:pt x="254" y="0"/>
                    <a:pt x="261" y="0"/>
                    <a:pt x="26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" name="Freeform 7"/>
            <p:cNvSpPr/>
            <p:nvPr/>
          </p:nvSpPr>
          <p:spPr bwMode="auto">
            <a:xfrm>
              <a:off x="1122680" y="1431925"/>
              <a:ext cx="182562" cy="173038"/>
            </a:xfrm>
            <a:custGeom>
              <a:avLst/>
              <a:gdLst>
                <a:gd name="T0" fmla="*/ 18 w 97"/>
                <a:gd name="T1" fmla="*/ 92 h 92"/>
                <a:gd name="T2" fmla="*/ 25 w 97"/>
                <a:gd name="T3" fmla="*/ 70 h 92"/>
                <a:gd name="T4" fmla="*/ 29 w 97"/>
                <a:gd name="T5" fmla="*/ 59 h 92"/>
                <a:gd name="T6" fmla="*/ 28 w 97"/>
                <a:gd name="T7" fmla="*/ 56 h 92"/>
                <a:gd name="T8" fmla="*/ 2 w 97"/>
                <a:gd name="T9" fmla="*/ 37 h 92"/>
                <a:gd name="T10" fmla="*/ 0 w 97"/>
                <a:gd name="T11" fmla="*/ 35 h 92"/>
                <a:gd name="T12" fmla="*/ 2 w 97"/>
                <a:gd name="T13" fmla="*/ 35 h 92"/>
                <a:gd name="T14" fmla="*/ 34 w 97"/>
                <a:gd name="T15" fmla="*/ 35 h 92"/>
                <a:gd name="T16" fmla="*/ 37 w 97"/>
                <a:gd name="T17" fmla="*/ 33 h 92"/>
                <a:gd name="T18" fmla="*/ 47 w 97"/>
                <a:gd name="T19" fmla="*/ 2 h 92"/>
                <a:gd name="T20" fmla="*/ 48 w 97"/>
                <a:gd name="T21" fmla="*/ 0 h 92"/>
                <a:gd name="T22" fmla="*/ 52 w 97"/>
                <a:gd name="T23" fmla="*/ 11 h 92"/>
                <a:gd name="T24" fmla="*/ 59 w 97"/>
                <a:gd name="T25" fmla="*/ 33 h 92"/>
                <a:gd name="T26" fmla="*/ 62 w 97"/>
                <a:gd name="T27" fmla="*/ 35 h 92"/>
                <a:gd name="T28" fmla="*/ 94 w 97"/>
                <a:gd name="T29" fmla="*/ 35 h 92"/>
                <a:gd name="T30" fmla="*/ 97 w 97"/>
                <a:gd name="T31" fmla="*/ 35 h 92"/>
                <a:gd name="T32" fmla="*/ 95 w 97"/>
                <a:gd name="T33" fmla="*/ 37 h 92"/>
                <a:gd name="T34" fmla="*/ 68 w 97"/>
                <a:gd name="T35" fmla="*/ 56 h 92"/>
                <a:gd name="T36" fmla="*/ 67 w 97"/>
                <a:gd name="T37" fmla="*/ 59 h 92"/>
                <a:gd name="T38" fmla="*/ 77 w 97"/>
                <a:gd name="T39" fmla="*/ 90 h 92"/>
                <a:gd name="T40" fmla="*/ 78 w 97"/>
                <a:gd name="T41" fmla="*/ 92 h 92"/>
                <a:gd name="T42" fmla="*/ 76 w 97"/>
                <a:gd name="T43" fmla="*/ 91 h 92"/>
                <a:gd name="T44" fmla="*/ 50 w 97"/>
                <a:gd name="T45" fmla="*/ 72 h 92"/>
                <a:gd name="T46" fmla="*/ 47 w 97"/>
                <a:gd name="T47" fmla="*/ 72 h 92"/>
                <a:gd name="T48" fmla="*/ 21 w 97"/>
                <a:gd name="T49" fmla="*/ 91 h 92"/>
                <a:gd name="T50" fmla="*/ 18 w 97"/>
                <a:gd name="T51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7" h="92">
                  <a:moveTo>
                    <a:pt x="18" y="92"/>
                  </a:moveTo>
                  <a:cubicBezTo>
                    <a:pt x="21" y="85"/>
                    <a:pt x="23" y="77"/>
                    <a:pt x="25" y="70"/>
                  </a:cubicBezTo>
                  <a:cubicBezTo>
                    <a:pt x="26" y="66"/>
                    <a:pt x="28" y="62"/>
                    <a:pt x="29" y="59"/>
                  </a:cubicBezTo>
                  <a:cubicBezTo>
                    <a:pt x="29" y="57"/>
                    <a:pt x="29" y="57"/>
                    <a:pt x="28" y="56"/>
                  </a:cubicBezTo>
                  <a:cubicBezTo>
                    <a:pt x="19" y="50"/>
                    <a:pt x="11" y="43"/>
                    <a:pt x="2" y="37"/>
                  </a:cubicBezTo>
                  <a:cubicBezTo>
                    <a:pt x="1" y="37"/>
                    <a:pt x="1" y="36"/>
                    <a:pt x="0" y="35"/>
                  </a:cubicBezTo>
                  <a:cubicBezTo>
                    <a:pt x="1" y="35"/>
                    <a:pt x="1" y="35"/>
                    <a:pt x="2" y="35"/>
                  </a:cubicBezTo>
                  <a:cubicBezTo>
                    <a:pt x="13" y="35"/>
                    <a:pt x="24" y="35"/>
                    <a:pt x="34" y="35"/>
                  </a:cubicBezTo>
                  <a:cubicBezTo>
                    <a:pt x="36" y="35"/>
                    <a:pt x="37" y="35"/>
                    <a:pt x="37" y="33"/>
                  </a:cubicBezTo>
                  <a:cubicBezTo>
                    <a:pt x="41" y="23"/>
                    <a:pt x="44" y="13"/>
                    <a:pt x="47" y="2"/>
                  </a:cubicBezTo>
                  <a:cubicBezTo>
                    <a:pt x="47" y="2"/>
                    <a:pt x="48" y="1"/>
                    <a:pt x="48" y="0"/>
                  </a:cubicBezTo>
                  <a:cubicBezTo>
                    <a:pt x="49" y="4"/>
                    <a:pt x="51" y="8"/>
                    <a:pt x="52" y="11"/>
                  </a:cubicBezTo>
                  <a:cubicBezTo>
                    <a:pt x="54" y="19"/>
                    <a:pt x="57" y="26"/>
                    <a:pt x="59" y="33"/>
                  </a:cubicBezTo>
                  <a:cubicBezTo>
                    <a:pt x="59" y="35"/>
                    <a:pt x="60" y="35"/>
                    <a:pt x="62" y="35"/>
                  </a:cubicBezTo>
                  <a:cubicBezTo>
                    <a:pt x="72" y="35"/>
                    <a:pt x="83" y="35"/>
                    <a:pt x="94" y="35"/>
                  </a:cubicBezTo>
                  <a:cubicBezTo>
                    <a:pt x="95" y="35"/>
                    <a:pt x="95" y="35"/>
                    <a:pt x="97" y="35"/>
                  </a:cubicBezTo>
                  <a:cubicBezTo>
                    <a:pt x="96" y="36"/>
                    <a:pt x="95" y="36"/>
                    <a:pt x="95" y="37"/>
                  </a:cubicBezTo>
                  <a:cubicBezTo>
                    <a:pt x="86" y="43"/>
                    <a:pt x="77" y="50"/>
                    <a:pt x="68" y="56"/>
                  </a:cubicBezTo>
                  <a:cubicBezTo>
                    <a:pt x="67" y="57"/>
                    <a:pt x="67" y="57"/>
                    <a:pt x="67" y="59"/>
                  </a:cubicBezTo>
                  <a:cubicBezTo>
                    <a:pt x="71" y="69"/>
                    <a:pt x="74" y="79"/>
                    <a:pt x="77" y="90"/>
                  </a:cubicBezTo>
                  <a:cubicBezTo>
                    <a:pt x="77" y="90"/>
                    <a:pt x="78" y="91"/>
                    <a:pt x="78" y="92"/>
                  </a:cubicBezTo>
                  <a:cubicBezTo>
                    <a:pt x="77" y="92"/>
                    <a:pt x="77" y="91"/>
                    <a:pt x="76" y="91"/>
                  </a:cubicBezTo>
                  <a:cubicBezTo>
                    <a:pt x="67" y="85"/>
                    <a:pt x="58" y="78"/>
                    <a:pt x="50" y="72"/>
                  </a:cubicBezTo>
                  <a:cubicBezTo>
                    <a:pt x="48" y="71"/>
                    <a:pt x="48" y="71"/>
                    <a:pt x="47" y="72"/>
                  </a:cubicBezTo>
                  <a:cubicBezTo>
                    <a:pt x="38" y="78"/>
                    <a:pt x="29" y="84"/>
                    <a:pt x="21" y="91"/>
                  </a:cubicBezTo>
                  <a:cubicBezTo>
                    <a:pt x="20" y="91"/>
                    <a:pt x="19" y="92"/>
                    <a:pt x="18" y="9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" name="Freeform 8"/>
            <p:cNvSpPr/>
            <p:nvPr/>
          </p:nvSpPr>
          <p:spPr bwMode="auto">
            <a:xfrm>
              <a:off x="844868" y="1260475"/>
              <a:ext cx="736600" cy="11113"/>
            </a:xfrm>
            <a:custGeom>
              <a:avLst/>
              <a:gdLst>
                <a:gd name="T0" fmla="*/ 394 w 394"/>
                <a:gd name="T1" fmla="*/ 0 h 6"/>
                <a:gd name="T2" fmla="*/ 394 w 394"/>
                <a:gd name="T3" fmla="*/ 6 h 6"/>
                <a:gd name="T4" fmla="*/ 0 w 394"/>
                <a:gd name="T5" fmla="*/ 6 h 6"/>
                <a:gd name="T6" fmla="*/ 0 w 394"/>
                <a:gd name="T7" fmla="*/ 0 h 6"/>
                <a:gd name="T8" fmla="*/ 394 w 394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4" h="6">
                  <a:moveTo>
                    <a:pt x="394" y="0"/>
                  </a:moveTo>
                  <a:cubicBezTo>
                    <a:pt x="394" y="2"/>
                    <a:pt x="394" y="4"/>
                    <a:pt x="394" y="6"/>
                  </a:cubicBezTo>
                  <a:cubicBezTo>
                    <a:pt x="263" y="6"/>
                    <a:pt x="132" y="6"/>
                    <a:pt x="0" y="6"/>
                  </a:cubicBezTo>
                  <a:cubicBezTo>
                    <a:pt x="0" y="4"/>
                    <a:pt x="0" y="2"/>
                    <a:pt x="0" y="0"/>
                  </a:cubicBezTo>
                  <a:cubicBezTo>
                    <a:pt x="132" y="0"/>
                    <a:pt x="263" y="0"/>
                    <a:pt x="39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" name="Freeform 9"/>
            <p:cNvSpPr/>
            <p:nvPr/>
          </p:nvSpPr>
          <p:spPr bwMode="auto">
            <a:xfrm>
              <a:off x="1308418" y="1411288"/>
              <a:ext cx="111125" cy="109538"/>
            </a:xfrm>
            <a:custGeom>
              <a:avLst/>
              <a:gdLst>
                <a:gd name="T0" fmla="*/ 0 w 59"/>
                <a:gd name="T1" fmla="*/ 22 h 58"/>
                <a:gd name="T2" fmla="*/ 20 w 59"/>
                <a:gd name="T3" fmla="*/ 22 h 58"/>
                <a:gd name="T4" fmla="*/ 23 w 59"/>
                <a:gd name="T5" fmla="*/ 20 h 58"/>
                <a:gd name="T6" fmla="*/ 29 w 59"/>
                <a:gd name="T7" fmla="*/ 0 h 58"/>
                <a:gd name="T8" fmla="*/ 30 w 59"/>
                <a:gd name="T9" fmla="*/ 3 h 58"/>
                <a:gd name="T10" fmla="*/ 36 w 59"/>
                <a:gd name="T11" fmla="*/ 20 h 58"/>
                <a:gd name="T12" fmla="*/ 39 w 59"/>
                <a:gd name="T13" fmla="*/ 22 h 58"/>
                <a:gd name="T14" fmla="*/ 57 w 59"/>
                <a:gd name="T15" fmla="*/ 22 h 58"/>
                <a:gd name="T16" fmla="*/ 59 w 59"/>
                <a:gd name="T17" fmla="*/ 22 h 58"/>
                <a:gd name="T18" fmla="*/ 59 w 59"/>
                <a:gd name="T19" fmla="*/ 22 h 58"/>
                <a:gd name="T20" fmla="*/ 58 w 59"/>
                <a:gd name="T21" fmla="*/ 24 h 58"/>
                <a:gd name="T22" fmla="*/ 43 w 59"/>
                <a:gd name="T23" fmla="*/ 34 h 58"/>
                <a:gd name="T24" fmla="*/ 42 w 59"/>
                <a:gd name="T25" fmla="*/ 38 h 58"/>
                <a:gd name="T26" fmla="*/ 48 w 59"/>
                <a:gd name="T27" fmla="*/ 56 h 58"/>
                <a:gd name="T28" fmla="*/ 48 w 59"/>
                <a:gd name="T29" fmla="*/ 57 h 58"/>
                <a:gd name="T30" fmla="*/ 30 w 59"/>
                <a:gd name="T31" fmla="*/ 44 h 58"/>
                <a:gd name="T32" fmla="*/ 11 w 59"/>
                <a:gd name="T33" fmla="*/ 58 h 58"/>
                <a:gd name="T34" fmla="*/ 18 w 59"/>
                <a:gd name="T35" fmla="*/ 36 h 58"/>
                <a:gd name="T36" fmla="*/ 0 w 59"/>
                <a:gd name="T37" fmla="*/ 23 h 58"/>
                <a:gd name="T38" fmla="*/ 0 w 59"/>
                <a:gd name="T39" fmla="*/ 22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9" h="58">
                  <a:moveTo>
                    <a:pt x="0" y="22"/>
                  </a:moveTo>
                  <a:cubicBezTo>
                    <a:pt x="7" y="22"/>
                    <a:pt x="13" y="22"/>
                    <a:pt x="20" y="22"/>
                  </a:cubicBezTo>
                  <a:cubicBezTo>
                    <a:pt x="22" y="22"/>
                    <a:pt x="23" y="22"/>
                    <a:pt x="23" y="20"/>
                  </a:cubicBezTo>
                  <a:cubicBezTo>
                    <a:pt x="25" y="13"/>
                    <a:pt x="27" y="7"/>
                    <a:pt x="29" y="0"/>
                  </a:cubicBezTo>
                  <a:cubicBezTo>
                    <a:pt x="30" y="1"/>
                    <a:pt x="30" y="2"/>
                    <a:pt x="30" y="3"/>
                  </a:cubicBezTo>
                  <a:cubicBezTo>
                    <a:pt x="32" y="8"/>
                    <a:pt x="34" y="14"/>
                    <a:pt x="36" y="20"/>
                  </a:cubicBezTo>
                  <a:cubicBezTo>
                    <a:pt x="36" y="22"/>
                    <a:pt x="37" y="22"/>
                    <a:pt x="39" y="22"/>
                  </a:cubicBezTo>
                  <a:cubicBezTo>
                    <a:pt x="45" y="22"/>
                    <a:pt x="51" y="22"/>
                    <a:pt x="57" y="22"/>
                  </a:cubicBezTo>
                  <a:cubicBezTo>
                    <a:pt x="58" y="22"/>
                    <a:pt x="58" y="22"/>
                    <a:pt x="59" y="22"/>
                  </a:cubicBezTo>
                  <a:cubicBezTo>
                    <a:pt x="59" y="22"/>
                    <a:pt x="59" y="22"/>
                    <a:pt x="59" y="22"/>
                  </a:cubicBezTo>
                  <a:cubicBezTo>
                    <a:pt x="59" y="23"/>
                    <a:pt x="58" y="23"/>
                    <a:pt x="58" y="24"/>
                  </a:cubicBezTo>
                  <a:cubicBezTo>
                    <a:pt x="53" y="27"/>
                    <a:pt x="48" y="31"/>
                    <a:pt x="43" y="34"/>
                  </a:cubicBezTo>
                  <a:cubicBezTo>
                    <a:pt x="41" y="35"/>
                    <a:pt x="41" y="36"/>
                    <a:pt x="42" y="38"/>
                  </a:cubicBezTo>
                  <a:cubicBezTo>
                    <a:pt x="44" y="44"/>
                    <a:pt x="46" y="50"/>
                    <a:pt x="48" y="56"/>
                  </a:cubicBezTo>
                  <a:cubicBezTo>
                    <a:pt x="48" y="56"/>
                    <a:pt x="48" y="56"/>
                    <a:pt x="48" y="57"/>
                  </a:cubicBezTo>
                  <a:cubicBezTo>
                    <a:pt x="42" y="53"/>
                    <a:pt x="36" y="48"/>
                    <a:pt x="30" y="44"/>
                  </a:cubicBezTo>
                  <a:cubicBezTo>
                    <a:pt x="23" y="48"/>
                    <a:pt x="17" y="53"/>
                    <a:pt x="11" y="58"/>
                  </a:cubicBezTo>
                  <a:cubicBezTo>
                    <a:pt x="13" y="50"/>
                    <a:pt x="16" y="43"/>
                    <a:pt x="18" y="36"/>
                  </a:cubicBezTo>
                  <a:cubicBezTo>
                    <a:pt x="12" y="31"/>
                    <a:pt x="6" y="27"/>
                    <a:pt x="0" y="23"/>
                  </a:cubicBezTo>
                  <a:cubicBezTo>
                    <a:pt x="0" y="22"/>
                    <a:pt x="0" y="22"/>
                    <a:pt x="0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" name="Freeform 10"/>
            <p:cNvSpPr/>
            <p:nvPr/>
          </p:nvSpPr>
          <p:spPr bwMode="auto">
            <a:xfrm>
              <a:off x="1013143" y="1416050"/>
              <a:ext cx="109537" cy="106363"/>
            </a:xfrm>
            <a:custGeom>
              <a:avLst/>
              <a:gdLst>
                <a:gd name="T0" fmla="*/ 11 w 59"/>
                <a:gd name="T1" fmla="*/ 57 h 57"/>
                <a:gd name="T2" fmla="*/ 17 w 59"/>
                <a:gd name="T3" fmla="*/ 38 h 57"/>
                <a:gd name="T4" fmla="*/ 18 w 59"/>
                <a:gd name="T5" fmla="*/ 37 h 57"/>
                <a:gd name="T6" fmla="*/ 17 w 59"/>
                <a:gd name="T7" fmla="*/ 34 h 57"/>
                <a:gd name="T8" fmla="*/ 0 w 59"/>
                <a:gd name="T9" fmla="*/ 22 h 57"/>
                <a:gd name="T10" fmla="*/ 2 w 59"/>
                <a:gd name="T11" fmla="*/ 22 h 57"/>
                <a:gd name="T12" fmla="*/ 21 w 59"/>
                <a:gd name="T13" fmla="*/ 22 h 57"/>
                <a:gd name="T14" fmla="*/ 23 w 59"/>
                <a:gd name="T15" fmla="*/ 20 h 57"/>
                <a:gd name="T16" fmla="*/ 30 w 59"/>
                <a:gd name="T17" fmla="*/ 0 h 57"/>
                <a:gd name="T18" fmla="*/ 30 w 59"/>
                <a:gd name="T19" fmla="*/ 2 h 57"/>
                <a:gd name="T20" fmla="*/ 36 w 59"/>
                <a:gd name="T21" fmla="*/ 20 h 57"/>
                <a:gd name="T22" fmla="*/ 39 w 59"/>
                <a:gd name="T23" fmla="*/ 22 h 57"/>
                <a:gd name="T24" fmla="*/ 57 w 59"/>
                <a:gd name="T25" fmla="*/ 22 h 57"/>
                <a:gd name="T26" fmla="*/ 59 w 59"/>
                <a:gd name="T27" fmla="*/ 22 h 57"/>
                <a:gd name="T28" fmla="*/ 58 w 59"/>
                <a:gd name="T29" fmla="*/ 23 h 57"/>
                <a:gd name="T30" fmla="*/ 42 w 59"/>
                <a:gd name="T31" fmla="*/ 34 h 57"/>
                <a:gd name="T32" fmla="*/ 42 w 59"/>
                <a:gd name="T33" fmla="*/ 37 h 57"/>
                <a:gd name="T34" fmla="*/ 47 w 59"/>
                <a:gd name="T35" fmla="*/ 55 h 57"/>
                <a:gd name="T36" fmla="*/ 48 w 59"/>
                <a:gd name="T37" fmla="*/ 57 h 57"/>
                <a:gd name="T38" fmla="*/ 30 w 59"/>
                <a:gd name="T39" fmla="*/ 44 h 57"/>
                <a:gd name="T40" fmla="*/ 11 w 59"/>
                <a:gd name="T41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9" h="57">
                  <a:moveTo>
                    <a:pt x="11" y="57"/>
                  </a:moveTo>
                  <a:cubicBezTo>
                    <a:pt x="13" y="51"/>
                    <a:pt x="15" y="44"/>
                    <a:pt x="17" y="38"/>
                  </a:cubicBezTo>
                  <a:cubicBezTo>
                    <a:pt x="17" y="38"/>
                    <a:pt x="17" y="37"/>
                    <a:pt x="18" y="37"/>
                  </a:cubicBezTo>
                  <a:cubicBezTo>
                    <a:pt x="18" y="36"/>
                    <a:pt x="18" y="35"/>
                    <a:pt x="17" y="34"/>
                  </a:cubicBezTo>
                  <a:cubicBezTo>
                    <a:pt x="11" y="30"/>
                    <a:pt x="6" y="26"/>
                    <a:pt x="0" y="22"/>
                  </a:cubicBezTo>
                  <a:cubicBezTo>
                    <a:pt x="1" y="22"/>
                    <a:pt x="2" y="22"/>
                    <a:pt x="2" y="22"/>
                  </a:cubicBezTo>
                  <a:cubicBezTo>
                    <a:pt x="8" y="22"/>
                    <a:pt x="14" y="22"/>
                    <a:pt x="21" y="22"/>
                  </a:cubicBezTo>
                  <a:cubicBezTo>
                    <a:pt x="22" y="22"/>
                    <a:pt x="23" y="21"/>
                    <a:pt x="23" y="20"/>
                  </a:cubicBezTo>
                  <a:cubicBezTo>
                    <a:pt x="25" y="13"/>
                    <a:pt x="27" y="7"/>
                    <a:pt x="30" y="0"/>
                  </a:cubicBezTo>
                  <a:cubicBezTo>
                    <a:pt x="30" y="1"/>
                    <a:pt x="30" y="2"/>
                    <a:pt x="30" y="2"/>
                  </a:cubicBezTo>
                  <a:cubicBezTo>
                    <a:pt x="32" y="8"/>
                    <a:pt x="34" y="14"/>
                    <a:pt x="36" y="20"/>
                  </a:cubicBezTo>
                  <a:cubicBezTo>
                    <a:pt x="37" y="21"/>
                    <a:pt x="37" y="22"/>
                    <a:pt x="39" y="22"/>
                  </a:cubicBezTo>
                  <a:cubicBezTo>
                    <a:pt x="45" y="22"/>
                    <a:pt x="51" y="22"/>
                    <a:pt x="57" y="22"/>
                  </a:cubicBezTo>
                  <a:cubicBezTo>
                    <a:pt x="58" y="22"/>
                    <a:pt x="58" y="22"/>
                    <a:pt x="59" y="22"/>
                  </a:cubicBezTo>
                  <a:cubicBezTo>
                    <a:pt x="59" y="23"/>
                    <a:pt x="58" y="23"/>
                    <a:pt x="58" y="23"/>
                  </a:cubicBezTo>
                  <a:cubicBezTo>
                    <a:pt x="53" y="27"/>
                    <a:pt x="48" y="31"/>
                    <a:pt x="42" y="34"/>
                  </a:cubicBezTo>
                  <a:cubicBezTo>
                    <a:pt x="41" y="35"/>
                    <a:pt x="41" y="36"/>
                    <a:pt x="42" y="37"/>
                  </a:cubicBezTo>
                  <a:cubicBezTo>
                    <a:pt x="44" y="43"/>
                    <a:pt x="46" y="49"/>
                    <a:pt x="47" y="55"/>
                  </a:cubicBezTo>
                  <a:cubicBezTo>
                    <a:pt x="48" y="55"/>
                    <a:pt x="48" y="56"/>
                    <a:pt x="48" y="57"/>
                  </a:cubicBezTo>
                  <a:cubicBezTo>
                    <a:pt x="42" y="52"/>
                    <a:pt x="36" y="48"/>
                    <a:pt x="30" y="44"/>
                  </a:cubicBezTo>
                  <a:cubicBezTo>
                    <a:pt x="24" y="48"/>
                    <a:pt x="18" y="52"/>
                    <a:pt x="11" y="5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" name="Freeform 11"/>
            <p:cNvSpPr/>
            <p:nvPr/>
          </p:nvSpPr>
          <p:spPr bwMode="auto">
            <a:xfrm>
              <a:off x="1519555" y="1435100"/>
              <a:ext cx="101600" cy="49213"/>
            </a:xfrm>
            <a:custGeom>
              <a:avLst/>
              <a:gdLst>
                <a:gd name="T0" fmla="*/ 0 w 54"/>
                <a:gd name="T1" fmla="*/ 13 h 27"/>
                <a:gd name="T2" fmla="*/ 54 w 54"/>
                <a:gd name="T3" fmla="*/ 13 h 27"/>
                <a:gd name="T4" fmla="*/ 53 w 54"/>
                <a:gd name="T5" fmla="*/ 13 h 27"/>
                <a:gd name="T6" fmla="*/ 28 w 54"/>
                <a:gd name="T7" fmla="*/ 26 h 27"/>
                <a:gd name="T8" fmla="*/ 8 w 54"/>
                <a:gd name="T9" fmla="*/ 20 h 27"/>
                <a:gd name="T10" fmla="*/ 0 w 54"/>
                <a:gd name="T11" fmla="*/ 1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4" h="27">
                  <a:moveTo>
                    <a:pt x="0" y="13"/>
                  </a:moveTo>
                  <a:cubicBezTo>
                    <a:pt x="19" y="2"/>
                    <a:pt x="37" y="0"/>
                    <a:pt x="54" y="13"/>
                  </a:cubicBezTo>
                  <a:cubicBezTo>
                    <a:pt x="54" y="13"/>
                    <a:pt x="54" y="13"/>
                    <a:pt x="53" y="13"/>
                  </a:cubicBezTo>
                  <a:cubicBezTo>
                    <a:pt x="46" y="20"/>
                    <a:pt x="38" y="25"/>
                    <a:pt x="28" y="26"/>
                  </a:cubicBezTo>
                  <a:cubicBezTo>
                    <a:pt x="20" y="27"/>
                    <a:pt x="14" y="25"/>
                    <a:pt x="8" y="20"/>
                  </a:cubicBezTo>
                  <a:cubicBezTo>
                    <a:pt x="5" y="18"/>
                    <a:pt x="3" y="16"/>
                    <a:pt x="0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" name="Freeform 12"/>
            <p:cNvSpPr/>
            <p:nvPr/>
          </p:nvSpPr>
          <p:spPr bwMode="auto">
            <a:xfrm>
              <a:off x="889318" y="1462088"/>
              <a:ext cx="96837" cy="53975"/>
            </a:xfrm>
            <a:custGeom>
              <a:avLst/>
              <a:gdLst>
                <a:gd name="T0" fmla="*/ 52 w 52"/>
                <a:gd name="T1" fmla="*/ 8 h 29"/>
                <a:gd name="T2" fmla="*/ 28 w 52"/>
                <a:gd name="T3" fmla="*/ 28 h 29"/>
                <a:gd name="T4" fmla="*/ 0 w 52"/>
                <a:gd name="T5" fmla="*/ 22 h 29"/>
                <a:gd name="T6" fmla="*/ 52 w 52"/>
                <a:gd name="T7" fmla="*/ 8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" h="29">
                  <a:moveTo>
                    <a:pt x="52" y="8"/>
                  </a:moveTo>
                  <a:cubicBezTo>
                    <a:pt x="47" y="19"/>
                    <a:pt x="40" y="26"/>
                    <a:pt x="28" y="28"/>
                  </a:cubicBezTo>
                  <a:cubicBezTo>
                    <a:pt x="18" y="29"/>
                    <a:pt x="9" y="26"/>
                    <a:pt x="0" y="22"/>
                  </a:cubicBezTo>
                  <a:cubicBezTo>
                    <a:pt x="7" y="8"/>
                    <a:pt x="35" y="0"/>
                    <a:pt x="52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" name="Freeform 13"/>
            <p:cNvSpPr/>
            <p:nvPr/>
          </p:nvSpPr>
          <p:spPr bwMode="auto">
            <a:xfrm>
              <a:off x="660718" y="1222375"/>
              <a:ext cx="69850" cy="73025"/>
            </a:xfrm>
            <a:custGeom>
              <a:avLst/>
              <a:gdLst>
                <a:gd name="T0" fmla="*/ 0 w 37"/>
                <a:gd name="T1" fmla="*/ 0 h 39"/>
                <a:gd name="T2" fmla="*/ 37 w 37"/>
                <a:gd name="T3" fmla="*/ 38 h 39"/>
                <a:gd name="T4" fmla="*/ 23 w 37"/>
                <a:gd name="T5" fmla="*/ 37 h 39"/>
                <a:gd name="T6" fmla="*/ 5 w 37"/>
                <a:gd name="T7" fmla="*/ 21 h 39"/>
                <a:gd name="T8" fmla="*/ 0 w 37"/>
                <a:gd name="T9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39">
                  <a:moveTo>
                    <a:pt x="0" y="0"/>
                  </a:moveTo>
                  <a:cubicBezTo>
                    <a:pt x="22" y="4"/>
                    <a:pt x="32" y="17"/>
                    <a:pt x="37" y="38"/>
                  </a:cubicBezTo>
                  <a:cubicBezTo>
                    <a:pt x="32" y="39"/>
                    <a:pt x="27" y="38"/>
                    <a:pt x="23" y="37"/>
                  </a:cubicBezTo>
                  <a:cubicBezTo>
                    <a:pt x="14" y="35"/>
                    <a:pt x="8" y="29"/>
                    <a:pt x="5" y="21"/>
                  </a:cubicBezTo>
                  <a:cubicBezTo>
                    <a:pt x="1" y="15"/>
                    <a:pt x="0" y="8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" name="Freeform 14"/>
            <p:cNvSpPr/>
            <p:nvPr/>
          </p:nvSpPr>
          <p:spPr bwMode="auto">
            <a:xfrm>
              <a:off x="806768" y="1436688"/>
              <a:ext cx="100012" cy="47625"/>
            </a:xfrm>
            <a:custGeom>
              <a:avLst/>
              <a:gdLst>
                <a:gd name="T0" fmla="*/ 53 w 53"/>
                <a:gd name="T1" fmla="*/ 12 h 26"/>
                <a:gd name="T2" fmla="*/ 38 w 53"/>
                <a:gd name="T3" fmla="*/ 23 h 26"/>
                <a:gd name="T4" fmla="*/ 21 w 53"/>
                <a:gd name="T5" fmla="*/ 24 h 26"/>
                <a:gd name="T6" fmla="*/ 0 w 53"/>
                <a:gd name="T7" fmla="*/ 12 h 26"/>
                <a:gd name="T8" fmla="*/ 53 w 53"/>
                <a:gd name="T9" fmla="*/ 1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26">
                  <a:moveTo>
                    <a:pt x="53" y="12"/>
                  </a:moveTo>
                  <a:cubicBezTo>
                    <a:pt x="49" y="17"/>
                    <a:pt x="44" y="21"/>
                    <a:pt x="38" y="23"/>
                  </a:cubicBezTo>
                  <a:cubicBezTo>
                    <a:pt x="33" y="26"/>
                    <a:pt x="27" y="26"/>
                    <a:pt x="21" y="24"/>
                  </a:cubicBezTo>
                  <a:cubicBezTo>
                    <a:pt x="13" y="22"/>
                    <a:pt x="6" y="18"/>
                    <a:pt x="0" y="12"/>
                  </a:cubicBezTo>
                  <a:cubicBezTo>
                    <a:pt x="13" y="0"/>
                    <a:pt x="36" y="0"/>
                    <a:pt x="53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" name="Freeform 15"/>
            <p:cNvSpPr/>
            <p:nvPr/>
          </p:nvSpPr>
          <p:spPr bwMode="auto">
            <a:xfrm>
              <a:off x="1441768" y="1470025"/>
              <a:ext cx="95250" cy="46038"/>
            </a:xfrm>
            <a:custGeom>
              <a:avLst/>
              <a:gdLst>
                <a:gd name="T0" fmla="*/ 0 w 51"/>
                <a:gd name="T1" fmla="*/ 4 h 25"/>
                <a:gd name="T2" fmla="*/ 29 w 51"/>
                <a:gd name="T3" fmla="*/ 2 h 25"/>
                <a:gd name="T4" fmla="*/ 51 w 51"/>
                <a:gd name="T5" fmla="*/ 17 h 25"/>
                <a:gd name="T6" fmla="*/ 38 w 51"/>
                <a:gd name="T7" fmla="*/ 23 h 25"/>
                <a:gd name="T8" fmla="*/ 16 w 51"/>
                <a:gd name="T9" fmla="*/ 22 h 25"/>
                <a:gd name="T10" fmla="*/ 0 w 51"/>
                <a:gd name="T11" fmla="*/ 4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1" h="25">
                  <a:moveTo>
                    <a:pt x="0" y="4"/>
                  </a:moveTo>
                  <a:cubicBezTo>
                    <a:pt x="9" y="1"/>
                    <a:pt x="19" y="0"/>
                    <a:pt x="29" y="2"/>
                  </a:cubicBezTo>
                  <a:cubicBezTo>
                    <a:pt x="38" y="4"/>
                    <a:pt x="45" y="10"/>
                    <a:pt x="51" y="17"/>
                  </a:cubicBezTo>
                  <a:cubicBezTo>
                    <a:pt x="47" y="20"/>
                    <a:pt x="43" y="22"/>
                    <a:pt x="38" y="23"/>
                  </a:cubicBezTo>
                  <a:cubicBezTo>
                    <a:pt x="31" y="24"/>
                    <a:pt x="23" y="25"/>
                    <a:pt x="16" y="22"/>
                  </a:cubicBezTo>
                  <a:cubicBezTo>
                    <a:pt x="8" y="18"/>
                    <a:pt x="3" y="12"/>
                    <a:pt x="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9" name="Freeform 16"/>
            <p:cNvSpPr/>
            <p:nvPr/>
          </p:nvSpPr>
          <p:spPr bwMode="auto">
            <a:xfrm>
              <a:off x="1698943" y="1222375"/>
              <a:ext cx="68262" cy="73025"/>
            </a:xfrm>
            <a:custGeom>
              <a:avLst/>
              <a:gdLst>
                <a:gd name="T0" fmla="*/ 0 w 37"/>
                <a:gd name="T1" fmla="*/ 38 h 39"/>
                <a:gd name="T2" fmla="*/ 37 w 37"/>
                <a:gd name="T3" fmla="*/ 0 h 39"/>
                <a:gd name="T4" fmla="*/ 36 w 37"/>
                <a:gd name="T5" fmla="*/ 7 h 39"/>
                <a:gd name="T6" fmla="*/ 29 w 37"/>
                <a:gd name="T7" fmla="*/ 26 h 39"/>
                <a:gd name="T8" fmla="*/ 0 w 37"/>
                <a:gd name="T9" fmla="*/ 38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39">
                  <a:moveTo>
                    <a:pt x="0" y="38"/>
                  </a:moveTo>
                  <a:cubicBezTo>
                    <a:pt x="5" y="17"/>
                    <a:pt x="15" y="4"/>
                    <a:pt x="37" y="0"/>
                  </a:cubicBezTo>
                  <a:cubicBezTo>
                    <a:pt x="37" y="3"/>
                    <a:pt x="37" y="5"/>
                    <a:pt x="36" y="7"/>
                  </a:cubicBezTo>
                  <a:cubicBezTo>
                    <a:pt x="36" y="14"/>
                    <a:pt x="33" y="21"/>
                    <a:pt x="29" y="26"/>
                  </a:cubicBezTo>
                  <a:cubicBezTo>
                    <a:pt x="22" y="36"/>
                    <a:pt x="12" y="39"/>
                    <a:pt x="0" y="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" name="Freeform 17"/>
            <p:cNvSpPr/>
            <p:nvPr/>
          </p:nvSpPr>
          <p:spPr bwMode="auto">
            <a:xfrm>
              <a:off x="1654493" y="1306513"/>
              <a:ext cx="84137" cy="63500"/>
            </a:xfrm>
            <a:custGeom>
              <a:avLst/>
              <a:gdLst>
                <a:gd name="T0" fmla="*/ 45 w 45"/>
                <a:gd name="T1" fmla="*/ 3 h 34"/>
                <a:gd name="T2" fmla="*/ 40 w 45"/>
                <a:gd name="T3" fmla="*/ 15 h 34"/>
                <a:gd name="T4" fmla="*/ 21 w 45"/>
                <a:gd name="T5" fmla="*/ 32 h 34"/>
                <a:gd name="T6" fmla="*/ 0 w 45"/>
                <a:gd name="T7" fmla="*/ 30 h 34"/>
                <a:gd name="T8" fmla="*/ 45 w 45"/>
                <a:gd name="T9" fmla="*/ 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34">
                  <a:moveTo>
                    <a:pt x="45" y="3"/>
                  </a:moveTo>
                  <a:cubicBezTo>
                    <a:pt x="44" y="8"/>
                    <a:pt x="43" y="12"/>
                    <a:pt x="40" y="15"/>
                  </a:cubicBezTo>
                  <a:cubicBezTo>
                    <a:pt x="36" y="23"/>
                    <a:pt x="30" y="29"/>
                    <a:pt x="21" y="32"/>
                  </a:cubicBezTo>
                  <a:cubicBezTo>
                    <a:pt x="14" y="34"/>
                    <a:pt x="7" y="33"/>
                    <a:pt x="0" y="30"/>
                  </a:cubicBezTo>
                  <a:cubicBezTo>
                    <a:pt x="5" y="13"/>
                    <a:pt x="29" y="0"/>
                    <a:pt x="45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1" name="Freeform 18"/>
            <p:cNvSpPr/>
            <p:nvPr/>
          </p:nvSpPr>
          <p:spPr bwMode="auto">
            <a:xfrm>
              <a:off x="689293" y="1311275"/>
              <a:ext cx="84137" cy="58738"/>
            </a:xfrm>
            <a:custGeom>
              <a:avLst/>
              <a:gdLst>
                <a:gd name="T0" fmla="*/ 0 w 45"/>
                <a:gd name="T1" fmla="*/ 1 h 32"/>
                <a:gd name="T2" fmla="*/ 45 w 45"/>
                <a:gd name="T3" fmla="*/ 29 h 32"/>
                <a:gd name="T4" fmla="*/ 35 w 45"/>
                <a:gd name="T5" fmla="*/ 31 h 32"/>
                <a:gd name="T6" fmla="*/ 10 w 45"/>
                <a:gd name="T7" fmla="*/ 22 h 32"/>
                <a:gd name="T8" fmla="*/ 0 w 45"/>
                <a:gd name="T9" fmla="*/ 2 h 32"/>
                <a:gd name="T10" fmla="*/ 0 w 45"/>
                <a:gd name="T11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5" h="32">
                  <a:moveTo>
                    <a:pt x="0" y="1"/>
                  </a:moveTo>
                  <a:cubicBezTo>
                    <a:pt x="21" y="0"/>
                    <a:pt x="34" y="8"/>
                    <a:pt x="45" y="29"/>
                  </a:cubicBezTo>
                  <a:cubicBezTo>
                    <a:pt x="42" y="29"/>
                    <a:pt x="39" y="31"/>
                    <a:pt x="35" y="31"/>
                  </a:cubicBezTo>
                  <a:cubicBezTo>
                    <a:pt x="25" y="32"/>
                    <a:pt x="17" y="29"/>
                    <a:pt x="10" y="22"/>
                  </a:cubicBezTo>
                  <a:cubicBezTo>
                    <a:pt x="5" y="16"/>
                    <a:pt x="2" y="10"/>
                    <a:pt x="0" y="2"/>
                  </a:cubicBezTo>
                  <a:cubicBezTo>
                    <a:pt x="0" y="2"/>
                    <a:pt x="0" y="2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2" name="Freeform 19"/>
            <p:cNvSpPr/>
            <p:nvPr/>
          </p:nvSpPr>
          <p:spPr bwMode="auto">
            <a:xfrm>
              <a:off x="736918" y="1385888"/>
              <a:ext cx="96837" cy="52388"/>
            </a:xfrm>
            <a:custGeom>
              <a:avLst/>
              <a:gdLst>
                <a:gd name="T0" fmla="*/ 51 w 51"/>
                <a:gd name="T1" fmla="*/ 18 h 28"/>
                <a:gd name="T2" fmla="*/ 19 w 51"/>
                <a:gd name="T3" fmla="*/ 23 h 28"/>
                <a:gd name="T4" fmla="*/ 0 w 51"/>
                <a:gd name="T5" fmla="*/ 4 h 28"/>
                <a:gd name="T6" fmla="*/ 22 w 51"/>
                <a:gd name="T7" fmla="*/ 1 h 28"/>
                <a:gd name="T8" fmla="*/ 51 w 51"/>
                <a:gd name="T9" fmla="*/ 1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8">
                  <a:moveTo>
                    <a:pt x="51" y="18"/>
                  </a:moveTo>
                  <a:cubicBezTo>
                    <a:pt x="42" y="26"/>
                    <a:pt x="29" y="28"/>
                    <a:pt x="19" y="23"/>
                  </a:cubicBezTo>
                  <a:cubicBezTo>
                    <a:pt x="11" y="18"/>
                    <a:pt x="5" y="12"/>
                    <a:pt x="0" y="4"/>
                  </a:cubicBezTo>
                  <a:cubicBezTo>
                    <a:pt x="7" y="1"/>
                    <a:pt x="15" y="0"/>
                    <a:pt x="22" y="1"/>
                  </a:cubicBezTo>
                  <a:cubicBezTo>
                    <a:pt x="34" y="3"/>
                    <a:pt x="43" y="10"/>
                    <a:pt x="51" y="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3" name="Freeform 20"/>
            <p:cNvSpPr/>
            <p:nvPr/>
          </p:nvSpPr>
          <p:spPr bwMode="auto">
            <a:xfrm>
              <a:off x="1595755" y="1377950"/>
              <a:ext cx="95250" cy="60325"/>
            </a:xfrm>
            <a:custGeom>
              <a:avLst/>
              <a:gdLst>
                <a:gd name="T0" fmla="*/ 0 w 51"/>
                <a:gd name="T1" fmla="*/ 22 h 32"/>
                <a:gd name="T2" fmla="*/ 51 w 51"/>
                <a:gd name="T3" fmla="*/ 8 h 32"/>
                <a:gd name="T4" fmla="*/ 47 w 51"/>
                <a:gd name="T5" fmla="*/ 14 h 32"/>
                <a:gd name="T6" fmla="*/ 31 w 51"/>
                <a:gd name="T7" fmla="*/ 27 h 32"/>
                <a:gd name="T8" fmla="*/ 0 w 51"/>
                <a:gd name="T9" fmla="*/ 2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32">
                  <a:moveTo>
                    <a:pt x="0" y="22"/>
                  </a:moveTo>
                  <a:cubicBezTo>
                    <a:pt x="11" y="7"/>
                    <a:pt x="36" y="0"/>
                    <a:pt x="51" y="8"/>
                  </a:cubicBezTo>
                  <a:cubicBezTo>
                    <a:pt x="50" y="10"/>
                    <a:pt x="48" y="12"/>
                    <a:pt x="47" y="14"/>
                  </a:cubicBezTo>
                  <a:cubicBezTo>
                    <a:pt x="43" y="19"/>
                    <a:pt x="38" y="24"/>
                    <a:pt x="31" y="27"/>
                  </a:cubicBezTo>
                  <a:cubicBezTo>
                    <a:pt x="21" y="32"/>
                    <a:pt x="9" y="30"/>
                    <a:pt x="0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4" name="Freeform 21"/>
            <p:cNvSpPr/>
            <p:nvPr/>
          </p:nvSpPr>
          <p:spPr bwMode="auto">
            <a:xfrm>
              <a:off x="1689418" y="1135063"/>
              <a:ext cx="53975" cy="93663"/>
            </a:xfrm>
            <a:custGeom>
              <a:avLst/>
              <a:gdLst>
                <a:gd name="T0" fmla="*/ 11 w 29"/>
                <a:gd name="T1" fmla="*/ 50 h 50"/>
                <a:gd name="T2" fmla="*/ 13 w 29"/>
                <a:gd name="T3" fmla="*/ 0 h 50"/>
                <a:gd name="T4" fmla="*/ 11 w 29"/>
                <a:gd name="T5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50">
                  <a:moveTo>
                    <a:pt x="11" y="50"/>
                  </a:moveTo>
                  <a:cubicBezTo>
                    <a:pt x="0" y="32"/>
                    <a:pt x="0" y="18"/>
                    <a:pt x="13" y="0"/>
                  </a:cubicBezTo>
                  <a:cubicBezTo>
                    <a:pt x="29" y="14"/>
                    <a:pt x="29" y="36"/>
                    <a:pt x="11" y="5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5" name="Freeform 22"/>
            <p:cNvSpPr/>
            <p:nvPr/>
          </p:nvSpPr>
          <p:spPr bwMode="auto">
            <a:xfrm>
              <a:off x="684530" y="1135063"/>
              <a:ext cx="55562" cy="93663"/>
            </a:xfrm>
            <a:custGeom>
              <a:avLst/>
              <a:gdLst>
                <a:gd name="T0" fmla="*/ 18 w 29"/>
                <a:gd name="T1" fmla="*/ 50 h 50"/>
                <a:gd name="T2" fmla="*/ 16 w 29"/>
                <a:gd name="T3" fmla="*/ 0 h 50"/>
                <a:gd name="T4" fmla="*/ 18 w 29"/>
                <a:gd name="T5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50">
                  <a:moveTo>
                    <a:pt x="18" y="50"/>
                  </a:moveTo>
                  <a:cubicBezTo>
                    <a:pt x="0" y="36"/>
                    <a:pt x="0" y="14"/>
                    <a:pt x="16" y="0"/>
                  </a:cubicBezTo>
                  <a:cubicBezTo>
                    <a:pt x="28" y="13"/>
                    <a:pt x="29" y="35"/>
                    <a:pt x="18" y="5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6" name="Freeform 23"/>
            <p:cNvSpPr/>
            <p:nvPr/>
          </p:nvSpPr>
          <p:spPr bwMode="auto">
            <a:xfrm>
              <a:off x="922655" y="1397000"/>
              <a:ext cx="66675" cy="65088"/>
            </a:xfrm>
            <a:custGeom>
              <a:avLst/>
              <a:gdLst>
                <a:gd name="T0" fmla="*/ 35 w 35"/>
                <a:gd name="T1" fmla="*/ 34 h 35"/>
                <a:gd name="T2" fmla="*/ 3 w 35"/>
                <a:gd name="T3" fmla="*/ 1 h 35"/>
                <a:gd name="T4" fmla="*/ 35 w 35"/>
                <a:gd name="T5" fmla="*/ 34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35">
                  <a:moveTo>
                    <a:pt x="35" y="34"/>
                  </a:moveTo>
                  <a:cubicBezTo>
                    <a:pt x="15" y="35"/>
                    <a:pt x="0" y="24"/>
                    <a:pt x="3" y="1"/>
                  </a:cubicBezTo>
                  <a:cubicBezTo>
                    <a:pt x="17" y="0"/>
                    <a:pt x="35" y="18"/>
                    <a:pt x="35" y="3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7" name="Freeform 24"/>
            <p:cNvSpPr/>
            <p:nvPr/>
          </p:nvSpPr>
          <p:spPr bwMode="auto">
            <a:xfrm>
              <a:off x="1576705" y="1323975"/>
              <a:ext cx="53975" cy="82550"/>
            </a:xfrm>
            <a:custGeom>
              <a:avLst/>
              <a:gdLst>
                <a:gd name="T0" fmla="*/ 15 w 29"/>
                <a:gd name="T1" fmla="*/ 0 h 44"/>
                <a:gd name="T2" fmla="*/ 4 w 29"/>
                <a:gd name="T3" fmla="*/ 44 h 44"/>
                <a:gd name="T4" fmla="*/ 1 w 29"/>
                <a:gd name="T5" fmla="*/ 23 h 44"/>
                <a:gd name="T6" fmla="*/ 15 w 29"/>
                <a:gd name="T7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44">
                  <a:moveTo>
                    <a:pt x="15" y="0"/>
                  </a:moveTo>
                  <a:cubicBezTo>
                    <a:pt x="29" y="18"/>
                    <a:pt x="22" y="35"/>
                    <a:pt x="4" y="44"/>
                  </a:cubicBezTo>
                  <a:cubicBezTo>
                    <a:pt x="2" y="37"/>
                    <a:pt x="0" y="30"/>
                    <a:pt x="1" y="23"/>
                  </a:cubicBezTo>
                  <a:cubicBezTo>
                    <a:pt x="1" y="13"/>
                    <a:pt x="7" y="6"/>
                    <a:pt x="1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8" name="Freeform 25"/>
            <p:cNvSpPr/>
            <p:nvPr/>
          </p:nvSpPr>
          <p:spPr bwMode="auto">
            <a:xfrm>
              <a:off x="752793" y="1268413"/>
              <a:ext cx="55562" cy="84138"/>
            </a:xfrm>
            <a:custGeom>
              <a:avLst/>
              <a:gdLst>
                <a:gd name="T0" fmla="*/ 18 w 30"/>
                <a:gd name="T1" fmla="*/ 45 h 45"/>
                <a:gd name="T2" fmla="*/ 19 w 30"/>
                <a:gd name="T3" fmla="*/ 0 h 45"/>
                <a:gd name="T4" fmla="*/ 18 w 30"/>
                <a:gd name="T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" h="45">
                  <a:moveTo>
                    <a:pt x="18" y="45"/>
                  </a:moveTo>
                  <a:cubicBezTo>
                    <a:pt x="4" y="33"/>
                    <a:pt x="0" y="14"/>
                    <a:pt x="19" y="0"/>
                  </a:cubicBezTo>
                  <a:cubicBezTo>
                    <a:pt x="30" y="9"/>
                    <a:pt x="30" y="34"/>
                    <a:pt x="18" y="4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9" name="Freeform 26"/>
            <p:cNvSpPr/>
            <p:nvPr/>
          </p:nvSpPr>
          <p:spPr bwMode="auto">
            <a:xfrm>
              <a:off x="730568" y="1206500"/>
              <a:ext cx="52387" cy="79375"/>
            </a:xfrm>
            <a:custGeom>
              <a:avLst/>
              <a:gdLst>
                <a:gd name="T0" fmla="*/ 21 w 28"/>
                <a:gd name="T1" fmla="*/ 0 h 43"/>
                <a:gd name="T2" fmla="*/ 9 w 28"/>
                <a:gd name="T3" fmla="*/ 43 h 43"/>
                <a:gd name="T4" fmla="*/ 3 w 28"/>
                <a:gd name="T5" fmla="*/ 18 h 43"/>
                <a:gd name="T6" fmla="*/ 21 w 28"/>
                <a:gd name="T7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43">
                  <a:moveTo>
                    <a:pt x="21" y="0"/>
                  </a:moveTo>
                  <a:cubicBezTo>
                    <a:pt x="28" y="15"/>
                    <a:pt x="25" y="29"/>
                    <a:pt x="9" y="43"/>
                  </a:cubicBezTo>
                  <a:cubicBezTo>
                    <a:pt x="4" y="35"/>
                    <a:pt x="0" y="27"/>
                    <a:pt x="3" y="18"/>
                  </a:cubicBezTo>
                  <a:cubicBezTo>
                    <a:pt x="6" y="8"/>
                    <a:pt x="13" y="3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0" name="Freeform 27"/>
            <p:cNvSpPr/>
            <p:nvPr/>
          </p:nvSpPr>
          <p:spPr bwMode="auto">
            <a:xfrm>
              <a:off x="806768" y="1323975"/>
              <a:ext cx="52387" cy="82550"/>
            </a:xfrm>
            <a:custGeom>
              <a:avLst/>
              <a:gdLst>
                <a:gd name="T0" fmla="*/ 20 w 28"/>
                <a:gd name="T1" fmla="*/ 44 h 44"/>
                <a:gd name="T2" fmla="*/ 2 w 28"/>
                <a:gd name="T3" fmla="*/ 24 h 44"/>
                <a:gd name="T4" fmla="*/ 9 w 28"/>
                <a:gd name="T5" fmla="*/ 0 h 44"/>
                <a:gd name="T6" fmla="*/ 20 w 28"/>
                <a:gd name="T7" fmla="*/ 4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44">
                  <a:moveTo>
                    <a:pt x="20" y="44"/>
                  </a:moveTo>
                  <a:cubicBezTo>
                    <a:pt x="11" y="39"/>
                    <a:pt x="4" y="34"/>
                    <a:pt x="2" y="24"/>
                  </a:cubicBezTo>
                  <a:cubicBezTo>
                    <a:pt x="0" y="15"/>
                    <a:pt x="4" y="7"/>
                    <a:pt x="9" y="0"/>
                  </a:cubicBezTo>
                  <a:cubicBezTo>
                    <a:pt x="22" y="8"/>
                    <a:pt x="28" y="29"/>
                    <a:pt x="20" y="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1" name="Freeform 28"/>
            <p:cNvSpPr/>
            <p:nvPr/>
          </p:nvSpPr>
          <p:spPr bwMode="auto">
            <a:xfrm>
              <a:off x="1622743" y="1268413"/>
              <a:ext cx="50800" cy="84138"/>
            </a:xfrm>
            <a:custGeom>
              <a:avLst/>
              <a:gdLst>
                <a:gd name="T0" fmla="*/ 8 w 27"/>
                <a:gd name="T1" fmla="*/ 0 h 45"/>
                <a:gd name="T2" fmla="*/ 9 w 27"/>
                <a:gd name="T3" fmla="*/ 45 h 45"/>
                <a:gd name="T4" fmla="*/ 0 w 27"/>
                <a:gd name="T5" fmla="*/ 22 h 45"/>
                <a:gd name="T6" fmla="*/ 8 w 27"/>
                <a:gd name="T7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45">
                  <a:moveTo>
                    <a:pt x="8" y="0"/>
                  </a:moveTo>
                  <a:cubicBezTo>
                    <a:pt x="27" y="13"/>
                    <a:pt x="25" y="32"/>
                    <a:pt x="9" y="45"/>
                  </a:cubicBezTo>
                  <a:cubicBezTo>
                    <a:pt x="4" y="38"/>
                    <a:pt x="1" y="31"/>
                    <a:pt x="0" y="22"/>
                  </a:cubicBezTo>
                  <a:cubicBezTo>
                    <a:pt x="0" y="14"/>
                    <a:pt x="3" y="7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2" name="Freeform 29"/>
            <p:cNvSpPr/>
            <p:nvPr/>
          </p:nvSpPr>
          <p:spPr bwMode="auto">
            <a:xfrm>
              <a:off x="1508443" y="1368425"/>
              <a:ext cx="61912" cy="73025"/>
            </a:xfrm>
            <a:custGeom>
              <a:avLst/>
              <a:gdLst>
                <a:gd name="T0" fmla="*/ 3 w 33"/>
                <a:gd name="T1" fmla="*/ 39 h 39"/>
                <a:gd name="T2" fmla="*/ 25 w 33"/>
                <a:gd name="T3" fmla="*/ 0 h 39"/>
                <a:gd name="T4" fmla="*/ 3 w 33"/>
                <a:gd name="T5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3" h="39">
                  <a:moveTo>
                    <a:pt x="3" y="39"/>
                  </a:moveTo>
                  <a:cubicBezTo>
                    <a:pt x="0" y="23"/>
                    <a:pt x="10" y="4"/>
                    <a:pt x="25" y="0"/>
                  </a:cubicBezTo>
                  <a:cubicBezTo>
                    <a:pt x="33" y="17"/>
                    <a:pt x="27" y="35"/>
                    <a:pt x="3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3" name="Freeform 30"/>
            <p:cNvSpPr/>
            <p:nvPr/>
          </p:nvSpPr>
          <p:spPr bwMode="auto">
            <a:xfrm>
              <a:off x="1440180" y="1398588"/>
              <a:ext cx="58737" cy="61913"/>
            </a:xfrm>
            <a:custGeom>
              <a:avLst/>
              <a:gdLst>
                <a:gd name="T0" fmla="*/ 0 w 32"/>
                <a:gd name="T1" fmla="*/ 33 h 33"/>
                <a:gd name="T2" fmla="*/ 32 w 32"/>
                <a:gd name="T3" fmla="*/ 0 h 33"/>
                <a:gd name="T4" fmla="*/ 26 w 32"/>
                <a:gd name="T5" fmla="*/ 24 h 33"/>
                <a:gd name="T6" fmla="*/ 0 w 32"/>
                <a:gd name="T7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" h="33">
                  <a:moveTo>
                    <a:pt x="0" y="33"/>
                  </a:moveTo>
                  <a:cubicBezTo>
                    <a:pt x="4" y="12"/>
                    <a:pt x="14" y="2"/>
                    <a:pt x="32" y="0"/>
                  </a:cubicBezTo>
                  <a:cubicBezTo>
                    <a:pt x="32" y="9"/>
                    <a:pt x="32" y="17"/>
                    <a:pt x="26" y="24"/>
                  </a:cubicBezTo>
                  <a:cubicBezTo>
                    <a:pt x="19" y="32"/>
                    <a:pt x="10" y="33"/>
                    <a:pt x="0" y="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4" name="Freeform 31"/>
            <p:cNvSpPr/>
            <p:nvPr/>
          </p:nvSpPr>
          <p:spPr bwMode="auto">
            <a:xfrm>
              <a:off x="854393" y="1366838"/>
              <a:ext cx="58737" cy="74613"/>
            </a:xfrm>
            <a:custGeom>
              <a:avLst/>
              <a:gdLst>
                <a:gd name="T0" fmla="*/ 10 w 32"/>
                <a:gd name="T1" fmla="*/ 0 h 40"/>
                <a:gd name="T2" fmla="*/ 27 w 32"/>
                <a:gd name="T3" fmla="*/ 15 h 40"/>
                <a:gd name="T4" fmla="*/ 31 w 32"/>
                <a:gd name="T5" fmla="*/ 40 h 40"/>
                <a:gd name="T6" fmla="*/ 10 w 32"/>
                <a:gd name="T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" h="40">
                  <a:moveTo>
                    <a:pt x="10" y="0"/>
                  </a:moveTo>
                  <a:cubicBezTo>
                    <a:pt x="17" y="4"/>
                    <a:pt x="23" y="8"/>
                    <a:pt x="27" y="15"/>
                  </a:cubicBezTo>
                  <a:cubicBezTo>
                    <a:pt x="31" y="23"/>
                    <a:pt x="32" y="31"/>
                    <a:pt x="31" y="40"/>
                  </a:cubicBezTo>
                  <a:cubicBezTo>
                    <a:pt x="12" y="39"/>
                    <a:pt x="0" y="17"/>
                    <a:pt x="1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5" name="Freeform 32"/>
            <p:cNvSpPr/>
            <p:nvPr/>
          </p:nvSpPr>
          <p:spPr bwMode="auto">
            <a:xfrm>
              <a:off x="1649730" y="1206500"/>
              <a:ext cx="55562" cy="79375"/>
            </a:xfrm>
            <a:custGeom>
              <a:avLst/>
              <a:gdLst>
                <a:gd name="T0" fmla="*/ 4 w 30"/>
                <a:gd name="T1" fmla="*/ 0 h 43"/>
                <a:gd name="T2" fmla="*/ 17 w 30"/>
                <a:gd name="T3" fmla="*/ 43 h 43"/>
                <a:gd name="T4" fmla="*/ 2 w 30"/>
                <a:gd name="T5" fmla="*/ 22 h 43"/>
                <a:gd name="T6" fmla="*/ 4 w 30"/>
                <a:gd name="T7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43">
                  <a:moveTo>
                    <a:pt x="4" y="0"/>
                  </a:moveTo>
                  <a:cubicBezTo>
                    <a:pt x="23" y="4"/>
                    <a:pt x="30" y="28"/>
                    <a:pt x="17" y="43"/>
                  </a:cubicBezTo>
                  <a:cubicBezTo>
                    <a:pt x="10" y="37"/>
                    <a:pt x="5" y="31"/>
                    <a:pt x="2" y="22"/>
                  </a:cubicBezTo>
                  <a:cubicBezTo>
                    <a:pt x="0" y="16"/>
                    <a:pt x="1" y="5"/>
                    <a:pt x="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6" name="Freeform 33"/>
            <p:cNvSpPr/>
            <p:nvPr/>
          </p:nvSpPr>
          <p:spPr bwMode="auto">
            <a:xfrm>
              <a:off x="949643" y="1285875"/>
              <a:ext cx="44450" cy="44450"/>
            </a:xfrm>
            <a:custGeom>
              <a:avLst/>
              <a:gdLst>
                <a:gd name="T0" fmla="*/ 5 w 24"/>
                <a:gd name="T1" fmla="*/ 0 h 23"/>
                <a:gd name="T2" fmla="*/ 11 w 24"/>
                <a:gd name="T3" fmla="*/ 4 h 23"/>
                <a:gd name="T4" fmla="*/ 14 w 24"/>
                <a:gd name="T5" fmla="*/ 4 h 23"/>
                <a:gd name="T6" fmla="*/ 20 w 24"/>
                <a:gd name="T7" fmla="*/ 0 h 23"/>
                <a:gd name="T8" fmla="*/ 18 w 24"/>
                <a:gd name="T9" fmla="*/ 7 h 23"/>
                <a:gd name="T10" fmla="*/ 19 w 24"/>
                <a:gd name="T11" fmla="*/ 9 h 23"/>
                <a:gd name="T12" fmla="*/ 24 w 24"/>
                <a:gd name="T13" fmla="*/ 14 h 23"/>
                <a:gd name="T14" fmla="*/ 18 w 24"/>
                <a:gd name="T15" fmla="*/ 15 h 23"/>
                <a:gd name="T16" fmla="*/ 15 w 24"/>
                <a:gd name="T17" fmla="*/ 16 h 23"/>
                <a:gd name="T18" fmla="*/ 12 w 24"/>
                <a:gd name="T19" fmla="*/ 23 h 23"/>
                <a:gd name="T20" fmla="*/ 10 w 24"/>
                <a:gd name="T21" fmla="*/ 17 h 23"/>
                <a:gd name="T22" fmla="*/ 7 w 24"/>
                <a:gd name="T23" fmla="*/ 15 h 23"/>
                <a:gd name="T24" fmla="*/ 0 w 24"/>
                <a:gd name="T25" fmla="*/ 14 h 23"/>
                <a:gd name="T26" fmla="*/ 6 w 24"/>
                <a:gd name="T27" fmla="*/ 9 h 23"/>
                <a:gd name="T28" fmla="*/ 6 w 24"/>
                <a:gd name="T29" fmla="*/ 7 h 23"/>
                <a:gd name="T30" fmla="*/ 5 w 24"/>
                <a:gd name="T31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" h="23">
                  <a:moveTo>
                    <a:pt x="5" y="0"/>
                  </a:moveTo>
                  <a:cubicBezTo>
                    <a:pt x="7" y="1"/>
                    <a:pt x="9" y="3"/>
                    <a:pt x="11" y="4"/>
                  </a:cubicBezTo>
                  <a:cubicBezTo>
                    <a:pt x="12" y="4"/>
                    <a:pt x="13" y="4"/>
                    <a:pt x="14" y="4"/>
                  </a:cubicBezTo>
                  <a:cubicBezTo>
                    <a:pt x="16" y="3"/>
                    <a:pt x="17" y="1"/>
                    <a:pt x="20" y="0"/>
                  </a:cubicBezTo>
                  <a:cubicBezTo>
                    <a:pt x="19" y="3"/>
                    <a:pt x="19" y="5"/>
                    <a:pt x="18" y="7"/>
                  </a:cubicBezTo>
                  <a:cubicBezTo>
                    <a:pt x="18" y="8"/>
                    <a:pt x="18" y="9"/>
                    <a:pt x="19" y="9"/>
                  </a:cubicBezTo>
                  <a:cubicBezTo>
                    <a:pt x="21" y="11"/>
                    <a:pt x="22" y="12"/>
                    <a:pt x="24" y="14"/>
                  </a:cubicBezTo>
                  <a:cubicBezTo>
                    <a:pt x="22" y="14"/>
                    <a:pt x="20" y="14"/>
                    <a:pt x="18" y="15"/>
                  </a:cubicBezTo>
                  <a:cubicBezTo>
                    <a:pt x="16" y="15"/>
                    <a:pt x="16" y="15"/>
                    <a:pt x="15" y="16"/>
                  </a:cubicBezTo>
                  <a:cubicBezTo>
                    <a:pt x="14" y="18"/>
                    <a:pt x="13" y="20"/>
                    <a:pt x="12" y="23"/>
                  </a:cubicBezTo>
                  <a:cubicBezTo>
                    <a:pt x="12" y="20"/>
                    <a:pt x="11" y="18"/>
                    <a:pt x="10" y="17"/>
                  </a:cubicBezTo>
                  <a:cubicBezTo>
                    <a:pt x="9" y="15"/>
                    <a:pt x="8" y="15"/>
                    <a:pt x="7" y="15"/>
                  </a:cubicBezTo>
                  <a:cubicBezTo>
                    <a:pt x="5" y="14"/>
                    <a:pt x="3" y="14"/>
                    <a:pt x="0" y="14"/>
                  </a:cubicBezTo>
                  <a:cubicBezTo>
                    <a:pt x="2" y="12"/>
                    <a:pt x="4" y="11"/>
                    <a:pt x="6" y="9"/>
                  </a:cubicBezTo>
                  <a:cubicBezTo>
                    <a:pt x="6" y="9"/>
                    <a:pt x="7" y="8"/>
                    <a:pt x="6" y="7"/>
                  </a:cubicBezTo>
                  <a:cubicBezTo>
                    <a:pt x="6" y="5"/>
                    <a:pt x="5" y="3"/>
                    <a:pt x="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7" name="Freeform 34"/>
            <p:cNvSpPr/>
            <p:nvPr/>
          </p:nvSpPr>
          <p:spPr bwMode="auto">
            <a:xfrm>
              <a:off x="1252855" y="1285875"/>
              <a:ext cx="44450" cy="44450"/>
            </a:xfrm>
            <a:custGeom>
              <a:avLst/>
              <a:gdLst>
                <a:gd name="T0" fmla="*/ 24 w 24"/>
                <a:gd name="T1" fmla="*/ 14 h 23"/>
                <a:gd name="T2" fmla="*/ 17 w 24"/>
                <a:gd name="T3" fmla="*/ 14 h 23"/>
                <a:gd name="T4" fmla="*/ 14 w 24"/>
                <a:gd name="T5" fmla="*/ 17 h 23"/>
                <a:gd name="T6" fmla="*/ 12 w 24"/>
                <a:gd name="T7" fmla="*/ 23 h 23"/>
                <a:gd name="T8" fmla="*/ 9 w 24"/>
                <a:gd name="T9" fmla="*/ 16 h 23"/>
                <a:gd name="T10" fmla="*/ 7 w 24"/>
                <a:gd name="T11" fmla="*/ 15 h 23"/>
                <a:gd name="T12" fmla="*/ 0 w 24"/>
                <a:gd name="T13" fmla="*/ 14 h 23"/>
                <a:gd name="T14" fmla="*/ 5 w 24"/>
                <a:gd name="T15" fmla="*/ 9 h 23"/>
                <a:gd name="T16" fmla="*/ 6 w 24"/>
                <a:gd name="T17" fmla="*/ 7 h 23"/>
                <a:gd name="T18" fmla="*/ 4 w 24"/>
                <a:gd name="T19" fmla="*/ 0 h 23"/>
                <a:gd name="T20" fmla="*/ 10 w 24"/>
                <a:gd name="T21" fmla="*/ 4 h 23"/>
                <a:gd name="T22" fmla="*/ 13 w 24"/>
                <a:gd name="T23" fmla="*/ 4 h 23"/>
                <a:gd name="T24" fmla="*/ 19 w 24"/>
                <a:gd name="T25" fmla="*/ 0 h 23"/>
                <a:gd name="T26" fmla="*/ 18 w 24"/>
                <a:gd name="T27" fmla="*/ 6 h 23"/>
                <a:gd name="T28" fmla="*/ 19 w 24"/>
                <a:gd name="T29" fmla="*/ 10 h 23"/>
                <a:gd name="T30" fmla="*/ 24 w 24"/>
                <a:gd name="T31" fmla="*/ 14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" h="23">
                  <a:moveTo>
                    <a:pt x="24" y="14"/>
                  </a:moveTo>
                  <a:cubicBezTo>
                    <a:pt x="21" y="14"/>
                    <a:pt x="19" y="15"/>
                    <a:pt x="17" y="14"/>
                  </a:cubicBezTo>
                  <a:cubicBezTo>
                    <a:pt x="16" y="14"/>
                    <a:pt x="15" y="15"/>
                    <a:pt x="14" y="17"/>
                  </a:cubicBezTo>
                  <a:cubicBezTo>
                    <a:pt x="14" y="19"/>
                    <a:pt x="13" y="20"/>
                    <a:pt x="12" y="23"/>
                  </a:cubicBezTo>
                  <a:cubicBezTo>
                    <a:pt x="11" y="20"/>
                    <a:pt x="10" y="18"/>
                    <a:pt x="9" y="16"/>
                  </a:cubicBezTo>
                  <a:cubicBezTo>
                    <a:pt x="9" y="15"/>
                    <a:pt x="8" y="15"/>
                    <a:pt x="7" y="15"/>
                  </a:cubicBezTo>
                  <a:cubicBezTo>
                    <a:pt x="4" y="14"/>
                    <a:pt x="2" y="14"/>
                    <a:pt x="0" y="14"/>
                  </a:cubicBezTo>
                  <a:cubicBezTo>
                    <a:pt x="2" y="12"/>
                    <a:pt x="3" y="11"/>
                    <a:pt x="5" y="9"/>
                  </a:cubicBezTo>
                  <a:cubicBezTo>
                    <a:pt x="6" y="9"/>
                    <a:pt x="6" y="8"/>
                    <a:pt x="6" y="7"/>
                  </a:cubicBezTo>
                  <a:cubicBezTo>
                    <a:pt x="5" y="5"/>
                    <a:pt x="5" y="3"/>
                    <a:pt x="4" y="0"/>
                  </a:cubicBezTo>
                  <a:cubicBezTo>
                    <a:pt x="7" y="1"/>
                    <a:pt x="9" y="2"/>
                    <a:pt x="10" y="4"/>
                  </a:cubicBezTo>
                  <a:cubicBezTo>
                    <a:pt x="11" y="4"/>
                    <a:pt x="12" y="4"/>
                    <a:pt x="13" y="4"/>
                  </a:cubicBezTo>
                  <a:cubicBezTo>
                    <a:pt x="15" y="2"/>
                    <a:pt x="17" y="1"/>
                    <a:pt x="19" y="0"/>
                  </a:cubicBezTo>
                  <a:cubicBezTo>
                    <a:pt x="18" y="2"/>
                    <a:pt x="18" y="4"/>
                    <a:pt x="18" y="6"/>
                  </a:cubicBezTo>
                  <a:cubicBezTo>
                    <a:pt x="17" y="8"/>
                    <a:pt x="17" y="9"/>
                    <a:pt x="19" y="10"/>
                  </a:cubicBezTo>
                  <a:cubicBezTo>
                    <a:pt x="20" y="11"/>
                    <a:pt x="22" y="12"/>
                    <a:pt x="24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8" name="Freeform 35"/>
            <p:cNvSpPr/>
            <p:nvPr/>
          </p:nvSpPr>
          <p:spPr bwMode="auto">
            <a:xfrm>
              <a:off x="1371918" y="1285875"/>
              <a:ext cx="46037" cy="44450"/>
            </a:xfrm>
            <a:custGeom>
              <a:avLst/>
              <a:gdLst>
                <a:gd name="T0" fmla="*/ 19 w 24"/>
                <a:gd name="T1" fmla="*/ 0 h 23"/>
                <a:gd name="T2" fmla="*/ 18 w 24"/>
                <a:gd name="T3" fmla="*/ 7 h 23"/>
                <a:gd name="T4" fmla="*/ 19 w 24"/>
                <a:gd name="T5" fmla="*/ 9 h 23"/>
                <a:gd name="T6" fmla="*/ 24 w 24"/>
                <a:gd name="T7" fmla="*/ 14 h 23"/>
                <a:gd name="T8" fmla="*/ 18 w 24"/>
                <a:gd name="T9" fmla="*/ 14 h 23"/>
                <a:gd name="T10" fmla="*/ 15 w 24"/>
                <a:gd name="T11" fmla="*/ 17 h 23"/>
                <a:gd name="T12" fmla="*/ 12 w 24"/>
                <a:gd name="T13" fmla="*/ 23 h 23"/>
                <a:gd name="T14" fmla="*/ 10 w 24"/>
                <a:gd name="T15" fmla="*/ 16 h 23"/>
                <a:gd name="T16" fmla="*/ 7 w 24"/>
                <a:gd name="T17" fmla="*/ 15 h 23"/>
                <a:gd name="T18" fmla="*/ 0 w 24"/>
                <a:gd name="T19" fmla="*/ 14 h 23"/>
                <a:gd name="T20" fmla="*/ 5 w 24"/>
                <a:gd name="T21" fmla="*/ 10 h 23"/>
                <a:gd name="T22" fmla="*/ 6 w 24"/>
                <a:gd name="T23" fmla="*/ 6 h 23"/>
                <a:gd name="T24" fmla="*/ 5 w 24"/>
                <a:gd name="T25" fmla="*/ 0 h 23"/>
                <a:gd name="T26" fmla="*/ 11 w 24"/>
                <a:gd name="T27" fmla="*/ 4 h 23"/>
                <a:gd name="T28" fmla="*/ 13 w 24"/>
                <a:gd name="T29" fmla="*/ 4 h 23"/>
                <a:gd name="T30" fmla="*/ 19 w 24"/>
                <a:gd name="T31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" h="23">
                  <a:moveTo>
                    <a:pt x="19" y="0"/>
                  </a:moveTo>
                  <a:cubicBezTo>
                    <a:pt x="19" y="3"/>
                    <a:pt x="18" y="5"/>
                    <a:pt x="18" y="7"/>
                  </a:cubicBezTo>
                  <a:cubicBezTo>
                    <a:pt x="18" y="8"/>
                    <a:pt x="18" y="9"/>
                    <a:pt x="19" y="9"/>
                  </a:cubicBezTo>
                  <a:cubicBezTo>
                    <a:pt x="20" y="11"/>
                    <a:pt x="22" y="12"/>
                    <a:pt x="24" y="14"/>
                  </a:cubicBezTo>
                  <a:cubicBezTo>
                    <a:pt x="22" y="14"/>
                    <a:pt x="20" y="15"/>
                    <a:pt x="18" y="14"/>
                  </a:cubicBezTo>
                  <a:cubicBezTo>
                    <a:pt x="16" y="14"/>
                    <a:pt x="15" y="15"/>
                    <a:pt x="15" y="17"/>
                  </a:cubicBezTo>
                  <a:cubicBezTo>
                    <a:pt x="14" y="19"/>
                    <a:pt x="13" y="20"/>
                    <a:pt x="12" y="23"/>
                  </a:cubicBezTo>
                  <a:cubicBezTo>
                    <a:pt x="11" y="20"/>
                    <a:pt x="10" y="18"/>
                    <a:pt x="10" y="16"/>
                  </a:cubicBezTo>
                  <a:cubicBezTo>
                    <a:pt x="9" y="15"/>
                    <a:pt x="8" y="15"/>
                    <a:pt x="7" y="15"/>
                  </a:cubicBezTo>
                  <a:cubicBezTo>
                    <a:pt x="5" y="14"/>
                    <a:pt x="3" y="14"/>
                    <a:pt x="0" y="14"/>
                  </a:cubicBezTo>
                  <a:cubicBezTo>
                    <a:pt x="2" y="12"/>
                    <a:pt x="4" y="11"/>
                    <a:pt x="5" y="10"/>
                  </a:cubicBezTo>
                  <a:cubicBezTo>
                    <a:pt x="6" y="9"/>
                    <a:pt x="7" y="8"/>
                    <a:pt x="6" y="6"/>
                  </a:cubicBezTo>
                  <a:cubicBezTo>
                    <a:pt x="6" y="4"/>
                    <a:pt x="5" y="2"/>
                    <a:pt x="5" y="0"/>
                  </a:cubicBezTo>
                  <a:cubicBezTo>
                    <a:pt x="7" y="1"/>
                    <a:pt x="9" y="3"/>
                    <a:pt x="11" y="4"/>
                  </a:cubicBezTo>
                  <a:cubicBezTo>
                    <a:pt x="12" y="4"/>
                    <a:pt x="13" y="4"/>
                    <a:pt x="13" y="4"/>
                  </a:cubicBezTo>
                  <a:cubicBezTo>
                    <a:pt x="15" y="3"/>
                    <a:pt x="1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9" name="Freeform 36"/>
            <p:cNvSpPr/>
            <p:nvPr/>
          </p:nvSpPr>
          <p:spPr bwMode="auto">
            <a:xfrm>
              <a:off x="1192530" y="1285875"/>
              <a:ext cx="42862" cy="44450"/>
            </a:xfrm>
            <a:custGeom>
              <a:avLst/>
              <a:gdLst>
                <a:gd name="T0" fmla="*/ 19 w 23"/>
                <a:gd name="T1" fmla="*/ 0 h 23"/>
                <a:gd name="T2" fmla="*/ 17 w 23"/>
                <a:gd name="T3" fmla="*/ 7 h 23"/>
                <a:gd name="T4" fmla="*/ 18 w 23"/>
                <a:gd name="T5" fmla="*/ 9 h 23"/>
                <a:gd name="T6" fmla="*/ 23 w 23"/>
                <a:gd name="T7" fmla="*/ 14 h 23"/>
                <a:gd name="T8" fmla="*/ 16 w 23"/>
                <a:gd name="T9" fmla="*/ 15 h 23"/>
                <a:gd name="T10" fmla="*/ 14 w 23"/>
                <a:gd name="T11" fmla="*/ 16 h 23"/>
                <a:gd name="T12" fmla="*/ 11 w 23"/>
                <a:gd name="T13" fmla="*/ 23 h 23"/>
                <a:gd name="T14" fmla="*/ 9 w 23"/>
                <a:gd name="T15" fmla="*/ 17 h 23"/>
                <a:gd name="T16" fmla="*/ 6 w 23"/>
                <a:gd name="T17" fmla="*/ 14 h 23"/>
                <a:gd name="T18" fmla="*/ 0 w 23"/>
                <a:gd name="T19" fmla="*/ 14 h 23"/>
                <a:gd name="T20" fmla="*/ 5 w 23"/>
                <a:gd name="T21" fmla="*/ 9 h 23"/>
                <a:gd name="T22" fmla="*/ 6 w 23"/>
                <a:gd name="T23" fmla="*/ 7 h 23"/>
                <a:gd name="T24" fmla="*/ 4 w 23"/>
                <a:gd name="T25" fmla="*/ 0 h 23"/>
                <a:gd name="T26" fmla="*/ 10 w 23"/>
                <a:gd name="T27" fmla="*/ 4 h 23"/>
                <a:gd name="T28" fmla="*/ 13 w 23"/>
                <a:gd name="T29" fmla="*/ 4 h 23"/>
                <a:gd name="T30" fmla="*/ 19 w 23"/>
                <a:gd name="T31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" h="23">
                  <a:moveTo>
                    <a:pt x="19" y="0"/>
                  </a:moveTo>
                  <a:cubicBezTo>
                    <a:pt x="18" y="3"/>
                    <a:pt x="18" y="5"/>
                    <a:pt x="17" y="7"/>
                  </a:cubicBezTo>
                  <a:cubicBezTo>
                    <a:pt x="17" y="8"/>
                    <a:pt x="17" y="9"/>
                    <a:pt x="18" y="9"/>
                  </a:cubicBezTo>
                  <a:cubicBezTo>
                    <a:pt x="20" y="11"/>
                    <a:pt x="21" y="12"/>
                    <a:pt x="23" y="14"/>
                  </a:cubicBezTo>
                  <a:cubicBezTo>
                    <a:pt x="21" y="14"/>
                    <a:pt x="19" y="14"/>
                    <a:pt x="16" y="15"/>
                  </a:cubicBezTo>
                  <a:cubicBezTo>
                    <a:pt x="15" y="15"/>
                    <a:pt x="15" y="15"/>
                    <a:pt x="14" y="16"/>
                  </a:cubicBezTo>
                  <a:cubicBezTo>
                    <a:pt x="13" y="18"/>
                    <a:pt x="12" y="20"/>
                    <a:pt x="11" y="23"/>
                  </a:cubicBezTo>
                  <a:cubicBezTo>
                    <a:pt x="11" y="20"/>
                    <a:pt x="10" y="19"/>
                    <a:pt x="9" y="17"/>
                  </a:cubicBezTo>
                  <a:cubicBezTo>
                    <a:pt x="8" y="15"/>
                    <a:pt x="8" y="14"/>
                    <a:pt x="6" y="14"/>
                  </a:cubicBezTo>
                  <a:cubicBezTo>
                    <a:pt x="4" y="15"/>
                    <a:pt x="2" y="14"/>
                    <a:pt x="0" y="14"/>
                  </a:cubicBezTo>
                  <a:cubicBezTo>
                    <a:pt x="2" y="12"/>
                    <a:pt x="3" y="11"/>
                    <a:pt x="5" y="9"/>
                  </a:cubicBezTo>
                  <a:cubicBezTo>
                    <a:pt x="6" y="9"/>
                    <a:pt x="6" y="8"/>
                    <a:pt x="6" y="7"/>
                  </a:cubicBezTo>
                  <a:cubicBezTo>
                    <a:pt x="5" y="5"/>
                    <a:pt x="5" y="3"/>
                    <a:pt x="4" y="0"/>
                  </a:cubicBezTo>
                  <a:cubicBezTo>
                    <a:pt x="6" y="1"/>
                    <a:pt x="8" y="2"/>
                    <a:pt x="10" y="4"/>
                  </a:cubicBezTo>
                  <a:cubicBezTo>
                    <a:pt x="11" y="4"/>
                    <a:pt x="12" y="4"/>
                    <a:pt x="13" y="4"/>
                  </a:cubicBezTo>
                  <a:cubicBezTo>
                    <a:pt x="15" y="2"/>
                    <a:pt x="1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0" name="Freeform 37"/>
            <p:cNvSpPr/>
            <p:nvPr/>
          </p:nvSpPr>
          <p:spPr bwMode="auto">
            <a:xfrm>
              <a:off x="1494155" y="1285875"/>
              <a:ext cx="42862" cy="44450"/>
            </a:xfrm>
            <a:custGeom>
              <a:avLst/>
              <a:gdLst>
                <a:gd name="T0" fmla="*/ 0 w 23"/>
                <a:gd name="T1" fmla="*/ 14 h 23"/>
                <a:gd name="T2" fmla="*/ 5 w 23"/>
                <a:gd name="T3" fmla="*/ 9 h 23"/>
                <a:gd name="T4" fmla="*/ 6 w 23"/>
                <a:gd name="T5" fmla="*/ 7 h 23"/>
                <a:gd name="T6" fmla="*/ 4 w 23"/>
                <a:gd name="T7" fmla="*/ 0 h 23"/>
                <a:gd name="T8" fmla="*/ 10 w 23"/>
                <a:gd name="T9" fmla="*/ 4 h 23"/>
                <a:gd name="T10" fmla="*/ 13 w 23"/>
                <a:gd name="T11" fmla="*/ 4 h 23"/>
                <a:gd name="T12" fmla="*/ 19 w 23"/>
                <a:gd name="T13" fmla="*/ 0 h 23"/>
                <a:gd name="T14" fmla="*/ 17 w 23"/>
                <a:gd name="T15" fmla="*/ 7 h 23"/>
                <a:gd name="T16" fmla="*/ 18 w 23"/>
                <a:gd name="T17" fmla="*/ 9 h 23"/>
                <a:gd name="T18" fmla="*/ 23 w 23"/>
                <a:gd name="T19" fmla="*/ 14 h 23"/>
                <a:gd name="T20" fmla="*/ 17 w 23"/>
                <a:gd name="T21" fmla="*/ 15 h 23"/>
                <a:gd name="T22" fmla="*/ 14 w 23"/>
                <a:gd name="T23" fmla="*/ 16 h 23"/>
                <a:gd name="T24" fmla="*/ 12 w 23"/>
                <a:gd name="T25" fmla="*/ 23 h 23"/>
                <a:gd name="T26" fmla="*/ 9 w 23"/>
                <a:gd name="T27" fmla="*/ 17 h 23"/>
                <a:gd name="T28" fmla="*/ 6 w 23"/>
                <a:gd name="T29" fmla="*/ 14 h 23"/>
                <a:gd name="T30" fmla="*/ 0 w 23"/>
                <a:gd name="T31" fmla="*/ 14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" h="23">
                  <a:moveTo>
                    <a:pt x="0" y="14"/>
                  </a:moveTo>
                  <a:cubicBezTo>
                    <a:pt x="2" y="12"/>
                    <a:pt x="3" y="11"/>
                    <a:pt x="5" y="9"/>
                  </a:cubicBezTo>
                  <a:cubicBezTo>
                    <a:pt x="6" y="9"/>
                    <a:pt x="6" y="8"/>
                    <a:pt x="6" y="7"/>
                  </a:cubicBezTo>
                  <a:cubicBezTo>
                    <a:pt x="5" y="5"/>
                    <a:pt x="5" y="3"/>
                    <a:pt x="4" y="0"/>
                  </a:cubicBezTo>
                  <a:cubicBezTo>
                    <a:pt x="7" y="1"/>
                    <a:pt x="8" y="2"/>
                    <a:pt x="10" y="4"/>
                  </a:cubicBezTo>
                  <a:cubicBezTo>
                    <a:pt x="11" y="4"/>
                    <a:pt x="12" y="4"/>
                    <a:pt x="13" y="4"/>
                  </a:cubicBezTo>
                  <a:cubicBezTo>
                    <a:pt x="15" y="2"/>
                    <a:pt x="17" y="1"/>
                    <a:pt x="19" y="0"/>
                  </a:cubicBezTo>
                  <a:cubicBezTo>
                    <a:pt x="18" y="3"/>
                    <a:pt x="18" y="5"/>
                    <a:pt x="17" y="7"/>
                  </a:cubicBezTo>
                  <a:cubicBezTo>
                    <a:pt x="17" y="8"/>
                    <a:pt x="18" y="9"/>
                    <a:pt x="18" y="9"/>
                  </a:cubicBezTo>
                  <a:cubicBezTo>
                    <a:pt x="20" y="11"/>
                    <a:pt x="21" y="12"/>
                    <a:pt x="23" y="14"/>
                  </a:cubicBezTo>
                  <a:cubicBezTo>
                    <a:pt x="21" y="14"/>
                    <a:pt x="19" y="14"/>
                    <a:pt x="17" y="15"/>
                  </a:cubicBezTo>
                  <a:cubicBezTo>
                    <a:pt x="15" y="15"/>
                    <a:pt x="15" y="15"/>
                    <a:pt x="14" y="16"/>
                  </a:cubicBezTo>
                  <a:cubicBezTo>
                    <a:pt x="14" y="18"/>
                    <a:pt x="13" y="20"/>
                    <a:pt x="12" y="23"/>
                  </a:cubicBezTo>
                  <a:cubicBezTo>
                    <a:pt x="11" y="20"/>
                    <a:pt x="10" y="19"/>
                    <a:pt x="9" y="17"/>
                  </a:cubicBezTo>
                  <a:cubicBezTo>
                    <a:pt x="9" y="15"/>
                    <a:pt x="8" y="14"/>
                    <a:pt x="6" y="14"/>
                  </a:cubicBezTo>
                  <a:cubicBezTo>
                    <a:pt x="4" y="15"/>
                    <a:pt x="2" y="14"/>
                    <a:pt x="0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1" name="Freeform 38"/>
            <p:cNvSpPr/>
            <p:nvPr/>
          </p:nvSpPr>
          <p:spPr bwMode="auto">
            <a:xfrm>
              <a:off x="1433830" y="1285875"/>
              <a:ext cx="42862" cy="44450"/>
            </a:xfrm>
            <a:custGeom>
              <a:avLst/>
              <a:gdLst>
                <a:gd name="T0" fmla="*/ 11 w 23"/>
                <a:gd name="T1" fmla="*/ 23 h 23"/>
                <a:gd name="T2" fmla="*/ 9 w 23"/>
                <a:gd name="T3" fmla="*/ 17 h 23"/>
                <a:gd name="T4" fmla="*/ 6 w 23"/>
                <a:gd name="T5" fmla="*/ 14 h 23"/>
                <a:gd name="T6" fmla="*/ 0 w 23"/>
                <a:gd name="T7" fmla="*/ 14 h 23"/>
                <a:gd name="T8" fmla="*/ 4 w 23"/>
                <a:gd name="T9" fmla="*/ 10 h 23"/>
                <a:gd name="T10" fmla="*/ 5 w 23"/>
                <a:gd name="T11" fmla="*/ 6 h 23"/>
                <a:gd name="T12" fmla="*/ 4 w 23"/>
                <a:gd name="T13" fmla="*/ 0 h 23"/>
                <a:gd name="T14" fmla="*/ 10 w 23"/>
                <a:gd name="T15" fmla="*/ 4 h 23"/>
                <a:gd name="T16" fmla="*/ 13 w 23"/>
                <a:gd name="T17" fmla="*/ 4 h 23"/>
                <a:gd name="T18" fmla="*/ 19 w 23"/>
                <a:gd name="T19" fmla="*/ 0 h 23"/>
                <a:gd name="T20" fmla="*/ 17 w 23"/>
                <a:gd name="T21" fmla="*/ 7 h 23"/>
                <a:gd name="T22" fmla="*/ 18 w 23"/>
                <a:gd name="T23" fmla="*/ 9 h 23"/>
                <a:gd name="T24" fmla="*/ 23 w 23"/>
                <a:gd name="T25" fmla="*/ 14 h 23"/>
                <a:gd name="T26" fmla="*/ 17 w 23"/>
                <a:gd name="T27" fmla="*/ 14 h 23"/>
                <a:gd name="T28" fmla="*/ 14 w 23"/>
                <a:gd name="T29" fmla="*/ 17 h 23"/>
                <a:gd name="T30" fmla="*/ 11 w 23"/>
                <a:gd name="T31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" h="23">
                  <a:moveTo>
                    <a:pt x="11" y="23"/>
                  </a:moveTo>
                  <a:cubicBezTo>
                    <a:pt x="10" y="20"/>
                    <a:pt x="10" y="18"/>
                    <a:pt x="9" y="17"/>
                  </a:cubicBezTo>
                  <a:cubicBezTo>
                    <a:pt x="8" y="15"/>
                    <a:pt x="8" y="15"/>
                    <a:pt x="6" y="14"/>
                  </a:cubicBezTo>
                  <a:cubicBezTo>
                    <a:pt x="4" y="14"/>
                    <a:pt x="2" y="14"/>
                    <a:pt x="0" y="14"/>
                  </a:cubicBezTo>
                  <a:cubicBezTo>
                    <a:pt x="1" y="12"/>
                    <a:pt x="3" y="11"/>
                    <a:pt x="4" y="10"/>
                  </a:cubicBezTo>
                  <a:cubicBezTo>
                    <a:pt x="6" y="9"/>
                    <a:pt x="6" y="8"/>
                    <a:pt x="5" y="6"/>
                  </a:cubicBezTo>
                  <a:cubicBezTo>
                    <a:pt x="5" y="4"/>
                    <a:pt x="5" y="2"/>
                    <a:pt x="4" y="0"/>
                  </a:cubicBezTo>
                  <a:cubicBezTo>
                    <a:pt x="6" y="1"/>
                    <a:pt x="8" y="3"/>
                    <a:pt x="10" y="4"/>
                  </a:cubicBezTo>
                  <a:cubicBezTo>
                    <a:pt x="11" y="4"/>
                    <a:pt x="12" y="4"/>
                    <a:pt x="13" y="4"/>
                  </a:cubicBezTo>
                  <a:cubicBezTo>
                    <a:pt x="15" y="3"/>
                    <a:pt x="16" y="1"/>
                    <a:pt x="19" y="0"/>
                  </a:cubicBezTo>
                  <a:cubicBezTo>
                    <a:pt x="18" y="3"/>
                    <a:pt x="18" y="5"/>
                    <a:pt x="17" y="7"/>
                  </a:cubicBezTo>
                  <a:cubicBezTo>
                    <a:pt x="17" y="8"/>
                    <a:pt x="17" y="9"/>
                    <a:pt x="18" y="9"/>
                  </a:cubicBezTo>
                  <a:cubicBezTo>
                    <a:pt x="20" y="11"/>
                    <a:pt x="21" y="12"/>
                    <a:pt x="23" y="14"/>
                  </a:cubicBezTo>
                  <a:cubicBezTo>
                    <a:pt x="21" y="14"/>
                    <a:pt x="19" y="15"/>
                    <a:pt x="17" y="14"/>
                  </a:cubicBezTo>
                  <a:cubicBezTo>
                    <a:pt x="15" y="14"/>
                    <a:pt x="14" y="15"/>
                    <a:pt x="14" y="17"/>
                  </a:cubicBezTo>
                  <a:cubicBezTo>
                    <a:pt x="13" y="19"/>
                    <a:pt x="12" y="20"/>
                    <a:pt x="11" y="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2" name="Freeform 39"/>
            <p:cNvSpPr/>
            <p:nvPr/>
          </p:nvSpPr>
          <p:spPr bwMode="auto">
            <a:xfrm>
              <a:off x="1011555" y="1285875"/>
              <a:ext cx="44450" cy="44450"/>
            </a:xfrm>
            <a:custGeom>
              <a:avLst/>
              <a:gdLst>
                <a:gd name="T0" fmla="*/ 24 w 24"/>
                <a:gd name="T1" fmla="*/ 14 h 23"/>
                <a:gd name="T2" fmla="*/ 17 w 24"/>
                <a:gd name="T3" fmla="*/ 15 h 23"/>
                <a:gd name="T4" fmla="*/ 14 w 24"/>
                <a:gd name="T5" fmla="*/ 16 h 23"/>
                <a:gd name="T6" fmla="*/ 12 w 24"/>
                <a:gd name="T7" fmla="*/ 23 h 23"/>
                <a:gd name="T8" fmla="*/ 9 w 24"/>
                <a:gd name="T9" fmla="*/ 16 h 23"/>
                <a:gd name="T10" fmla="*/ 7 w 24"/>
                <a:gd name="T11" fmla="*/ 15 h 23"/>
                <a:gd name="T12" fmla="*/ 0 w 24"/>
                <a:gd name="T13" fmla="*/ 14 h 23"/>
                <a:gd name="T14" fmla="*/ 5 w 24"/>
                <a:gd name="T15" fmla="*/ 9 h 23"/>
                <a:gd name="T16" fmla="*/ 6 w 24"/>
                <a:gd name="T17" fmla="*/ 7 h 23"/>
                <a:gd name="T18" fmla="*/ 4 w 24"/>
                <a:gd name="T19" fmla="*/ 0 h 23"/>
                <a:gd name="T20" fmla="*/ 11 w 24"/>
                <a:gd name="T21" fmla="*/ 4 h 23"/>
                <a:gd name="T22" fmla="*/ 13 w 24"/>
                <a:gd name="T23" fmla="*/ 4 h 23"/>
                <a:gd name="T24" fmla="*/ 19 w 24"/>
                <a:gd name="T25" fmla="*/ 0 h 23"/>
                <a:gd name="T26" fmla="*/ 17 w 24"/>
                <a:gd name="T27" fmla="*/ 7 h 23"/>
                <a:gd name="T28" fmla="*/ 18 w 24"/>
                <a:gd name="T29" fmla="*/ 9 h 23"/>
                <a:gd name="T30" fmla="*/ 24 w 24"/>
                <a:gd name="T31" fmla="*/ 14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" h="23">
                  <a:moveTo>
                    <a:pt x="24" y="14"/>
                  </a:moveTo>
                  <a:cubicBezTo>
                    <a:pt x="21" y="14"/>
                    <a:pt x="19" y="14"/>
                    <a:pt x="17" y="15"/>
                  </a:cubicBezTo>
                  <a:cubicBezTo>
                    <a:pt x="16" y="15"/>
                    <a:pt x="15" y="15"/>
                    <a:pt x="14" y="16"/>
                  </a:cubicBezTo>
                  <a:cubicBezTo>
                    <a:pt x="14" y="18"/>
                    <a:pt x="13" y="20"/>
                    <a:pt x="12" y="23"/>
                  </a:cubicBezTo>
                  <a:cubicBezTo>
                    <a:pt x="11" y="20"/>
                    <a:pt x="10" y="18"/>
                    <a:pt x="9" y="16"/>
                  </a:cubicBezTo>
                  <a:cubicBezTo>
                    <a:pt x="9" y="15"/>
                    <a:pt x="8" y="15"/>
                    <a:pt x="7" y="15"/>
                  </a:cubicBezTo>
                  <a:cubicBezTo>
                    <a:pt x="5" y="14"/>
                    <a:pt x="3" y="14"/>
                    <a:pt x="0" y="14"/>
                  </a:cubicBezTo>
                  <a:cubicBezTo>
                    <a:pt x="2" y="12"/>
                    <a:pt x="3" y="11"/>
                    <a:pt x="5" y="9"/>
                  </a:cubicBezTo>
                  <a:cubicBezTo>
                    <a:pt x="6" y="9"/>
                    <a:pt x="6" y="8"/>
                    <a:pt x="6" y="7"/>
                  </a:cubicBezTo>
                  <a:cubicBezTo>
                    <a:pt x="5" y="5"/>
                    <a:pt x="5" y="3"/>
                    <a:pt x="4" y="0"/>
                  </a:cubicBezTo>
                  <a:cubicBezTo>
                    <a:pt x="7" y="1"/>
                    <a:pt x="9" y="3"/>
                    <a:pt x="11" y="4"/>
                  </a:cubicBezTo>
                  <a:cubicBezTo>
                    <a:pt x="11" y="4"/>
                    <a:pt x="12" y="4"/>
                    <a:pt x="13" y="4"/>
                  </a:cubicBezTo>
                  <a:cubicBezTo>
                    <a:pt x="15" y="3"/>
                    <a:pt x="17" y="1"/>
                    <a:pt x="19" y="0"/>
                  </a:cubicBezTo>
                  <a:cubicBezTo>
                    <a:pt x="18" y="3"/>
                    <a:pt x="18" y="5"/>
                    <a:pt x="17" y="7"/>
                  </a:cubicBezTo>
                  <a:cubicBezTo>
                    <a:pt x="17" y="8"/>
                    <a:pt x="17" y="9"/>
                    <a:pt x="18" y="9"/>
                  </a:cubicBezTo>
                  <a:cubicBezTo>
                    <a:pt x="20" y="11"/>
                    <a:pt x="22" y="12"/>
                    <a:pt x="24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3" name="Freeform 40"/>
            <p:cNvSpPr/>
            <p:nvPr/>
          </p:nvSpPr>
          <p:spPr bwMode="auto">
            <a:xfrm>
              <a:off x="1313180" y="1285875"/>
              <a:ext cx="44450" cy="44450"/>
            </a:xfrm>
            <a:custGeom>
              <a:avLst/>
              <a:gdLst>
                <a:gd name="T0" fmla="*/ 24 w 24"/>
                <a:gd name="T1" fmla="*/ 14 h 23"/>
                <a:gd name="T2" fmla="*/ 17 w 24"/>
                <a:gd name="T3" fmla="*/ 14 h 23"/>
                <a:gd name="T4" fmla="*/ 14 w 24"/>
                <a:gd name="T5" fmla="*/ 17 h 23"/>
                <a:gd name="T6" fmla="*/ 12 w 24"/>
                <a:gd name="T7" fmla="*/ 23 h 23"/>
                <a:gd name="T8" fmla="*/ 9 w 24"/>
                <a:gd name="T9" fmla="*/ 16 h 23"/>
                <a:gd name="T10" fmla="*/ 7 w 24"/>
                <a:gd name="T11" fmla="*/ 15 h 23"/>
                <a:gd name="T12" fmla="*/ 0 w 24"/>
                <a:gd name="T13" fmla="*/ 14 h 23"/>
                <a:gd name="T14" fmla="*/ 5 w 24"/>
                <a:gd name="T15" fmla="*/ 9 h 23"/>
                <a:gd name="T16" fmla="*/ 6 w 24"/>
                <a:gd name="T17" fmla="*/ 7 h 23"/>
                <a:gd name="T18" fmla="*/ 5 w 24"/>
                <a:gd name="T19" fmla="*/ 0 h 23"/>
                <a:gd name="T20" fmla="*/ 11 w 24"/>
                <a:gd name="T21" fmla="*/ 4 h 23"/>
                <a:gd name="T22" fmla="*/ 13 w 24"/>
                <a:gd name="T23" fmla="*/ 4 h 23"/>
                <a:gd name="T24" fmla="*/ 19 w 24"/>
                <a:gd name="T25" fmla="*/ 0 h 23"/>
                <a:gd name="T26" fmla="*/ 18 w 24"/>
                <a:gd name="T27" fmla="*/ 7 h 23"/>
                <a:gd name="T28" fmla="*/ 19 w 24"/>
                <a:gd name="T29" fmla="*/ 10 h 23"/>
                <a:gd name="T30" fmla="*/ 24 w 24"/>
                <a:gd name="T31" fmla="*/ 14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" h="23">
                  <a:moveTo>
                    <a:pt x="24" y="14"/>
                  </a:moveTo>
                  <a:cubicBezTo>
                    <a:pt x="21" y="14"/>
                    <a:pt x="19" y="15"/>
                    <a:pt x="17" y="14"/>
                  </a:cubicBezTo>
                  <a:cubicBezTo>
                    <a:pt x="16" y="14"/>
                    <a:pt x="15" y="15"/>
                    <a:pt x="14" y="17"/>
                  </a:cubicBezTo>
                  <a:cubicBezTo>
                    <a:pt x="14" y="19"/>
                    <a:pt x="13" y="20"/>
                    <a:pt x="12" y="23"/>
                  </a:cubicBezTo>
                  <a:cubicBezTo>
                    <a:pt x="11" y="20"/>
                    <a:pt x="10" y="18"/>
                    <a:pt x="9" y="16"/>
                  </a:cubicBezTo>
                  <a:cubicBezTo>
                    <a:pt x="9" y="15"/>
                    <a:pt x="8" y="15"/>
                    <a:pt x="7" y="15"/>
                  </a:cubicBezTo>
                  <a:cubicBezTo>
                    <a:pt x="5" y="14"/>
                    <a:pt x="3" y="14"/>
                    <a:pt x="0" y="14"/>
                  </a:cubicBezTo>
                  <a:cubicBezTo>
                    <a:pt x="2" y="12"/>
                    <a:pt x="4" y="11"/>
                    <a:pt x="5" y="9"/>
                  </a:cubicBezTo>
                  <a:cubicBezTo>
                    <a:pt x="6" y="9"/>
                    <a:pt x="6" y="8"/>
                    <a:pt x="6" y="7"/>
                  </a:cubicBezTo>
                  <a:cubicBezTo>
                    <a:pt x="6" y="5"/>
                    <a:pt x="5" y="3"/>
                    <a:pt x="5" y="0"/>
                  </a:cubicBezTo>
                  <a:cubicBezTo>
                    <a:pt x="7" y="1"/>
                    <a:pt x="9" y="2"/>
                    <a:pt x="11" y="4"/>
                  </a:cubicBezTo>
                  <a:cubicBezTo>
                    <a:pt x="12" y="4"/>
                    <a:pt x="12" y="4"/>
                    <a:pt x="13" y="4"/>
                  </a:cubicBezTo>
                  <a:cubicBezTo>
                    <a:pt x="15" y="2"/>
                    <a:pt x="17" y="1"/>
                    <a:pt x="19" y="0"/>
                  </a:cubicBezTo>
                  <a:cubicBezTo>
                    <a:pt x="19" y="3"/>
                    <a:pt x="18" y="5"/>
                    <a:pt x="18" y="7"/>
                  </a:cubicBezTo>
                  <a:cubicBezTo>
                    <a:pt x="17" y="8"/>
                    <a:pt x="18" y="9"/>
                    <a:pt x="19" y="10"/>
                  </a:cubicBezTo>
                  <a:cubicBezTo>
                    <a:pt x="20" y="11"/>
                    <a:pt x="22" y="12"/>
                    <a:pt x="24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4" name="Freeform 41"/>
            <p:cNvSpPr/>
            <p:nvPr/>
          </p:nvSpPr>
          <p:spPr bwMode="auto">
            <a:xfrm>
              <a:off x="1130618" y="1285875"/>
              <a:ext cx="44450" cy="44450"/>
            </a:xfrm>
            <a:custGeom>
              <a:avLst/>
              <a:gdLst>
                <a:gd name="T0" fmla="*/ 0 w 24"/>
                <a:gd name="T1" fmla="*/ 14 h 23"/>
                <a:gd name="T2" fmla="*/ 6 w 24"/>
                <a:gd name="T3" fmla="*/ 9 h 23"/>
                <a:gd name="T4" fmla="*/ 6 w 24"/>
                <a:gd name="T5" fmla="*/ 7 h 23"/>
                <a:gd name="T6" fmla="*/ 5 w 24"/>
                <a:gd name="T7" fmla="*/ 0 h 23"/>
                <a:gd name="T8" fmla="*/ 11 w 24"/>
                <a:gd name="T9" fmla="*/ 4 h 23"/>
                <a:gd name="T10" fmla="*/ 14 w 24"/>
                <a:gd name="T11" fmla="*/ 4 h 23"/>
                <a:gd name="T12" fmla="*/ 20 w 24"/>
                <a:gd name="T13" fmla="*/ 0 h 23"/>
                <a:gd name="T14" fmla="*/ 18 w 24"/>
                <a:gd name="T15" fmla="*/ 7 h 23"/>
                <a:gd name="T16" fmla="*/ 19 w 24"/>
                <a:gd name="T17" fmla="*/ 10 h 23"/>
                <a:gd name="T18" fmla="*/ 24 w 24"/>
                <a:gd name="T19" fmla="*/ 14 h 23"/>
                <a:gd name="T20" fmla="*/ 18 w 24"/>
                <a:gd name="T21" fmla="*/ 14 h 23"/>
                <a:gd name="T22" fmla="*/ 15 w 24"/>
                <a:gd name="T23" fmla="*/ 17 h 23"/>
                <a:gd name="T24" fmla="*/ 12 w 24"/>
                <a:gd name="T25" fmla="*/ 23 h 23"/>
                <a:gd name="T26" fmla="*/ 9 w 24"/>
                <a:gd name="T27" fmla="*/ 16 h 23"/>
                <a:gd name="T28" fmla="*/ 7 w 24"/>
                <a:gd name="T29" fmla="*/ 15 h 23"/>
                <a:gd name="T30" fmla="*/ 0 w 24"/>
                <a:gd name="T31" fmla="*/ 14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" h="23">
                  <a:moveTo>
                    <a:pt x="0" y="14"/>
                  </a:moveTo>
                  <a:cubicBezTo>
                    <a:pt x="2" y="12"/>
                    <a:pt x="4" y="11"/>
                    <a:pt x="6" y="9"/>
                  </a:cubicBezTo>
                  <a:cubicBezTo>
                    <a:pt x="6" y="9"/>
                    <a:pt x="7" y="8"/>
                    <a:pt x="6" y="7"/>
                  </a:cubicBezTo>
                  <a:cubicBezTo>
                    <a:pt x="6" y="5"/>
                    <a:pt x="5" y="3"/>
                    <a:pt x="5" y="0"/>
                  </a:cubicBezTo>
                  <a:cubicBezTo>
                    <a:pt x="7" y="1"/>
                    <a:pt x="9" y="2"/>
                    <a:pt x="11" y="4"/>
                  </a:cubicBezTo>
                  <a:cubicBezTo>
                    <a:pt x="12" y="4"/>
                    <a:pt x="13" y="4"/>
                    <a:pt x="14" y="4"/>
                  </a:cubicBezTo>
                  <a:cubicBezTo>
                    <a:pt x="15" y="2"/>
                    <a:pt x="17" y="1"/>
                    <a:pt x="20" y="0"/>
                  </a:cubicBezTo>
                  <a:cubicBezTo>
                    <a:pt x="19" y="2"/>
                    <a:pt x="19" y="5"/>
                    <a:pt x="18" y="7"/>
                  </a:cubicBezTo>
                  <a:cubicBezTo>
                    <a:pt x="18" y="8"/>
                    <a:pt x="18" y="9"/>
                    <a:pt x="19" y="10"/>
                  </a:cubicBezTo>
                  <a:cubicBezTo>
                    <a:pt x="21" y="11"/>
                    <a:pt x="22" y="12"/>
                    <a:pt x="24" y="14"/>
                  </a:cubicBezTo>
                  <a:cubicBezTo>
                    <a:pt x="22" y="14"/>
                    <a:pt x="20" y="14"/>
                    <a:pt x="18" y="14"/>
                  </a:cubicBezTo>
                  <a:cubicBezTo>
                    <a:pt x="16" y="14"/>
                    <a:pt x="15" y="15"/>
                    <a:pt x="15" y="17"/>
                  </a:cubicBezTo>
                  <a:cubicBezTo>
                    <a:pt x="14" y="18"/>
                    <a:pt x="13" y="20"/>
                    <a:pt x="12" y="23"/>
                  </a:cubicBezTo>
                  <a:cubicBezTo>
                    <a:pt x="11" y="20"/>
                    <a:pt x="10" y="18"/>
                    <a:pt x="9" y="16"/>
                  </a:cubicBezTo>
                  <a:cubicBezTo>
                    <a:pt x="9" y="15"/>
                    <a:pt x="8" y="15"/>
                    <a:pt x="7" y="15"/>
                  </a:cubicBezTo>
                  <a:cubicBezTo>
                    <a:pt x="5" y="14"/>
                    <a:pt x="3" y="14"/>
                    <a:pt x="0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5" name="Freeform 42"/>
            <p:cNvSpPr/>
            <p:nvPr/>
          </p:nvSpPr>
          <p:spPr bwMode="auto">
            <a:xfrm>
              <a:off x="1070293" y="1285875"/>
              <a:ext cx="46037" cy="44450"/>
            </a:xfrm>
            <a:custGeom>
              <a:avLst/>
              <a:gdLst>
                <a:gd name="T0" fmla="*/ 24 w 24"/>
                <a:gd name="T1" fmla="*/ 14 h 23"/>
                <a:gd name="T2" fmla="*/ 17 w 24"/>
                <a:gd name="T3" fmla="*/ 15 h 23"/>
                <a:gd name="T4" fmla="*/ 15 w 24"/>
                <a:gd name="T5" fmla="*/ 16 h 23"/>
                <a:gd name="T6" fmla="*/ 12 w 24"/>
                <a:gd name="T7" fmla="*/ 23 h 23"/>
                <a:gd name="T8" fmla="*/ 9 w 24"/>
                <a:gd name="T9" fmla="*/ 16 h 23"/>
                <a:gd name="T10" fmla="*/ 7 w 24"/>
                <a:gd name="T11" fmla="*/ 15 h 23"/>
                <a:gd name="T12" fmla="*/ 0 w 24"/>
                <a:gd name="T13" fmla="*/ 14 h 23"/>
                <a:gd name="T14" fmla="*/ 5 w 24"/>
                <a:gd name="T15" fmla="*/ 10 h 23"/>
                <a:gd name="T16" fmla="*/ 6 w 24"/>
                <a:gd name="T17" fmla="*/ 6 h 23"/>
                <a:gd name="T18" fmla="*/ 5 w 24"/>
                <a:gd name="T19" fmla="*/ 0 h 23"/>
                <a:gd name="T20" fmla="*/ 10 w 24"/>
                <a:gd name="T21" fmla="*/ 3 h 23"/>
                <a:gd name="T22" fmla="*/ 14 w 24"/>
                <a:gd name="T23" fmla="*/ 3 h 23"/>
                <a:gd name="T24" fmla="*/ 19 w 24"/>
                <a:gd name="T25" fmla="*/ 0 h 23"/>
                <a:gd name="T26" fmla="*/ 18 w 24"/>
                <a:gd name="T27" fmla="*/ 7 h 23"/>
                <a:gd name="T28" fmla="*/ 19 w 24"/>
                <a:gd name="T29" fmla="*/ 9 h 23"/>
                <a:gd name="T30" fmla="*/ 24 w 24"/>
                <a:gd name="T31" fmla="*/ 14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" h="23">
                  <a:moveTo>
                    <a:pt x="24" y="14"/>
                  </a:moveTo>
                  <a:cubicBezTo>
                    <a:pt x="21" y="14"/>
                    <a:pt x="19" y="14"/>
                    <a:pt x="17" y="15"/>
                  </a:cubicBezTo>
                  <a:cubicBezTo>
                    <a:pt x="16" y="15"/>
                    <a:pt x="15" y="15"/>
                    <a:pt x="15" y="16"/>
                  </a:cubicBezTo>
                  <a:cubicBezTo>
                    <a:pt x="14" y="18"/>
                    <a:pt x="13" y="20"/>
                    <a:pt x="12" y="23"/>
                  </a:cubicBezTo>
                  <a:cubicBezTo>
                    <a:pt x="11" y="20"/>
                    <a:pt x="10" y="18"/>
                    <a:pt x="9" y="16"/>
                  </a:cubicBezTo>
                  <a:cubicBezTo>
                    <a:pt x="9" y="15"/>
                    <a:pt x="8" y="15"/>
                    <a:pt x="7" y="15"/>
                  </a:cubicBezTo>
                  <a:cubicBezTo>
                    <a:pt x="5" y="14"/>
                    <a:pt x="3" y="14"/>
                    <a:pt x="0" y="14"/>
                  </a:cubicBezTo>
                  <a:cubicBezTo>
                    <a:pt x="2" y="12"/>
                    <a:pt x="3" y="11"/>
                    <a:pt x="5" y="10"/>
                  </a:cubicBezTo>
                  <a:cubicBezTo>
                    <a:pt x="6" y="9"/>
                    <a:pt x="7" y="8"/>
                    <a:pt x="6" y="6"/>
                  </a:cubicBezTo>
                  <a:cubicBezTo>
                    <a:pt x="5" y="4"/>
                    <a:pt x="5" y="2"/>
                    <a:pt x="5" y="0"/>
                  </a:cubicBezTo>
                  <a:cubicBezTo>
                    <a:pt x="7" y="1"/>
                    <a:pt x="8" y="2"/>
                    <a:pt x="10" y="3"/>
                  </a:cubicBezTo>
                  <a:cubicBezTo>
                    <a:pt x="11" y="4"/>
                    <a:pt x="13" y="4"/>
                    <a:pt x="14" y="3"/>
                  </a:cubicBezTo>
                  <a:cubicBezTo>
                    <a:pt x="16" y="2"/>
                    <a:pt x="17" y="1"/>
                    <a:pt x="19" y="0"/>
                  </a:cubicBezTo>
                  <a:cubicBezTo>
                    <a:pt x="19" y="3"/>
                    <a:pt x="18" y="5"/>
                    <a:pt x="18" y="7"/>
                  </a:cubicBezTo>
                  <a:cubicBezTo>
                    <a:pt x="17" y="8"/>
                    <a:pt x="18" y="9"/>
                    <a:pt x="19" y="9"/>
                  </a:cubicBezTo>
                  <a:cubicBezTo>
                    <a:pt x="20" y="11"/>
                    <a:pt x="22" y="12"/>
                    <a:pt x="24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6" name="Freeform 43"/>
            <p:cNvSpPr/>
            <p:nvPr/>
          </p:nvSpPr>
          <p:spPr bwMode="auto">
            <a:xfrm>
              <a:off x="889318" y="1285875"/>
              <a:ext cx="44450" cy="44450"/>
            </a:xfrm>
            <a:custGeom>
              <a:avLst/>
              <a:gdLst>
                <a:gd name="T0" fmla="*/ 5 w 24"/>
                <a:gd name="T1" fmla="*/ 0 h 23"/>
                <a:gd name="T2" fmla="*/ 10 w 24"/>
                <a:gd name="T3" fmla="*/ 4 h 23"/>
                <a:gd name="T4" fmla="*/ 13 w 24"/>
                <a:gd name="T5" fmla="*/ 4 h 23"/>
                <a:gd name="T6" fmla="*/ 19 w 24"/>
                <a:gd name="T7" fmla="*/ 0 h 23"/>
                <a:gd name="T8" fmla="*/ 18 w 24"/>
                <a:gd name="T9" fmla="*/ 7 h 23"/>
                <a:gd name="T10" fmla="*/ 19 w 24"/>
                <a:gd name="T11" fmla="*/ 10 h 23"/>
                <a:gd name="T12" fmla="*/ 24 w 24"/>
                <a:gd name="T13" fmla="*/ 14 h 23"/>
                <a:gd name="T14" fmla="*/ 17 w 24"/>
                <a:gd name="T15" fmla="*/ 15 h 23"/>
                <a:gd name="T16" fmla="*/ 14 w 24"/>
                <a:gd name="T17" fmla="*/ 16 h 23"/>
                <a:gd name="T18" fmla="*/ 12 w 24"/>
                <a:gd name="T19" fmla="*/ 23 h 23"/>
                <a:gd name="T20" fmla="*/ 9 w 24"/>
                <a:gd name="T21" fmla="*/ 16 h 23"/>
                <a:gd name="T22" fmla="*/ 7 w 24"/>
                <a:gd name="T23" fmla="*/ 15 h 23"/>
                <a:gd name="T24" fmla="*/ 0 w 24"/>
                <a:gd name="T25" fmla="*/ 14 h 23"/>
                <a:gd name="T26" fmla="*/ 5 w 24"/>
                <a:gd name="T27" fmla="*/ 9 h 23"/>
                <a:gd name="T28" fmla="*/ 6 w 24"/>
                <a:gd name="T29" fmla="*/ 7 h 23"/>
                <a:gd name="T30" fmla="*/ 5 w 24"/>
                <a:gd name="T31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" h="23">
                  <a:moveTo>
                    <a:pt x="5" y="0"/>
                  </a:moveTo>
                  <a:cubicBezTo>
                    <a:pt x="7" y="1"/>
                    <a:pt x="9" y="2"/>
                    <a:pt x="10" y="4"/>
                  </a:cubicBezTo>
                  <a:cubicBezTo>
                    <a:pt x="11" y="4"/>
                    <a:pt x="12" y="4"/>
                    <a:pt x="13" y="4"/>
                  </a:cubicBezTo>
                  <a:cubicBezTo>
                    <a:pt x="15" y="2"/>
                    <a:pt x="17" y="1"/>
                    <a:pt x="19" y="0"/>
                  </a:cubicBezTo>
                  <a:cubicBezTo>
                    <a:pt x="19" y="2"/>
                    <a:pt x="18" y="5"/>
                    <a:pt x="18" y="7"/>
                  </a:cubicBezTo>
                  <a:cubicBezTo>
                    <a:pt x="17" y="8"/>
                    <a:pt x="18" y="9"/>
                    <a:pt x="19" y="10"/>
                  </a:cubicBezTo>
                  <a:cubicBezTo>
                    <a:pt x="20" y="11"/>
                    <a:pt x="22" y="12"/>
                    <a:pt x="24" y="14"/>
                  </a:cubicBezTo>
                  <a:cubicBezTo>
                    <a:pt x="21" y="14"/>
                    <a:pt x="19" y="14"/>
                    <a:pt x="17" y="15"/>
                  </a:cubicBezTo>
                  <a:cubicBezTo>
                    <a:pt x="16" y="15"/>
                    <a:pt x="15" y="15"/>
                    <a:pt x="14" y="16"/>
                  </a:cubicBezTo>
                  <a:cubicBezTo>
                    <a:pt x="14" y="18"/>
                    <a:pt x="13" y="20"/>
                    <a:pt x="12" y="23"/>
                  </a:cubicBezTo>
                  <a:cubicBezTo>
                    <a:pt x="11" y="20"/>
                    <a:pt x="10" y="18"/>
                    <a:pt x="9" y="16"/>
                  </a:cubicBezTo>
                  <a:cubicBezTo>
                    <a:pt x="9" y="15"/>
                    <a:pt x="8" y="15"/>
                    <a:pt x="7" y="15"/>
                  </a:cubicBezTo>
                  <a:cubicBezTo>
                    <a:pt x="5" y="14"/>
                    <a:pt x="3" y="14"/>
                    <a:pt x="0" y="14"/>
                  </a:cubicBezTo>
                  <a:cubicBezTo>
                    <a:pt x="2" y="12"/>
                    <a:pt x="4" y="11"/>
                    <a:pt x="5" y="9"/>
                  </a:cubicBezTo>
                  <a:cubicBezTo>
                    <a:pt x="6" y="9"/>
                    <a:pt x="6" y="8"/>
                    <a:pt x="6" y="7"/>
                  </a:cubicBezTo>
                  <a:cubicBezTo>
                    <a:pt x="6" y="5"/>
                    <a:pt x="5" y="3"/>
                    <a:pt x="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67" name="组合 66"/>
          <p:cNvGrpSpPr/>
          <p:nvPr/>
        </p:nvGrpSpPr>
        <p:grpSpPr>
          <a:xfrm>
            <a:off x="5037125" y="1499092"/>
            <a:ext cx="2105374" cy="2072148"/>
            <a:chOff x="660718" y="515938"/>
            <a:chExt cx="1106487" cy="1089025"/>
          </a:xfrm>
          <a:gradFill flip="none" rotWithShape="1">
            <a:gsLst>
              <a:gs pos="100000">
                <a:srgbClr val="F6BB38"/>
              </a:gs>
              <a:gs pos="0">
                <a:srgbClr val="FCE0A2"/>
              </a:gs>
            </a:gsLst>
            <a:lin ang="2700000" scaled="1"/>
            <a:tileRect/>
          </a:gradFill>
        </p:grpSpPr>
        <p:sp>
          <p:nvSpPr>
            <p:cNvPr id="68" name="Freeform 5"/>
            <p:cNvSpPr>
              <a:spLocks noEditPoints="1"/>
            </p:cNvSpPr>
            <p:nvPr/>
          </p:nvSpPr>
          <p:spPr bwMode="auto">
            <a:xfrm>
              <a:off x="660718" y="1135063"/>
              <a:ext cx="1106487" cy="469900"/>
            </a:xfrm>
            <a:custGeom>
              <a:avLst/>
              <a:gdLst>
                <a:gd name="T0" fmla="*/ 325 w 591"/>
                <a:gd name="T1" fmla="*/ 251 h 251"/>
                <a:gd name="T2" fmla="*/ 341 w 591"/>
                <a:gd name="T3" fmla="*/ 194 h 251"/>
                <a:gd name="T4" fmla="*/ 284 w 591"/>
                <a:gd name="T5" fmla="*/ 192 h 251"/>
                <a:gd name="T6" fmla="*/ 276 w 591"/>
                <a:gd name="T7" fmla="*/ 218 h 251"/>
                <a:gd name="T8" fmla="*/ 492 w 591"/>
                <a:gd name="T9" fmla="*/ 73 h 251"/>
                <a:gd name="T10" fmla="*/ 376 w 591"/>
                <a:gd name="T11" fmla="*/ 192 h 251"/>
                <a:gd name="T12" fmla="*/ 405 w 591"/>
                <a:gd name="T13" fmla="*/ 170 h 251"/>
                <a:gd name="T14" fmla="*/ 375 w 591"/>
                <a:gd name="T15" fmla="*/ 148 h 251"/>
                <a:gd name="T16" fmla="*/ 236 w 591"/>
                <a:gd name="T17" fmla="*/ 207 h 251"/>
                <a:gd name="T18" fmla="*/ 245 w 591"/>
                <a:gd name="T19" fmla="*/ 172 h 251"/>
                <a:gd name="T20" fmla="*/ 209 w 591"/>
                <a:gd name="T21" fmla="*/ 172 h 251"/>
                <a:gd name="T22" fmla="*/ 199 w 591"/>
                <a:gd name="T23" fmla="*/ 207 h 251"/>
                <a:gd name="T24" fmla="*/ 459 w 591"/>
                <a:gd name="T25" fmla="*/ 173 h 251"/>
                <a:gd name="T26" fmla="*/ 5 w 591"/>
                <a:gd name="T27" fmla="*/ 68 h 251"/>
                <a:gd name="T28" fmla="*/ 99 w 591"/>
                <a:gd name="T29" fmla="*/ 185 h 251"/>
                <a:gd name="T30" fmla="*/ 468 w 591"/>
                <a:gd name="T31" fmla="*/ 196 h 251"/>
                <a:gd name="T32" fmla="*/ 591 w 591"/>
                <a:gd name="T33" fmla="*/ 47 h 251"/>
                <a:gd name="T34" fmla="*/ 576 w 591"/>
                <a:gd name="T35" fmla="*/ 95 h 251"/>
                <a:gd name="T36" fmla="*/ 15 w 591"/>
                <a:gd name="T37" fmla="*/ 95 h 251"/>
                <a:gd name="T38" fmla="*/ 499 w 591"/>
                <a:gd name="T39" fmla="*/ 152 h 251"/>
                <a:gd name="T40" fmla="*/ 562 w 591"/>
                <a:gd name="T41" fmla="*/ 0 h 251"/>
                <a:gd name="T42" fmla="*/ 143 w 591"/>
                <a:gd name="T43" fmla="*/ 141 h 251"/>
                <a:gd name="T44" fmla="*/ 67 w 591"/>
                <a:gd name="T45" fmla="*/ 116 h 251"/>
                <a:gd name="T46" fmla="*/ 58 w 591"/>
                <a:gd name="T47" fmla="*/ 38 h 251"/>
                <a:gd name="T48" fmla="*/ 514 w 591"/>
                <a:gd name="T49" fmla="*/ 93 h 251"/>
                <a:gd name="T50" fmla="*/ 416 w 591"/>
                <a:gd name="T51" fmla="*/ 174 h 251"/>
                <a:gd name="T52" fmla="*/ 130 w 591"/>
                <a:gd name="T53" fmla="*/ 139 h 251"/>
                <a:gd name="T54" fmla="*/ 159 w 591"/>
                <a:gd name="T55" fmla="*/ 81 h 251"/>
                <a:gd name="T56" fmla="*/ 166 w 591"/>
                <a:gd name="T57" fmla="*/ 104 h 251"/>
                <a:gd name="T58" fmla="*/ 174 w 591"/>
                <a:gd name="T59" fmla="*/ 81 h 251"/>
                <a:gd name="T60" fmla="*/ 334 w 591"/>
                <a:gd name="T61" fmla="*/ 87 h 251"/>
                <a:gd name="T62" fmla="*/ 321 w 591"/>
                <a:gd name="T63" fmla="*/ 90 h 251"/>
                <a:gd name="T64" fmla="*/ 333 w 591"/>
                <a:gd name="T65" fmla="*/ 95 h 251"/>
                <a:gd name="T66" fmla="*/ 386 w 591"/>
                <a:gd name="T67" fmla="*/ 87 h 251"/>
                <a:gd name="T68" fmla="*/ 395 w 591"/>
                <a:gd name="T69" fmla="*/ 98 h 251"/>
                <a:gd name="T70" fmla="*/ 303 w 591"/>
                <a:gd name="T71" fmla="*/ 81 h 251"/>
                <a:gd name="T72" fmla="*/ 284 w 591"/>
                <a:gd name="T73" fmla="*/ 95 h 251"/>
                <a:gd name="T74" fmla="*/ 307 w 591"/>
                <a:gd name="T75" fmla="*/ 95 h 251"/>
                <a:gd name="T76" fmla="*/ 454 w 591"/>
                <a:gd name="T77" fmla="*/ 98 h 251"/>
                <a:gd name="T78" fmla="*/ 462 w 591"/>
                <a:gd name="T79" fmla="*/ 88 h 251"/>
                <a:gd name="T80" fmla="*/ 450 w 591"/>
                <a:gd name="T81" fmla="*/ 90 h 251"/>
                <a:gd name="T82" fmla="*/ 431 w 591"/>
                <a:gd name="T83" fmla="*/ 90 h 251"/>
                <a:gd name="T84" fmla="*/ 418 w 591"/>
                <a:gd name="T85" fmla="*/ 87 h 251"/>
                <a:gd name="T86" fmla="*/ 211 w 591"/>
                <a:gd name="T87" fmla="*/ 95 h 251"/>
                <a:gd name="T88" fmla="*/ 191 w 591"/>
                <a:gd name="T89" fmla="*/ 81 h 251"/>
                <a:gd name="T90" fmla="*/ 199 w 591"/>
                <a:gd name="T91" fmla="*/ 104 h 251"/>
                <a:gd name="T92" fmla="*/ 366 w 591"/>
                <a:gd name="T93" fmla="*/ 88 h 251"/>
                <a:gd name="T94" fmla="*/ 353 w 591"/>
                <a:gd name="T95" fmla="*/ 90 h 251"/>
                <a:gd name="T96" fmla="*/ 365 w 591"/>
                <a:gd name="T97" fmla="*/ 95 h 251"/>
                <a:gd name="T98" fmla="*/ 266 w 591"/>
                <a:gd name="T99" fmla="*/ 98 h 251"/>
                <a:gd name="T100" fmla="*/ 265 w 591"/>
                <a:gd name="T101" fmla="*/ 85 h 251"/>
                <a:gd name="T102" fmla="*/ 243 w 591"/>
                <a:gd name="T103" fmla="*/ 95 h 251"/>
                <a:gd name="T104" fmla="*/ 224 w 591"/>
                <a:gd name="T105" fmla="*/ 81 h 251"/>
                <a:gd name="T106" fmla="*/ 231 w 591"/>
                <a:gd name="T107" fmla="*/ 104 h 251"/>
                <a:gd name="T108" fmla="*/ 127 w 591"/>
                <a:gd name="T109" fmla="*/ 90 h 251"/>
                <a:gd name="T110" fmla="*/ 139 w 591"/>
                <a:gd name="T111" fmla="*/ 96 h 251"/>
                <a:gd name="T112" fmla="*/ 132 w 591"/>
                <a:gd name="T113" fmla="*/ 85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591" h="251">
                  <a:moveTo>
                    <a:pt x="265" y="251"/>
                  </a:moveTo>
                  <a:cubicBezTo>
                    <a:pt x="266" y="251"/>
                    <a:pt x="267" y="250"/>
                    <a:pt x="268" y="250"/>
                  </a:cubicBezTo>
                  <a:cubicBezTo>
                    <a:pt x="276" y="243"/>
                    <a:pt x="285" y="237"/>
                    <a:pt x="294" y="231"/>
                  </a:cubicBezTo>
                  <a:cubicBezTo>
                    <a:pt x="295" y="230"/>
                    <a:pt x="295" y="230"/>
                    <a:pt x="297" y="231"/>
                  </a:cubicBezTo>
                  <a:cubicBezTo>
                    <a:pt x="305" y="237"/>
                    <a:pt x="314" y="244"/>
                    <a:pt x="323" y="250"/>
                  </a:cubicBezTo>
                  <a:cubicBezTo>
                    <a:pt x="324" y="250"/>
                    <a:pt x="324" y="251"/>
                    <a:pt x="325" y="251"/>
                  </a:cubicBezTo>
                  <a:cubicBezTo>
                    <a:pt x="325" y="250"/>
                    <a:pt x="324" y="249"/>
                    <a:pt x="324" y="249"/>
                  </a:cubicBezTo>
                  <a:cubicBezTo>
                    <a:pt x="321" y="238"/>
                    <a:pt x="318" y="228"/>
                    <a:pt x="314" y="218"/>
                  </a:cubicBezTo>
                  <a:cubicBezTo>
                    <a:pt x="314" y="216"/>
                    <a:pt x="314" y="216"/>
                    <a:pt x="315" y="215"/>
                  </a:cubicBezTo>
                  <a:cubicBezTo>
                    <a:pt x="324" y="209"/>
                    <a:pt x="333" y="202"/>
                    <a:pt x="342" y="196"/>
                  </a:cubicBezTo>
                  <a:cubicBezTo>
                    <a:pt x="342" y="195"/>
                    <a:pt x="343" y="195"/>
                    <a:pt x="344" y="194"/>
                  </a:cubicBezTo>
                  <a:cubicBezTo>
                    <a:pt x="342" y="194"/>
                    <a:pt x="342" y="194"/>
                    <a:pt x="341" y="194"/>
                  </a:cubicBezTo>
                  <a:cubicBezTo>
                    <a:pt x="330" y="194"/>
                    <a:pt x="319" y="194"/>
                    <a:pt x="309" y="194"/>
                  </a:cubicBezTo>
                  <a:cubicBezTo>
                    <a:pt x="307" y="194"/>
                    <a:pt x="306" y="194"/>
                    <a:pt x="306" y="192"/>
                  </a:cubicBezTo>
                  <a:cubicBezTo>
                    <a:pt x="304" y="185"/>
                    <a:pt x="301" y="178"/>
                    <a:pt x="299" y="170"/>
                  </a:cubicBezTo>
                  <a:cubicBezTo>
                    <a:pt x="298" y="167"/>
                    <a:pt x="296" y="163"/>
                    <a:pt x="295" y="159"/>
                  </a:cubicBezTo>
                  <a:cubicBezTo>
                    <a:pt x="295" y="160"/>
                    <a:pt x="294" y="161"/>
                    <a:pt x="294" y="161"/>
                  </a:cubicBezTo>
                  <a:cubicBezTo>
                    <a:pt x="291" y="172"/>
                    <a:pt x="288" y="182"/>
                    <a:pt x="284" y="192"/>
                  </a:cubicBezTo>
                  <a:cubicBezTo>
                    <a:pt x="284" y="194"/>
                    <a:pt x="283" y="194"/>
                    <a:pt x="281" y="194"/>
                  </a:cubicBezTo>
                  <a:cubicBezTo>
                    <a:pt x="271" y="194"/>
                    <a:pt x="260" y="194"/>
                    <a:pt x="249" y="194"/>
                  </a:cubicBezTo>
                  <a:cubicBezTo>
                    <a:pt x="248" y="194"/>
                    <a:pt x="248" y="194"/>
                    <a:pt x="247" y="194"/>
                  </a:cubicBezTo>
                  <a:cubicBezTo>
                    <a:pt x="248" y="195"/>
                    <a:pt x="248" y="196"/>
                    <a:pt x="249" y="196"/>
                  </a:cubicBezTo>
                  <a:cubicBezTo>
                    <a:pt x="258" y="202"/>
                    <a:pt x="266" y="209"/>
                    <a:pt x="275" y="215"/>
                  </a:cubicBezTo>
                  <a:cubicBezTo>
                    <a:pt x="276" y="216"/>
                    <a:pt x="276" y="216"/>
                    <a:pt x="276" y="218"/>
                  </a:cubicBezTo>
                  <a:cubicBezTo>
                    <a:pt x="275" y="221"/>
                    <a:pt x="273" y="225"/>
                    <a:pt x="272" y="229"/>
                  </a:cubicBezTo>
                  <a:cubicBezTo>
                    <a:pt x="270" y="236"/>
                    <a:pt x="268" y="244"/>
                    <a:pt x="265" y="251"/>
                  </a:cubicBezTo>
                  <a:close/>
                  <a:moveTo>
                    <a:pt x="492" y="67"/>
                  </a:moveTo>
                  <a:cubicBezTo>
                    <a:pt x="361" y="67"/>
                    <a:pt x="230" y="67"/>
                    <a:pt x="98" y="67"/>
                  </a:cubicBezTo>
                  <a:cubicBezTo>
                    <a:pt x="98" y="69"/>
                    <a:pt x="98" y="71"/>
                    <a:pt x="98" y="73"/>
                  </a:cubicBezTo>
                  <a:cubicBezTo>
                    <a:pt x="230" y="73"/>
                    <a:pt x="361" y="73"/>
                    <a:pt x="492" y="73"/>
                  </a:cubicBezTo>
                  <a:cubicBezTo>
                    <a:pt x="492" y="71"/>
                    <a:pt x="492" y="69"/>
                    <a:pt x="492" y="67"/>
                  </a:cubicBezTo>
                  <a:close/>
                  <a:moveTo>
                    <a:pt x="346" y="170"/>
                  </a:moveTo>
                  <a:cubicBezTo>
                    <a:pt x="346" y="170"/>
                    <a:pt x="346" y="170"/>
                    <a:pt x="346" y="171"/>
                  </a:cubicBezTo>
                  <a:cubicBezTo>
                    <a:pt x="352" y="175"/>
                    <a:pt x="358" y="179"/>
                    <a:pt x="364" y="184"/>
                  </a:cubicBezTo>
                  <a:cubicBezTo>
                    <a:pt x="362" y="191"/>
                    <a:pt x="359" y="198"/>
                    <a:pt x="357" y="206"/>
                  </a:cubicBezTo>
                  <a:cubicBezTo>
                    <a:pt x="363" y="201"/>
                    <a:pt x="369" y="196"/>
                    <a:pt x="376" y="192"/>
                  </a:cubicBezTo>
                  <a:cubicBezTo>
                    <a:pt x="382" y="196"/>
                    <a:pt x="388" y="201"/>
                    <a:pt x="394" y="205"/>
                  </a:cubicBezTo>
                  <a:cubicBezTo>
                    <a:pt x="394" y="204"/>
                    <a:pt x="394" y="204"/>
                    <a:pt x="394" y="204"/>
                  </a:cubicBezTo>
                  <a:cubicBezTo>
                    <a:pt x="392" y="198"/>
                    <a:pt x="390" y="192"/>
                    <a:pt x="388" y="186"/>
                  </a:cubicBezTo>
                  <a:cubicBezTo>
                    <a:pt x="387" y="184"/>
                    <a:pt x="387" y="183"/>
                    <a:pt x="389" y="182"/>
                  </a:cubicBezTo>
                  <a:cubicBezTo>
                    <a:pt x="394" y="179"/>
                    <a:pt x="399" y="175"/>
                    <a:pt x="404" y="172"/>
                  </a:cubicBezTo>
                  <a:cubicBezTo>
                    <a:pt x="404" y="171"/>
                    <a:pt x="405" y="171"/>
                    <a:pt x="405" y="170"/>
                  </a:cubicBezTo>
                  <a:cubicBezTo>
                    <a:pt x="405" y="170"/>
                    <a:pt x="405" y="170"/>
                    <a:pt x="405" y="170"/>
                  </a:cubicBezTo>
                  <a:cubicBezTo>
                    <a:pt x="404" y="170"/>
                    <a:pt x="404" y="170"/>
                    <a:pt x="403" y="170"/>
                  </a:cubicBezTo>
                  <a:cubicBezTo>
                    <a:pt x="397" y="170"/>
                    <a:pt x="391" y="170"/>
                    <a:pt x="385" y="170"/>
                  </a:cubicBezTo>
                  <a:cubicBezTo>
                    <a:pt x="383" y="170"/>
                    <a:pt x="382" y="170"/>
                    <a:pt x="382" y="168"/>
                  </a:cubicBezTo>
                  <a:cubicBezTo>
                    <a:pt x="380" y="162"/>
                    <a:pt x="378" y="156"/>
                    <a:pt x="376" y="151"/>
                  </a:cubicBezTo>
                  <a:cubicBezTo>
                    <a:pt x="376" y="150"/>
                    <a:pt x="376" y="149"/>
                    <a:pt x="375" y="148"/>
                  </a:cubicBezTo>
                  <a:cubicBezTo>
                    <a:pt x="373" y="155"/>
                    <a:pt x="371" y="161"/>
                    <a:pt x="369" y="168"/>
                  </a:cubicBezTo>
                  <a:cubicBezTo>
                    <a:pt x="369" y="170"/>
                    <a:pt x="368" y="170"/>
                    <a:pt x="366" y="170"/>
                  </a:cubicBezTo>
                  <a:cubicBezTo>
                    <a:pt x="359" y="170"/>
                    <a:pt x="353" y="170"/>
                    <a:pt x="346" y="170"/>
                  </a:cubicBezTo>
                  <a:close/>
                  <a:moveTo>
                    <a:pt x="199" y="207"/>
                  </a:moveTo>
                  <a:cubicBezTo>
                    <a:pt x="206" y="202"/>
                    <a:pt x="212" y="198"/>
                    <a:pt x="218" y="194"/>
                  </a:cubicBezTo>
                  <a:cubicBezTo>
                    <a:pt x="224" y="198"/>
                    <a:pt x="230" y="202"/>
                    <a:pt x="236" y="207"/>
                  </a:cubicBezTo>
                  <a:cubicBezTo>
                    <a:pt x="236" y="206"/>
                    <a:pt x="236" y="205"/>
                    <a:pt x="235" y="205"/>
                  </a:cubicBezTo>
                  <a:cubicBezTo>
                    <a:pt x="234" y="199"/>
                    <a:pt x="232" y="193"/>
                    <a:pt x="230" y="187"/>
                  </a:cubicBezTo>
                  <a:cubicBezTo>
                    <a:pt x="229" y="186"/>
                    <a:pt x="229" y="185"/>
                    <a:pt x="230" y="184"/>
                  </a:cubicBezTo>
                  <a:cubicBezTo>
                    <a:pt x="236" y="181"/>
                    <a:pt x="241" y="177"/>
                    <a:pt x="246" y="173"/>
                  </a:cubicBezTo>
                  <a:cubicBezTo>
                    <a:pt x="246" y="173"/>
                    <a:pt x="247" y="173"/>
                    <a:pt x="247" y="172"/>
                  </a:cubicBezTo>
                  <a:cubicBezTo>
                    <a:pt x="246" y="172"/>
                    <a:pt x="246" y="172"/>
                    <a:pt x="245" y="172"/>
                  </a:cubicBezTo>
                  <a:cubicBezTo>
                    <a:pt x="239" y="172"/>
                    <a:pt x="233" y="172"/>
                    <a:pt x="227" y="172"/>
                  </a:cubicBezTo>
                  <a:cubicBezTo>
                    <a:pt x="225" y="172"/>
                    <a:pt x="225" y="171"/>
                    <a:pt x="224" y="170"/>
                  </a:cubicBezTo>
                  <a:cubicBezTo>
                    <a:pt x="222" y="164"/>
                    <a:pt x="220" y="158"/>
                    <a:pt x="218" y="152"/>
                  </a:cubicBezTo>
                  <a:cubicBezTo>
                    <a:pt x="218" y="152"/>
                    <a:pt x="218" y="151"/>
                    <a:pt x="218" y="150"/>
                  </a:cubicBezTo>
                  <a:cubicBezTo>
                    <a:pt x="215" y="157"/>
                    <a:pt x="213" y="163"/>
                    <a:pt x="211" y="170"/>
                  </a:cubicBezTo>
                  <a:cubicBezTo>
                    <a:pt x="211" y="171"/>
                    <a:pt x="210" y="172"/>
                    <a:pt x="209" y="172"/>
                  </a:cubicBezTo>
                  <a:cubicBezTo>
                    <a:pt x="202" y="172"/>
                    <a:pt x="196" y="172"/>
                    <a:pt x="190" y="172"/>
                  </a:cubicBezTo>
                  <a:cubicBezTo>
                    <a:pt x="190" y="172"/>
                    <a:pt x="189" y="172"/>
                    <a:pt x="188" y="172"/>
                  </a:cubicBezTo>
                  <a:cubicBezTo>
                    <a:pt x="194" y="176"/>
                    <a:pt x="199" y="180"/>
                    <a:pt x="205" y="184"/>
                  </a:cubicBezTo>
                  <a:cubicBezTo>
                    <a:pt x="206" y="185"/>
                    <a:pt x="206" y="186"/>
                    <a:pt x="206" y="187"/>
                  </a:cubicBezTo>
                  <a:cubicBezTo>
                    <a:pt x="205" y="187"/>
                    <a:pt x="205" y="188"/>
                    <a:pt x="205" y="188"/>
                  </a:cubicBezTo>
                  <a:cubicBezTo>
                    <a:pt x="203" y="194"/>
                    <a:pt x="201" y="201"/>
                    <a:pt x="199" y="207"/>
                  </a:cubicBezTo>
                  <a:close/>
                  <a:moveTo>
                    <a:pt x="459" y="173"/>
                  </a:moveTo>
                  <a:cubicBezTo>
                    <a:pt x="462" y="176"/>
                    <a:pt x="464" y="178"/>
                    <a:pt x="467" y="180"/>
                  </a:cubicBezTo>
                  <a:cubicBezTo>
                    <a:pt x="473" y="185"/>
                    <a:pt x="479" y="187"/>
                    <a:pt x="487" y="186"/>
                  </a:cubicBezTo>
                  <a:cubicBezTo>
                    <a:pt x="497" y="185"/>
                    <a:pt x="505" y="180"/>
                    <a:pt x="512" y="173"/>
                  </a:cubicBezTo>
                  <a:cubicBezTo>
                    <a:pt x="513" y="173"/>
                    <a:pt x="513" y="173"/>
                    <a:pt x="513" y="173"/>
                  </a:cubicBezTo>
                  <a:cubicBezTo>
                    <a:pt x="496" y="160"/>
                    <a:pt x="478" y="162"/>
                    <a:pt x="459" y="173"/>
                  </a:cubicBezTo>
                  <a:close/>
                  <a:moveTo>
                    <a:pt x="174" y="183"/>
                  </a:moveTo>
                  <a:cubicBezTo>
                    <a:pt x="157" y="175"/>
                    <a:pt x="129" y="183"/>
                    <a:pt x="122" y="197"/>
                  </a:cubicBezTo>
                  <a:cubicBezTo>
                    <a:pt x="131" y="201"/>
                    <a:pt x="140" y="204"/>
                    <a:pt x="150" y="203"/>
                  </a:cubicBezTo>
                  <a:cubicBezTo>
                    <a:pt x="162" y="201"/>
                    <a:pt x="169" y="194"/>
                    <a:pt x="174" y="183"/>
                  </a:cubicBezTo>
                  <a:close/>
                  <a:moveTo>
                    <a:pt x="0" y="47"/>
                  </a:moveTo>
                  <a:cubicBezTo>
                    <a:pt x="0" y="55"/>
                    <a:pt x="1" y="62"/>
                    <a:pt x="5" y="68"/>
                  </a:cubicBezTo>
                  <a:cubicBezTo>
                    <a:pt x="8" y="76"/>
                    <a:pt x="14" y="82"/>
                    <a:pt x="23" y="84"/>
                  </a:cubicBezTo>
                  <a:cubicBezTo>
                    <a:pt x="27" y="85"/>
                    <a:pt x="32" y="86"/>
                    <a:pt x="37" y="85"/>
                  </a:cubicBezTo>
                  <a:cubicBezTo>
                    <a:pt x="32" y="64"/>
                    <a:pt x="22" y="51"/>
                    <a:pt x="0" y="47"/>
                  </a:cubicBezTo>
                  <a:close/>
                  <a:moveTo>
                    <a:pt x="131" y="173"/>
                  </a:moveTo>
                  <a:cubicBezTo>
                    <a:pt x="114" y="161"/>
                    <a:pt x="91" y="161"/>
                    <a:pt x="78" y="173"/>
                  </a:cubicBezTo>
                  <a:cubicBezTo>
                    <a:pt x="84" y="179"/>
                    <a:pt x="91" y="183"/>
                    <a:pt x="99" y="185"/>
                  </a:cubicBezTo>
                  <a:cubicBezTo>
                    <a:pt x="105" y="187"/>
                    <a:pt x="111" y="187"/>
                    <a:pt x="116" y="184"/>
                  </a:cubicBezTo>
                  <a:cubicBezTo>
                    <a:pt x="122" y="182"/>
                    <a:pt x="127" y="178"/>
                    <a:pt x="131" y="173"/>
                  </a:cubicBezTo>
                  <a:close/>
                  <a:moveTo>
                    <a:pt x="417" y="183"/>
                  </a:moveTo>
                  <a:cubicBezTo>
                    <a:pt x="420" y="191"/>
                    <a:pt x="425" y="197"/>
                    <a:pt x="433" y="201"/>
                  </a:cubicBezTo>
                  <a:cubicBezTo>
                    <a:pt x="440" y="204"/>
                    <a:pt x="448" y="203"/>
                    <a:pt x="455" y="202"/>
                  </a:cubicBezTo>
                  <a:cubicBezTo>
                    <a:pt x="460" y="201"/>
                    <a:pt x="464" y="199"/>
                    <a:pt x="468" y="196"/>
                  </a:cubicBezTo>
                  <a:cubicBezTo>
                    <a:pt x="462" y="189"/>
                    <a:pt x="455" y="183"/>
                    <a:pt x="446" y="181"/>
                  </a:cubicBezTo>
                  <a:cubicBezTo>
                    <a:pt x="436" y="179"/>
                    <a:pt x="426" y="180"/>
                    <a:pt x="417" y="183"/>
                  </a:cubicBezTo>
                  <a:close/>
                  <a:moveTo>
                    <a:pt x="554" y="85"/>
                  </a:moveTo>
                  <a:cubicBezTo>
                    <a:pt x="566" y="86"/>
                    <a:pt x="576" y="83"/>
                    <a:pt x="583" y="73"/>
                  </a:cubicBezTo>
                  <a:cubicBezTo>
                    <a:pt x="587" y="68"/>
                    <a:pt x="590" y="61"/>
                    <a:pt x="590" y="54"/>
                  </a:cubicBezTo>
                  <a:cubicBezTo>
                    <a:pt x="591" y="52"/>
                    <a:pt x="591" y="50"/>
                    <a:pt x="591" y="47"/>
                  </a:cubicBezTo>
                  <a:cubicBezTo>
                    <a:pt x="569" y="51"/>
                    <a:pt x="559" y="64"/>
                    <a:pt x="554" y="85"/>
                  </a:cubicBezTo>
                  <a:close/>
                  <a:moveTo>
                    <a:pt x="576" y="95"/>
                  </a:moveTo>
                  <a:cubicBezTo>
                    <a:pt x="560" y="92"/>
                    <a:pt x="536" y="105"/>
                    <a:pt x="531" y="122"/>
                  </a:cubicBezTo>
                  <a:cubicBezTo>
                    <a:pt x="538" y="125"/>
                    <a:pt x="545" y="126"/>
                    <a:pt x="552" y="124"/>
                  </a:cubicBezTo>
                  <a:cubicBezTo>
                    <a:pt x="561" y="121"/>
                    <a:pt x="567" y="115"/>
                    <a:pt x="571" y="107"/>
                  </a:cubicBezTo>
                  <a:cubicBezTo>
                    <a:pt x="574" y="104"/>
                    <a:pt x="575" y="100"/>
                    <a:pt x="576" y="95"/>
                  </a:cubicBezTo>
                  <a:close/>
                  <a:moveTo>
                    <a:pt x="15" y="95"/>
                  </a:moveTo>
                  <a:cubicBezTo>
                    <a:pt x="15" y="96"/>
                    <a:pt x="15" y="96"/>
                    <a:pt x="15" y="96"/>
                  </a:cubicBezTo>
                  <a:cubicBezTo>
                    <a:pt x="17" y="104"/>
                    <a:pt x="20" y="110"/>
                    <a:pt x="25" y="116"/>
                  </a:cubicBezTo>
                  <a:cubicBezTo>
                    <a:pt x="32" y="123"/>
                    <a:pt x="40" y="126"/>
                    <a:pt x="50" y="125"/>
                  </a:cubicBezTo>
                  <a:cubicBezTo>
                    <a:pt x="54" y="125"/>
                    <a:pt x="57" y="123"/>
                    <a:pt x="60" y="123"/>
                  </a:cubicBezTo>
                  <a:cubicBezTo>
                    <a:pt x="49" y="102"/>
                    <a:pt x="36" y="94"/>
                    <a:pt x="15" y="95"/>
                  </a:cubicBezTo>
                  <a:close/>
                  <a:moveTo>
                    <a:pt x="92" y="152"/>
                  </a:moveTo>
                  <a:cubicBezTo>
                    <a:pt x="84" y="144"/>
                    <a:pt x="75" y="137"/>
                    <a:pt x="63" y="135"/>
                  </a:cubicBezTo>
                  <a:cubicBezTo>
                    <a:pt x="56" y="134"/>
                    <a:pt x="48" y="135"/>
                    <a:pt x="41" y="138"/>
                  </a:cubicBezTo>
                  <a:cubicBezTo>
                    <a:pt x="46" y="146"/>
                    <a:pt x="52" y="152"/>
                    <a:pt x="60" y="157"/>
                  </a:cubicBezTo>
                  <a:cubicBezTo>
                    <a:pt x="70" y="162"/>
                    <a:pt x="83" y="160"/>
                    <a:pt x="92" y="152"/>
                  </a:cubicBezTo>
                  <a:close/>
                  <a:moveTo>
                    <a:pt x="499" y="152"/>
                  </a:moveTo>
                  <a:cubicBezTo>
                    <a:pt x="508" y="160"/>
                    <a:pt x="520" y="162"/>
                    <a:pt x="530" y="157"/>
                  </a:cubicBezTo>
                  <a:cubicBezTo>
                    <a:pt x="537" y="154"/>
                    <a:pt x="542" y="149"/>
                    <a:pt x="546" y="144"/>
                  </a:cubicBezTo>
                  <a:cubicBezTo>
                    <a:pt x="547" y="142"/>
                    <a:pt x="549" y="140"/>
                    <a:pt x="550" y="138"/>
                  </a:cubicBezTo>
                  <a:cubicBezTo>
                    <a:pt x="535" y="130"/>
                    <a:pt x="510" y="137"/>
                    <a:pt x="499" y="152"/>
                  </a:cubicBezTo>
                  <a:close/>
                  <a:moveTo>
                    <a:pt x="560" y="50"/>
                  </a:moveTo>
                  <a:cubicBezTo>
                    <a:pt x="578" y="36"/>
                    <a:pt x="578" y="14"/>
                    <a:pt x="562" y="0"/>
                  </a:cubicBezTo>
                  <a:cubicBezTo>
                    <a:pt x="549" y="18"/>
                    <a:pt x="549" y="32"/>
                    <a:pt x="560" y="50"/>
                  </a:cubicBezTo>
                  <a:close/>
                  <a:moveTo>
                    <a:pt x="31" y="50"/>
                  </a:moveTo>
                  <a:cubicBezTo>
                    <a:pt x="42" y="35"/>
                    <a:pt x="41" y="13"/>
                    <a:pt x="29" y="0"/>
                  </a:cubicBezTo>
                  <a:cubicBezTo>
                    <a:pt x="13" y="14"/>
                    <a:pt x="13" y="36"/>
                    <a:pt x="31" y="50"/>
                  </a:cubicBezTo>
                  <a:close/>
                  <a:moveTo>
                    <a:pt x="175" y="174"/>
                  </a:moveTo>
                  <a:cubicBezTo>
                    <a:pt x="175" y="158"/>
                    <a:pt x="157" y="140"/>
                    <a:pt x="143" y="141"/>
                  </a:cubicBezTo>
                  <a:cubicBezTo>
                    <a:pt x="140" y="164"/>
                    <a:pt x="155" y="175"/>
                    <a:pt x="175" y="174"/>
                  </a:cubicBezTo>
                  <a:close/>
                  <a:moveTo>
                    <a:pt x="504" y="101"/>
                  </a:moveTo>
                  <a:cubicBezTo>
                    <a:pt x="496" y="107"/>
                    <a:pt x="490" y="114"/>
                    <a:pt x="490" y="124"/>
                  </a:cubicBezTo>
                  <a:cubicBezTo>
                    <a:pt x="489" y="131"/>
                    <a:pt x="491" y="138"/>
                    <a:pt x="493" y="145"/>
                  </a:cubicBezTo>
                  <a:cubicBezTo>
                    <a:pt x="511" y="136"/>
                    <a:pt x="518" y="119"/>
                    <a:pt x="504" y="101"/>
                  </a:cubicBezTo>
                  <a:close/>
                  <a:moveTo>
                    <a:pt x="67" y="116"/>
                  </a:moveTo>
                  <a:cubicBezTo>
                    <a:pt x="79" y="105"/>
                    <a:pt x="79" y="80"/>
                    <a:pt x="68" y="71"/>
                  </a:cubicBezTo>
                  <a:cubicBezTo>
                    <a:pt x="49" y="85"/>
                    <a:pt x="53" y="104"/>
                    <a:pt x="67" y="116"/>
                  </a:cubicBezTo>
                  <a:close/>
                  <a:moveTo>
                    <a:pt x="58" y="38"/>
                  </a:moveTo>
                  <a:cubicBezTo>
                    <a:pt x="50" y="41"/>
                    <a:pt x="43" y="46"/>
                    <a:pt x="40" y="56"/>
                  </a:cubicBezTo>
                  <a:cubicBezTo>
                    <a:pt x="37" y="65"/>
                    <a:pt x="41" y="73"/>
                    <a:pt x="46" y="81"/>
                  </a:cubicBezTo>
                  <a:cubicBezTo>
                    <a:pt x="62" y="67"/>
                    <a:pt x="65" y="53"/>
                    <a:pt x="58" y="38"/>
                  </a:cubicBezTo>
                  <a:close/>
                  <a:moveTo>
                    <a:pt x="98" y="145"/>
                  </a:moveTo>
                  <a:cubicBezTo>
                    <a:pt x="106" y="130"/>
                    <a:pt x="100" y="109"/>
                    <a:pt x="87" y="101"/>
                  </a:cubicBezTo>
                  <a:cubicBezTo>
                    <a:pt x="82" y="108"/>
                    <a:pt x="78" y="116"/>
                    <a:pt x="80" y="125"/>
                  </a:cubicBezTo>
                  <a:cubicBezTo>
                    <a:pt x="82" y="135"/>
                    <a:pt x="89" y="140"/>
                    <a:pt x="98" y="145"/>
                  </a:cubicBezTo>
                  <a:close/>
                  <a:moveTo>
                    <a:pt x="522" y="71"/>
                  </a:moveTo>
                  <a:cubicBezTo>
                    <a:pt x="517" y="78"/>
                    <a:pt x="514" y="85"/>
                    <a:pt x="514" y="93"/>
                  </a:cubicBezTo>
                  <a:cubicBezTo>
                    <a:pt x="515" y="102"/>
                    <a:pt x="518" y="109"/>
                    <a:pt x="523" y="116"/>
                  </a:cubicBezTo>
                  <a:cubicBezTo>
                    <a:pt x="539" y="103"/>
                    <a:pt x="541" y="84"/>
                    <a:pt x="522" y="71"/>
                  </a:cubicBezTo>
                  <a:close/>
                  <a:moveTo>
                    <a:pt x="456" y="164"/>
                  </a:moveTo>
                  <a:cubicBezTo>
                    <a:pt x="480" y="160"/>
                    <a:pt x="486" y="142"/>
                    <a:pt x="478" y="125"/>
                  </a:cubicBezTo>
                  <a:cubicBezTo>
                    <a:pt x="463" y="129"/>
                    <a:pt x="453" y="148"/>
                    <a:pt x="456" y="164"/>
                  </a:cubicBezTo>
                  <a:close/>
                  <a:moveTo>
                    <a:pt x="416" y="174"/>
                  </a:moveTo>
                  <a:cubicBezTo>
                    <a:pt x="426" y="174"/>
                    <a:pt x="435" y="173"/>
                    <a:pt x="442" y="165"/>
                  </a:cubicBezTo>
                  <a:cubicBezTo>
                    <a:pt x="448" y="158"/>
                    <a:pt x="448" y="150"/>
                    <a:pt x="448" y="141"/>
                  </a:cubicBezTo>
                  <a:cubicBezTo>
                    <a:pt x="430" y="143"/>
                    <a:pt x="420" y="153"/>
                    <a:pt x="416" y="174"/>
                  </a:cubicBezTo>
                  <a:close/>
                  <a:moveTo>
                    <a:pt x="113" y="124"/>
                  </a:moveTo>
                  <a:cubicBezTo>
                    <a:pt x="103" y="141"/>
                    <a:pt x="115" y="163"/>
                    <a:pt x="134" y="164"/>
                  </a:cubicBezTo>
                  <a:cubicBezTo>
                    <a:pt x="135" y="155"/>
                    <a:pt x="134" y="147"/>
                    <a:pt x="130" y="139"/>
                  </a:cubicBezTo>
                  <a:cubicBezTo>
                    <a:pt x="126" y="132"/>
                    <a:pt x="120" y="128"/>
                    <a:pt x="113" y="124"/>
                  </a:cubicBezTo>
                  <a:close/>
                  <a:moveTo>
                    <a:pt x="532" y="38"/>
                  </a:moveTo>
                  <a:cubicBezTo>
                    <a:pt x="529" y="43"/>
                    <a:pt x="528" y="54"/>
                    <a:pt x="530" y="60"/>
                  </a:cubicBezTo>
                  <a:cubicBezTo>
                    <a:pt x="533" y="69"/>
                    <a:pt x="538" y="75"/>
                    <a:pt x="545" y="81"/>
                  </a:cubicBezTo>
                  <a:cubicBezTo>
                    <a:pt x="558" y="66"/>
                    <a:pt x="551" y="42"/>
                    <a:pt x="532" y="38"/>
                  </a:cubicBezTo>
                  <a:close/>
                  <a:moveTo>
                    <a:pt x="159" y="81"/>
                  </a:moveTo>
                  <a:cubicBezTo>
                    <a:pt x="159" y="84"/>
                    <a:pt x="160" y="86"/>
                    <a:pt x="160" y="88"/>
                  </a:cubicBezTo>
                  <a:cubicBezTo>
                    <a:pt x="161" y="89"/>
                    <a:pt x="160" y="90"/>
                    <a:pt x="160" y="90"/>
                  </a:cubicBezTo>
                  <a:cubicBezTo>
                    <a:pt x="158" y="92"/>
                    <a:pt x="156" y="93"/>
                    <a:pt x="154" y="95"/>
                  </a:cubicBezTo>
                  <a:cubicBezTo>
                    <a:pt x="157" y="95"/>
                    <a:pt x="159" y="95"/>
                    <a:pt x="161" y="96"/>
                  </a:cubicBezTo>
                  <a:cubicBezTo>
                    <a:pt x="162" y="96"/>
                    <a:pt x="163" y="96"/>
                    <a:pt x="164" y="98"/>
                  </a:cubicBezTo>
                  <a:cubicBezTo>
                    <a:pt x="165" y="99"/>
                    <a:pt x="166" y="101"/>
                    <a:pt x="166" y="104"/>
                  </a:cubicBezTo>
                  <a:cubicBezTo>
                    <a:pt x="167" y="101"/>
                    <a:pt x="168" y="99"/>
                    <a:pt x="169" y="97"/>
                  </a:cubicBezTo>
                  <a:cubicBezTo>
                    <a:pt x="170" y="96"/>
                    <a:pt x="170" y="96"/>
                    <a:pt x="172" y="96"/>
                  </a:cubicBezTo>
                  <a:cubicBezTo>
                    <a:pt x="174" y="95"/>
                    <a:pt x="176" y="95"/>
                    <a:pt x="178" y="95"/>
                  </a:cubicBezTo>
                  <a:cubicBezTo>
                    <a:pt x="176" y="93"/>
                    <a:pt x="175" y="92"/>
                    <a:pt x="173" y="90"/>
                  </a:cubicBezTo>
                  <a:cubicBezTo>
                    <a:pt x="172" y="90"/>
                    <a:pt x="172" y="89"/>
                    <a:pt x="172" y="88"/>
                  </a:cubicBezTo>
                  <a:cubicBezTo>
                    <a:pt x="173" y="86"/>
                    <a:pt x="173" y="84"/>
                    <a:pt x="174" y="81"/>
                  </a:cubicBezTo>
                  <a:cubicBezTo>
                    <a:pt x="171" y="82"/>
                    <a:pt x="170" y="84"/>
                    <a:pt x="168" y="85"/>
                  </a:cubicBezTo>
                  <a:cubicBezTo>
                    <a:pt x="167" y="85"/>
                    <a:pt x="166" y="85"/>
                    <a:pt x="165" y="85"/>
                  </a:cubicBezTo>
                  <a:cubicBezTo>
                    <a:pt x="163" y="84"/>
                    <a:pt x="161" y="82"/>
                    <a:pt x="159" y="81"/>
                  </a:cubicBezTo>
                  <a:close/>
                  <a:moveTo>
                    <a:pt x="340" y="95"/>
                  </a:moveTo>
                  <a:cubicBezTo>
                    <a:pt x="338" y="93"/>
                    <a:pt x="336" y="92"/>
                    <a:pt x="335" y="91"/>
                  </a:cubicBezTo>
                  <a:cubicBezTo>
                    <a:pt x="333" y="90"/>
                    <a:pt x="333" y="89"/>
                    <a:pt x="334" y="87"/>
                  </a:cubicBezTo>
                  <a:cubicBezTo>
                    <a:pt x="334" y="85"/>
                    <a:pt x="334" y="83"/>
                    <a:pt x="335" y="81"/>
                  </a:cubicBezTo>
                  <a:cubicBezTo>
                    <a:pt x="333" y="82"/>
                    <a:pt x="331" y="83"/>
                    <a:pt x="329" y="85"/>
                  </a:cubicBezTo>
                  <a:cubicBezTo>
                    <a:pt x="328" y="85"/>
                    <a:pt x="327" y="85"/>
                    <a:pt x="326" y="85"/>
                  </a:cubicBezTo>
                  <a:cubicBezTo>
                    <a:pt x="325" y="83"/>
                    <a:pt x="323" y="82"/>
                    <a:pt x="320" y="81"/>
                  </a:cubicBezTo>
                  <a:cubicBezTo>
                    <a:pt x="321" y="84"/>
                    <a:pt x="321" y="86"/>
                    <a:pt x="322" y="88"/>
                  </a:cubicBezTo>
                  <a:cubicBezTo>
                    <a:pt x="322" y="89"/>
                    <a:pt x="322" y="90"/>
                    <a:pt x="321" y="90"/>
                  </a:cubicBezTo>
                  <a:cubicBezTo>
                    <a:pt x="319" y="92"/>
                    <a:pt x="318" y="93"/>
                    <a:pt x="316" y="95"/>
                  </a:cubicBezTo>
                  <a:cubicBezTo>
                    <a:pt x="318" y="95"/>
                    <a:pt x="320" y="95"/>
                    <a:pt x="323" y="96"/>
                  </a:cubicBezTo>
                  <a:cubicBezTo>
                    <a:pt x="324" y="96"/>
                    <a:pt x="325" y="96"/>
                    <a:pt x="325" y="97"/>
                  </a:cubicBezTo>
                  <a:cubicBezTo>
                    <a:pt x="326" y="99"/>
                    <a:pt x="327" y="101"/>
                    <a:pt x="328" y="104"/>
                  </a:cubicBezTo>
                  <a:cubicBezTo>
                    <a:pt x="329" y="101"/>
                    <a:pt x="330" y="100"/>
                    <a:pt x="330" y="98"/>
                  </a:cubicBezTo>
                  <a:cubicBezTo>
                    <a:pt x="331" y="96"/>
                    <a:pt x="332" y="95"/>
                    <a:pt x="333" y="95"/>
                  </a:cubicBezTo>
                  <a:cubicBezTo>
                    <a:pt x="335" y="96"/>
                    <a:pt x="337" y="95"/>
                    <a:pt x="340" y="95"/>
                  </a:cubicBezTo>
                  <a:close/>
                  <a:moveTo>
                    <a:pt x="399" y="81"/>
                  </a:moveTo>
                  <a:cubicBezTo>
                    <a:pt x="397" y="82"/>
                    <a:pt x="395" y="84"/>
                    <a:pt x="393" y="85"/>
                  </a:cubicBezTo>
                  <a:cubicBezTo>
                    <a:pt x="393" y="85"/>
                    <a:pt x="392" y="85"/>
                    <a:pt x="391" y="85"/>
                  </a:cubicBezTo>
                  <a:cubicBezTo>
                    <a:pt x="389" y="84"/>
                    <a:pt x="387" y="82"/>
                    <a:pt x="385" y="81"/>
                  </a:cubicBezTo>
                  <a:cubicBezTo>
                    <a:pt x="385" y="83"/>
                    <a:pt x="386" y="85"/>
                    <a:pt x="386" y="87"/>
                  </a:cubicBezTo>
                  <a:cubicBezTo>
                    <a:pt x="387" y="89"/>
                    <a:pt x="386" y="90"/>
                    <a:pt x="385" y="91"/>
                  </a:cubicBezTo>
                  <a:cubicBezTo>
                    <a:pt x="384" y="92"/>
                    <a:pt x="382" y="93"/>
                    <a:pt x="380" y="95"/>
                  </a:cubicBezTo>
                  <a:cubicBezTo>
                    <a:pt x="383" y="95"/>
                    <a:pt x="385" y="95"/>
                    <a:pt x="387" y="96"/>
                  </a:cubicBezTo>
                  <a:cubicBezTo>
                    <a:pt x="388" y="96"/>
                    <a:pt x="389" y="96"/>
                    <a:pt x="390" y="97"/>
                  </a:cubicBezTo>
                  <a:cubicBezTo>
                    <a:pt x="390" y="99"/>
                    <a:pt x="391" y="101"/>
                    <a:pt x="392" y="104"/>
                  </a:cubicBezTo>
                  <a:cubicBezTo>
                    <a:pt x="393" y="101"/>
                    <a:pt x="394" y="100"/>
                    <a:pt x="395" y="98"/>
                  </a:cubicBezTo>
                  <a:cubicBezTo>
                    <a:pt x="395" y="96"/>
                    <a:pt x="396" y="95"/>
                    <a:pt x="398" y="95"/>
                  </a:cubicBezTo>
                  <a:cubicBezTo>
                    <a:pt x="400" y="96"/>
                    <a:pt x="402" y="95"/>
                    <a:pt x="404" y="95"/>
                  </a:cubicBezTo>
                  <a:cubicBezTo>
                    <a:pt x="402" y="93"/>
                    <a:pt x="400" y="92"/>
                    <a:pt x="399" y="90"/>
                  </a:cubicBezTo>
                  <a:cubicBezTo>
                    <a:pt x="398" y="90"/>
                    <a:pt x="398" y="89"/>
                    <a:pt x="398" y="88"/>
                  </a:cubicBezTo>
                  <a:cubicBezTo>
                    <a:pt x="398" y="86"/>
                    <a:pt x="399" y="84"/>
                    <a:pt x="399" y="81"/>
                  </a:cubicBezTo>
                  <a:close/>
                  <a:moveTo>
                    <a:pt x="303" y="81"/>
                  </a:moveTo>
                  <a:cubicBezTo>
                    <a:pt x="301" y="82"/>
                    <a:pt x="299" y="83"/>
                    <a:pt x="297" y="85"/>
                  </a:cubicBezTo>
                  <a:cubicBezTo>
                    <a:pt x="296" y="85"/>
                    <a:pt x="295" y="85"/>
                    <a:pt x="294" y="85"/>
                  </a:cubicBezTo>
                  <a:cubicBezTo>
                    <a:pt x="292" y="83"/>
                    <a:pt x="290" y="82"/>
                    <a:pt x="288" y="81"/>
                  </a:cubicBezTo>
                  <a:cubicBezTo>
                    <a:pt x="289" y="84"/>
                    <a:pt x="289" y="86"/>
                    <a:pt x="290" y="88"/>
                  </a:cubicBezTo>
                  <a:cubicBezTo>
                    <a:pt x="290" y="89"/>
                    <a:pt x="290" y="90"/>
                    <a:pt x="289" y="90"/>
                  </a:cubicBezTo>
                  <a:cubicBezTo>
                    <a:pt x="287" y="92"/>
                    <a:pt x="286" y="93"/>
                    <a:pt x="284" y="95"/>
                  </a:cubicBezTo>
                  <a:cubicBezTo>
                    <a:pt x="286" y="95"/>
                    <a:pt x="288" y="96"/>
                    <a:pt x="290" y="95"/>
                  </a:cubicBezTo>
                  <a:cubicBezTo>
                    <a:pt x="292" y="95"/>
                    <a:pt x="292" y="96"/>
                    <a:pt x="293" y="98"/>
                  </a:cubicBezTo>
                  <a:cubicBezTo>
                    <a:pt x="294" y="100"/>
                    <a:pt x="295" y="101"/>
                    <a:pt x="295" y="104"/>
                  </a:cubicBezTo>
                  <a:cubicBezTo>
                    <a:pt x="296" y="101"/>
                    <a:pt x="297" y="99"/>
                    <a:pt x="298" y="97"/>
                  </a:cubicBezTo>
                  <a:cubicBezTo>
                    <a:pt x="299" y="96"/>
                    <a:pt x="299" y="96"/>
                    <a:pt x="300" y="96"/>
                  </a:cubicBezTo>
                  <a:cubicBezTo>
                    <a:pt x="303" y="95"/>
                    <a:pt x="305" y="95"/>
                    <a:pt x="307" y="95"/>
                  </a:cubicBezTo>
                  <a:cubicBezTo>
                    <a:pt x="305" y="93"/>
                    <a:pt x="304" y="92"/>
                    <a:pt x="302" y="90"/>
                  </a:cubicBezTo>
                  <a:cubicBezTo>
                    <a:pt x="301" y="90"/>
                    <a:pt x="301" y="89"/>
                    <a:pt x="301" y="88"/>
                  </a:cubicBezTo>
                  <a:cubicBezTo>
                    <a:pt x="302" y="86"/>
                    <a:pt x="302" y="84"/>
                    <a:pt x="303" y="81"/>
                  </a:cubicBezTo>
                  <a:close/>
                  <a:moveTo>
                    <a:pt x="445" y="95"/>
                  </a:moveTo>
                  <a:cubicBezTo>
                    <a:pt x="447" y="95"/>
                    <a:pt x="449" y="96"/>
                    <a:pt x="451" y="95"/>
                  </a:cubicBezTo>
                  <a:cubicBezTo>
                    <a:pt x="453" y="95"/>
                    <a:pt x="454" y="96"/>
                    <a:pt x="454" y="98"/>
                  </a:cubicBezTo>
                  <a:cubicBezTo>
                    <a:pt x="455" y="100"/>
                    <a:pt x="456" y="101"/>
                    <a:pt x="457" y="104"/>
                  </a:cubicBezTo>
                  <a:cubicBezTo>
                    <a:pt x="458" y="101"/>
                    <a:pt x="459" y="99"/>
                    <a:pt x="459" y="97"/>
                  </a:cubicBezTo>
                  <a:cubicBezTo>
                    <a:pt x="460" y="96"/>
                    <a:pt x="460" y="96"/>
                    <a:pt x="462" y="96"/>
                  </a:cubicBezTo>
                  <a:cubicBezTo>
                    <a:pt x="464" y="95"/>
                    <a:pt x="466" y="95"/>
                    <a:pt x="468" y="95"/>
                  </a:cubicBezTo>
                  <a:cubicBezTo>
                    <a:pt x="466" y="93"/>
                    <a:pt x="465" y="92"/>
                    <a:pt x="463" y="90"/>
                  </a:cubicBezTo>
                  <a:cubicBezTo>
                    <a:pt x="463" y="90"/>
                    <a:pt x="462" y="89"/>
                    <a:pt x="462" y="88"/>
                  </a:cubicBezTo>
                  <a:cubicBezTo>
                    <a:pt x="463" y="86"/>
                    <a:pt x="463" y="84"/>
                    <a:pt x="464" y="81"/>
                  </a:cubicBezTo>
                  <a:cubicBezTo>
                    <a:pt x="462" y="82"/>
                    <a:pt x="460" y="83"/>
                    <a:pt x="458" y="85"/>
                  </a:cubicBezTo>
                  <a:cubicBezTo>
                    <a:pt x="457" y="85"/>
                    <a:pt x="456" y="85"/>
                    <a:pt x="455" y="85"/>
                  </a:cubicBezTo>
                  <a:cubicBezTo>
                    <a:pt x="453" y="83"/>
                    <a:pt x="452" y="82"/>
                    <a:pt x="449" y="81"/>
                  </a:cubicBezTo>
                  <a:cubicBezTo>
                    <a:pt x="450" y="84"/>
                    <a:pt x="450" y="86"/>
                    <a:pt x="451" y="88"/>
                  </a:cubicBezTo>
                  <a:cubicBezTo>
                    <a:pt x="451" y="89"/>
                    <a:pt x="451" y="90"/>
                    <a:pt x="450" y="90"/>
                  </a:cubicBezTo>
                  <a:cubicBezTo>
                    <a:pt x="448" y="92"/>
                    <a:pt x="447" y="93"/>
                    <a:pt x="445" y="95"/>
                  </a:cubicBezTo>
                  <a:close/>
                  <a:moveTo>
                    <a:pt x="424" y="104"/>
                  </a:moveTo>
                  <a:cubicBezTo>
                    <a:pt x="425" y="101"/>
                    <a:pt x="426" y="100"/>
                    <a:pt x="427" y="98"/>
                  </a:cubicBezTo>
                  <a:cubicBezTo>
                    <a:pt x="427" y="96"/>
                    <a:pt x="428" y="95"/>
                    <a:pt x="430" y="95"/>
                  </a:cubicBezTo>
                  <a:cubicBezTo>
                    <a:pt x="432" y="96"/>
                    <a:pt x="434" y="95"/>
                    <a:pt x="436" y="95"/>
                  </a:cubicBezTo>
                  <a:cubicBezTo>
                    <a:pt x="434" y="93"/>
                    <a:pt x="433" y="92"/>
                    <a:pt x="431" y="90"/>
                  </a:cubicBezTo>
                  <a:cubicBezTo>
                    <a:pt x="430" y="90"/>
                    <a:pt x="430" y="89"/>
                    <a:pt x="430" y="88"/>
                  </a:cubicBezTo>
                  <a:cubicBezTo>
                    <a:pt x="431" y="86"/>
                    <a:pt x="431" y="84"/>
                    <a:pt x="432" y="81"/>
                  </a:cubicBezTo>
                  <a:cubicBezTo>
                    <a:pt x="429" y="82"/>
                    <a:pt x="428" y="84"/>
                    <a:pt x="426" y="85"/>
                  </a:cubicBezTo>
                  <a:cubicBezTo>
                    <a:pt x="425" y="85"/>
                    <a:pt x="424" y="85"/>
                    <a:pt x="423" y="85"/>
                  </a:cubicBezTo>
                  <a:cubicBezTo>
                    <a:pt x="421" y="84"/>
                    <a:pt x="419" y="82"/>
                    <a:pt x="417" y="81"/>
                  </a:cubicBezTo>
                  <a:cubicBezTo>
                    <a:pt x="418" y="83"/>
                    <a:pt x="418" y="85"/>
                    <a:pt x="418" y="87"/>
                  </a:cubicBezTo>
                  <a:cubicBezTo>
                    <a:pt x="419" y="89"/>
                    <a:pt x="419" y="90"/>
                    <a:pt x="417" y="91"/>
                  </a:cubicBezTo>
                  <a:cubicBezTo>
                    <a:pt x="416" y="92"/>
                    <a:pt x="414" y="93"/>
                    <a:pt x="413" y="95"/>
                  </a:cubicBezTo>
                  <a:cubicBezTo>
                    <a:pt x="415" y="95"/>
                    <a:pt x="417" y="95"/>
                    <a:pt x="419" y="95"/>
                  </a:cubicBezTo>
                  <a:cubicBezTo>
                    <a:pt x="421" y="96"/>
                    <a:pt x="421" y="96"/>
                    <a:pt x="422" y="98"/>
                  </a:cubicBezTo>
                  <a:cubicBezTo>
                    <a:pt x="423" y="99"/>
                    <a:pt x="423" y="101"/>
                    <a:pt x="424" y="104"/>
                  </a:cubicBezTo>
                  <a:close/>
                  <a:moveTo>
                    <a:pt x="211" y="95"/>
                  </a:moveTo>
                  <a:cubicBezTo>
                    <a:pt x="209" y="93"/>
                    <a:pt x="207" y="92"/>
                    <a:pt x="205" y="90"/>
                  </a:cubicBezTo>
                  <a:cubicBezTo>
                    <a:pt x="204" y="90"/>
                    <a:pt x="204" y="89"/>
                    <a:pt x="204" y="88"/>
                  </a:cubicBezTo>
                  <a:cubicBezTo>
                    <a:pt x="205" y="86"/>
                    <a:pt x="205" y="84"/>
                    <a:pt x="206" y="81"/>
                  </a:cubicBezTo>
                  <a:cubicBezTo>
                    <a:pt x="204" y="82"/>
                    <a:pt x="202" y="84"/>
                    <a:pt x="200" y="85"/>
                  </a:cubicBezTo>
                  <a:cubicBezTo>
                    <a:pt x="199" y="85"/>
                    <a:pt x="198" y="85"/>
                    <a:pt x="198" y="85"/>
                  </a:cubicBezTo>
                  <a:cubicBezTo>
                    <a:pt x="196" y="84"/>
                    <a:pt x="194" y="82"/>
                    <a:pt x="191" y="81"/>
                  </a:cubicBezTo>
                  <a:cubicBezTo>
                    <a:pt x="192" y="84"/>
                    <a:pt x="192" y="86"/>
                    <a:pt x="193" y="88"/>
                  </a:cubicBezTo>
                  <a:cubicBezTo>
                    <a:pt x="193" y="89"/>
                    <a:pt x="193" y="90"/>
                    <a:pt x="192" y="90"/>
                  </a:cubicBezTo>
                  <a:cubicBezTo>
                    <a:pt x="190" y="92"/>
                    <a:pt x="189" y="93"/>
                    <a:pt x="187" y="95"/>
                  </a:cubicBezTo>
                  <a:cubicBezTo>
                    <a:pt x="190" y="95"/>
                    <a:pt x="192" y="95"/>
                    <a:pt x="194" y="96"/>
                  </a:cubicBezTo>
                  <a:cubicBezTo>
                    <a:pt x="195" y="96"/>
                    <a:pt x="196" y="96"/>
                    <a:pt x="196" y="97"/>
                  </a:cubicBezTo>
                  <a:cubicBezTo>
                    <a:pt x="197" y="99"/>
                    <a:pt x="198" y="101"/>
                    <a:pt x="199" y="104"/>
                  </a:cubicBezTo>
                  <a:cubicBezTo>
                    <a:pt x="200" y="101"/>
                    <a:pt x="201" y="99"/>
                    <a:pt x="201" y="97"/>
                  </a:cubicBezTo>
                  <a:cubicBezTo>
                    <a:pt x="202" y="96"/>
                    <a:pt x="203" y="96"/>
                    <a:pt x="204" y="96"/>
                  </a:cubicBezTo>
                  <a:cubicBezTo>
                    <a:pt x="206" y="95"/>
                    <a:pt x="208" y="95"/>
                    <a:pt x="211" y="95"/>
                  </a:cubicBezTo>
                  <a:close/>
                  <a:moveTo>
                    <a:pt x="372" y="95"/>
                  </a:moveTo>
                  <a:cubicBezTo>
                    <a:pt x="370" y="93"/>
                    <a:pt x="368" y="92"/>
                    <a:pt x="367" y="91"/>
                  </a:cubicBezTo>
                  <a:cubicBezTo>
                    <a:pt x="366" y="90"/>
                    <a:pt x="365" y="89"/>
                    <a:pt x="366" y="88"/>
                  </a:cubicBezTo>
                  <a:cubicBezTo>
                    <a:pt x="366" y="86"/>
                    <a:pt x="367" y="84"/>
                    <a:pt x="367" y="81"/>
                  </a:cubicBezTo>
                  <a:cubicBezTo>
                    <a:pt x="365" y="82"/>
                    <a:pt x="363" y="83"/>
                    <a:pt x="361" y="85"/>
                  </a:cubicBezTo>
                  <a:cubicBezTo>
                    <a:pt x="360" y="85"/>
                    <a:pt x="360" y="85"/>
                    <a:pt x="359" y="85"/>
                  </a:cubicBezTo>
                  <a:cubicBezTo>
                    <a:pt x="357" y="83"/>
                    <a:pt x="355" y="82"/>
                    <a:pt x="353" y="81"/>
                  </a:cubicBezTo>
                  <a:cubicBezTo>
                    <a:pt x="353" y="84"/>
                    <a:pt x="354" y="86"/>
                    <a:pt x="354" y="88"/>
                  </a:cubicBezTo>
                  <a:cubicBezTo>
                    <a:pt x="354" y="89"/>
                    <a:pt x="354" y="90"/>
                    <a:pt x="353" y="90"/>
                  </a:cubicBezTo>
                  <a:cubicBezTo>
                    <a:pt x="352" y="92"/>
                    <a:pt x="350" y="93"/>
                    <a:pt x="348" y="95"/>
                  </a:cubicBezTo>
                  <a:cubicBezTo>
                    <a:pt x="351" y="95"/>
                    <a:pt x="353" y="95"/>
                    <a:pt x="355" y="96"/>
                  </a:cubicBezTo>
                  <a:cubicBezTo>
                    <a:pt x="356" y="96"/>
                    <a:pt x="357" y="96"/>
                    <a:pt x="357" y="97"/>
                  </a:cubicBezTo>
                  <a:cubicBezTo>
                    <a:pt x="358" y="99"/>
                    <a:pt x="359" y="101"/>
                    <a:pt x="360" y="104"/>
                  </a:cubicBezTo>
                  <a:cubicBezTo>
                    <a:pt x="361" y="101"/>
                    <a:pt x="362" y="100"/>
                    <a:pt x="362" y="98"/>
                  </a:cubicBezTo>
                  <a:cubicBezTo>
                    <a:pt x="363" y="96"/>
                    <a:pt x="364" y="95"/>
                    <a:pt x="365" y="95"/>
                  </a:cubicBezTo>
                  <a:cubicBezTo>
                    <a:pt x="367" y="96"/>
                    <a:pt x="369" y="95"/>
                    <a:pt x="372" y="95"/>
                  </a:cubicBezTo>
                  <a:close/>
                  <a:moveTo>
                    <a:pt x="251" y="95"/>
                  </a:moveTo>
                  <a:cubicBezTo>
                    <a:pt x="254" y="95"/>
                    <a:pt x="256" y="95"/>
                    <a:pt x="258" y="96"/>
                  </a:cubicBezTo>
                  <a:cubicBezTo>
                    <a:pt x="259" y="96"/>
                    <a:pt x="260" y="96"/>
                    <a:pt x="260" y="97"/>
                  </a:cubicBezTo>
                  <a:cubicBezTo>
                    <a:pt x="261" y="99"/>
                    <a:pt x="262" y="101"/>
                    <a:pt x="263" y="104"/>
                  </a:cubicBezTo>
                  <a:cubicBezTo>
                    <a:pt x="264" y="101"/>
                    <a:pt x="265" y="99"/>
                    <a:pt x="266" y="98"/>
                  </a:cubicBezTo>
                  <a:cubicBezTo>
                    <a:pt x="266" y="96"/>
                    <a:pt x="267" y="95"/>
                    <a:pt x="269" y="95"/>
                  </a:cubicBezTo>
                  <a:cubicBezTo>
                    <a:pt x="271" y="95"/>
                    <a:pt x="273" y="95"/>
                    <a:pt x="275" y="95"/>
                  </a:cubicBezTo>
                  <a:cubicBezTo>
                    <a:pt x="273" y="93"/>
                    <a:pt x="272" y="92"/>
                    <a:pt x="270" y="91"/>
                  </a:cubicBezTo>
                  <a:cubicBezTo>
                    <a:pt x="269" y="90"/>
                    <a:pt x="269" y="89"/>
                    <a:pt x="269" y="88"/>
                  </a:cubicBezTo>
                  <a:cubicBezTo>
                    <a:pt x="270" y="86"/>
                    <a:pt x="270" y="83"/>
                    <a:pt x="271" y="81"/>
                  </a:cubicBezTo>
                  <a:cubicBezTo>
                    <a:pt x="268" y="82"/>
                    <a:pt x="266" y="83"/>
                    <a:pt x="265" y="85"/>
                  </a:cubicBezTo>
                  <a:cubicBezTo>
                    <a:pt x="264" y="85"/>
                    <a:pt x="263" y="85"/>
                    <a:pt x="262" y="85"/>
                  </a:cubicBezTo>
                  <a:cubicBezTo>
                    <a:pt x="260" y="83"/>
                    <a:pt x="258" y="82"/>
                    <a:pt x="256" y="81"/>
                  </a:cubicBezTo>
                  <a:cubicBezTo>
                    <a:pt x="256" y="84"/>
                    <a:pt x="257" y="86"/>
                    <a:pt x="257" y="88"/>
                  </a:cubicBezTo>
                  <a:cubicBezTo>
                    <a:pt x="258" y="89"/>
                    <a:pt x="257" y="90"/>
                    <a:pt x="257" y="90"/>
                  </a:cubicBezTo>
                  <a:cubicBezTo>
                    <a:pt x="255" y="92"/>
                    <a:pt x="253" y="93"/>
                    <a:pt x="251" y="95"/>
                  </a:cubicBezTo>
                  <a:close/>
                  <a:moveTo>
                    <a:pt x="243" y="95"/>
                  </a:moveTo>
                  <a:cubicBezTo>
                    <a:pt x="241" y="93"/>
                    <a:pt x="239" y="92"/>
                    <a:pt x="238" y="90"/>
                  </a:cubicBezTo>
                  <a:cubicBezTo>
                    <a:pt x="237" y="90"/>
                    <a:pt x="236" y="89"/>
                    <a:pt x="237" y="88"/>
                  </a:cubicBezTo>
                  <a:cubicBezTo>
                    <a:pt x="237" y="86"/>
                    <a:pt x="238" y="84"/>
                    <a:pt x="238" y="81"/>
                  </a:cubicBezTo>
                  <a:cubicBezTo>
                    <a:pt x="236" y="82"/>
                    <a:pt x="235" y="83"/>
                    <a:pt x="233" y="84"/>
                  </a:cubicBezTo>
                  <a:cubicBezTo>
                    <a:pt x="232" y="85"/>
                    <a:pt x="230" y="85"/>
                    <a:pt x="229" y="84"/>
                  </a:cubicBezTo>
                  <a:cubicBezTo>
                    <a:pt x="227" y="83"/>
                    <a:pt x="226" y="82"/>
                    <a:pt x="224" y="81"/>
                  </a:cubicBezTo>
                  <a:cubicBezTo>
                    <a:pt x="224" y="83"/>
                    <a:pt x="224" y="85"/>
                    <a:pt x="225" y="87"/>
                  </a:cubicBezTo>
                  <a:cubicBezTo>
                    <a:pt x="226" y="89"/>
                    <a:pt x="225" y="90"/>
                    <a:pt x="224" y="91"/>
                  </a:cubicBezTo>
                  <a:cubicBezTo>
                    <a:pt x="222" y="92"/>
                    <a:pt x="221" y="93"/>
                    <a:pt x="219" y="95"/>
                  </a:cubicBezTo>
                  <a:cubicBezTo>
                    <a:pt x="222" y="95"/>
                    <a:pt x="224" y="95"/>
                    <a:pt x="226" y="96"/>
                  </a:cubicBezTo>
                  <a:cubicBezTo>
                    <a:pt x="227" y="96"/>
                    <a:pt x="228" y="96"/>
                    <a:pt x="228" y="97"/>
                  </a:cubicBezTo>
                  <a:cubicBezTo>
                    <a:pt x="229" y="99"/>
                    <a:pt x="230" y="101"/>
                    <a:pt x="231" y="104"/>
                  </a:cubicBezTo>
                  <a:cubicBezTo>
                    <a:pt x="232" y="101"/>
                    <a:pt x="233" y="99"/>
                    <a:pt x="234" y="97"/>
                  </a:cubicBezTo>
                  <a:cubicBezTo>
                    <a:pt x="234" y="96"/>
                    <a:pt x="235" y="96"/>
                    <a:pt x="236" y="96"/>
                  </a:cubicBezTo>
                  <a:cubicBezTo>
                    <a:pt x="238" y="95"/>
                    <a:pt x="240" y="95"/>
                    <a:pt x="243" y="95"/>
                  </a:cubicBezTo>
                  <a:close/>
                  <a:moveTo>
                    <a:pt x="127" y="81"/>
                  </a:moveTo>
                  <a:cubicBezTo>
                    <a:pt x="127" y="84"/>
                    <a:pt x="128" y="86"/>
                    <a:pt x="128" y="88"/>
                  </a:cubicBezTo>
                  <a:cubicBezTo>
                    <a:pt x="128" y="89"/>
                    <a:pt x="128" y="90"/>
                    <a:pt x="127" y="90"/>
                  </a:cubicBezTo>
                  <a:cubicBezTo>
                    <a:pt x="126" y="92"/>
                    <a:pt x="124" y="93"/>
                    <a:pt x="122" y="95"/>
                  </a:cubicBezTo>
                  <a:cubicBezTo>
                    <a:pt x="125" y="95"/>
                    <a:pt x="127" y="95"/>
                    <a:pt x="129" y="96"/>
                  </a:cubicBezTo>
                  <a:cubicBezTo>
                    <a:pt x="130" y="96"/>
                    <a:pt x="131" y="96"/>
                    <a:pt x="131" y="97"/>
                  </a:cubicBezTo>
                  <a:cubicBezTo>
                    <a:pt x="132" y="99"/>
                    <a:pt x="133" y="101"/>
                    <a:pt x="134" y="104"/>
                  </a:cubicBezTo>
                  <a:cubicBezTo>
                    <a:pt x="135" y="101"/>
                    <a:pt x="136" y="99"/>
                    <a:pt x="136" y="97"/>
                  </a:cubicBezTo>
                  <a:cubicBezTo>
                    <a:pt x="137" y="96"/>
                    <a:pt x="138" y="96"/>
                    <a:pt x="139" y="96"/>
                  </a:cubicBezTo>
                  <a:cubicBezTo>
                    <a:pt x="141" y="95"/>
                    <a:pt x="143" y="95"/>
                    <a:pt x="146" y="95"/>
                  </a:cubicBezTo>
                  <a:cubicBezTo>
                    <a:pt x="144" y="93"/>
                    <a:pt x="142" y="92"/>
                    <a:pt x="141" y="91"/>
                  </a:cubicBezTo>
                  <a:cubicBezTo>
                    <a:pt x="140" y="90"/>
                    <a:pt x="139" y="89"/>
                    <a:pt x="140" y="88"/>
                  </a:cubicBezTo>
                  <a:cubicBezTo>
                    <a:pt x="140" y="86"/>
                    <a:pt x="141" y="83"/>
                    <a:pt x="141" y="81"/>
                  </a:cubicBezTo>
                  <a:cubicBezTo>
                    <a:pt x="139" y="82"/>
                    <a:pt x="137" y="83"/>
                    <a:pt x="135" y="85"/>
                  </a:cubicBezTo>
                  <a:cubicBezTo>
                    <a:pt x="134" y="85"/>
                    <a:pt x="133" y="85"/>
                    <a:pt x="132" y="85"/>
                  </a:cubicBezTo>
                  <a:cubicBezTo>
                    <a:pt x="131" y="83"/>
                    <a:pt x="129" y="82"/>
                    <a:pt x="127" y="8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9" name="Freeform 6"/>
            <p:cNvSpPr/>
            <p:nvPr/>
          </p:nvSpPr>
          <p:spPr bwMode="auto">
            <a:xfrm>
              <a:off x="732155" y="515938"/>
              <a:ext cx="958850" cy="511175"/>
            </a:xfrm>
            <a:custGeom>
              <a:avLst/>
              <a:gdLst>
                <a:gd name="T0" fmla="*/ 267 w 512"/>
                <a:gd name="T1" fmla="*/ 0 h 273"/>
                <a:gd name="T2" fmla="*/ 276 w 512"/>
                <a:gd name="T3" fmla="*/ 1 h 273"/>
                <a:gd name="T4" fmla="*/ 414 w 512"/>
                <a:gd name="T5" fmla="*/ 55 h 273"/>
                <a:gd name="T6" fmla="*/ 451 w 512"/>
                <a:gd name="T7" fmla="*/ 90 h 273"/>
                <a:gd name="T8" fmla="*/ 507 w 512"/>
                <a:gd name="T9" fmla="*/ 206 h 273"/>
                <a:gd name="T10" fmla="*/ 511 w 512"/>
                <a:gd name="T11" fmla="*/ 272 h 273"/>
                <a:gd name="T12" fmla="*/ 511 w 512"/>
                <a:gd name="T13" fmla="*/ 273 h 273"/>
                <a:gd name="T14" fmla="*/ 490 w 512"/>
                <a:gd name="T15" fmla="*/ 273 h 273"/>
                <a:gd name="T16" fmla="*/ 401 w 512"/>
                <a:gd name="T17" fmla="*/ 72 h 273"/>
                <a:gd name="T18" fmla="*/ 245 w 512"/>
                <a:gd name="T19" fmla="*/ 22 h 273"/>
                <a:gd name="T20" fmla="*/ 82 w 512"/>
                <a:gd name="T21" fmla="*/ 101 h 273"/>
                <a:gd name="T22" fmla="*/ 25 w 512"/>
                <a:gd name="T23" fmla="*/ 273 h 273"/>
                <a:gd name="T24" fmla="*/ 4 w 512"/>
                <a:gd name="T25" fmla="*/ 273 h 273"/>
                <a:gd name="T26" fmla="*/ 3 w 512"/>
                <a:gd name="T27" fmla="*/ 270 h 273"/>
                <a:gd name="T28" fmla="*/ 55 w 512"/>
                <a:gd name="T29" fmla="*/ 101 h 273"/>
                <a:gd name="T30" fmla="*/ 124 w 512"/>
                <a:gd name="T31" fmla="*/ 38 h 273"/>
                <a:gd name="T32" fmla="*/ 219 w 512"/>
                <a:gd name="T33" fmla="*/ 3 h 273"/>
                <a:gd name="T34" fmla="*/ 245 w 512"/>
                <a:gd name="T35" fmla="*/ 1 h 273"/>
                <a:gd name="T36" fmla="*/ 247 w 512"/>
                <a:gd name="T37" fmla="*/ 0 h 273"/>
                <a:gd name="T38" fmla="*/ 267 w 512"/>
                <a:gd name="T39" fmla="*/ 0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12" h="273">
                  <a:moveTo>
                    <a:pt x="267" y="0"/>
                  </a:moveTo>
                  <a:cubicBezTo>
                    <a:pt x="270" y="1"/>
                    <a:pt x="273" y="1"/>
                    <a:pt x="276" y="1"/>
                  </a:cubicBezTo>
                  <a:cubicBezTo>
                    <a:pt x="328" y="5"/>
                    <a:pt x="374" y="23"/>
                    <a:pt x="414" y="55"/>
                  </a:cubicBezTo>
                  <a:cubicBezTo>
                    <a:pt x="428" y="65"/>
                    <a:pt x="440" y="77"/>
                    <a:pt x="451" y="90"/>
                  </a:cubicBezTo>
                  <a:cubicBezTo>
                    <a:pt x="480" y="123"/>
                    <a:pt x="498" y="162"/>
                    <a:pt x="507" y="206"/>
                  </a:cubicBezTo>
                  <a:cubicBezTo>
                    <a:pt x="511" y="228"/>
                    <a:pt x="512" y="250"/>
                    <a:pt x="511" y="272"/>
                  </a:cubicBezTo>
                  <a:cubicBezTo>
                    <a:pt x="511" y="272"/>
                    <a:pt x="511" y="272"/>
                    <a:pt x="511" y="273"/>
                  </a:cubicBezTo>
                  <a:cubicBezTo>
                    <a:pt x="504" y="273"/>
                    <a:pt x="497" y="273"/>
                    <a:pt x="490" y="273"/>
                  </a:cubicBezTo>
                  <a:cubicBezTo>
                    <a:pt x="494" y="191"/>
                    <a:pt x="465" y="123"/>
                    <a:pt x="401" y="72"/>
                  </a:cubicBezTo>
                  <a:cubicBezTo>
                    <a:pt x="356" y="35"/>
                    <a:pt x="303" y="19"/>
                    <a:pt x="245" y="22"/>
                  </a:cubicBezTo>
                  <a:cubicBezTo>
                    <a:pt x="180" y="25"/>
                    <a:pt x="125" y="52"/>
                    <a:pt x="82" y="101"/>
                  </a:cubicBezTo>
                  <a:cubicBezTo>
                    <a:pt x="39" y="150"/>
                    <a:pt x="21" y="208"/>
                    <a:pt x="25" y="273"/>
                  </a:cubicBezTo>
                  <a:cubicBezTo>
                    <a:pt x="18" y="273"/>
                    <a:pt x="11" y="273"/>
                    <a:pt x="4" y="273"/>
                  </a:cubicBezTo>
                  <a:cubicBezTo>
                    <a:pt x="4" y="272"/>
                    <a:pt x="3" y="271"/>
                    <a:pt x="3" y="270"/>
                  </a:cubicBezTo>
                  <a:cubicBezTo>
                    <a:pt x="0" y="208"/>
                    <a:pt x="17" y="151"/>
                    <a:pt x="55" y="101"/>
                  </a:cubicBezTo>
                  <a:cubicBezTo>
                    <a:pt x="74" y="75"/>
                    <a:pt x="97" y="54"/>
                    <a:pt x="124" y="38"/>
                  </a:cubicBezTo>
                  <a:cubicBezTo>
                    <a:pt x="153" y="20"/>
                    <a:pt x="185" y="8"/>
                    <a:pt x="219" y="3"/>
                  </a:cubicBezTo>
                  <a:cubicBezTo>
                    <a:pt x="228" y="2"/>
                    <a:pt x="236" y="2"/>
                    <a:pt x="245" y="1"/>
                  </a:cubicBezTo>
                  <a:cubicBezTo>
                    <a:pt x="245" y="1"/>
                    <a:pt x="246" y="0"/>
                    <a:pt x="247" y="0"/>
                  </a:cubicBezTo>
                  <a:cubicBezTo>
                    <a:pt x="254" y="0"/>
                    <a:pt x="261" y="0"/>
                    <a:pt x="26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0" name="Freeform 7"/>
            <p:cNvSpPr/>
            <p:nvPr/>
          </p:nvSpPr>
          <p:spPr bwMode="auto">
            <a:xfrm>
              <a:off x="1122680" y="1431925"/>
              <a:ext cx="182562" cy="173038"/>
            </a:xfrm>
            <a:custGeom>
              <a:avLst/>
              <a:gdLst>
                <a:gd name="T0" fmla="*/ 18 w 97"/>
                <a:gd name="T1" fmla="*/ 92 h 92"/>
                <a:gd name="T2" fmla="*/ 25 w 97"/>
                <a:gd name="T3" fmla="*/ 70 h 92"/>
                <a:gd name="T4" fmla="*/ 29 w 97"/>
                <a:gd name="T5" fmla="*/ 59 h 92"/>
                <a:gd name="T6" fmla="*/ 28 w 97"/>
                <a:gd name="T7" fmla="*/ 56 h 92"/>
                <a:gd name="T8" fmla="*/ 2 w 97"/>
                <a:gd name="T9" fmla="*/ 37 h 92"/>
                <a:gd name="T10" fmla="*/ 0 w 97"/>
                <a:gd name="T11" fmla="*/ 35 h 92"/>
                <a:gd name="T12" fmla="*/ 2 w 97"/>
                <a:gd name="T13" fmla="*/ 35 h 92"/>
                <a:gd name="T14" fmla="*/ 34 w 97"/>
                <a:gd name="T15" fmla="*/ 35 h 92"/>
                <a:gd name="T16" fmla="*/ 37 w 97"/>
                <a:gd name="T17" fmla="*/ 33 h 92"/>
                <a:gd name="T18" fmla="*/ 47 w 97"/>
                <a:gd name="T19" fmla="*/ 2 h 92"/>
                <a:gd name="T20" fmla="*/ 48 w 97"/>
                <a:gd name="T21" fmla="*/ 0 h 92"/>
                <a:gd name="T22" fmla="*/ 52 w 97"/>
                <a:gd name="T23" fmla="*/ 11 h 92"/>
                <a:gd name="T24" fmla="*/ 59 w 97"/>
                <a:gd name="T25" fmla="*/ 33 h 92"/>
                <a:gd name="T26" fmla="*/ 62 w 97"/>
                <a:gd name="T27" fmla="*/ 35 h 92"/>
                <a:gd name="T28" fmla="*/ 94 w 97"/>
                <a:gd name="T29" fmla="*/ 35 h 92"/>
                <a:gd name="T30" fmla="*/ 97 w 97"/>
                <a:gd name="T31" fmla="*/ 35 h 92"/>
                <a:gd name="T32" fmla="*/ 95 w 97"/>
                <a:gd name="T33" fmla="*/ 37 h 92"/>
                <a:gd name="T34" fmla="*/ 68 w 97"/>
                <a:gd name="T35" fmla="*/ 56 h 92"/>
                <a:gd name="T36" fmla="*/ 67 w 97"/>
                <a:gd name="T37" fmla="*/ 59 h 92"/>
                <a:gd name="T38" fmla="*/ 77 w 97"/>
                <a:gd name="T39" fmla="*/ 90 h 92"/>
                <a:gd name="T40" fmla="*/ 78 w 97"/>
                <a:gd name="T41" fmla="*/ 92 h 92"/>
                <a:gd name="T42" fmla="*/ 76 w 97"/>
                <a:gd name="T43" fmla="*/ 91 h 92"/>
                <a:gd name="T44" fmla="*/ 50 w 97"/>
                <a:gd name="T45" fmla="*/ 72 h 92"/>
                <a:gd name="T46" fmla="*/ 47 w 97"/>
                <a:gd name="T47" fmla="*/ 72 h 92"/>
                <a:gd name="T48" fmla="*/ 21 w 97"/>
                <a:gd name="T49" fmla="*/ 91 h 92"/>
                <a:gd name="T50" fmla="*/ 18 w 97"/>
                <a:gd name="T51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7" h="92">
                  <a:moveTo>
                    <a:pt x="18" y="92"/>
                  </a:moveTo>
                  <a:cubicBezTo>
                    <a:pt x="21" y="85"/>
                    <a:pt x="23" y="77"/>
                    <a:pt x="25" y="70"/>
                  </a:cubicBezTo>
                  <a:cubicBezTo>
                    <a:pt x="26" y="66"/>
                    <a:pt x="28" y="62"/>
                    <a:pt x="29" y="59"/>
                  </a:cubicBezTo>
                  <a:cubicBezTo>
                    <a:pt x="29" y="57"/>
                    <a:pt x="29" y="57"/>
                    <a:pt x="28" y="56"/>
                  </a:cubicBezTo>
                  <a:cubicBezTo>
                    <a:pt x="19" y="50"/>
                    <a:pt x="11" y="43"/>
                    <a:pt x="2" y="37"/>
                  </a:cubicBezTo>
                  <a:cubicBezTo>
                    <a:pt x="1" y="37"/>
                    <a:pt x="1" y="36"/>
                    <a:pt x="0" y="35"/>
                  </a:cubicBezTo>
                  <a:cubicBezTo>
                    <a:pt x="1" y="35"/>
                    <a:pt x="1" y="35"/>
                    <a:pt x="2" y="35"/>
                  </a:cubicBezTo>
                  <a:cubicBezTo>
                    <a:pt x="13" y="35"/>
                    <a:pt x="24" y="35"/>
                    <a:pt x="34" y="35"/>
                  </a:cubicBezTo>
                  <a:cubicBezTo>
                    <a:pt x="36" y="35"/>
                    <a:pt x="37" y="35"/>
                    <a:pt x="37" y="33"/>
                  </a:cubicBezTo>
                  <a:cubicBezTo>
                    <a:pt x="41" y="23"/>
                    <a:pt x="44" y="13"/>
                    <a:pt x="47" y="2"/>
                  </a:cubicBezTo>
                  <a:cubicBezTo>
                    <a:pt x="47" y="2"/>
                    <a:pt x="48" y="1"/>
                    <a:pt x="48" y="0"/>
                  </a:cubicBezTo>
                  <a:cubicBezTo>
                    <a:pt x="49" y="4"/>
                    <a:pt x="51" y="8"/>
                    <a:pt x="52" y="11"/>
                  </a:cubicBezTo>
                  <a:cubicBezTo>
                    <a:pt x="54" y="19"/>
                    <a:pt x="57" y="26"/>
                    <a:pt x="59" y="33"/>
                  </a:cubicBezTo>
                  <a:cubicBezTo>
                    <a:pt x="59" y="35"/>
                    <a:pt x="60" y="35"/>
                    <a:pt x="62" y="35"/>
                  </a:cubicBezTo>
                  <a:cubicBezTo>
                    <a:pt x="72" y="35"/>
                    <a:pt x="83" y="35"/>
                    <a:pt x="94" y="35"/>
                  </a:cubicBezTo>
                  <a:cubicBezTo>
                    <a:pt x="95" y="35"/>
                    <a:pt x="95" y="35"/>
                    <a:pt x="97" y="35"/>
                  </a:cubicBezTo>
                  <a:cubicBezTo>
                    <a:pt x="96" y="36"/>
                    <a:pt x="95" y="36"/>
                    <a:pt x="95" y="37"/>
                  </a:cubicBezTo>
                  <a:cubicBezTo>
                    <a:pt x="86" y="43"/>
                    <a:pt x="77" y="50"/>
                    <a:pt x="68" y="56"/>
                  </a:cubicBezTo>
                  <a:cubicBezTo>
                    <a:pt x="67" y="57"/>
                    <a:pt x="67" y="57"/>
                    <a:pt x="67" y="59"/>
                  </a:cubicBezTo>
                  <a:cubicBezTo>
                    <a:pt x="71" y="69"/>
                    <a:pt x="74" y="79"/>
                    <a:pt x="77" y="90"/>
                  </a:cubicBezTo>
                  <a:cubicBezTo>
                    <a:pt x="77" y="90"/>
                    <a:pt x="78" y="91"/>
                    <a:pt x="78" y="92"/>
                  </a:cubicBezTo>
                  <a:cubicBezTo>
                    <a:pt x="77" y="92"/>
                    <a:pt x="77" y="91"/>
                    <a:pt x="76" y="91"/>
                  </a:cubicBezTo>
                  <a:cubicBezTo>
                    <a:pt x="67" y="85"/>
                    <a:pt x="58" y="78"/>
                    <a:pt x="50" y="72"/>
                  </a:cubicBezTo>
                  <a:cubicBezTo>
                    <a:pt x="48" y="71"/>
                    <a:pt x="48" y="71"/>
                    <a:pt x="47" y="72"/>
                  </a:cubicBezTo>
                  <a:cubicBezTo>
                    <a:pt x="38" y="78"/>
                    <a:pt x="29" y="84"/>
                    <a:pt x="21" y="91"/>
                  </a:cubicBezTo>
                  <a:cubicBezTo>
                    <a:pt x="20" y="91"/>
                    <a:pt x="19" y="92"/>
                    <a:pt x="18" y="9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1" name="Freeform 8"/>
            <p:cNvSpPr/>
            <p:nvPr/>
          </p:nvSpPr>
          <p:spPr bwMode="auto">
            <a:xfrm>
              <a:off x="844868" y="1260475"/>
              <a:ext cx="736600" cy="11113"/>
            </a:xfrm>
            <a:custGeom>
              <a:avLst/>
              <a:gdLst>
                <a:gd name="T0" fmla="*/ 394 w 394"/>
                <a:gd name="T1" fmla="*/ 0 h 6"/>
                <a:gd name="T2" fmla="*/ 394 w 394"/>
                <a:gd name="T3" fmla="*/ 6 h 6"/>
                <a:gd name="T4" fmla="*/ 0 w 394"/>
                <a:gd name="T5" fmla="*/ 6 h 6"/>
                <a:gd name="T6" fmla="*/ 0 w 394"/>
                <a:gd name="T7" fmla="*/ 0 h 6"/>
                <a:gd name="T8" fmla="*/ 394 w 394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4" h="6">
                  <a:moveTo>
                    <a:pt x="394" y="0"/>
                  </a:moveTo>
                  <a:cubicBezTo>
                    <a:pt x="394" y="2"/>
                    <a:pt x="394" y="4"/>
                    <a:pt x="394" y="6"/>
                  </a:cubicBezTo>
                  <a:cubicBezTo>
                    <a:pt x="263" y="6"/>
                    <a:pt x="132" y="6"/>
                    <a:pt x="0" y="6"/>
                  </a:cubicBezTo>
                  <a:cubicBezTo>
                    <a:pt x="0" y="4"/>
                    <a:pt x="0" y="2"/>
                    <a:pt x="0" y="0"/>
                  </a:cubicBezTo>
                  <a:cubicBezTo>
                    <a:pt x="132" y="0"/>
                    <a:pt x="263" y="0"/>
                    <a:pt x="39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2" name="Freeform 9"/>
            <p:cNvSpPr/>
            <p:nvPr/>
          </p:nvSpPr>
          <p:spPr bwMode="auto">
            <a:xfrm>
              <a:off x="1308418" y="1411288"/>
              <a:ext cx="111125" cy="109538"/>
            </a:xfrm>
            <a:custGeom>
              <a:avLst/>
              <a:gdLst>
                <a:gd name="T0" fmla="*/ 0 w 59"/>
                <a:gd name="T1" fmla="*/ 22 h 58"/>
                <a:gd name="T2" fmla="*/ 20 w 59"/>
                <a:gd name="T3" fmla="*/ 22 h 58"/>
                <a:gd name="T4" fmla="*/ 23 w 59"/>
                <a:gd name="T5" fmla="*/ 20 h 58"/>
                <a:gd name="T6" fmla="*/ 29 w 59"/>
                <a:gd name="T7" fmla="*/ 0 h 58"/>
                <a:gd name="T8" fmla="*/ 30 w 59"/>
                <a:gd name="T9" fmla="*/ 3 h 58"/>
                <a:gd name="T10" fmla="*/ 36 w 59"/>
                <a:gd name="T11" fmla="*/ 20 h 58"/>
                <a:gd name="T12" fmla="*/ 39 w 59"/>
                <a:gd name="T13" fmla="*/ 22 h 58"/>
                <a:gd name="T14" fmla="*/ 57 w 59"/>
                <a:gd name="T15" fmla="*/ 22 h 58"/>
                <a:gd name="T16" fmla="*/ 59 w 59"/>
                <a:gd name="T17" fmla="*/ 22 h 58"/>
                <a:gd name="T18" fmla="*/ 59 w 59"/>
                <a:gd name="T19" fmla="*/ 22 h 58"/>
                <a:gd name="T20" fmla="*/ 58 w 59"/>
                <a:gd name="T21" fmla="*/ 24 h 58"/>
                <a:gd name="T22" fmla="*/ 43 w 59"/>
                <a:gd name="T23" fmla="*/ 34 h 58"/>
                <a:gd name="T24" fmla="*/ 42 w 59"/>
                <a:gd name="T25" fmla="*/ 38 h 58"/>
                <a:gd name="T26" fmla="*/ 48 w 59"/>
                <a:gd name="T27" fmla="*/ 56 h 58"/>
                <a:gd name="T28" fmla="*/ 48 w 59"/>
                <a:gd name="T29" fmla="*/ 57 h 58"/>
                <a:gd name="T30" fmla="*/ 30 w 59"/>
                <a:gd name="T31" fmla="*/ 44 h 58"/>
                <a:gd name="T32" fmla="*/ 11 w 59"/>
                <a:gd name="T33" fmla="*/ 58 h 58"/>
                <a:gd name="T34" fmla="*/ 18 w 59"/>
                <a:gd name="T35" fmla="*/ 36 h 58"/>
                <a:gd name="T36" fmla="*/ 0 w 59"/>
                <a:gd name="T37" fmla="*/ 23 h 58"/>
                <a:gd name="T38" fmla="*/ 0 w 59"/>
                <a:gd name="T39" fmla="*/ 22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9" h="58">
                  <a:moveTo>
                    <a:pt x="0" y="22"/>
                  </a:moveTo>
                  <a:cubicBezTo>
                    <a:pt x="7" y="22"/>
                    <a:pt x="13" y="22"/>
                    <a:pt x="20" y="22"/>
                  </a:cubicBezTo>
                  <a:cubicBezTo>
                    <a:pt x="22" y="22"/>
                    <a:pt x="23" y="22"/>
                    <a:pt x="23" y="20"/>
                  </a:cubicBezTo>
                  <a:cubicBezTo>
                    <a:pt x="25" y="13"/>
                    <a:pt x="27" y="7"/>
                    <a:pt x="29" y="0"/>
                  </a:cubicBezTo>
                  <a:cubicBezTo>
                    <a:pt x="30" y="1"/>
                    <a:pt x="30" y="2"/>
                    <a:pt x="30" y="3"/>
                  </a:cubicBezTo>
                  <a:cubicBezTo>
                    <a:pt x="32" y="8"/>
                    <a:pt x="34" y="14"/>
                    <a:pt x="36" y="20"/>
                  </a:cubicBezTo>
                  <a:cubicBezTo>
                    <a:pt x="36" y="22"/>
                    <a:pt x="37" y="22"/>
                    <a:pt x="39" y="22"/>
                  </a:cubicBezTo>
                  <a:cubicBezTo>
                    <a:pt x="45" y="22"/>
                    <a:pt x="51" y="22"/>
                    <a:pt x="57" y="22"/>
                  </a:cubicBezTo>
                  <a:cubicBezTo>
                    <a:pt x="58" y="22"/>
                    <a:pt x="58" y="22"/>
                    <a:pt x="59" y="22"/>
                  </a:cubicBezTo>
                  <a:cubicBezTo>
                    <a:pt x="59" y="22"/>
                    <a:pt x="59" y="22"/>
                    <a:pt x="59" y="22"/>
                  </a:cubicBezTo>
                  <a:cubicBezTo>
                    <a:pt x="59" y="23"/>
                    <a:pt x="58" y="23"/>
                    <a:pt x="58" y="24"/>
                  </a:cubicBezTo>
                  <a:cubicBezTo>
                    <a:pt x="53" y="27"/>
                    <a:pt x="48" y="31"/>
                    <a:pt x="43" y="34"/>
                  </a:cubicBezTo>
                  <a:cubicBezTo>
                    <a:pt x="41" y="35"/>
                    <a:pt x="41" y="36"/>
                    <a:pt x="42" y="38"/>
                  </a:cubicBezTo>
                  <a:cubicBezTo>
                    <a:pt x="44" y="44"/>
                    <a:pt x="46" y="50"/>
                    <a:pt x="48" y="56"/>
                  </a:cubicBezTo>
                  <a:cubicBezTo>
                    <a:pt x="48" y="56"/>
                    <a:pt x="48" y="56"/>
                    <a:pt x="48" y="57"/>
                  </a:cubicBezTo>
                  <a:cubicBezTo>
                    <a:pt x="42" y="53"/>
                    <a:pt x="36" y="48"/>
                    <a:pt x="30" y="44"/>
                  </a:cubicBezTo>
                  <a:cubicBezTo>
                    <a:pt x="23" y="48"/>
                    <a:pt x="17" y="53"/>
                    <a:pt x="11" y="58"/>
                  </a:cubicBezTo>
                  <a:cubicBezTo>
                    <a:pt x="13" y="50"/>
                    <a:pt x="16" y="43"/>
                    <a:pt x="18" y="36"/>
                  </a:cubicBezTo>
                  <a:cubicBezTo>
                    <a:pt x="12" y="31"/>
                    <a:pt x="6" y="27"/>
                    <a:pt x="0" y="23"/>
                  </a:cubicBezTo>
                  <a:cubicBezTo>
                    <a:pt x="0" y="22"/>
                    <a:pt x="0" y="22"/>
                    <a:pt x="0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3" name="Freeform 10"/>
            <p:cNvSpPr/>
            <p:nvPr/>
          </p:nvSpPr>
          <p:spPr bwMode="auto">
            <a:xfrm>
              <a:off x="1013143" y="1416050"/>
              <a:ext cx="109537" cy="106363"/>
            </a:xfrm>
            <a:custGeom>
              <a:avLst/>
              <a:gdLst>
                <a:gd name="T0" fmla="*/ 11 w 59"/>
                <a:gd name="T1" fmla="*/ 57 h 57"/>
                <a:gd name="T2" fmla="*/ 17 w 59"/>
                <a:gd name="T3" fmla="*/ 38 h 57"/>
                <a:gd name="T4" fmla="*/ 18 w 59"/>
                <a:gd name="T5" fmla="*/ 37 h 57"/>
                <a:gd name="T6" fmla="*/ 17 w 59"/>
                <a:gd name="T7" fmla="*/ 34 h 57"/>
                <a:gd name="T8" fmla="*/ 0 w 59"/>
                <a:gd name="T9" fmla="*/ 22 h 57"/>
                <a:gd name="T10" fmla="*/ 2 w 59"/>
                <a:gd name="T11" fmla="*/ 22 h 57"/>
                <a:gd name="T12" fmla="*/ 21 w 59"/>
                <a:gd name="T13" fmla="*/ 22 h 57"/>
                <a:gd name="T14" fmla="*/ 23 w 59"/>
                <a:gd name="T15" fmla="*/ 20 h 57"/>
                <a:gd name="T16" fmla="*/ 30 w 59"/>
                <a:gd name="T17" fmla="*/ 0 h 57"/>
                <a:gd name="T18" fmla="*/ 30 w 59"/>
                <a:gd name="T19" fmla="*/ 2 h 57"/>
                <a:gd name="T20" fmla="*/ 36 w 59"/>
                <a:gd name="T21" fmla="*/ 20 h 57"/>
                <a:gd name="T22" fmla="*/ 39 w 59"/>
                <a:gd name="T23" fmla="*/ 22 h 57"/>
                <a:gd name="T24" fmla="*/ 57 w 59"/>
                <a:gd name="T25" fmla="*/ 22 h 57"/>
                <a:gd name="T26" fmla="*/ 59 w 59"/>
                <a:gd name="T27" fmla="*/ 22 h 57"/>
                <a:gd name="T28" fmla="*/ 58 w 59"/>
                <a:gd name="T29" fmla="*/ 23 h 57"/>
                <a:gd name="T30" fmla="*/ 42 w 59"/>
                <a:gd name="T31" fmla="*/ 34 h 57"/>
                <a:gd name="T32" fmla="*/ 42 w 59"/>
                <a:gd name="T33" fmla="*/ 37 h 57"/>
                <a:gd name="T34" fmla="*/ 47 w 59"/>
                <a:gd name="T35" fmla="*/ 55 h 57"/>
                <a:gd name="T36" fmla="*/ 48 w 59"/>
                <a:gd name="T37" fmla="*/ 57 h 57"/>
                <a:gd name="T38" fmla="*/ 30 w 59"/>
                <a:gd name="T39" fmla="*/ 44 h 57"/>
                <a:gd name="T40" fmla="*/ 11 w 59"/>
                <a:gd name="T41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9" h="57">
                  <a:moveTo>
                    <a:pt x="11" y="57"/>
                  </a:moveTo>
                  <a:cubicBezTo>
                    <a:pt x="13" y="51"/>
                    <a:pt x="15" y="44"/>
                    <a:pt x="17" y="38"/>
                  </a:cubicBezTo>
                  <a:cubicBezTo>
                    <a:pt x="17" y="38"/>
                    <a:pt x="17" y="37"/>
                    <a:pt x="18" y="37"/>
                  </a:cubicBezTo>
                  <a:cubicBezTo>
                    <a:pt x="18" y="36"/>
                    <a:pt x="18" y="35"/>
                    <a:pt x="17" y="34"/>
                  </a:cubicBezTo>
                  <a:cubicBezTo>
                    <a:pt x="11" y="30"/>
                    <a:pt x="6" y="26"/>
                    <a:pt x="0" y="22"/>
                  </a:cubicBezTo>
                  <a:cubicBezTo>
                    <a:pt x="1" y="22"/>
                    <a:pt x="2" y="22"/>
                    <a:pt x="2" y="22"/>
                  </a:cubicBezTo>
                  <a:cubicBezTo>
                    <a:pt x="8" y="22"/>
                    <a:pt x="14" y="22"/>
                    <a:pt x="21" y="22"/>
                  </a:cubicBezTo>
                  <a:cubicBezTo>
                    <a:pt x="22" y="22"/>
                    <a:pt x="23" y="21"/>
                    <a:pt x="23" y="20"/>
                  </a:cubicBezTo>
                  <a:cubicBezTo>
                    <a:pt x="25" y="13"/>
                    <a:pt x="27" y="7"/>
                    <a:pt x="30" y="0"/>
                  </a:cubicBezTo>
                  <a:cubicBezTo>
                    <a:pt x="30" y="1"/>
                    <a:pt x="30" y="2"/>
                    <a:pt x="30" y="2"/>
                  </a:cubicBezTo>
                  <a:cubicBezTo>
                    <a:pt x="32" y="8"/>
                    <a:pt x="34" y="14"/>
                    <a:pt x="36" y="20"/>
                  </a:cubicBezTo>
                  <a:cubicBezTo>
                    <a:pt x="37" y="21"/>
                    <a:pt x="37" y="22"/>
                    <a:pt x="39" y="22"/>
                  </a:cubicBezTo>
                  <a:cubicBezTo>
                    <a:pt x="45" y="22"/>
                    <a:pt x="51" y="22"/>
                    <a:pt x="57" y="22"/>
                  </a:cubicBezTo>
                  <a:cubicBezTo>
                    <a:pt x="58" y="22"/>
                    <a:pt x="58" y="22"/>
                    <a:pt x="59" y="22"/>
                  </a:cubicBezTo>
                  <a:cubicBezTo>
                    <a:pt x="59" y="23"/>
                    <a:pt x="58" y="23"/>
                    <a:pt x="58" y="23"/>
                  </a:cubicBezTo>
                  <a:cubicBezTo>
                    <a:pt x="53" y="27"/>
                    <a:pt x="48" y="31"/>
                    <a:pt x="42" y="34"/>
                  </a:cubicBezTo>
                  <a:cubicBezTo>
                    <a:pt x="41" y="35"/>
                    <a:pt x="41" y="36"/>
                    <a:pt x="42" y="37"/>
                  </a:cubicBezTo>
                  <a:cubicBezTo>
                    <a:pt x="44" y="43"/>
                    <a:pt x="46" y="49"/>
                    <a:pt x="47" y="55"/>
                  </a:cubicBezTo>
                  <a:cubicBezTo>
                    <a:pt x="48" y="55"/>
                    <a:pt x="48" y="56"/>
                    <a:pt x="48" y="57"/>
                  </a:cubicBezTo>
                  <a:cubicBezTo>
                    <a:pt x="42" y="52"/>
                    <a:pt x="36" y="48"/>
                    <a:pt x="30" y="44"/>
                  </a:cubicBezTo>
                  <a:cubicBezTo>
                    <a:pt x="24" y="48"/>
                    <a:pt x="18" y="52"/>
                    <a:pt x="11" y="5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5" name="Freeform 11"/>
            <p:cNvSpPr/>
            <p:nvPr/>
          </p:nvSpPr>
          <p:spPr bwMode="auto">
            <a:xfrm>
              <a:off x="1519555" y="1435100"/>
              <a:ext cx="101600" cy="49213"/>
            </a:xfrm>
            <a:custGeom>
              <a:avLst/>
              <a:gdLst>
                <a:gd name="T0" fmla="*/ 0 w 54"/>
                <a:gd name="T1" fmla="*/ 13 h 27"/>
                <a:gd name="T2" fmla="*/ 54 w 54"/>
                <a:gd name="T3" fmla="*/ 13 h 27"/>
                <a:gd name="T4" fmla="*/ 53 w 54"/>
                <a:gd name="T5" fmla="*/ 13 h 27"/>
                <a:gd name="T6" fmla="*/ 28 w 54"/>
                <a:gd name="T7" fmla="*/ 26 h 27"/>
                <a:gd name="T8" fmla="*/ 8 w 54"/>
                <a:gd name="T9" fmla="*/ 20 h 27"/>
                <a:gd name="T10" fmla="*/ 0 w 54"/>
                <a:gd name="T11" fmla="*/ 1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4" h="27">
                  <a:moveTo>
                    <a:pt x="0" y="13"/>
                  </a:moveTo>
                  <a:cubicBezTo>
                    <a:pt x="19" y="2"/>
                    <a:pt x="37" y="0"/>
                    <a:pt x="54" y="13"/>
                  </a:cubicBezTo>
                  <a:cubicBezTo>
                    <a:pt x="54" y="13"/>
                    <a:pt x="54" y="13"/>
                    <a:pt x="53" y="13"/>
                  </a:cubicBezTo>
                  <a:cubicBezTo>
                    <a:pt x="46" y="20"/>
                    <a:pt x="38" y="25"/>
                    <a:pt x="28" y="26"/>
                  </a:cubicBezTo>
                  <a:cubicBezTo>
                    <a:pt x="20" y="27"/>
                    <a:pt x="14" y="25"/>
                    <a:pt x="8" y="20"/>
                  </a:cubicBezTo>
                  <a:cubicBezTo>
                    <a:pt x="5" y="18"/>
                    <a:pt x="3" y="16"/>
                    <a:pt x="0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6" name="Freeform 12"/>
            <p:cNvSpPr/>
            <p:nvPr/>
          </p:nvSpPr>
          <p:spPr bwMode="auto">
            <a:xfrm>
              <a:off x="889318" y="1462088"/>
              <a:ext cx="96837" cy="53975"/>
            </a:xfrm>
            <a:custGeom>
              <a:avLst/>
              <a:gdLst>
                <a:gd name="T0" fmla="*/ 52 w 52"/>
                <a:gd name="T1" fmla="*/ 8 h 29"/>
                <a:gd name="T2" fmla="*/ 28 w 52"/>
                <a:gd name="T3" fmla="*/ 28 h 29"/>
                <a:gd name="T4" fmla="*/ 0 w 52"/>
                <a:gd name="T5" fmla="*/ 22 h 29"/>
                <a:gd name="T6" fmla="*/ 52 w 52"/>
                <a:gd name="T7" fmla="*/ 8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" h="29">
                  <a:moveTo>
                    <a:pt x="52" y="8"/>
                  </a:moveTo>
                  <a:cubicBezTo>
                    <a:pt x="47" y="19"/>
                    <a:pt x="40" y="26"/>
                    <a:pt x="28" y="28"/>
                  </a:cubicBezTo>
                  <a:cubicBezTo>
                    <a:pt x="18" y="29"/>
                    <a:pt x="9" y="26"/>
                    <a:pt x="0" y="22"/>
                  </a:cubicBezTo>
                  <a:cubicBezTo>
                    <a:pt x="7" y="8"/>
                    <a:pt x="35" y="0"/>
                    <a:pt x="52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2" name="Freeform 13"/>
            <p:cNvSpPr/>
            <p:nvPr/>
          </p:nvSpPr>
          <p:spPr bwMode="auto">
            <a:xfrm>
              <a:off x="660718" y="1222375"/>
              <a:ext cx="69850" cy="73025"/>
            </a:xfrm>
            <a:custGeom>
              <a:avLst/>
              <a:gdLst>
                <a:gd name="T0" fmla="*/ 0 w 37"/>
                <a:gd name="T1" fmla="*/ 0 h 39"/>
                <a:gd name="T2" fmla="*/ 37 w 37"/>
                <a:gd name="T3" fmla="*/ 38 h 39"/>
                <a:gd name="T4" fmla="*/ 23 w 37"/>
                <a:gd name="T5" fmla="*/ 37 h 39"/>
                <a:gd name="T6" fmla="*/ 5 w 37"/>
                <a:gd name="T7" fmla="*/ 21 h 39"/>
                <a:gd name="T8" fmla="*/ 0 w 37"/>
                <a:gd name="T9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39">
                  <a:moveTo>
                    <a:pt x="0" y="0"/>
                  </a:moveTo>
                  <a:cubicBezTo>
                    <a:pt x="22" y="4"/>
                    <a:pt x="32" y="17"/>
                    <a:pt x="37" y="38"/>
                  </a:cubicBezTo>
                  <a:cubicBezTo>
                    <a:pt x="32" y="39"/>
                    <a:pt x="27" y="38"/>
                    <a:pt x="23" y="37"/>
                  </a:cubicBezTo>
                  <a:cubicBezTo>
                    <a:pt x="14" y="35"/>
                    <a:pt x="8" y="29"/>
                    <a:pt x="5" y="21"/>
                  </a:cubicBezTo>
                  <a:cubicBezTo>
                    <a:pt x="1" y="15"/>
                    <a:pt x="0" y="8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3" name="Freeform 14"/>
            <p:cNvSpPr/>
            <p:nvPr/>
          </p:nvSpPr>
          <p:spPr bwMode="auto">
            <a:xfrm>
              <a:off x="806768" y="1436688"/>
              <a:ext cx="100012" cy="47625"/>
            </a:xfrm>
            <a:custGeom>
              <a:avLst/>
              <a:gdLst>
                <a:gd name="T0" fmla="*/ 53 w 53"/>
                <a:gd name="T1" fmla="*/ 12 h 26"/>
                <a:gd name="T2" fmla="*/ 38 w 53"/>
                <a:gd name="T3" fmla="*/ 23 h 26"/>
                <a:gd name="T4" fmla="*/ 21 w 53"/>
                <a:gd name="T5" fmla="*/ 24 h 26"/>
                <a:gd name="T6" fmla="*/ 0 w 53"/>
                <a:gd name="T7" fmla="*/ 12 h 26"/>
                <a:gd name="T8" fmla="*/ 53 w 53"/>
                <a:gd name="T9" fmla="*/ 1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26">
                  <a:moveTo>
                    <a:pt x="53" y="12"/>
                  </a:moveTo>
                  <a:cubicBezTo>
                    <a:pt x="49" y="17"/>
                    <a:pt x="44" y="21"/>
                    <a:pt x="38" y="23"/>
                  </a:cubicBezTo>
                  <a:cubicBezTo>
                    <a:pt x="33" y="26"/>
                    <a:pt x="27" y="26"/>
                    <a:pt x="21" y="24"/>
                  </a:cubicBezTo>
                  <a:cubicBezTo>
                    <a:pt x="13" y="22"/>
                    <a:pt x="6" y="18"/>
                    <a:pt x="0" y="12"/>
                  </a:cubicBezTo>
                  <a:cubicBezTo>
                    <a:pt x="13" y="0"/>
                    <a:pt x="36" y="0"/>
                    <a:pt x="53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4" name="Freeform 15"/>
            <p:cNvSpPr/>
            <p:nvPr/>
          </p:nvSpPr>
          <p:spPr bwMode="auto">
            <a:xfrm>
              <a:off x="1441768" y="1470025"/>
              <a:ext cx="95250" cy="46038"/>
            </a:xfrm>
            <a:custGeom>
              <a:avLst/>
              <a:gdLst>
                <a:gd name="T0" fmla="*/ 0 w 51"/>
                <a:gd name="T1" fmla="*/ 4 h 25"/>
                <a:gd name="T2" fmla="*/ 29 w 51"/>
                <a:gd name="T3" fmla="*/ 2 h 25"/>
                <a:gd name="T4" fmla="*/ 51 w 51"/>
                <a:gd name="T5" fmla="*/ 17 h 25"/>
                <a:gd name="T6" fmla="*/ 38 w 51"/>
                <a:gd name="T7" fmla="*/ 23 h 25"/>
                <a:gd name="T8" fmla="*/ 16 w 51"/>
                <a:gd name="T9" fmla="*/ 22 h 25"/>
                <a:gd name="T10" fmla="*/ 0 w 51"/>
                <a:gd name="T11" fmla="*/ 4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1" h="25">
                  <a:moveTo>
                    <a:pt x="0" y="4"/>
                  </a:moveTo>
                  <a:cubicBezTo>
                    <a:pt x="9" y="1"/>
                    <a:pt x="19" y="0"/>
                    <a:pt x="29" y="2"/>
                  </a:cubicBezTo>
                  <a:cubicBezTo>
                    <a:pt x="38" y="4"/>
                    <a:pt x="45" y="10"/>
                    <a:pt x="51" y="17"/>
                  </a:cubicBezTo>
                  <a:cubicBezTo>
                    <a:pt x="47" y="20"/>
                    <a:pt x="43" y="22"/>
                    <a:pt x="38" y="23"/>
                  </a:cubicBezTo>
                  <a:cubicBezTo>
                    <a:pt x="31" y="24"/>
                    <a:pt x="23" y="25"/>
                    <a:pt x="16" y="22"/>
                  </a:cubicBezTo>
                  <a:cubicBezTo>
                    <a:pt x="8" y="18"/>
                    <a:pt x="3" y="12"/>
                    <a:pt x="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5" name="Freeform 16"/>
            <p:cNvSpPr/>
            <p:nvPr/>
          </p:nvSpPr>
          <p:spPr bwMode="auto">
            <a:xfrm>
              <a:off x="1698943" y="1222375"/>
              <a:ext cx="68262" cy="73025"/>
            </a:xfrm>
            <a:custGeom>
              <a:avLst/>
              <a:gdLst>
                <a:gd name="T0" fmla="*/ 0 w 37"/>
                <a:gd name="T1" fmla="*/ 38 h 39"/>
                <a:gd name="T2" fmla="*/ 37 w 37"/>
                <a:gd name="T3" fmla="*/ 0 h 39"/>
                <a:gd name="T4" fmla="*/ 36 w 37"/>
                <a:gd name="T5" fmla="*/ 7 h 39"/>
                <a:gd name="T6" fmla="*/ 29 w 37"/>
                <a:gd name="T7" fmla="*/ 26 h 39"/>
                <a:gd name="T8" fmla="*/ 0 w 37"/>
                <a:gd name="T9" fmla="*/ 38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39">
                  <a:moveTo>
                    <a:pt x="0" y="38"/>
                  </a:moveTo>
                  <a:cubicBezTo>
                    <a:pt x="5" y="17"/>
                    <a:pt x="15" y="4"/>
                    <a:pt x="37" y="0"/>
                  </a:cubicBezTo>
                  <a:cubicBezTo>
                    <a:pt x="37" y="3"/>
                    <a:pt x="37" y="5"/>
                    <a:pt x="36" y="7"/>
                  </a:cubicBezTo>
                  <a:cubicBezTo>
                    <a:pt x="36" y="14"/>
                    <a:pt x="33" y="21"/>
                    <a:pt x="29" y="26"/>
                  </a:cubicBezTo>
                  <a:cubicBezTo>
                    <a:pt x="22" y="36"/>
                    <a:pt x="12" y="39"/>
                    <a:pt x="0" y="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6" name="Freeform 17"/>
            <p:cNvSpPr/>
            <p:nvPr/>
          </p:nvSpPr>
          <p:spPr bwMode="auto">
            <a:xfrm>
              <a:off x="1654493" y="1306513"/>
              <a:ext cx="84137" cy="63500"/>
            </a:xfrm>
            <a:custGeom>
              <a:avLst/>
              <a:gdLst>
                <a:gd name="T0" fmla="*/ 45 w 45"/>
                <a:gd name="T1" fmla="*/ 3 h 34"/>
                <a:gd name="T2" fmla="*/ 40 w 45"/>
                <a:gd name="T3" fmla="*/ 15 h 34"/>
                <a:gd name="T4" fmla="*/ 21 w 45"/>
                <a:gd name="T5" fmla="*/ 32 h 34"/>
                <a:gd name="T6" fmla="*/ 0 w 45"/>
                <a:gd name="T7" fmla="*/ 30 h 34"/>
                <a:gd name="T8" fmla="*/ 45 w 45"/>
                <a:gd name="T9" fmla="*/ 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34">
                  <a:moveTo>
                    <a:pt x="45" y="3"/>
                  </a:moveTo>
                  <a:cubicBezTo>
                    <a:pt x="44" y="8"/>
                    <a:pt x="43" y="12"/>
                    <a:pt x="40" y="15"/>
                  </a:cubicBezTo>
                  <a:cubicBezTo>
                    <a:pt x="36" y="23"/>
                    <a:pt x="30" y="29"/>
                    <a:pt x="21" y="32"/>
                  </a:cubicBezTo>
                  <a:cubicBezTo>
                    <a:pt x="14" y="34"/>
                    <a:pt x="7" y="33"/>
                    <a:pt x="0" y="30"/>
                  </a:cubicBezTo>
                  <a:cubicBezTo>
                    <a:pt x="5" y="13"/>
                    <a:pt x="29" y="0"/>
                    <a:pt x="45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7" name="Freeform 18"/>
            <p:cNvSpPr/>
            <p:nvPr/>
          </p:nvSpPr>
          <p:spPr bwMode="auto">
            <a:xfrm>
              <a:off x="689293" y="1311275"/>
              <a:ext cx="84137" cy="58738"/>
            </a:xfrm>
            <a:custGeom>
              <a:avLst/>
              <a:gdLst>
                <a:gd name="T0" fmla="*/ 0 w 45"/>
                <a:gd name="T1" fmla="*/ 1 h 32"/>
                <a:gd name="T2" fmla="*/ 45 w 45"/>
                <a:gd name="T3" fmla="*/ 29 h 32"/>
                <a:gd name="T4" fmla="*/ 35 w 45"/>
                <a:gd name="T5" fmla="*/ 31 h 32"/>
                <a:gd name="T6" fmla="*/ 10 w 45"/>
                <a:gd name="T7" fmla="*/ 22 h 32"/>
                <a:gd name="T8" fmla="*/ 0 w 45"/>
                <a:gd name="T9" fmla="*/ 2 h 32"/>
                <a:gd name="T10" fmla="*/ 0 w 45"/>
                <a:gd name="T11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5" h="32">
                  <a:moveTo>
                    <a:pt x="0" y="1"/>
                  </a:moveTo>
                  <a:cubicBezTo>
                    <a:pt x="21" y="0"/>
                    <a:pt x="34" y="8"/>
                    <a:pt x="45" y="29"/>
                  </a:cubicBezTo>
                  <a:cubicBezTo>
                    <a:pt x="42" y="29"/>
                    <a:pt x="39" y="31"/>
                    <a:pt x="35" y="31"/>
                  </a:cubicBezTo>
                  <a:cubicBezTo>
                    <a:pt x="25" y="32"/>
                    <a:pt x="17" y="29"/>
                    <a:pt x="10" y="22"/>
                  </a:cubicBezTo>
                  <a:cubicBezTo>
                    <a:pt x="5" y="16"/>
                    <a:pt x="2" y="10"/>
                    <a:pt x="0" y="2"/>
                  </a:cubicBezTo>
                  <a:cubicBezTo>
                    <a:pt x="0" y="2"/>
                    <a:pt x="0" y="2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8" name="Freeform 19"/>
            <p:cNvSpPr/>
            <p:nvPr/>
          </p:nvSpPr>
          <p:spPr bwMode="auto">
            <a:xfrm>
              <a:off x="736918" y="1385888"/>
              <a:ext cx="96837" cy="52388"/>
            </a:xfrm>
            <a:custGeom>
              <a:avLst/>
              <a:gdLst>
                <a:gd name="T0" fmla="*/ 51 w 51"/>
                <a:gd name="T1" fmla="*/ 18 h 28"/>
                <a:gd name="T2" fmla="*/ 19 w 51"/>
                <a:gd name="T3" fmla="*/ 23 h 28"/>
                <a:gd name="T4" fmla="*/ 0 w 51"/>
                <a:gd name="T5" fmla="*/ 4 h 28"/>
                <a:gd name="T6" fmla="*/ 22 w 51"/>
                <a:gd name="T7" fmla="*/ 1 h 28"/>
                <a:gd name="T8" fmla="*/ 51 w 51"/>
                <a:gd name="T9" fmla="*/ 1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8">
                  <a:moveTo>
                    <a:pt x="51" y="18"/>
                  </a:moveTo>
                  <a:cubicBezTo>
                    <a:pt x="42" y="26"/>
                    <a:pt x="29" y="28"/>
                    <a:pt x="19" y="23"/>
                  </a:cubicBezTo>
                  <a:cubicBezTo>
                    <a:pt x="11" y="18"/>
                    <a:pt x="5" y="12"/>
                    <a:pt x="0" y="4"/>
                  </a:cubicBezTo>
                  <a:cubicBezTo>
                    <a:pt x="7" y="1"/>
                    <a:pt x="15" y="0"/>
                    <a:pt x="22" y="1"/>
                  </a:cubicBezTo>
                  <a:cubicBezTo>
                    <a:pt x="34" y="3"/>
                    <a:pt x="43" y="10"/>
                    <a:pt x="51" y="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9" name="Freeform 20"/>
            <p:cNvSpPr/>
            <p:nvPr/>
          </p:nvSpPr>
          <p:spPr bwMode="auto">
            <a:xfrm>
              <a:off x="1595755" y="1377950"/>
              <a:ext cx="95250" cy="60325"/>
            </a:xfrm>
            <a:custGeom>
              <a:avLst/>
              <a:gdLst>
                <a:gd name="T0" fmla="*/ 0 w 51"/>
                <a:gd name="T1" fmla="*/ 22 h 32"/>
                <a:gd name="T2" fmla="*/ 51 w 51"/>
                <a:gd name="T3" fmla="*/ 8 h 32"/>
                <a:gd name="T4" fmla="*/ 47 w 51"/>
                <a:gd name="T5" fmla="*/ 14 h 32"/>
                <a:gd name="T6" fmla="*/ 31 w 51"/>
                <a:gd name="T7" fmla="*/ 27 h 32"/>
                <a:gd name="T8" fmla="*/ 0 w 51"/>
                <a:gd name="T9" fmla="*/ 2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32">
                  <a:moveTo>
                    <a:pt x="0" y="22"/>
                  </a:moveTo>
                  <a:cubicBezTo>
                    <a:pt x="11" y="7"/>
                    <a:pt x="36" y="0"/>
                    <a:pt x="51" y="8"/>
                  </a:cubicBezTo>
                  <a:cubicBezTo>
                    <a:pt x="50" y="10"/>
                    <a:pt x="48" y="12"/>
                    <a:pt x="47" y="14"/>
                  </a:cubicBezTo>
                  <a:cubicBezTo>
                    <a:pt x="43" y="19"/>
                    <a:pt x="38" y="24"/>
                    <a:pt x="31" y="27"/>
                  </a:cubicBezTo>
                  <a:cubicBezTo>
                    <a:pt x="21" y="32"/>
                    <a:pt x="9" y="30"/>
                    <a:pt x="0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0" name="Freeform 21"/>
            <p:cNvSpPr/>
            <p:nvPr/>
          </p:nvSpPr>
          <p:spPr bwMode="auto">
            <a:xfrm>
              <a:off x="1689418" y="1135063"/>
              <a:ext cx="53975" cy="93663"/>
            </a:xfrm>
            <a:custGeom>
              <a:avLst/>
              <a:gdLst>
                <a:gd name="T0" fmla="*/ 11 w 29"/>
                <a:gd name="T1" fmla="*/ 50 h 50"/>
                <a:gd name="T2" fmla="*/ 13 w 29"/>
                <a:gd name="T3" fmla="*/ 0 h 50"/>
                <a:gd name="T4" fmla="*/ 11 w 29"/>
                <a:gd name="T5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50">
                  <a:moveTo>
                    <a:pt x="11" y="50"/>
                  </a:moveTo>
                  <a:cubicBezTo>
                    <a:pt x="0" y="32"/>
                    <a:pt x="0" y="18"/>
                    <a:pt x="13" y="0"/>
                  </a:cubicBezTo>
                  <a:cubicBezTo>
                    <a:pt x="29" y="14"/>
                    <a:pt x="29" y="36"/>
                    <a:pt x="11" y="5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1" name="Freeform 22"/>
            <p:cNvSpPr/>
            <p:nvPr/>
          </p:nvSpPr>
          <p:spPr bwMode="auto">
            <a:xfrm>
              <a:off x="684530" y="1135063"/>
              <a:ext cx="55562" cy="93663"/>
            </a:xfrm>
            <a:custGeom>
              <a:avLst/>
              <a:gdLst>
                <a:gd name="T0" fmla="*/ 18 w 29"/>
                <a:gd name="T1" fmla="*/ 50 h 50"/>
                <a:gd name="T2" fmla="*/ 16 w 29"/>
                <a:gd name="T3" fmla="*/ 0 h 50"/>
                <a:gd name="T4" fmla="*/ 18 w 29"/>
                <a:gd name="T5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50">
                  <a:moveTo>
                    <a:pt x="18" y="50"/>
                  </a:moveTo>
                  <a:cubicBezTo>
                    <a:pt x="0" y="36"/>
                    <a:pt x="0" y="14"/>
                    <a:pt x="16" y="0"/>
                  </a:cubicBezTo>
                  <a:cubicBezTo>
                    <a:pt x="28" y="13"/>
                    <a:pt x="29" y="35"/>
                    <a:pt x="18" y="5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2" name="Freeform 23"/>
            <p:cNvSpPr/>
            <p:nvPr/>
          </p:nvSpPr>
          <p:spPr bwMode="auto">
            <a:xfrm>
              <a:off x="922655" y="1397000"/>
              <a:ext cx="66675" cy="65088"/>
            </a:xfrm>
            <a:custGeom>
              <a:avLst/>
              <a:gdLst>
                <a:gd name="T0" fmla="*/ 35 w 35"/>
                <a:gd name="T1" fmla="*/ 34 h 35"/>
                <a:gd name="T2" fmla="*/ 3 w 35"/>
                <a:gd name="T3" fmla="*/ 1 h 35"/>
                <a:gd name="T4" fmla="*/ 35 w 35"/>
                <a:gd name="T5" fmla="*/ 34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35">
                  <a:moveTo>
                    <a:pt x="35" y="34"/>
                  </a:moveTo>
                  <a:cubicBezTo>
                    <a:pt x="15" y="35"/>
                    <a:pt x="0" y="24"/>
                    <a:pt x="3" y="1"/>
                  </a:cubicBezTo>
                  <a:cubicBezTo>
                    <a:pt x="17" y="0"/>
                    <a:pt x="35" y="18"/>
                    <a:pt x="35" y="3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3" name="Freeform 24"/>
            <p:cNvSpPr/>
            <p:nvPr/>
          </p:nvSpPr>
          <p:spPr bwMode="auto">
            <a:xfrm>
              <a:off x="1576705" y="1323975"/>
              <a:ext cx="53975" cy="82550"/>
            </a:xfrm>
            <a:custGeom>
              <a:avLst/>
              <a:gdLst>
                <a:gd name="T0" fmla="*/ 15 w 29"/>
                <a:gd name="T1" fmla="*/ 0 h 44"/>
                <a:gd name="T2" fmla="*/ 4 w 29"/>
                <a:gd name="T3" fmla="*/ 44 h 44"/>
                <a:gd name="T4" fmla="*/ 1 w 29"/>
                <a:gd name="T5" fmla="*/ 23 h 44"/>
                <a:gd name="T6" fmla="*/ 15 w 29"/>
                <a:gd name="T7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44">
                  <a:moveTo>
                    <a:pt x="15" y="0"/>
                  </a:moveTo>
                  <a:cubicBezTo>
                    <a:pt x="29" y="18"/>
                    <a:pt x="22" y="35"/>
                    <a:pt x="4" y="44"/>
                  </a:cubicBezTo>
                  <a:cubicBezTo>
                    <a:pt x="2" y="37"/>
                    <a:pt x="0" y="30"/>
                    <a:pt x="1" y="23"/>
                  </a:cubicBezTo>
                  <a:cubicBezTo>
                    <a:pt x="1" y="13"/>
                    <a:pt x="7" y="6"/>
                    <a:pt x="1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4" name="Freeform 25"/>
            <p:cNvSpPr/>
            <p:nvPr/>
          </p:nvSpPr>
          <p:spPr bwMode="auto">
            <a:xfrm>
              <a:off x="752793" y="1268413"/>
              <a:ext cx="55562" cy="84138"/>
            </a:xfrm>
            <a:custGeom>
              <a:avLst/>
              <a:gdLst>
                <a:gd name="T0" fmla="*/ 18 w 30"/>
                <a:gd name="T1" fmla="*/ 45 h 45"/>
                <a:gd name="T2" fmla="*/ 19 w 30"/>
                <a:gd name="T3" fmla="*/ 0 h 45"/>
                <a:gd name="T4" fmla="*/ 18 w 30"/>
                <a:gd name="T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" h="45">
                  <a:moveTo>
                    <a:pt x="18" y="45"/>
                  </a:moveTo>
                  <a:cubicBezTo>
                    <a:pt x="4" y="33"/>
                    <a:pt x="0" y="14"/>
                    <a:pt x="19" y="0"/>
                  </a:cubicBezTo>
                  <a:cubicBezTo>
                    <a:pt x="30" y="9"/>
                    <a:pt x="30" y="34"/>
                    <a:pt x="18" y="4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5" name="Freeform 26"/>
            <p:cNvSpPr/>
            <p:nvPr/>
          </p:nvSpPr>
          <p:spPr bwMode="auto">
            <a:xfrm>
              <a:off x="730568" y="1206500"/>
              <a:ext cx="52387" cy="79375"/>
            </a:xfrm>
            <a:custGeom>
              <a:avLst/>
              <a:gdLst>
                <a:gd name="T0" fmla="*/ 21 w 28"/>
                <a:gd name="T1" fmla="*/ 0 h 43"/>
                <a:gd name="T2" fmla="*/ 9 w 28"/>
                <a:gd name="T3" fmla="*/ 43 h 43"/>
                <a:gd name="T4" fmla="*/ 3 w 28"/>
                <a:gd name="T5" fmla="*/ 18 h 43"/>
                <a:gd name="T6" fmla="*/ 21 w 28"/>
                <a:gd name="T7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43">
                  <a:moveTo>
                    <a:pt x="21" y="0"/>
                  </a:moveTo>
                  <a:cubicBezTo>
                    <a:pt x="28" y="15"/>
                    <a:pt x="25" y="29"/>
                    <a:pt x="9" y="43"/>
                  </a:cubicBezTo>
                  <a:cubicBezTo>
                    <a:pt x="4" y="35"/>
                    <a:pt x="0" y="27"/>
                    <a:pt x="3" y="18"/>
                  </a:cubicBezTo>
                  <a:cubicBezTo>
                    <a:pt x="6" y="8"/>
                    <a:pt x="13" y="3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6" name="Freeform 27"/>
            <p:cNvSpPr/>
            <p:nvPr/>
          </p:nvSpPr>
          <p:spPr bwMode="auto">
            <a:xfrm>
              <a:off x="806768" y="1323975"/>
              <a:ext cx="52387" cy="82550"/>
            </a:xfrm>
            <a:custGeom>
              <a:avLst/>
              <a:gdLst>
                <a:gd name="T0" fmla="*/ 20 w 28"/>
                <a:gd name="T1" fmla="*/ 44 h 44"/>
                <a:gd name="T2" fmla="*/ 2 w 28"/>
                <a:gd name="T3" fmla="*/ 24 h 44"/>
                <a:gd name="T4" fmla="*/ 9 w 28"/>
                <a:gd name="T5" fmla="*/ 0 h 44"/>
                <a:gd name="T6" fmla="*/ 20 w 28"/>
                <a:gd name="T7" fmla="*/ 4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44">
                  <a:moveTo>
                    <a:pt x="20" y="44"/>
                  </a:moveTo>
                  <a:cubicBezTo>
                    <a:pt x="11" y="39"/>
                    <a:pt x="4" y="34"/>
                    <a:pt x="2" y="24"/>
                  </a:cubicBezTo>
                  <a:cubicBezTo>
                    <a:pt x="0" y="15"/>
                    <a:pt x="4" y="7"/>
                    <a:pt x="9" y="0"/>
                  </a:cubicBezTo>
                  <a:cubicBezTo>
                    <a:pt x="22" y="8"/>
                    <a:pt x="28" y="29"/>
                    <a:pt x="20" y="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7" name="Freeform 28"/>
            <p:cNvSpPr/>
            <p:nvPr/>
          </p:nvSpPr>
          <p:spPr bwMode="auto">
            <a:xfrm>
              <a:off x="1622743" y="1268413"/>
              <a:ext cx="50800" cy="84138"/>
            </a:xfrm>
            <a:custGeom>
              <a:avLst/>
              <a:gdLst>
                <a:gd name="T0" fmla="*/ 8 w 27"/>
                <a:gd name="T1" fmla="*/ 0 h 45"/>
                <a:gd name="T2" fmla="*/ 9 w 27"/>
                <a:gd name="T3" fmla="*/ 45 h 45"/>
                <a:gd name="T4" fmla="*/ 0 w 27"/>
                <a:gd name="T5" fmla="*/ 22 h 45"/>
                <a:gd name="T6" fmla="*/ 8 w 27"/>
                <a:gd name="T7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45">
                  <a:moveTo>
                    <a:pt x="8" y="0"/>
                  </a:moveTo>
                  <a:cubicBezTo>
                    <a:pt x="27" y="13"/>
                    <a:pt x="25" y="32"/>
                    <a:pt x="9" y="45"/>
                  </a:cubicBezTo>
                  <a:cubicBezTo>
                    <a:pt x="4" y="38"/>
                    <a:pt x="1" y="31"/>
                    <a:pt x="0" y="22"/>
                  </a:cubicBezTo>
                  <a:cubicBezTo>
                    <a:pt x="0" y="14"/>
                    <a:pt x="3" y="7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8" name="Freeform 29"/>
            <p:cNvSpPr/>
            <p:nvPr/>
          </p:nvSpPr>
          <p:spPr bwMode="auto">
            <a:xfrm>
              <a:off x="1508443" y="1368425"/>
              <a:ext cx="61912" cy="73025"/>
            </a:xfrm>
            <a:custGeom>
              <a:avLst/>
              <a:gdLst>
                <a:gd name="T0" fmla="*/ 3 w 33"/>
                <a:gd name="T1" fmla="*/ 39 h 39"/>
                <a:gd name="T2" fmla="*/ 25 w 33"/>
                <a:gd name="T3" fmla="*/ 0 h 39"/>
                <a:gd name="T4" fmla="*/ 3 w 33"/>
                <a:gd name="T5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3" h="39">
                  <a:moveTo>
                    <a:pt x="3" y="39"/>
                  </a:moveTo>
                  <a:cubicBezTo>
                    <a:pt x="0" y="23"/>
                    <a:pt x="10" y="4"/>
                    <a:pt x="25" y="0"/>
                  </a:cubicBezTo>
                  <a:cubicBezTo>
                    <a:pt x="33" y="17"/>
                    <a:pt x="27" y="35"/>
                    <a:pt x="3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9" name="Freeform 30"/>
            <p:cNvSpPr/>
            <p:nvPr/>
          </p:nvSpPr>
          <p:spPr bwMode="auto">
            <a:xfrm>
              <a:off x="1440180" y="1398588"/>
              <a:ext cx="58737" cy="61913"/>
            </a:xfrm>
            <a:custGeom>
              <a:avLst/>
              <a:gdLst>
                <a:gd name="T0" fmla="*/ 0 w 32"/>
                <a:gd name="T1" fmla="*/ 33 h 33"/>
                <a:gd name="T2" fmla="*/ 32 w 32"/>
                <a:gd name="T3" fmla="*/ 0 h 33"/>
                <a:gd name="T4" fmla="*/ 26 w 32"/>
                <a:gd name="T5" fmla="*/ 24 h 33"/>
                <a:gd name="T6" fmla="*/ 0 w 32"/>
                <a:gd name="T7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" h="33">
                  <a:moveTo>
                    <a:pt x="0" y="33"/>
                  </a:moveTo>
                  <a:cubicBezTo>
                    <a:pt x="4" y="12"/>
                    <a:pt x="14" y="2"/>
                    <a:pt x="32" y="0"/>
                  </a:cubicBezTo>
                  <a:cubicBezTo>
                    <a:pt x="32" y="9"/>
                    <a:pt x="32" y="17"/>
                    <a:pt x="26" y="24"/>
                  </a:cubicBezTo>
                  <a:cubicBezTo>
                    <a:pt x="19" y="32"/>
                    <a:pt x="10" y="33"/>
                    <a:pt x="0" y="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0" name="Freeform 31"/>
            <p:cNvSpPr/>
            <p:nvPr/>
          </p:nvSpPr>
          <p:spPr bwMode="auto">
            <a:xfrm>
              <a:off x="854393" y="1366838"/>
              <a:ext cx="58737" cy="74613"/>
            </a:xfrm>
            <a:custGeom>
              <a:avLst/>
              <a:gdLst>
                <a:gd name="T0" fmla="*/ 10 w 32"/>
                <a:gd name="T1" fmla="*/ 0 h 40"/>
                <a:gd name="T2" fmla="*/ 27 w 32"/>
                <a:gd name="T3" fmla="*/ 15 h 40"/>
                <a:gd name="T4" fmla="*/ 31 w 32"/>
                <a:gd name="T5" fmla="*/ 40 h 40"/>
                <a:gd name="T6" fmla="*/ 10 w 32"/>
                <a:gd name="T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" h="40">
                  <a:moveTo>
                    <a:pt x="10" y="0"/>
                  </a:moveTo>
                  <a:cubicBezTo>
                    <a:pt x="17" y="4"/>
                    <a:pt x="23" y="8"/>
                    <a:pt x="27" y="15"/>
                  </a:cubicBezTo>
                  <a:cubicBezTo>
                    <a:pt x="31" y="23"/>
                    <a:pt x="32" y="31"/>
                    <a:pt x="31" y="40"/>
                  </a:cubicBezTo>
                  <a:cubicBezTo>
                    <a:pt x="12" y="39"/>
                    <a:pt x="0" y="17"/>
                    <a:pt x="1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1" name="Freeform 32"/>
            <p:cNvSpPr/>
            <p:nvPr/>
          </p:nvSpPr>
          <p:spPr bwMode="auto">
            <a:xfrm>
              <a:off x="1649730" y="1206500"/>
              <a:ext cx="55562" cy="79375"/>
            </a:xfrm>
            <a:custGeom>
              <a:avLst/>
              <a:gdLst>
                <a:gd name="T0" fmla="*/ 4 w 30"/>
                <a:gd name="T1" fmla="*/ 0 h 43"/>
                <a:gd name="T2" fmla="*/ 17 w 30"/>
                <a:gd name="T3" fmla="*/ 43 h 43"/>
                <a:gd name="T4" fmla="*/ 2 w 30"/>
                <a:gd name="T5" fmla="*/ 22 h 43"/>
                <a:gd name="T6" fmla="*/ 4 w 30"/>
                <a:gd name="T7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43">
                  <a:moveTo>
                    <a:pt x="4" y="0"/>
                  </a:moveTo>
                  <a:cubicBezTo>
                    <a:pt x="23" y="4"/>
                    <a:pt x="30" y="28"/>
                    <a:pt x="17" y="43"/>
                  </a:cubicBezTo>
                  <a:cubicBezTo>
                    <a:pt x="10" y="37"/>
                    <a:pt x="5" y="31"/>
                    <a:pt x="2" y="22"/>
                  </a:cubicBezTo>
                  <a:cubicBezTo>
                    <a:pt x="0" y="16"/>
                    <a:pt x="1" y="5"/>
                    <a:pt x="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2" name="Freeform 33"/>
            <p:cNvSpPr/>
            <p:nvPr/>
          </p:nvSpPr>
          <p:spPr bwMode="auto">
            <a:xfrm>
              <a:off x="949643" y="1285875"/>
              <a:ext cx="44450" cy="44450"/>
            </a:xfrm>
            <a:custGeom>
              <a:avLst/>
              <a:gdLst>
                <a:gd name="T0" fmla="*/ 5 w 24"/>
                <a:gd name="T1" fmla="*/ 0 h 23"/>
                <a:gd name="T2" fmla="*/ 11 w 24"/>
                <a:gd name="T3" fmla="*/ 4 h 23"/>
                <a:gd name="T4" fmla="*/ 14 w 24"/>
                <a:gd name="T5" fmla="*/ 4 h 23"/>
                <a:gd name="T6" fmla="*/ 20 w 24"/>
                <a:gd name="T7" fmla="*/ 0 h 23"/>
                <a:gd name="T8" fmla="*/ 18 w 24"/>
                <a:gd name="T9" fmla="*/ 7 h 23"/>
                <a:gd name="T10" fmla="*/ 19 w 24"/>
                <a:gd name="T11" fmla="*/ 9 h 23"/>
                <a:gd name="T12" fmla="*/ 24 w 24"/>
                <a:gd name="T13" fmla="*/ 14 h 23"/>
                <a:gd name="T14" fmla="*/ 18 w 24"/>
                <a:gd name="T15" fmla="*/ 15 h 23"/>
                <a:gd name="T16" fmla="*/ 15 w 24"/>
                <a:gd name="T17" fmla="*/ 16 h 23"/>
                <a:gd name="T18" fmla="*/ 12 w 24"/>
                <a:gd name="T19" fmla="*/ 23 h 23"/>
                <a:gd name="T20" fmla="*/ 10 w 24"/>
                <a:gd name="T21" fmla="*/ 17 h 23"/>
                <a:gd name="T22" fmla="*/ 7 w 24"/>
                <a:gd name="T23" fmla="*/ 15 h 23"/>
                <a:gd name="T24" fmla="*/ 0 w 24"/>
                <a:gd name="T25" fmla="*/ 14 h 23"/>
                <a:gd name="T26" fmla="*/ 6 w 24"/>
                <a:gd name="T27" fmla="*/ 9 h 23"/>
                <a:gd name="T28" fmla="*/ 6 w 24"/>
                <a:gd name="T29" fmla="*/ 7 h 23"/>
                <a:gd name="T30" fmla="*/ 5 w 24"/>
                <a:gd name="T31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" h="23">
                  <a:moveTo>
                    <a:pt x="5" y="0"/>
                  </a:moveTo>
                  <a:cubicBezTo>
                    <a:pt x="7" y="1"/>
                    <a:pt x="9" y="3"/>
                    <a:pt x="11" y="4"/>
                  </a:cubicBezTo>
                  <a:cubicBezTo>
                    <a:pt x="12" y="4"/>
                    <a:pt x="13" y="4"/>
                    <a:pt x="14" y="4"/>
                  </a:cubicBezTo>
                  <a:cubicBezTo>
                    <a:pt x="16" y="3"/>
                    <a:pt x="17" y="1"/>
                    <a:pt x="20" y="0"/>
                  </a:cubicBezTo>
                  <a:cubicBezTo>
                    <a:pt x="19" y="3"/>
                    <a:pt x="19" y="5"/>
                    <a:pt x="18" y="7"/>
                  </a:cubicBezTo>
                  <a:cubicBezTo>
                    <a:pt x="18" y="8"/>
                    <a:pt x="18" y="9"/>
                    <a:pt x="19" y="9"/>
                  </a:cubicBezTo>
                  <a:cubicBezTo>
                    <a:pt x="21" y="11"/>
                    <a:pt x="22" y="12"/>
                    <a:pt x="24" y="14"/>
                  </a:cubicBezTo>
                  <a:cubicBezTo>
                    <a:pt x="22" y="14"/>
                    <a:pt x="20" y="14"/>
                    <a:pt x="18" y="15"/>
                  </a:cubicBezTo>
                  <a:cubicBezTo>
                    <a:pt x="16" y="15"/>
                    <a:pt x="16" y="15"/>
                    <a:pt x="15" y="16"/>
                  </a:cubicBezTo>
                  <a:cubicBezTo>
                    <a:pt x="14" y="18"/>
                    <a:pt x="13" y="20"/>
                    <a:pt x="12" y="23"/>
                  </a:cubicBezTo>
                  <a:cubicBezTo>
                    <a:pt x="12" y="20"/>
                    <a:pt x="11" y="18"/>
                    <a:pt x="10" y="17"/>
                  </a:cubicBezTo>
                  <a:cubicBezTo>
                    <a:pt x="9" y="15"/>
                    <a:pt x="8" y="15"/>
                    <a:pt x="7" y="15"/>
                  </a:cubicBezTo>
                  <a:cubicBezTo>
                    <a:pt x="5" y="14"/>
                    <a:pt x="3" y="14"/>
                    <a:pt x="0" y="14"/>
                  </a:cubicBezTo>
                  <a:cubicBezTo>
                    <a:pt x="2" y="12"/>
                    <a:pt x="4" y="11"/>
                    <a:pt x="6" y="9"/>
                  </a:cubicBezTo>
                  <a:cubicBezTo>
                    <a:pt x="6" y="9"/>
                    <a:pt x="7" y="8"/>
                    <a:pt x="6" y="7"/>
                  </a:cubicBezTo>
                  <a:cubicBezTo>
                    <a:pt x="6" y="5"/>
                    <a:pt x="5" y="3"/>
                    <a:pt x="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3" name="Freeform 34"/>
            <p:cNvSpPr/>
            <p:nvPr/>
          </p:nvSpPr>
          <p:spPr bwMode="auto">
            <a:xfrm>
              <a:off x="1252855" y="1285875"/>
              <a:ext cx="44450" cy="44450"/>
            </a:xfrm>
            <a:custGeom>
              <a:avLst/>
              <a:gdLst>
                <a:gd name="T0" fmla="*/ 24 w 24"/>
                <a:gd name="T1" fmla="*/ 14 h 23"/>
                <a:gd name="T2" fmla="*/ 17 w 24"/>
                <a:gd name="T3" fmla="*/ 14 h 23"/>
                <a:gd name="T4" fmla="*/ 14 w 24"/>
                <a:gd name="T5" fmla="*/ 17 h 23"/>
                <a:gd name="T6" fmla="*/ 12 w 24"/>
                <a:gd name="T7" fmla="*/ 23 h 23"/>
                <a:gd name="T8" fmla="*/ 9 w 24"/>
                <a:gd name="T9" fmla="*/ 16 h 23"/>
                <a:gd name="T10" fmla="*/ 7 w 24"/>
                <a:gd name="T11" fmla="*/ 15 h 23"/>
                <a:gd name="T12" fmla="*/ 0 w 24"/>
                <a:gd name="T13" fmla="*/ 14 h 23"/>
                <a:gd name="T14" fmla="*/ 5 w 24"/>
                <a:gd name="T15" fmla="*/ 9 h 23"/>
                <a:gd name="T16" fmla="*/ 6 w 24"/>
                <a:gd name="T17" fmla="*/ 7 h 23"/>
                <a:gd name="T18" fmla="*/ 4 w 24"/>
                <a:gd name="T19" fmla="*/ 0 h 23"/>
                <a:gd name="T20" fmla="*/ 10 w 24"/>
                <a:gd name="T21" fmla="*/ 4 h 23"/>
                <a:gd name="T22" fmla="*/ 13 w 24"/>
                <a:gd name="T23" fmla="*/ 4 h 23"/>
                <a:gd name="T24" fmla="*/ 19 w 24"/>
                <a:gd name="T25" fmla="*/ 0 h 23"/>
                <a:gd name="T26" fmla="*/ 18 w 24"/>
                <a:gd name="T27" fmla="*/ 6 h 23"/>
                <a:gd name="T28" fmla="*/ 19 w 24"/>
                <a:gd name="T29" fmla="*/ 10 h 23"/>
                <a:gd name="T30" fmla="*/ 24 w 24"/>
                <a:gd name="T31" fmla="*/ 14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" h="23">
                  <a:moveTo>
                    <a:pt x="24" y="14"/>
                  </a:moveTo>
                  <a:cubicBezTo>
                    <a:pt x="21" y="14"/>
                    <a:pt x="19" y="15"/>
                    <a:pt x="17" y="14"/>
                  </a:cubicBezTo>
                  <a:cubicBezTo>
                    <a:pt x="16" y="14"/>
                    <a:pt x="15" y="15"/>
                    <a:pt x="14" y="17"/>
                  </a:cubicBezTo>
                  <a:cubicBezTo>
                    <a:pt x="14" y="19"/>
                    <a:pt x="13" y="20"/>
                    <a:pt x="12" y="23"/>
                  </a:cubicBezTo>
                  <a:cubicBezTo>
                    <a:pt x="11" y="20"/>
                    <a:pt x="10" y="18"/>
                    <a:pt x="9" y="16"/>
                  </a:cubicBezTo>
                  <a:cubicBezTo>
                    <a:pt x="9" y="15"/>
                    <a:pt x="8" y="15"/>
                    <a:pt x="7" y="15"/>
                  </a:cubicBezTo>
                  <a:cubicBezTo>
                    <a:pt x="4" y="14"/>
                    <a:pt x="2" y="14"/>
                    <a:pt x="0" y="14"/>
                  </a:cubicBezTo>
                  <a:cubicBezTo>
                    <a:pt x="2" y="12"/>
                    <a:pt x="3" y="11"/>
                    <a:pt x="5" y="9"/>
                  </a:cubicBezTo>
                  <a:cubicBezTo>
                    <a:pt x="6" y="9"/>
                    <a:pt x="6" y="8"/>
                    <a:pt x="6" y="7"/>
                  </a:cubicBezTo>
                  <a:cubicBezTo>
                    <a:pt x="5" y="5"/>
                    <a:pt x="5" y="3"/>
                    <a:pt x="4" y="0"/>
                  </a:cubicBezTo>
                  <a:cubicBezTo>
                    <a:pt x="7" y="1"/>
                    <a:pt x="9" y="2"/>
                    <a:pt x="10" y="4"/>
                  </a:cubicBezTo>
                  <a:cubicBezTo>
                    <a:pt x="11" y="4"/>
                    <a:pt x="12" y="4"/>
                    <a:pt x="13" y="4"/>
                  </a:cubicBezTo>
                  <a:cubicBezTo>
                    <a:pt x="15" y="2"/>
                    <a:pt x="17" y="1"/>
                    <a:pt x="19" y="0"/>
                  </a:cubicBezTo>
                  <a:cubicBezTo>
                    <a:pt x="18" y="2"/>
                    <a:pt x="18" y="4"/>
                    <a:pt x="18" y="6"/>
                  </a:cubicBezTo>
                  <a:cubicBezTo>
                    <a:pt x="17" y="8"/>
                    <a:pt x="17" y="9"/>
                    <a:pt x="19" y="10"/>
                  </a:cubicBezTo>
                  <a:cubicBezTo>
                    <a:pt x="20" y="11"/>
                    <a:pt x="22" y="12"/>
                    <a:pt x="24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4" name="Freeform 35"/>
            <p:cNvSpPr/>
            <p:nvPr/>
          </p:nvSpPr>
          <p:spPr bwMode="auto">
            <a:xfrm>
              <a:off x="1371918" y="1285875"/>
              <a:ext cx="46037" cy="44450"/>
            </a:xfrm>
            <a:custGeom>
              <a:avLst/>
              <a:gdLst>
                <a:gd name="T0" fmla="*/ 19 w 24"/>
                <a:gd name="T1" fmla="*/ 0 h 23"/>
                <a:gd name="T2" fmla="*/ 18 w 24"/>
                <a:gd name="T3" fmla="*/ 7 h 23"/>
                <a:gd name="T4" fmla="*/ 19 w 24"/>
                <a:gd name="T5" fmla="*/ 9 h 23"/>
                <a:gd name="T6" fmla="*/ 24 w 24"/>
                <a:gd name="T7" fmla="*/ 14 h 23"/>
                <a:gd name="T8" fmla="*/ 18 w 24"/>
                <a:gd name="T9" fmla="*/ 14 h 23"/>
                <a:gd name="T10" fmla="*/ 15 w 24"/>
                <a:gd name="T11" fmla="*/ 17 h 23"/>
                <a:gd name="T12" fmla="*/ 12 w 24"/>
                <a:gd name="T13" fmla="*/ 23 h 23"/>
                <a:gd name="T14" fmla="*/ 10 w 24"/>
                <a:gd name="T15" fmla="*/ 16 h 23"/>
                <a:gd name="T16" fmla="*/ 7 w 24"/>
                <a:gd name="T17" fmla="*/ 15 h 23"/>
                <a:gd name="T18" fmla="*/ 0 w 24"/>
                <a:gd name="T19" fmla="*/ 14 h 23"/>
                <a:gd name="T20" fmla="*/ 5 w 24"/>
                <a:gd name="T21" fmla="*/ 10 h 23"/>
                <a:gd name="T22" fmla="*/ 6 w 24"/>
                <a:gd name="T23" fmla="*/ 6 h 23"/>
                <a:gd name="T24" fmla="*/ 5 w 24"/>
                <a:gd name="T25" fmla="*/ 0 h 23"/>
                <a:gd name="T26" fmla="*/ 11 w 24"/>
                <a:gd name="T27" fmla="*/ 4 h 23"/>
                <a:gd name="T28" fmla="*/ 13 w 24"/>
                <a:gd name="T29" fmla="*/ 4 h 23"/>
                <a:gd name="T30" fmla="*/ 19 w 24"/>
                <a:gd name="T31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" h="23">
                  <a:moveTo>
                    <a:pt x="19" y="0"/>
                  </a:moveTo>
                  <a:cubicBezTo>
                    <a:pt x="19" y="3"/>
                    <a:pt x="18" y="5"/>
                    <a:pt x="18" y="7"/>
                  </a:cubicBezTo>
                  <a:cubicBezTo>
                    <a:pt x="18" y="8"/>
                    <a:pt x="18" y="9"/>
                    <a:pt x="19" y="9"/>
                  </a:cubicBezTo>
                  <a:cubicBezTo>
                    <a:pt x="20" y="11"/>
                    <a:pt x="22" y="12"/>
                    <a:pt x="24" y="14"/>
                  </a:cubicBezTo>
                  <a:cubicBezTo>
                    <a:pt x="22" y="14"/>
                    <a:pt x="20" y="15"/>
                    <a:pt x="18" y="14"/>
                  </a:cubicBezTo>
                  <a:cubicBezTo>
                    <a:pt x="16" y="14"/>
                    <a:pt x="15" y="15"/>
                    <a:pt x="15" y="17"/>
                  </a:cubicBezTo>
                  <a:cubicBezTo>
                    <a:pt x="14" y="19"/>
                    <a:pt x="13" y="20"/>
                    <a:pt x="12" y="23"/>
                  </a:cubicBezTo>
                  <a:cubicBezTo>
                    <a:pt x="11" y="20"/>
                    <a:pt x="10" y="18"/>
                    <a:pt x="10" y="16"/>
                  </a:cubicBezTo>
                  <a:cubicBezTo>
                    <a:pt x="9" y="15"/>
                    <a:pt x="8" y="15"/>
                    <a:pt x="7" y="15"/>
                  </a:cubicBezTo>
                  <a:cubicBezTo>
                    <a:pt x="5" y="14"/>
                    <a:pt x="3" y="14"/>
                    <a:pt x="0" y="14"/>
                  </a:cubicBezTo>
                  <a:cubicBezTo>
                    <a:pt x="2" y="12"/>
                    <a:pt x="4" y="11"/>
                    <a:pt x="5" y="10"/>
                  </a:cubicBezTo>
                  <a:cubicBezTo>
                    <a:pt x="6" y="9"/>
                    <a:pt x="7" y="8"/>
                    <a:pt x="6" y="6"/>
                  </a:cubicBezTo>
                  <a:cubicBezTo>
                    <a:pt x="6" y="4"/>
                    <a:pt x="5" y="2"/>
                    <a:pt x="5" y="0"/>
                  </a:cubicBezTo>
                  <a:cubicBezTo>
                    <a:pt x="7" y="1"/>
                    <a:pt x="9" y="3"/>
                    <a:pt x="11" y="4"/>
                  </a:cubicBezTo>
                  <a:cubicBezTo>
                    <a:pt x="12" y="4"/>
                    <a:pt x="13" y="4"/>
                    <a:pt x="13" y="4"/>
                  </a:cubicBezTo>
                  <a:cubicBezTo>
                    <a:pt x="15" y="3"/>
                    <a:pt x="1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5" name="Freeform 36"/>
            <p:cNvSpPr/>
            <p:nvPr/>
          </p:nvSpPr>
          <p:spPr bwMode="auto">
            <a:xfrm>
              <a:off x="1192530" y="1285875"/>
              <a:ext cx="42862" cy="44450"/>
            </a:xfrm>
            <a:custGeom>
              <a:avLst/>
              <a:gdLst>
                <a:gd name="T0" fmla="*/ 19 w 23"/>
                <a:gd name="T1" fmla="*/ 0 h 23"/>
                <a:gd name="T2" fmla="*/ 17 w 23"/>
                <a:gd name="T3" fmla="*/ 7 h 23"/>
                <a:gd name="T4" fmla="*/ 18 w 23"/>
                <a:gd name="T5" fmla="*/ 9 h 23"/>
                <a:gd name="T6" fmla="*/ 23 w 23"/>
                <a:gd name="T7" fmla="*/ 14 h 23"/>
                <a:gd name="T8" fmla="*/ 16 w 23"/>
                <a:gd name="T9" fmla="*/ 15 h 23"/>
                <a:gd name="T10" fmla="*/ 14 w 23"/>
                <a:gd name="T11" fmla="*/ 16 h 23"/>
                <a:gd name="T12" fmla="*/ 11 w 23"/>
                <a:gd name="T13" fmla="*/ 23 h 23"/>
                <a:gd name="T14" fmla="*/ 9 w 23"/>
                <a:gd name="T15" fmla="*/ 17 h 23"/>
                <a:gd name="T16" fmla="*/ 6 w 23"/>
                <a:gd name="T17" fmla="*/ 14 h 23"/>
                <a:gd name="T18" fmla="*/ 0 w 23"/>
                <a:gd name="T19" fmla="*/ 14 h 23"/>
                <a:gd name="T20" fmla="*/ 5 w 23"/>
                <a:gd name="T21" fmla="*/ 9 h 23"/>
                <a:gd name="T22" fmla="*/ 6 w 23"/>
                <a:gd name="T23" fmla="*/ 7 h 23"/>
                <a:gd name="T24" fmla="*/ 4 w 23"/>
                <a:gd name="T25" fmla="*/ 0 h 23"/>
                <a:gd name="T26" fmla="*/ 10 w 23"/>
                <a:gd name="T27" fmla="*/ 4 h 23"/>
                <a:gd name="T28" fmla="*/ 13 w 23"/>
                <a:gd name="T29" fmla="*/ 4 h 23"/>
                <a:gd name="T30" fmla="*/ 19 w 23"/>
                <a:gd name="T31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" h="23">
                  <a:moveTo>
                    <a:pt x="19" y="0"/>
                  </a:moveTo>
                  <a:cubicBezTo>
                    <a:pt x="18" y="3"/>
                    <a:pt x="18" y="5"/>
                    <a:pt x="17" y="7"/>
                  </a:cubicBezTo>
                  <a:cubicBezTo>
                    <a:pt x="17" y="8"/>
                    <a:pt x="17" y="9"/>
                    <a:pt x="18" y="9"/>
                  </a:cubicBezTo>
                  <a:cubicBezTo>
                    <a:pt x="20" y="11"/>
                    <a:pt x="21" y="12"/>
                    <a:pt x="23" y="14"/>
                  </a:cubicBezTo>
                  <a:cubicBezTo>
                    <a:pt x="21" y="14"/>
                    <a:pt x="19" y="14"/>
                    <a:pt x="16" y="15"/>
                  </a:cubicBezTo>
                  <a:cubicBezTo>
                    <a:pt x="15" y="15"/>
                    <a:pt x="15" y="15"/>
                    <a:pt x="14" y="16"/>
                  </a:cubicBezTo>
                  <a:cubicBezTo>
                    <a:pt x="13" y="18"/>
                    <a:pt x="12" y="20"/>
                    <a:pt x="11" y="23"/>
                  </a:cubicBezTo>
                  <a:cubicBezTo>
                    <a:pt x="11" y="20"/>
                    <a:pt x="10" y="19"/>
                    <a:pt x="9" y="17"/>
                  </a:cubicBezTo>
                  <a:cubicBezTo>
                    <a:pt x="8" y="15"/>
                    <a:pt x="8" y="14"/>
                    <a:pt x="6" y="14"/>
                  </a:cubicBezTo>
                  <a:cubicBezTo>
                    <a:pt x="4" y="15"/>
                    <a:pt x="2" y="14"/>
                    <a:pt x="0" y="14"/>
                  </a:cubicBezTo>
                  <a:cubicBezTo>
                    <a:pt x="2" y="12"/>
                    <a:pt x="3" y="11"/>
                    <a:pt x="5" y="9"/>
                  </a:cubicBezTo>
                  <a:cubicBezTo>
                    <a:pt x="6" y="9"/>
                    <a:pt x="6" y="8"/>
                    <a:pt x="6" y="7"/>
                  </a:cubicBezTo>
                  <a:cubicBezTo>
                    <a:pt x="5" y="5"/>
                    <a:pt x="5" y="3"/>
                    <a:pt x="4" y="0"/>
                  </a:cubicBezTo>
                  <a:cubicBezTo>
                    <a:pt x="6" y="1"/>
                    <a:pt x="8" y="2"/>
                    <a:pt x="10" y="4"/>
                  </a:cubicBezTo>
                  <a:cubicBezTo>
                    <a:pt x="11" y="4"/>
                    <a:pt x="12" y="4"/>
                    <a:pt x="13" y="4"/>
                  </a:cubicBezTo>
                  <a:cubicBezTo>
                    <a:pt x="15" y="2"/>
                    <a:pt x="1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6" name="Freeform 37"/>
            <p:cNvSpPr/>
            <p:nvPr/>
          </p:nvSpPr>
          <p:spPr bwMode="auto">
            <a:xfrm>
              <a:off x="1494155" y="1285875"/>
              <a:ext cx="42862" cy="44450"/>
            </a:xfrm>
            <a:custGeom>
              <a:avLst/>
              <a:gdLst>
                <a:gd name="T0" fmla="*/ 0 w 23"/>
                <a:gd name="T1" fmla="*/ 14 h 23"/>
                <a:gd name="T2" fmla="*/ 5 w 23"/>
                <a:gd name="T3" fmla="*/ 9 h 23"/>
                <a:gd name="T4" fmla="*/ 6 w 23"/>
                <a:gd name="T5" fmla="*/ 7 h 23"/>
                <a:gd name="T6" fmla="*/ 4 w 23"/>
                <a:gd name="T7" fmla="*/ 0 h 23"/>
                <a:gd name="T8" fmla="*/ 10 w 23"/>
                <a:gd name="T9" fmla="*/ 4 h 23"/>
                <a:gd name="T10" fmla="*/ 13 w 23"/>
                <a:gd name="T11" fmla="*/ 4 h 23"/>
                <a:gd name="T12" fmla="*/ 19 w 23"/>
                <a:gd name="T13" fmla="*/ 0 h 23"/>
                <a:gd name="T14" fmla="*/ 17 w 23"/>
                <a:gd name="T15" fmla="*/ 7 h 23"/>
                <a:gd name="T16" fmla="*/ 18 w 23"/>
                <a:gd name="T17" fmla="*/ 9 h 23"/>
                <a:gd name="T18" fmla="*/ 23 w 23"/>
                <a:gd name="T19" fmla="*/ 14 h 23"/>
                <a:gd name="T20" fmla="*/ 17 w 23"/>
                <a:gd name="T21" fmla="*/ 15 h 23"/>
                <a:gd name="T22" fmla="*/ 14 w 23"/>
                <a:gd name="T23" fmla="*/ 16 h 23"/>
                <a:gd name="T24" fmla="*/ 12 w 23"/>
                <a:gd name="T25" fmla="*/ 23 h 23"/>
                <a:gd name="T26" fmla="*/ 9 w 23"/>
                <a:gd name="T27" fmla="*/ 17 h 23"/>
                <a:gd name="T28" fmla="*/ 6 w 23"/>
                <a:gd name="T29" fmla="*/ 14 h 23"/>
                <a:gd name="T30" fmla="*/ 0 w 23"/>
                <a:gd name="T31" fmla="*/ 14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" h="23">
                  <a:moveTo>
                    <a:pt x="0" y="14"/>
                  </a:moveTo>
                  <a:cubicBezTo>
                    <a:pt x="2" y="12"/>
                    <a:pt x="3" y="11"/>
                    <a:pt x="5" y="9"/>
                  </a:cubicBezTo>
                  <a:cubicBezTo>
                    <a:pt x="6" y="9"/>
                    <a:pt x="6" y="8"/>
                    <a:pt x="6" y="7"/>
                  </a:cubicBezTo>
                  <a:cubicBezTo>
                    <a:pt x="5" y="5"/>
                    <a:pt x="5" y="3"/>
                    <a:pt x="4" y="0"/>
                  </a:cubicBezTo>
                  <a:cubicBezTo>
                    <a:pt x="7" y="1"/>
                    <a:pt x="8" y="2"/>
                    <a:pt x="10" y="4"/>
                  </a:cubicBezTo>
                  <a:cubicBezTo>
                    <a:pt x="11" y="4"/>
                    <a:pt x="12" y="4"/>
                    <a:pt x="13" y="4"/>
                  </a:cubicBezTo>
                  <a:cubicBezTo>
                    <a:pt x="15" y="2"/>
                    <a:pt x="17" y="1"/>
                    <a:pt x="19" y="0"/>
                  </a:cubicBezTo>
                  <a:cubicBezTo>
                    <a:pt x="18" y="3"/>
                    <a:pt x="18" y="5"/>
                    <a:pt x="17" y="7"/>
                  </a:cubicBezTo>
                  <a:cubicBezTo>
                    <a:pt x="17" y="8"/>
                    <a:pt x="18" y="9"/>
                    <a:pt x="18" y="9"/>
                  </a:cubicBezTo>
                  <a:cubicBezTo>
                    <a:pt x="20" y="11"/>
                    <a:pt x="21" y="12"/>
                    <a:pt x="23" y="14"/>
                  </a:cubicBezTo>
                  <a:cubicBezTo>
                    <a:pt x="21" y="14"/>
                    <a:pt x="19" y="14"/>
                    <a:pt x="17" y="15"/>
                  </a:cubicBezTo>
                  <a:cubicBezTo>
                    <a:pt x="15" y="15"/>
                    <a:pt x="15" y="15"/>
                    <a:pt x="14" y="16"/>
                  </a:cubicBezTo>
                  <a:cubicBezTo>
                    <a:pt x="14" y="18"/>
                    <a:pt x="13" y="20"/>
                    <a:pt x="12" y="23"/>
                  </a:cubicBezTo>
                  <a:cubicBezTo>
                    <a:pt x="11" y="20"/>
                    <a:pt x="10" y="19"/>
                    <a:pt x="9" y="17"/>
                  </a:cubicBezTo>
                  <a:cubicBezTo>
                    <a:pt x="9" y="15"/>
                    <a:pt x="8" y="14"/>
                    <a:pt x="6" y="14"/>
                  </a:cubicBezTo>
                  <a:cubicBezTo>
                    <a:pt x="4" y="15"/>
                    <a:pt x="2" y="14"/>
                    <a:pt x="0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7" name="Freeform 38"/>
            <p:cNvSpPr/>
            <p:nvPr/>
          </p:nvSpPr>
          <p:spPr bwMode="auto">
            <a:xfrm>
              <a:off x="1433830" y="1285875"/>
              <a:ext cx="42862" cy="44450"/>
            </a:xfrm>
            <a:custGeom>
              <a:avLst/>
              <a:gdLst>
                <a:gd name="T0" fmla="*/ 11 w 23"/>
                <a:gd name="T1" fmla="*/ 23 h 23"/>
                <a:gd name="T2" fmla="*/ 9 w 23"/>
                <a:gd name="T3" fmla="*/ 17 h 23"/>
                <a:gd name="T4" fmla="*/ 6 w 23"/>
                <a:gd name="T5" fmla="*/ 14 h 23"/>
                <a:gd name="T6" fmla="*/ 0 w 23"/>
                <a:gd name="T7" fmla="*/ 14 h 23"/>
                <a:gd name="T8" fmla="*/ 4 w 23"/>
                <a:gd name="T9" fmla="*/ 10 h 23"/>
                <a:gd name="T10" fmla="*/ 5 w 23"/>
                <a:gd name="T11" fmla="*/ 6 h 23"/>
                <a:gd name="T12" fmla="*/ 4 w 23"/>
                <a:gd name="T13" fmla="*/ 0 h 23"/>
                <a:gd name="T14" fmla="*/ 10 w 23"/>
                <a:gd name="T15" fmla="*/ 4 h 23"/>
                <a:gd name="T16" fmla="*/ 13 w 23"/>
                <a:gd name="T17" fmla="*/ 4 h 23"/>
                <a:gd name="T18" fmla="*/ 19 w 23"/>
                <a:gd name="T19" fmla="*/ 0 h 23"/>
                <a:gd name="T20" fmla="*/ 17 w 23"/>
                <a:gd name="T21" fmla="*/ 7 h 23"/>
                <a:gd name="T22" fmla="*/ 18 w 23"/>
                <a:gd name="T23" fmla="*/ 9 h 23"/>
                <a:gd name="T24" fmla="*/ 23 w 23"/>
                <a:gd name="T25" fmla="*/ 14 h 23"/>
                <a:gd name="T26" fmla="*/ 17 w 23"/>
                <a:gd name="T27" fmla="*/ 14 h 23"/>
                <a:gd name="T28" fmla="*/ 14 w 23"/>
                <a:gd name="T29" fmla="*/ 17 h 23"/>
                <a:gd name="T30" fmla="*/ 11 w 23"/>
                <a:gd name="T31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" h="23">
                  <a:moveTo>
                    <a:pt x="11" y="23"/>
                  </a:moveTo>
                  <a:cubicBezTo>
                    <a:pt x="10" y="20"/>
                    <a:pt x="10" y="18"/>
                    <a:pt x="9" y="17"/>
                  </a:cubicBezTo>
                  <a:cubicBezTo>
                    <a:pt x="8" y="15"/>
                    <a:pt x="8" y="15"/>
                    <a:pt x="6" y="14"/>
                  </a:cubicBezTo>
                  <a:cubicBezTo>
                    <a:pt x="4" y="14"/>
                    <a:pt x="2" y="14"/>
                    <a:pt x="0" y="14"/>
                  </a:cubicBezTo>
                  <a:cubicBezTo>
                    <a:pt x="1" y="12"/>
                    <a:pt x="3" y="11"/>
                    <a:pt x="4" y="10"/>
                  </a:cubicBezTo>
                  <a:cubicBezTo>
                    <a:pt x="6" y="9"/>
                    <a:pt x="6" y="8"/>
                    <a:pt x="5" y="6"/>
                  </a:cubicBezTo>
                  <a:cubicBezTo>
                    <a:pt x="5" y="4"/>
                    <a:pt x="5" y="2"/>
                    <a:pt x="4" y="0"/>
                  </a:cubicBezTo>
                  <a:cubicBezTo>
                    <a:pt x="6" y="1"/>
                    <a:pt x="8" y="3"/>
                    <a:pt x="10" y="4"/>
                  </a:cubicBezTo>
                  <a:cubicBezTo>
                    <a:pt x="11" y="4"/>
                    <a:pt x="12" y="4"/>
                    <a:pt x="13" y="4"/>
                  </a:cubicBezTo>
                  <a:cubicBezTo>
                    <a:pt x="15" y="3"/>
                    <a:pt x="16" y="1"/>
                    <a:pt x="19" y="0"/>
                  </a:cubicBezTo>
                  <a:cubicBezTo>
                    <a:pt x="18" y="3"/>
                    <a:pt x="18" y="5"/>
                    <a:pt x="17" y="7"/>
                  </a:cubicBezTo>
                  <a:cubicBezTo>
                    <a:pt x="17" y="8"/>
                    <a:pt x="17" y="9"/>
                    <a:pt x="18" y="9"/>
                  </a:cubicBezTo>
                  <a:cubicBezTo>
                    <a:pt x="20" y="11"/>
                    <a:pt x="21" y="12"/>
                    <a:pt x="23" y="14"/>
                  </a:cubicBezTo>
                  <a:cubicBezTo>
                    <a:pt x="21" y="14"/>
                    <a:pt x="19" y="15"/>
                    <a:pt x="17" y="14"/>
                  </a:cubicBezTo>
                  <a:cubicBezTo>
                    <a:pt x="15" y="14"/>
                    <a:pt x="14" y="15"/>
                    <a:pt x="14" y="17"/>
                  </a:cubicBezTo>
                  <a:cubicBezTo>
                    <a:pt x="13" y="19"/>
                    <a:pt x="12" y="20"/>
                    <a:pt x="11" y="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8" name="Freeform 39"/>
            <p:cNvSpPr/>
            <p:nvPr/>
          </p:nvSpPr>
          <p:spPr bwMode="auto">
            <a:xfrm>
              <a:off x="1011555" y="1285875"/>
              <a:ext cx="44450" cy="44450"/>
            </a:xfrm>
            <a:custGeom>
              <a:avLst/>
              <a:gdLst>
                <a:gd name="T0" fmla="*/ 24 w 24"/>
                <a:gd name="T1" fmla="*/ 14 h 23"/>
                <a:gd name="T2" fmla="*/ 17 w 24"/>
                <a:gd name="T3" fmla="*/ 15 h 23"/>
                <a:gd name="T4" fmla="*/ 14 w 24"/>
                <a:gd name="T5" fmla="*/ 16 h 23"/>
                <a:gd name="T6" fmla="*/ 12 w 24"/>
                <a:gd name="T7" fmla="*/ 23 h 23"/>
                <a:gd name="T8" fmla="*/ 9 w 24"/>
                <a:gd name="T9" fmla="*/ 16 h 23"/>
                <a:gd name="T10" fmla="*/ 7 w 24"/>
                <a:gd name="T11" fmla="*/ 15 h 23"/>
                <a:gd name="T12" fmla="*/ 0 w 24"/>
                <a:gd name="T13" fmla="*/ 14 h 23"/>
                <a:gd name="T14" fmla="*/ 5 w 24"/>
                <a:gd name="T15" fmla="*/ 9 h 23"/>
                <a:gd name="T16" fmla="*/ 6 w 24"/>
                <a:gd name="T17" fmla="*/ 7 h 23"/>
                <a:gd name="T18" fmla="*/ 4 w 24"/>
                <a:gd name="T19" fmla="*/ 0 h 23"/>
                <a:gd name="T20" fmla="*/ 11 w 24"/>
                <a:gd name="T21" fmla="*/ 4 h 23"/>
                <a:gd name="T22" fmla="*/ 13 w 24"/>
                <a:gd name="T23" fmla="*/ 4 h 23"/>
                <a:gd name="T24" fmla="*/ 19 w 24"/>
                <a:gd name="T25" fmla="*/ 0 h 23"/>
                <a:gd name="T26" fmla="*/ 17 w 24"/>
                <a:gd name="T27" fmla="*/ 7 h 23"/>
                <a:gd name="T28" fmla="*/ 18 w 24"/>
                <a:gd name="T29" fmla="*/ 9 h 23"/>
                <a:gd name="T30" fmla="*/ 24 w 24"/>
                <a:gd name="T31" fmla="*/ 14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" h="23">
                  <a:moveTo>
                    <a:pt x="24" y="14"/>
                  </a:moveTo>
                  <a:cubicBezTo>
                    <a:pt x="21" y="14"/>
                    <a:pt x="19" y="14"/>
                    <a:pt x="17" y="15"/>
                  </a:cubicBezTo>
                  <a:cubicBezTo>
                    <a:pt x="16" y="15"/>
                    <a:pt x="15" y="15"/>
                    <a:pt x="14" y="16"/>
                  </a:cubicBezTo>
                  <a:cubicBezTo>
                    <a:pt x="14" y="18"/>
                    <a:pt x="13" y="20"/>
                    <a:pt x="12" y="23"/>
                  </a:cubicBezTo>
                  <a:cubicBezTo>
                    <a:pt x="11" y="20"/>
                    <a:pt x="10" y="18"/>
                    <a:pt x="9" y="16"/>
                  </a:cubicBezTo>
                  <a:cubicBezTo>
                    <a:pt x="9" y="15"/>
                    <a:pt x="8" y="15"/>
                    <a:pt x="7" y="15"/>
                  </a:cubicBezTo>
                  <a:cubicBezTo>
                    <a:pt x="5" y="14"/>
                    <a:pt x="3" y="14"/>
                    <a:pt x="0" y="14"/>
                  </a:cubicBezTo>
                  <a:cubicBezTo>
                    <a:pt x="2" y="12"/>
                    <a:pt x="3" y="11"/>
                    <a:pt x="5" y="9"/>
                  </a:cubicBezTo>
                  <a:cubicBezTo>
                    <a:pt x="6" y="9"/>
                    <a:pt x="6" y="8"/>
                    <a:pt x="6" y="7"/>
                  </a:cubicBezTo>
                  <a:cubicBezTo>
                    <a:pt x="5" y="5"/>
                    <a:pt x="5" y="3"/>
                    <a:pt x="4" y="0"/>
                  </a:cubicBezTo>
                  <a:cubicBezTo>
                    <a:pt x="7" y="1"/>
                    <a:pt x="9" y="3"/>
                    <a:pt x="11" y="4"/>
                  </a:cubicBezTo>
                  <a:cubicBezTo>
                    <a:pt x="11" y="4"/>
                    <a:pt x="12" y="4"/>
                    <a:pt x="13" y="4"/>
                  </a:cubicBezTo>
                  <a:cubicBezTo>
                    <a:pt x="15" y="3"/>
                    <a:pt x="17" y="1"/>
                    <a:pt x="19" y="0"/>
                  </a:cubicBezTo>
                  <a:cubicBezTo>
                    <a:pt x="18" y="3"/>
                    <a:pt x="18" y="5"/>
                    <a:pt x="17" y="7"/>
                  </a:cubicBezTo>
                  <a:cubicBezTo>
                    <a:pt x="17" y="8"/>
                    <a:pt x="17" y="9"/>
                    <a:pt x="18" y="9"/>
                  </a:cubicBezTo>
                  <a:cubicBezTo>
                    <a:pt x="20" y="11"/>
                    <a:pt x="22" y="12"/>
                    <a:pt x="24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9" name="Freeform 40"/>
            <p:cNvSpPr/>
            <p:nvPr/>
          </p:nvSpPr>
          <p:spPr bwMode="auto">
            <a:xfrm>
              <a:off x="1313180" y="1285875"/>
              <a:ext cx="44450" cy="44450"/>
            </a:xfrm>
            <a:custGeom>
              <a:avLst/>
              <a:gdLst>
                <a:gd name="T0" fmla="*/ 24 w 24"/>
                <a:gd name="T1" fmla="*/ 14 h 23"/>
                <a:gd name="T2" fmla="*/ 17 w 24"/>
                <a:gd name="T3" fmla="*/ 14 h 23"/>
                <a:gd name="T4" fmla="*/ 14 w 24"/>
                <a:gd name="T5" fmla="*/ 17 h 23"/>
                <a:gd name="T6" fmla="*/ 12 w 24"/>
                <a:gd name="T7" fmla="*/ 23 h 23"/>
                <a:gd name="T8" fmla="*/ 9 w 24"/>
                <a:gd name="T9" fmla="*/ 16 h 23"/>
                <a:gd name="T10" fmla="*/ 7 w 24"/>
                <a:gd name="T11" fmla="*/ 15 h 23"/>
                <a:gd name="T12" fmla="*/ 0 w 24"/>
                <a:gd name="T13" fmla="*/ 14 h 23"/>
                <a:gd name="T14" fmla="*/ 5 w 24"/>
                <a:gd name="T15" fmla="*/ 9 h 23"/>
                <a:gd name="T16" fmla="*/ 6 w 24"/>
                <a:gd name="T17" fmla="*/ 7 h 23"/>
                <a:gd name="T18" fmla="*/ 5 w 24"/>
                <a:gd name="T19" fmla="*/ 0 h 23"/>
                <a:gd name="T20" fmla="*/ 11 w 24"/>
                <a:gd name="T21" fmla="*/ 4 h 23"/>
                <a:gd name="T22" fmla="*/ 13 w 24"/>
                <a:gd name="T23" fmla="*/ 4 h 23"/>
                <a:gd name="T24" fmla="*/ 19 w 24"/>
                <a:gd name="T25" fmla="*/ 0 h 23"/>
                <a:gd name="T26" fmla="*/ 18 w 24"/>
                <a:gd name="T27" fmla="*/ 7 h 23"/>
                <a:gd name="T28" fmla="*/ 19 w 24"/>
                <a:gd name="T29" fmla="*/ 10 h 23"/>
                <a:gd name="T30" fmla="*/ 24 w 24"/>
                <a:gd name="T31" fmla="*/ 14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" h="23">
                  <a:moveTo>
                    <a:pt x="24" y="14"/>
                  </a:moveTo>
                  <a:cubicBezTo>
                    <a:pt x="21" y="14"/>
                    <a:pt x="19" y="15"/>
                    <a:pt x="17" y="14"/>
                  </a:cubicBezTo>
                  <a:cubicBezTo>
                    <a:pt x="16" y="14"/>
                    <a:pt x="15" y="15"/>
                    <a:pt x="14" y="17"/>
                  </a:cubicBezTo>
                  <a:cubicBezTo>
                    <a:pt x="14" y="19"/>
                    <a:pt x="13" y="20"/>
                    <a:pt x="12" y="23"/>
                  </a:cubicBezTo>
                  <a:cubicBezTo>
                    <a:pt x="11" y="20"/>
                    <a:pt x="10" y="18"/>
                    <a:pt x="9" y="16"/>
                  </a:cubicBezTo>
                  <a:cubicBezTo>
                    <a:pt x="9" y="15"/>
                    <a:pt x="8" y="15"/>
                    <a:pt x="7" y="15"/>
                  </a:cubicBezTo>
                  <a:cubicBezTo>
                    <a:pt x="5" y="14"/>
                    <a:pt x="3" y="14"/>
                    <a:pt x="0" y="14"/>
                  </a:cubicBezTo>
                  <a:cubicBezTo>
                    <a:pt x="2" y="12"/>
                    <a:pt x="4" y="11"/>
                    <a:pt x="5" y="9"/>
                  </a:cubicBezTo>
                  <a:cubicBezTo>
                    <a:pt x="6" y="9"/>
                    <a:pt x="6" y="8"/>
                    <a:pt x="6" y="7"/>
                  </a:cubicBezTo>
                  <a:cubicBezTo>
                    <a:pt x="6" y="5"/>
                    <a:pt x="5" y="3"/>
                    <a:pt x="5" y="0"/>
                  </a:cubicBezTo>
                  <a:cubicBezTo>
                    <a:pt x="7" y="1"/>
                    <a:pt x="9" y="2"/>
                    <a:pt x="11" y="4"/>
                  </a:cubicBezTo>
                  <a:cubicBezTo>
                    <a:pt x="12" y="4"/>
                    <a:pt x="12" y="4"/>
                    <a:pt x="13" y="4"/>
                  </a:cubicBezTo>
                  <a:cubicBezTo>
                    <a:pt x="15" y="2"/>
                    <a:pt x="17" y="1"/>
                    <a:pt x="19" y="0"/>
                  </a:cubicBezTo>
                  <a:cubicBezTo>
                    <a:pt x="19" y="3"/>
                    <a:pt x="18" y="5"/>
                    <a:pt x="18" y="7"/>
                  </a:cubicBezTo>
                  <a:cubicBezTo>
                    <a:pt x="17" y="8"/>
                    <a:pt x="18" y="9"/>
                    <a:pt x="19" y="10"/>
                  </a:cubicBezTo>
                  <a:cubicBezTo>
                    <a:pt x="20" y="11"/>
                    <a:pt x="22" y="12"/>
                    <a:pt x="24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0" name="Freeform 41"/>
            <p:cNvSpPr/>
            <p:nvPr/>
          </p:nvSpPr>
          <p:spPr bwMode="auto">
            <a:xfrm>
              <a:off x="1130618" y="1285875"/>
              <a:ext cx="44450" cy="44450"/>
            </a:xfrm>
            <a:custGeom>
              <a:avLst/>
              <a:gdLst>
                <a:gd name="T0" fmla="*/ 0 w 24"/>
                <a:gd name="T1" fmla="*/ 14 h 23"/>
                <a:gd name="T2" fmla="*/ 6 w 24"/>
                <a:gd name="T3" fmla="*/ 9 h 23"/>
                <a:gd name="T4" fmla="*/ 6 w 24"/>
                <a:gd name="T5" fmla="*/ 7 h 23"/>
                <a:gd name="T6" fmla="*/ 5 w 24"/>
                <a:gd name="T7" fmla="*/ 0 h 23"/>
                <a:gd name="T8" fmla="*/ 11 w 24"/>
                <a:gd name="T9" fmla="*/ 4 h 23"/>
                <a:gd name="T10" fmla="*/ 14 w 24"/>
                <a:gd name="T11" fmla="*/ 4 h 23"/>
                <a:gd name="T12" fmla="*/ 20 w 24"/>
                <a:gd name="T13" fmla="*/ 0 h 23"/>
                <a:gd name="T14" fmla="*/ 18 w 24"/>
                <a:gd name="T15" fmla="*/ 7 h 23"/>
                <a:gd name="T16" fmla="*/ 19 w 24"/>
                <a:gd name="T17" fmla="*/ 10 h 23"/>
                <a:gd name="T18" fmla="*/ 24 w 24"/>
                <a:gd name="T19" fmla="*/ 14 h 23"/>
                <a:gd name="T20" fmla="*/ 18 w 24"/>
                <a:gd name="T21" fmla="*/ 14 h 23"/>
                <a:gd name="T22" fmla="*/ 15 w 24"/>
                <a:gd name="T23" fmla="*/ 17 h 23"/>
                <a:gd name="T24" fmla="*/ 12 w 24"/>
                <a:gd name="T25" fmla="*/ 23 h 23"/>
                <a:gd name="T26" fmla="*/ 9 w 24"/>
                <a:gd name="T27" fmla="*/ 16 h 23"/>
                <a:gd name="T28" fmla="*/ 7 w 24"/>
                <a:gd name="T29" fmla="*/ 15 h 23"/>
                <a:gd name="T30" fmla="*/ 0 w 24"/>
                <a:gd name="T31" fmla="*/ 14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" h="23">
                  <a:moveTo>
                    <a:pt x="0" y="14"/>
                  </a:moveTo>
                  <a:cubicBezTo>
                    <a:pt x="2" y="12"/>
                    <a:pt x="4" y="11"/>
                    <a:pt x="6" y="9"/>
                  </a:cubicBezTo>
                  <a:cubicBezTo>
                    <a:pt x="6" y="9"/>
                    <a:pt x="7" y="8"/>
                    <a:pt x="6" y="7"/>
                  </a:cubicBezTo>
                  <a:cubicBezTo>
                    <a:pt x="6" y="5"/>
                    <a:pt x="5" y="3"/>
                    <a:pt x="5" y="0"/>
                  </a:cubicBezTo>
                  <a:cubicBezTo>
                    <a:pt x="7" y="1"/>
                    <a:pt x="9" y="2"/>
                    <a:pt x="11" y="4"/>
                  </a:cubicBezTo>
                  <a:cubicBezTo>
                    <a:pt x="12" y="4"/>
                    <a:pt x="13" y="4"/>
                    <a:pt x="14" y="4"/>
                  </a:cubicBezTo>
                  <a:cubicBezTo>
                    <a:pt x="15" y="2"/>
                    <a:pt x="17" y="1"/>
                    <a:pt x="20" y="0"/>
                  </a:cubicBezTo>
                  <a:cubicBezTo>
                    <a:pt x="19" y="2"/>
                    <a:pt x="19" y="5"/>
                    <a:pt x="18" y="7"/>
                  </a:cubicBezTo>
                  <a:cubicBezTo>
                    <a:pt x="18" y="8"/>
                    <a:pt x="18" y="9"/>
                    <a:pt x="19" y="10"/>
                  </a:cubicBezTo>
                  <a:cubicBezTo>
                    <a:pt x="21" y="11"/>
                    <a:pt x="22" y="12"/>
                    <a:pt x="24" y="14"/>
                  </a:cubicBezTo>
                  <a:cubicBezTo>
                    <a:pt x="22" y="14"/>
                    <a:pt x="20" y="14"/>
                    <a:pt x="18" y="14"/>
                  </a:cubicBezTo>
                  <a:cubicBezTo>
                    <a:pt x="16" y="14"/>
                    <a:pt x="15" y="15"/>
                    <a:pt x="15" y="17"/>
                  </a:cubicBezTo>
                  <a:cubicBezTo>
                    <a:pt x="14" y="18"/>
                    <a:pt x="13" y="20"/>
                    <a:pt x="12" y="23"/>
                  </a:cubicBezTo>
                  <a:cubicBezTo>
                    <a:pt x="11" y="20"/>
                    <a:pt x="10" y="18"/>
                    <a:pt x="9" y="16"/>
                  </a:cubicBezTo>
                  <a:cubicBezTo>
                    <a:pt x="9" y="15"/>
                    <a:pt x="8" y="15"/>
                    <a:pt x="7" y="15"/>
                  </a:cubicBezTo>
                  <a:cubicBezTo>
                    <a:pt x="5" y="14"/>
                    <a:pt x="3" y="14"/>
                    <a:pt x="0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1" name="Freeform 42"/>
            <p:cNvSpPr/>
            <p:nvPr/>
          </p:nvSpPr>
          <p:spPr bwMode="auto">
            <a:xfrm>
              <a:off x="1070293" y="1285875"/>
              <a:ext cx="46037" cy="44450"/>
            </a:xfrm>
            <a:custGeom>
              <a:avLst/>
              <a:gdLst>
                <a:gd name="T0" fmla="*/ 24 w 24"/>
                <a:gd name="T1" fmla="*/ 14 h 23"/>
                <a:gd name="T2" fmla="*/ 17 w 24"/>
                <a:gd name="T3" fmla="*/ 15 h 23"/>
                <a:gd name="T4" fmla="*/ 15 w 24"/>
                <a:gd name="T5" fmla="*/ 16 h 23"/>
                <a:gd name="T6" fmla="*/ 12 w 24"/>
                <a:gd name="T7" fmla="*/ 23 h 23"/>
                <a:gd name="T8" fmla="*/ 9 w 24"/>
                <a:gd name="T9" fmla="*/ 16 h 23"/>
                <a:gd name="T10" fmla="*/ 7 w 24"/>
                <a:gd name="T11" fmla="*/ 15 h 23"/>
                <a:gd name="T12" fmla="*/ 0 w 24"/>
                <a:gd name="T13" fmla="*/ 14 h 23"/>
                <a:gd name="T14" fmla="*/ 5 w 24"/>
                <a:gd name="T15" fmla="*/ 10 h 23"/>
                <a:gd name="T16" fmla="*/ 6 w 24"/>
                <a:gd name="T17" fmla="*/ 6 h 23"/>
                <a:gd name="T18" fmla="*/ 5 w 24"/>
                <a:gd name="T19" fmla="*/ 0 h 23"/>
                <a:gd name="T20" fmla="*/ 10 w 24"/>
                <a:gd name="T21" fmla="*/ 3 h 23"/>
                <a:gd name="T22" fmla="*/ 14 w 24"/>
                <a:gd name="T23" fmla="*/ 3 h 23"/>
                <a:gd name="T24" fmla="*/ 19 w 24"/>
                <a:gd name="T25" fmla="*/ 0 h 23"/>
                <a:gd name="T26" fmla="*/ 18 w 24"/>
                <a:gd name="T27" fmla="*/ 7 h 23"/>
                <a:gd name="T28" fmla="*/ 19 w 24"/>
                <a:gd name="T29" fmla="*/ 9 h 23"/>
                <a:gd name="T30" fmla="*/ 24 w 24"/>
                <a:gd name="T31" fmla="*/ 14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" h="23">
                  <a:moveTo>
                    <a:pt x="24" y="14"/>
                  </a:moveTo>
                  <a:cubicBezTo>
                    <a:pt x="21" y="14"/>
                    <a:pt x="19" y="14"/>
                    <a:pt x="17" y="15"/>
                  </a:cubicBezTo>
                  <a:cubicBezTo>
                    <a:pt x="16" y="15"/>
                    <a:pt x="15" y="15"/>
                    <a:pt x="15" y="16"/>
                  </a:cubicBezTo>
                  <a:cubicBezTo>
                    <a:pt x="14" y="18"/>
                    <a:pt x="13" y="20"/>
                    <a:pt x="12" y="23"/>
                  </a:cubicBezTo>
                  <a:cubicBezTo>
                    <a:pt x="11" y="20"/>
                    <a:pt x="10" y="18"/>
                    <a:pt x="9" y="16"/>
                  </a:cubicBezTo>
                  <a:cubicBezTo>
                    <a:pt x="9" y="15"/>
                    <a:pt x="8" y="15"/>
                    <a:pt x="7" y="15"/>
                  </a:cubicBezTo>
                  <a:cubicBezTo>
                    <a:pt x="5" y="14"/>
                    <a:pt x="3" y="14"/>
                    <a:pt x="0" y="14"/>
                  </a:cubicBezTo>
                  <a:cubicBezTo>
                    <a:pt x="2" y="12"/>
                    <a:pt x="3" y="11"/>
                    <a:pt x="5" y="10"/>
                  </a:cubicBezTo>
                  <a:cubicBezTo>
                    <a:pt x="6" y="9"/>
                    <a:pt x="7" y="8"/>
                    <a:pt x="6" y="6"/>
                  </a:cubicBezTo>
                  <a:cubicBezTo>
                    <a:pt x="5" y="4"/>
                    <a:pt x="5" y="2"/>
                    <a:pt x="5" y="0"/>
                  </a:cubicBezTo>
                  <a:cubicBezTo>
                    <a:pt x="7" y="1"/>
                    <a:pt x="8" y="2"/>
                    <a:pt x="10" y="3"/>
                  </a:cubicBezTo>
                  <a:cubicBezTo>
                    <a:pt x="11" y="4"/>
                    <a:pt x="13" y="4"/>
                    <a:pt x="14" y="3"/>
                  </a:cubicBezTo>
                  <a:cubicBezTo>
                    <a:pt x="16" y="2"/>
                    <a:pt x="17" y="1"/>
                    <a:pt x="19" y="0"/>
                  </a:cubicBezTo>
                  <a:cubicBezTo>
                    <a:pt x="19" y="3"/>
                    <a:pt x="18" y="5"/>
                    <a:pt x="18" y="7"/>
                  </a:cubicBezTo>
                  <a:cubicBezTo>
                    <a:pt x="17" y="8"/>
                    <a:pt x="18" y="9"/>
                    <a:pt x="19" y="9"/>
                  </a:cubicBezTo>
                  <a:cubicBezTo>
                    <a:pt x="20" y="11"/>
                    <a:pt x="22" y="12"/>
                    <a:pt x="24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2" name="Freeform 43"/>
            <p:cNvSpPr/>
            <p:nvPr/>
          </p:nvSpPr>
          <p:spPr bwMode="auto">
            <a:xfrm>
              <a:off x="889318" y="1285875"/>
              <a:ext cx="44450" cy="44450"/>
            </a:xfrm>
            <a:custGeom>
              <a:avLst/>
              <a:gdLst>
                <a:gd name="T0" fmla="*/ 5 w 24"/>
                <a:gd name="T1" fmla="*/ 0 h 23"/>
                <a:gd name="T2" fmla="*/ 10 w 24"/>
                <a:gd name="T3" fmla="*/ 4 h 23"/>
                <a:gd name="T4" fmla="*/ 13 w 24"/>
                <a:gd name="T5" fmla="*/ 4 h 23"/>
                <a:gd name="T6" fmla="*/ 19 w 24"/>
                <a:gd name="T7" fmla="*/ 0 h 23"/>
                <a:gd name="T8" fmla="*/ 18 w 24"/>
                <a:gd name="T9" fmla="*/ 7 h 23"/>
                <a:gd name="T10" fmla="*/ 19 w 24"/>
                <a:gd name="T11" fmla="*/ 10 h 23"/>
                <a:gd name="T12" fmla="*/ 24 w 24"/>
                <a:gd name="T13" fmla="*/ 14 h 23"/>
                <a:gd name="T14" fmla="*/ 17 w 24"/>
                <a:gd name="T15" fmla="*/ 15 h 23"/>
                <a:gd name="T16" fmla="*/ 14 w 24"/>
                <a:gd name="T17" fmla="*/ 16 h 23"/>
                <a:gd name="T18" fmla="*/ 12 w 24"/>
                <a:gd name="T19" fmla="*/ 23 h 23"/>
                <a:gd name="T20" fmla="*/ 9 w 24"/>
                <a:gd name="T21" fmla="*/ 16 h 23"/>
                <a:gd name="T22" fmla="*/ 7 w 24"/>
                <a:gd name="T23" fmla="*/ 15 h 23"/>
                <a:gd name="T24" fmla="*/ 0 w 24"/>
                <a:gd name="T25" fmla="*/ 14 h 23"/>
                <a:gd name="T26" fmla="*/ 5 w 24"/>
                <a:gd name="T27" fmla="*/ 9 h 23"/>
                <a:gd name="T28" fmla="*/ 6 w 24"/>
                <a:gd name="T29" fmla="*/ 7 h 23"/>
                <a:gd name="T30" fmla="*/ 5 w 24"/>
                <a:gd name="T31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" h="23">
                  <a:moveTo>
                    <a:pt x="5" y="0"/>
                  </a:moveTo>
                  <a:cubicBezTo>
                    <a:pt x="7" y="1"/>
                    <a:pt x="9" y="2"/>
                    <a:pt x="10" y="4"/>
                  </a:cubicBezTo>
                  <a:cubicBezTo>
                    <a:pt x="11" y="4"/>
                    <a:pt x="12" y="4"/>
                    <a:pt x="13" y="4"/>
                  </a:cubicBezTo>
                  <a:cubicBezTo>
                    <a:pt x="15" y="2"/>
                    <a:pt x="17" y="1"/>
                    <a:pt x="19" y="0"/>
                  </a:cubicBezTo>
                  <a:cubicBezTo>
                    <a:pt x="19" y="2"/>
                    <a:pt x="18" y="5"/>
                    <a:pt x="18" y="7"/>
                  </a:cubicBezTo>
                  <a:cubicBezTo>
                    <a:pt x="17" y="8"/>
                    <a:pt x="18" y="9"/>
                    <a:pt x="19" y="10"/>
                  </a:cubicBezTo>
                  <a:cubicBezTo>
                    <a:pt x="20" y="11"/>
                    <a:pt x="22" y="12"/>
                    <a:pt x="24" y="14"/>
                  </a:cubicBezTo>
                  <a:cubicBezTo>
                    <a:pt x="21" y="14"/>
                    <a:pt x="19" y="14"/>
                    <a:pt x="17" y="15"/>
                  </a:cubicBezTo>
                  <a:cubicBezTo>
                    <a:pt x="16" y="15"/>
                    <a:pt x="15" y="15"/>
                    <a:pt x="14" y="16"/>
                  </a:cubicBezTo>
                  <a:cubicBezTo>
                    <a:pt x="14" y="18"/>
                    <a:pt x="13" y="20"/>
                    <a:pt x="12" y="23"/>
                  </a:cubicBezTo>
                  <a:cubicBezTo>
                    <a:pt x="11" y="20"/>
                    <a:pt x="10" y="18"/>
                    <a:pt x="9" y="16"/>
                  </a:cubicBezTo>
                  <a:cubicBezTo>
                    <a:pt x="9" y="15"/>
                    <a:pt x="8" y="15"/>
                    <a:pt x="7" y="15"/>
                  </a:cubicBezTo>
                  <a:cubicBezTo>
                    <a:pt x="5" y="14"/>
                    <a:pt x="3" y="14"/>
                    <a:pt x="0" y="14"/>
                  </a:cubicBezTo>
                  <a:cubicBezTo>
                    <a:pt x="2" y="12"/>
                    <a:pt x="4" y="11"/>
                    <a:pt x="5" y="9"/>
                  </a:cubicBezTo>
                  <a:cubicBezTo>
                    <a:pt x="6" y="9"/>
                    <a:pt x="6" y="8"/>
                    <a:pt x="6" y="7"/>
                  </a:cubicBezTo>
                  <a:cubicBezTo>
                    <a:pt x="6" y="5"/>
                    <a:pt x="5" y="3"/>
                    <a:pt x="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113" name="组合 112"/>
          <p:cNvGrpSpPr/>
          <p:nvPr/>
        </p:nvGrpSpPr>
        <p:grpSpPr>
          <a:xfrm>
            <a:off x="8110697" y="1499092"/>
            <a:ext cx="2105374" cy="2072148"/>
            <a:chOff x="660718" y="515938"/>
            <a:chExt cx="1106487" cy="1089025"/>
          </a:xfrm>
          <a:gradFill flip="none" rotWithShape="1">
            <a:gsLst>
              <a:gs pos="100000">
                <a:srgbClr val="F6BB38"/>
              </a:gs>
              <a:gs pos="0">
                <a:srgbClr val="FCE0A2"/>
              </a:gs>
            </a:gsLst>
            <a:lin ang="2700000" scaled="1"/>
            <a:tileRect/>
          </a:gradFill>
        </p:grpSpPr>
        <p:sp>
          <p:nvSpPr>
            <p:cNvPr id="114" name="Freeform 5"/>
            <p:cNvSpPr>
              <a:spLocks noEditPoints="1"/>
            </p:cNvSpPr>
            <p:nvPr/>
          </p:nvSpPr>
          <p:spPr bwMode="auto">
            <a:xfrm>
              <a:off x="660718" y="1135063"/>
              <a:ext cx="1106487" cy="469900"/>
            </a:xfrm>
            <a:custGeom>
              <a:avLst/>
              <a:gdLst>
                <a:gd name="T0" fmla="*/ 325 w 591"/>
                <a:gd name="T1" fmla="*/ 251 h 251"/>
                <a:gd name="T2" fmla="*/ 341 w 591"/>
                <a:gd name="T3" fmla="*/ 194 h 251"/>
                <a:gd name="T4" fmla="*/ 284 w 591"/>
                <a:gd name="T5" fmla="*/ 192 h 251"/>
                <a:gd name="T6" fmla="*/ 276 w 591"/>
                <a:gd name="T7" fmla="*/ 218 h 251"/>
                <a:gd name="T8" fmla="*/ 492 w 591"/>
                <a:gd name="T9" fmla="*/ 73 h 251"/>
                <a:gd name="T10" fmla="*/ 376 w 591"/>
                <a:gd name="T11" fmla="*/ 192 h 251"/>
                <a:gd name="T12" fmla="*/ 405 w 591"/>
                <a:gd name="T13" fmla="*/ 170 h 251"/>
                <a:gd name="T14" fmla="*/ 375 w 591"/>
                <a:gd name="T15" fmla="*/ 148 h 251"/>
                <a:gd name="T16" fmla="*/ 236 w 591"/>
                <a:gd name="T17" fmla="*/ 207 h 251"/>
                <a:gd name="T18" fmla="*/ 245 w 591"/>
                <a:gd name="T19" fmla="*/ 172 h 251"/>
                <a:gd name="T20" fmla="*/ 209 w 591"/>
                <a:gd name="T21" fmla="*/ 172 h 251"/>
                <a:gd name="T22" fmla="*/ 199 w 591"/>
                <a:gd name="T23" fmla="*/ 207 h 251"/>
                <a:gd name="T24" fmla="*/ 459 w 591"/>
                <a:gd name="T25" fmla="*/ 173 h 251"/>
                <a:gd name="T26" fmla="*/ 5 w 591"/>
                <a:gd name="T27" fmla="*/ 68 h 251"/>
                <a:gd name="T28" fmla="*/ 99 w 591"/>
                <a:gd name="T29" fmla="*/ 185 h 251"/>
                <a:gd name="T30" fmla="*/ 468 w 591"/>
                <a:gd name="T31" fmla="*/ 196 h 251"/>
                <a:gd name="T32" fmla="*/ 591 w 591"/>
                <a:gd name="T33" fmla="*/ 47 h 251"/>
                <a:gd name="T34" fmla="*/ 576 w 591"/>
                <a:gd name="T35" fmla="*/ 95 h 251"/>
                <a:gd name="T36" fmla="*/ 15 w 591"/>
                <a:gd name="T37" fmla="*/ 95 h 251"/>
                <a:gd name="T38" fmla="*/ 499 w 591"/>
                <a:gd name="T39" fmla="*/ 152 h 251"/>
                <a:gd name="T40" fmla="*/ 562 w 591"/>
                <a:gd name="T41" fmla="*/ 0 h 251"/>
                <a:gd name="T42" fmla="*/ 143 w 591"/>
                <a:gd name="T43" fmla="*/ 141 h 251"/>
                <a:gd name="T44" fmla="*/ 67 w 591"/>
                <a:gd name="T45" fmla="*/ 116 h 251"/>
                <a:gd name="T46" fmla="*/ 58 w 591"/>
                <a:gd name="T47" fmla="*/ 38 h 251"/>
                <a:gd name="T48" fmla="*/ 514 w 591"/>
                <a:gd name="T49" fmla="*/ 93 h 251"/>
                <a:gd name="T50" fmla="*/ 416 w 591"/>
                <a:gd name="T51" fmla="*/ 174 h 251"/>
                <a:gd name="T52" fmla="*/ 130 w 591"/>
                <a:gd name="T53" fmla="*/ 139 h 251"/>
                <a:gd name="T54" fmla="*/ 159 w 591"/>
                <a:gd name="T55" fmla="*/ 81 h 251"/>
                <a:gd name="T56" fmla="*/ 166 w 591"/>
                <a:gd name="T57" fmla="*/ 104 h 251"/>
                <a:gd name="T58" fmla="*/ 174 w 591"/>
                <a:gd name="T59" fmla="*/ 81 h 251"/>
                <a:gd name="T60" fmla="*/ 334 w 591"/>
                <a:gd name="T61" fmla="*/ 87 h 251"/>
                <a:gd name="T62" fmla="*/ 321 w 591"/>
                <a:gd name="T63" fmla="*/ 90 h 251"/>
                <a:gd name="T64" fmla="*/ 333 w 591"/>
                <a:gd name="T65" fmla="*/ 95 h 251"/>
                <a:gd name="T66" fmla="*/ 386 w 591"/>
                <a:gd name="T67" fmla="*/ 87 h 251"/>
                <a:gd name="T68" fmla="*/ 395 w 591"/>
                <a:gd name="T69" fmla="*/ 98 h 251"/>
                <a:gd name="T70" fmla="*/ 303 w 591"/>
                <a:gd name="T71" fmla="*/ 81 h 251"/>
                <a:gd name="T72" fmla="*/ 284 w 591"/>
                <a:gd name="T73" fmla="*/ 95 h 251"/>
                <a:gd name="T74" fmla="*/ 307 w 591"/>
                <a:gd name="T75" fmla="*/ 95 h 251"/>
                <a:gd name="T76" fmla="*/ 454 w 591"/>
                <a:gd name="T77" fmla="*/ 98 h 251"/>
                <a:gd name="T78" fmla="*/ 462 w 591"/>
                <a:gd name="T79" fmla="*/ 88 h 251"/>
                <a:gd name="T80" fmla="*/ 450 w 591"/>
                <a:gd name="T81" fmla="*/ 90 h 251"/>
                <a:gd name="T82" fmla="*/ 431 w 591"/>
                <a:gd name="T83" fmla="*/ 90 h 251"/>
                <a:gd name="T84" fmla="*/ 418 w 591"/>
                <a:gd name="T85" fmla="*/ 87 h 251"/>
                <a:gd name="T86" fmla="*/ 211 w 591"/>
                <a:gd name="T87" fmla="*/ 95 h 251"/>
                <a:gd name="T88" fmla="*/ 191 w 591"/>
                <a:gd name="T89" fmla="*/ 81 h 251"/>
                <a:gd name="T90" fmla="*/ 199 w 591"/>
                <a:gd name="T91" fmla="*/ 104 h 251"/>
                <a:gd name="T92" fmla="*/ 366 w 591"/>
                <a:gd name="T93" fmla="*/ 88 h 251"/>
                <a:gd name="T94" fmla="*/ 353 w 591"/>
                <a:gd name="T95" fmla="*/ 90 h 251"/>
                <a:gd name="T96" fmla="*/ 365 w 591"/>
                <a:gd name="T97" fmla="*/ 95 h 251"/>
                <a:gd name="T98" fmla="*/ 266 w 591"/>
                <a:gd name="T99" fmla="*/ 98 h 251"/>
                <a:gd name="T100" fmla="*/ 265 w 591"/>
                <a:gd name="T101" fmla="*/ 85 h 251"/>
                <a:gd name="T102" fmla="*/ 243 w 591"/>
                <a:gd name="T103" fmla="*/ 95 h 251"/>
                <a:gd name="T104" fmla="*/ 224 w 591"/>
                <a:gd name="T105" fmla="*/ 81 h 251"/>
                <a:gd name="T106" fmla="*/ 231 w 591"/>
                <a:gd name="T107" fmla="*/ 104 h 251"/>
                <a:gd name="T108" fmla="*/ 127 w 591"/>
                <a:gd name="T109" fmla="*/ 90 h 251"/>
                <a:gd name="T110" fmla="*/ 139 w 591"/>
                <a:gd name="T111" fmla="*/ 96 h 251"/>
                <a:gd name="T112" fmla="*/ 132 w 591"/>
                <a:gd name="T113" fmla="*/ 85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591" h="251">
                  <a:moveTo>
                    <a:pt x="265" y="251"/>
                  </a:moveTo>
                  <a:cubicBezTo>
                    <a:pt x="266" y="251"/>
                    <a:pt x="267" y="250"/>
                    <a:pt x="268" y="250"/>
                  </a:cubicBezTo>
                  <a:cubicBezTo>
                    <a:pt x="276" y="243"/>
                    <a:pt x="285" y="237"/>
                    <a:pt x="294" y="231"/>
                  </a:cubicBezTo>
                  <a:cubicBezTo>
                    <a:pt x="295" y="230"/>
                    <a:pt x="295" y="230"/>
                    <a:pt x="297" y="231"/>
                  </a:cubicBezTo>
                  <a:cubicBezTo>
                    <a:pt x="305" y="237"/>
                    <a:pt x="314" y="244"/>
                    <a:pt x="323" y="250"/>
                  </a:cubicBezTo>
                  <a:cubicBezTo>
                    <a:pt x="324" y="250"/>
                    <a:pt x="324" y="251"/>
                    <a:pt x="325" y="251"/>
                  </a:cubicBezTo>
                  <a:cubicBezTo>
                    <a:pt x="325" y="250"/>
                    <a:pt x="324" y="249"/>
                    <a:pt x="324" y="249"/>
                  </a:cubicBezTo>
                  <a:cubicBezTo>
                    <a:pt x="321" y="238"/>
                    <a:pt x="318" y="228"/>
                    <a:pt x="314" y="218"/>
                  </a:cubicBezTo>
                  <a:cubicBezTo>
                    <a:pt x="314" y="216"/>
                    <a:pt x="314" y="216"/>
                    <a:pt x="315" y="215"/>
                  </a:cubicBezTo>
                  <a:cubicBezTo>
                    <a:pt x="324" y="209"/>
                    <a:pt x="333" y="202"/>
                    <a:pt x="342" y="196"/>
                  </a:cubicBezTo>
                  <a:cubicBezTo>
                    <a:pt x="342" y="195"/>
                    <a:pt x="343" y="195"/>
                    <a:pt x="344" y="194"/>
                  </a:cubicBezTo>
                  <a:cubicBezTo>
                    <a:pt x="342" y="194"/>
                    <a:pt x="342" y="194"/>
                    <a:pt x="341" y="194"/>
                  </a:cubicBezTo>
                  <a:cubicBezTo>
                    <a:pt x="330" y="194"/>
                    <a:pt x="319" y="194"/>
                    <a:pt x="309" y="194"/>
                  </a:cubicBezTo>
                  <a:cubicBezTo>
                    <a:pt x="307" y="194"/>
                    <a:pt x="306" y="194"/>
                    <a:pt x="306" y="192"/>
                  </a:cubicBezTo>
                  <a:cubicBezTo>
                    <a:pt x="304" y="185"/>
                    <a:pt x="301" y="178"/>
                    <a:pt x="299" y="170"/>
                  </a:cubicBezTo>
                  <a:cubicBezTo>
                    <a:pt x="298" y="167"/>
                    <a:pt x="296" y="163"/>
                    <a:pt x="295" y="159"/>
                  </a:cubicBezTo>
                  <a:cubicBezTo>
                    <a:pt x="295" y="160"/>
                    <a:pt x="294" y="161"/>
                    <a:pt x="294" y="161"/>
                  </a:cubicBezTo>
                  <a:cubicBezTo>
                    <a:pt x="291" y="172"/>
                    <a:pt x="288" y="182"/>
                    <a:pt x="284" y="192"/>
                  </a:cubicBezTo>
                  <a:cubicBezTo>
                    <a:pt x="284" y="194"/>
                    <a:pt x="283" y="194"/>
                    <a:pt x="281" y="194"/>
                  </a:cubicBezTo>
                  <a:cubicBezTo>
                    <a:pt x="271" y="194"/>
                    <a:pt x="260" y="194"/>
                    <a:pt x="249" y="194"/>
                  </a:cubicBezTo>
                  <a:cubicBezTo>
                    <a:pt x="248" y="194"/>
                    <a:pt x="248" y="194"/>
                    <a:pt x="247" y="194"/>
                  </a:cubicBezTo>
                  <a:cubicBezTo>
                    <a:pt x="248" y="195"/>
                    <a:pt x="248" y="196"/>
                    <a:pt x="249" y="196"/>
                  </a:cubicBezTo>
                  <a:cubicBezTo>
                    <a:pt x="258" y="202"/>
                    <a:pt x="266" y="209"/>
                    <a:pt x="275" y="215"/>
                  </a:cubicBezTo>
                  <a:cubicBezTo>
                    <a:pt x="276" y="216"/>
                    <a:pt x="276" y="216"/>
                    <a:pt x="276" y="218"/>
                  </a:cubicBezTo>
                  <a:cubicBezTo>
                    <a:pt x="275" y="221"/>
                    <a:pt x="273" y="225"/>
                    <a:pt x="272" y="229"/>
                  </a:cubicBezTo>
                  <a:cubicBezTo>
                    <a:pt x="270" y="236"/>
                    <a:pt x="268" y="244"/>
                    <a:pt x="265" y="251"/>
                  </a:cubicBezTo>
                  <a:close/>
                  <a:moveTo>
                    <a:pt x="492" y="67"/>
                  </a:moveTo>
                  <a:cubicBezTo>
                    <a:pt x="361" y="67"/>
                    <a:pt x="230" y="67"/>
                    <a:pt x="98" y="67"/>
                  </a:cubicBezTo>
                  <a:cubicBezTo>
                    <a:pt x="98" y="69"/>
                    <a:pt x="98" y="71"/>
                    <a:pt x="98" y="73"/>
                  </a:cubicBezTo>
                  <a:cubicBezTo>
                    <a:pt x="230" y="73"/>
                    <a:pt x="361" y="73"/>
                    <a:pt x="492" y="73"/>
                  </a:cubicBezTo>
                  <a:cubicBezTo>
                    <a:pt x="492" y="71"/>
                    <a:pt x="492" y="69"/>
                    <a:pt x="492" y="67"/>
                  </a:cubicBezTo>
                  <a:close/>
                  <a:moveTo>
                    <a:pt x="346" y="170"/>
                  </a:moveTo>
                  <a:cubicBezTo>
                    <a:pt x="346" y="170"/>
                    <a:pt x="346" y="170"/>
                    <a:pt x="346" y="171"/>
                  </a:cubicBezTo>
                  <a:cubicBezTo>
                    <a:pt x="352" y="175"/>
                    <a:pt x="358" y="179"/>
                    <a:pt x="364" y="184"/>
                  </a:cubicBezTo>
                  <a:cubicBezTo>
                    <a:pt x="362" y="191"/>
                    <a:pt x="359" y="198"/>
                    <a:pt x="357" y="206"/>
                  </a:cubicBezTo>
                  <a:cubicBezTo>
                    <a:pt x="363" y="201"/>
                    <a:pt x="369" y="196"/>
                    <a:pt x="376" y="192"/>
                  </a:cubicBezTo>
                  <a:cubicBezTo>
                    <a:pt x="382" y="196"/>
                    <a:pt x="388" y="201"/>
                    <a:pt x="394" y="205"/>
                  </a:cubicBezTo>
                  <a:cubicBezTo>
                    <a:pt x="394" y="204"/>
                    <a:pt x="394" y="204"/>
                    <a:pt x="394" y="204"/>
                  </a:cubicBezTo>
                  <a:cubicBezTo>
                    <a:pt x="392" y="198"/>
                    <a:pt x="390" y="192"/>
                    <a:pt x="388" y="186"/>
                  </a:cubicBezTo>
                  <a:cubicBezTo>
                    <a:pt x="387" y="184"/>
                    <a:pt x="387" y="183"/>
                    <a:pt x="389" y="182"/>
                  </a:cubicBezTo>
                  <a:cubicBezTo>
                    <a:pt x="394" y="179"/>
                    <a:pt x="399" y="175"/>
                    <a:pt x="404" y="172"/>
                  </a:cubicBezTo>
                  <a:cubicBezTo>
                    <a:pt x="404" y="171"/>
                    <a:pt x="405" y="171"/>
                    <a:pt x="405" y="170"/>
                  </a:cubicBezTo>
                  <a:cubicBezTo>
                    <a:pt x="405" y="170"/>
                    <a:pt x="405" y="170"/>
                    <a:pt x="405" y="170"/>
                  </a:cubicBezTo>
                  <a:cubicBezTo>
                    <a:pt x="404" y="170"/>
                    <a:pt x="404" y="170"/>
                    <a:pt x="403" y="170"/>
                  </a:cubicBezTo>
                  <a:cubicBezTo>
                    <a:pt x="397" y="170"/>
                    <a:pt x="391" y="170"/>
                    <a:pt x="385" y="170"/>
                  </a:cubicBezTo>
                  <a:cubicBezTo>
                    <a:pt x="383" y="170"/>
                    <a:pt x="382" y="170"/>
                    <a:pt x="382" y="168"/>
                  </a:cubicBezTo>
                  <a:cubicBezTo>
                    <a:pt x="380" y="162"/>
                    <a:pt x="378" y="156"/>
                    <a:pt x="376" y="151"/>
                  </a:cubicBezTo>
                  <a:cubicBezTo>
                    <a:pt x="376" y="150"/>
                    <a:pt x="376" y="149"/>
                    <a:pt x="375" y="148"/>
                  </a:cubicBezTo>
                  <a:cubicBezTo>
                    <a:pt x="373" y="155"/>
                    <a:pt x="371" y="161"/>
                    <a:pt x="369" y="168"/>
                  </a:cubicBezTo>
                  <a:cubicBezTo>
                    <a:pt x="369" y="170"/>
                    <a:pt x="368" y="170"/>
                    <a:pt x="366" y="170"/>
                  </a:cubicBezTo>
                  <a:cubicBezTo>
                    <a:pt x="359" y="170"/>
                    <a:pt x="353" y="170"/>
                    <a:pt x="346" y="170"/>
                  </a:cubicBezTo>
                  <a:close/>
                  <a:moveTo>
                    <a:pt x="199" y="207"/>
                  </a:moveTo>
                  <a:cubicBezTo>
                    <a:pt x="206" y="202"/>
                    <a:pt x="212" y="198"/>
                    <a:pt x="218" y="194"/>
                  </a:cubicBezTo>
                  <a:cubicBezTo>
                    <a:pt x="224" y="198"/>
                    <a:pt x="230" y="202"/>
                    <a:pt x="236" y="207"/>
                  </a:cubicBezTo>
                  <a:cubicBezTo>
                    <a:pt x="236" y="206"/>
                    <a:pt x="236" y="205"/>
                    <a:pt x="235" y="205"/>
                  </a:cubicBezTo>
                  <a:cubicBezTo>
                    <a:pt x="234" y="199"/>
                    <a:pt x="232" y="193"/>
                    <a:pt x="230" y="187"/>
                  </a:cubicBezTo>
                  <a:cubicBezTo>
                    <a:pt x="229" y="186"/>
                    <a:pt x="229" y="185"/>
                    <a:pt x="230" y="184"/>
                  </a:cubicBezTo>
                  <a:cubicBezTo>
                    <a:pt x="236" y="181"/>
                    <a:pt x="241" y="177"/>
                    <a:pt x="246" y="173"/>
                  </a:cubicBezTo>
                  <a:cubicBezTo>
                    <a:pt x="246" y="173"/>
                    <a:pt x="247" y="173"/>
                    <a:pt x="247" y="172"/>
                  </a:cubicBezTo>
                  <a:cubicBezTo>
                    <a:pt x="246" y="172"/>
                    <a:pt x="246" y="172"/>
                    <a:pt x="245" y="172"/>
                  </a:cubicBezTo>
                  <a:cubicBezTo>
                    <a:pt x="239" y="172"/>
                    <a:pt x="233" y="172"/>
                    <a:pt x="227" y="172"/>
                  </a:cubicBezTo>
                  <a:cubicBezTo>
                    <a:pt x="225" y="172"/>
                    <a:pt x="225" y="171"/>
                    <a:pt x="224" y="170"/>
                  </a:cubicBezTo>
                  <a:cubicBezTo>
                    <a:pt x="222" y="164"/>
                    <a:pt x="220" y="158"/>
                    <a:pt x="218" y="152"/>
                  </a:cubicBezTo>
                  <a:cubicBezTo>
                    <a:pt x="218" y="152"/>
                    <a:pt x="218" y="151"/>
                    <a:pt x="218" y="150"/>
                  </a:cubicBezTo>
                  <a:cubicBezTo>
                    <a:pt x="215" y="157"/>
                    <a:pt x="213" y="163"/>
                    <a:pt x="211" y="170"/>
                  </a:cubicBezTo>
                  <a:cubicBezTo>
                    <a:pt x="211" y="171"/>
                    <a:pt x="210" y="172"/>
                    <a:pt x="209" y="172"/>
                  </a:cubicBezTo>
                  <a:cubicBezTo>
                    <a:pt x="202" y="172"/>
                    <a:pt x="196" y="172"/>
                    <a:pt x="190" y="172"/>
                  </a:cubicBezTo>
                  <a:cubicBezTo>
                    <a:pt x="190" y="172"/>
                    <a:pt x="189" y="172"/>
                    <a:pt x="188" y="172"/>
                  </a:cubicBezTo>
                  <a:cubicBezTo>
                    <a:pt x="194" y="176"/>
                    <a:pt x="199" y="180"/>
                    <a:pt x="205" y="184"/>
                  </a:cubicBezTo>
                  <a:cubicBezTo>
                    <a:pt x="206" y="185"/>
                    <a:pt x="206" y="186"/>
                    <a:pt x="206" y="187"/>
                  </a:cubicBezTo>
                  <a:cubicBezTo>
                    <a:pt x="205" y="187"/>
                    <a:pt x="205" y="188"/>
                    <a:pt x="205" y="188"/>
                  </a:cubicBezTo>
                  <a:cubicBezTo>
                    <a:pt x="203" y="194"/>
                    <a:pt x="201" y="201"/>
                    <a:pt x="199" y="207"/>
                  </a:cubicBezTo>
                  <a:close/>
                  <a:moveTo>
                    <a:pt x="459" y="173"/>
                  </a:moveTo>
                  <a:cubicBezTo>
                    <a:pt x="462" y="176"/>
                    <a:pt x="464" y="178"/>
                    <a:pt x="467" y="180"/>
                  </a:cubicBezTo>
                  <a:cubicBezTo>
                    <a:pt x="473" y="185"/>
                    <a:pt x="479" y="187"/>
                    <a:pt x="487" y="186"/>
                  </a:cubicBezTo>
                  <a:cubicBezTo>
                    <a:pt x="497" y="185"/>
                    <a:pt x="505" y="180"/>
                    <a:pt x="512" y="173"/>
                  </a:cubicBezTo>
                  <a:cubicBezTo>
                    <a:pt x="513" y="173"/>
                    <a:pt x="513" y="173"/>
                    <a:pt x="513" y="173"/>
                  </a:cubicBezTo>
                  <a:cubicBezTo>
                    <a:pt x="496" y="160"/>
                    <a:pt x="478" y="162"/>
                    <a:pt x="459" y="173"/>
                  </a:cubicBezTo>
                  <a:close/>
                  <a:moveTo>
                    <a:pt x="174" y="183"/>
                  </a:moveTo>
                  <a:cubicBezTo>
                    <a:pt x="157" y="175"/>
                    <a:pt x="129" y="183"/>
                    <a:pt x="122" y="197"/>
                  </a:cubicBezTo>
                  <a:cubicBezTo>
                    <a:pt x="131" y="201"/>
                    <a:pt x="140" y="204"/>
                    <a:pt x="150" y="203"/>
                  </a:cubicBezTo>
                  <a:cubicBezTo>
                    <a:pt x="162" y="201"/>
                    <a:pt x="169" y="194"/>
                    <a:pt x="174" y="183"/>
                  </a:cubicBezTo>
                  <a:close/>
                  <a:moveTo>
                    <a:pt x="0" y="47"/>
                  </a:moveTo>
                  <a:cubicBezTo>
                    <a:pt x="0" y="55"/>
                    <a:pt x="1" y="62"/>
                    <a:pt x="5" y="68"/>
                  </a:cubicBezTo>
                  <a:cubicBezTo>
                    <a:pt x="8" y="76"/>
                    <a:pt x="14" y="82"/>
                    <a:pt x="23" y="84"/>
                  </a:cubicBezTo>
                  <a:cubicBezTo>
                    <a:pt x="27" y="85"/>
                    <a:pt x="32" y="86"/>
                    <a:pt x="37" y="85"/>
                  </a:cubicBezTo>
                  <a:cubicBezTo>
                    <a:pt x="32" y="64"/>
                    <a:pt x="22" y="51"/>
                    <a:pt x="0" y="47"/>
                  </a:cubicBezTo>
                  <a:close/>
                  <a:moveTo>
                    <a:pt x="131" y="173"/>
                  </a:moveTo>
                  <a:cubicBezTo>
                    <a:pt x="114" y="161"/>
                    <a:pt x="91" y="161"/>
                    <a:pt x="78" y="173"/>
                  </a:cubicBezTo>
                  <a:cubicBezTo>
                    <a:pt x="84" y="179"/>
                    <a:pt x="91" y="183"/>
                    <a:pt x="99" y="185"/>
                  </a:cubicBezTo>
                  <a:cubicBezTo>
                    <a:pt x="105" y="187"/>
                    <a:pt x="111" y="187"/>
                    <a:pt x="116" y="184"/>
                  </a:cubicBezTo>
                  <a:cubicBezTo>
                    <a:pt x="122" y="182"/>
                    <a:pt x="127" y="178"/>
                    <a:pt x="131" y="173"/>
                  </a:cubicBezTo>
                  <a:close/>
                  <a:moveTo>
                    <a:pt x="417" y="183"/>
                  </a:moveTo>
                  <a:cubicBezTo>
                    <a:pt x="420" y="191"/>
                    <a:pt x="425" y="197"/>
                    <a:pt x="433" y="201"/>
                  </a:cubicBezTo>
                  <a:cubicBezTo>
                    <a:pt x="440" y="204"/>
                    <a:pt x="448" y="203"/>
                    <a:pt x="455" y="202"/>
                  </a:cubicBezTo>
                  <a:cubicBezTo>
                    <a:pt x="460" y="201"/>
                    <a:pt x="464" y="199"/>
                    <a:pt x="468" y="196"/>
                  </a:cubicBezTo>
                  <a:cubicBezTo>
                    <a:pt x="462" y="189"/>
                    <a:pt x="455" y="183"/>
                    <a:pt x="446" y="181"/>
                  </a:cubicBezTo>
                  <a:cubicBezTo>
                    <a:pt x="436" y="179"/>
                    <a:pt x="426" y="180"/>
                    <a:pt x="417" y="183"/>
                  </a:cubicBezTo>
                  <a:close/>
                  <a:moveTo>
                    <a:pt x="554" y="85"/>
                  </a:moveTo>
                  <a:cubicBezTo>
                    <a:pt x="566" y="86"/>
                    <a:pt x="576" y="83"/>
                    <a:pt x="583" y="73"/>
                  </a:cubicBezTo>
                  <a:cubicBezTo>
                    <a:pt x="587" y="68"/>
                    <a:pt x="590" y="61"/>
                    <a:pt x="590" y="54"/>
                  </a:cubicBezTo>
                  <a:cubicBezTo>
                    <a:pt x="591" y="52"/>
                    <a:pt x="591" y="50"/>
                    <a:pt x="591" y="47"/>
                  </a:cubicBezTo>
                  <a:cubicBezTo>
                    <a:pt x="569" y="51"/>
                    <a:pt x="559" y="64"/>
                    <a:pt x="554" y="85"/>
                  </a:cubicBezTo>
                  <a:close/>
                  <a:moveTo>
                    <a:pt x="576" y="95"/>
                  </a:moveTo>
                  <a:cubicBezTo>
                    <a:pt x="560" y="92"/>
                    <a:pt x="536" y="105"/>
                    <a:pt x="531" y="122"/>
                  </a:cubicBezTo>
                  <a:cubicBezTo>
                    <a:pt x="538" y="125"/>
                    <a:pt x="545" y="126"/>
                    <a:pt x="552" y="124"/>
                  </a:cubicBezTo>
                  <a:cubicBezTo>
                    <a:pt x="561" y="121"/>
                    <a:pt x="567" y="115"/>
                    <a:pt x="571" y="107"/>
                  </a:cubicBezTo>
                  <a:cubicBezTo>
                    <a:pt x="574" y="104"/>
                    <a:pt x="575" y="100"/>
                    <a:pt x="576" y="95"/>
                  </a:cubicBezTo>
                  <a:close/>
                  <a:moveTo>
                    <a:pt x="15" y="95"/>
                  </a:moveTo>
                  <a:cubicBezTo>
                    <a:pt x="15" y="96"/>
                    <a:pt x="15" y="96"/>
                    <a:pt x="15" y="96"/>
                  </a:cubicBezTo>
                  <a:cubicBezTo>
                    <a:pt x="17" y="104"/>
                    <a:pt x="20" y="110"/>
                    <a:pt x="25" y="116"/>
                  </a:cubicBezTo>
                  <a:cubicBezTo>
                    <a:pt x="32" y="123"/>
                    <a:pt x="40" y="126"/>
                    <a:pt x="50" y="125"/>
                  </a:cubicBezTo>
                  <a:cubicBezTo>
                    <a:pt x="54" y="125"/>
                    <a:pt x="57" y="123"/>
                    <a:pt x="60" y="123"/>
                  </a:cubicBezTo>
                  <a:cubicBezTo>
                    <a:pt x="49" y="102"/>
                    <a:pt x="36" y="94"/>
                    <a:pt x="15" y="95"/>
                  </a:cubicBezTo>
                  <a:close/>
                  <a:moveTo>
                    <a:pt x="92" y="152"/>
                  </a:moveTo>
                  <a:cubicBezTo>
                    <a:pt x="84" y="144"/>
                    <a:pt x="75" y="137"/>
                    <a:pt x="63" y="135"/>
                  </a:cubicBezTo>
                  <a:cubicBezTo>
                    <a:pt x="56" y="134"/>
                    <a:pt x="48" y="135"/>
                    <a:pt x="41" y="138"/>
                  </a:cubicBezTo>
                  <a:cubicBezTo>
                    <a:pt x="46" y="146"/>
                    <a:pt x="52" y="152"/>
                    <a:pt x="60" y="157"/>
                  </a:cubicBezTo>
                  <a:cubicBezTo>
                    <a:pt x="70" y="162"/>
                    <a:pt x="83" y="160"/>
                    <a:pt x="92" y="152"/>
                  </a:cubicBezTo>
                  <a:close/>
                  <a:moveTo>
                    <a:pt x="499" y="152"/>
                  </a:moveTo>
                  <a:cubicBezTo>
                    <a:pt x="508" y="160"/>
                    <a:pt x="520" y="162"/>
                    <a:pt x="530" y="157"/>
                  </a:cubicBezTo>
                  <a:cubicBezTo>
                    <a:pt x="537" y="154"/>
                    <a:pt x="542" y="149"/>
                    <a:pt x="546" y="144"/>
                  </a:cubicBezTo>
                  <a:cubicBezTo>
                    <a:pt x="547" y="142"/>
                    <a:pt x="549" y="140"/>
                    <a:pt x="550" y="138"/>
                  </a:cubicBezTo>
                  <a:cubicBezTo>
                    <a:pt x="535" y="130"/>
                    <a:pt x="510" y="137"/>
                    <a:pt x="499" y="152"/>
                  </a:cubicBezTo>
                  <a:close/>
                  <a:moveTo>
                    <a:pt x="560" y="50"/>
                  </a:moveTo>
                  <a:cubicBezTo>
                    <a:pt x="578" y="36"/>
                    <a:pt x="578" y="14"/>
                    <a:pt x="562" y="0"/>
                  </a:cubicBezTo>
                  <a:cubicBezTo>
                    <a:pt x="549" y="18"/>
                    <a:pt x="549" y="32"/>
                    <a:pt x="560" y="50"/>
                  </a:cubicBezTo>
                  <a:close/>
                  <a:moveTo>
                    <a:pt x="31" y="50"/>
                  </a:moveTo>
                  <a:cubicBezTo>
                    <a:pt x="42" y="35"/>
                    <a:pt x="41" y="13"/>
                    <a:pt x="29" y="0"/>
                  </a:cubicBezTo>
                  <a:cubicBezTo>
                    <a:pt x="13" y="14"/>
                    <a:pt x="13" y="36"/>
                    <a:pt x="31" y="50"/>
                  </a:cubicBezTo>
                  <a:close/>
                  <a:moveTo>
                    <a:pt x="175" y="174"/>
                  </a:moveTo>
                  <a:cubicBezTo>
                    <a:pt x="175" y="158"/>
                    <a:pt x="157" y="140"/>
                    <a:pt x="143" y="141"/>
                  </a:cubicBezTo>
                  <a:cubicBezTo>
                    <a:pt x="140" y="164"/>
                    <a:pt x="155" y="175"/>
                    <a:pt x="175" y="174"/>
                  </a:cubicBezTo>
                  <a:close/>
                  <a:moveTo>
                    <a:pt x="504" y="101"/>
                  </a:moveTo>
                  <a:cubicBezTo>
                    <a:pt x="496" y="107"/>
                    <a:pt x="490" y="114"/>
                    <a:pt x="490" y="124"/>
                  </a:cubicBezTo>
                  <a:cubicBezTo>
                    <a:pt x="489" y="131"/>
                    <a:pt x="491" y="138"/>
                    <a:pt x="493" y="145"/>
                  </a:cubicBezTo>
                  <a:cubicBezTo>
                    <a:pt x="511" y="136"/>
                    <a:pt x="518" y="119"/>
                    <a:pt x="504" y="101"/>
                  </a:cubicBezTo>
                  <a:close/>
                  <a:moveTo>
                    <a:pt x="67" y="116"/>
                  </a:moveTo>
                  <a:cubicBezTo>
                    <a:pt x="79" y="105"/>
                    <a:pt x="79" y="80"/>
                    <a:pt x="68" y="71"/>
                  </a:cubicBezTo>
                  <a:cubicBezTo>
                    <a:pt x="49" y="85"/>
                    <a:pt x="53" y="104"/>
                    <a:pt x="67" y="116"/>
                  </a:cubicBezTo>
                  <a:close/>
                  <a:moveTo>
                    <a:pt x="58" y="38"/>
                  </a:moveTo>
                  <a:cubicBezTo>
                    <a:pt x="50" y="41"/>
                    <a:pt x="43" y="46"/>
                    <a:pt x="40" y="56"/>
                  </a:cubicBezTo>
                  <a:cubicBezTo>
                    <a:pt x="37" y="65"/>
                    <a:pt x="41" y="73"/>
                    <a:pt x="46" y="81"/>
                  </a:cubicBezTo>
                  <a:cubicBezTo>
                    <a:pt x="62" y="67"/>
                    <a:pt x="65" y="53"/>
                    <a:pt x="58" y="38"/>
                  </a:cubicBezTo>
                  <a:close/>
                  <a:moveTo>
                    <a:pt x="98" y="145"/>
                  </a:moveTo>
                  <a:cubicBezTo>
                    <a:pt x="106" y="130"/>
                    <a:pt x="100" y="109"/>
                    <a:pt x="87" y="101"/>
                  </a:cubicBezTo>
                  <a:cubicBezTo>
                    <a:pt x="82" y="108"/>
                    <a:pt x="78" y="116"/>
                    <a:pt x="80" y="125"/>
                  </a:cubicBezTo>
                  <a:cubicBezTo>
                    <a:pt x="82" y="135"/>
                    <a:pt x="89" y="140"/>
                    <a:pt x="98" y="145"/>
                  </a:cubicBezTo>
                  <a:close/>
                  <a:moveTo>
                    <a:pt x="522" y="71"/>
                  </a:moveTo>
                  <a:cubicBezTo>
                    <a:pt x="517" y="78"/>
                    <a:pt x="514" y="85"/>
                    <a:pt x="514" y="93"/>
                  </a:cubicBezTo>
                  <a:cubicBezTo>
                    <a:pt x="515" y="102"/>
                    <a:pt x="518" y="109"/>
                    <a:pt x="523" y="116"/>
                  </a:cubicBezTo>
                  <a:cubicBezTo>
                    <a:pt x="539" y="103"/>
                    <a:pt x="541" y="84"/>
                    <a:pt x="522" y="71"/>
                  </a:cubicBezTo>
                  <a:close/>
                  <a:moveTo>
                    <a:pt x="456" y="164"/>
                  </a:moveTo>
                  <a:cubicBezTo>
                    <a:pt x="480" y="160"/>
                    <a:pt x="486" y="142"/>
                    <a:pt x="478" y="125"/>
                  </a:cubicBezTo>
                  <a:cubicBezTo>
                    <a:pt x="463" y="129"/>
                    <a:pt x="453" y="148"/>
                    <a:pt x="456" y="164"/>
                  </a:cubicBezTo>
                  <a:close/>
                  <a:moveTo>
                    <a:pt x="416" y="174"/>
                  </a:moveTo>
                  <a:cubicBezTo>
                    <a:pt x="426" y="174"/>
                    <a:pt x="435" y="173"/>
                    <a:pt x="442" y="165"/>
                  </a:cubicBezTo>
                  <a:cubicBezTo>
                    <a:pt x="448" y="158"/>
                    <a:pt x="448" y="150"/>
                    <a:pt x="448" y="141"/>
                  </a:cubicBezTo>
                  <a:cubicBezTo>
                    <a:pt x="430" y="143"/>
                    <a:pt x="420" y="153"/>
                    <a:pt x="416" y="174"/>
                  </a:cubicBezTo>
                  <a:close/>
                  <a:moveTo>
                    <a:pt x="113" y="124"/>
                  </a:moveTo>
                  <a:cubicBezTo>
                    <a:pt x="103" y="141"/>
                    <a:pt x="115" y="163"/>
                    <a:pt x="134" y="164"/>
                  </a:cubicBezTo>
                  <a:cubicBezTo>
                    <a:pt x="135" y="155"/>
                    <a:pt x="134" y="147"/>
                    <a:pt x="130" y="139"/>
                  </a:cubicBezTo>
                  <a:cubicBezTo>
                    <a:pt x="126" y="132"/>
                    <a:pt x="120" y="128"/>
                    <a:pt x="113" y="124"/>
                  </a:cubicBezTo>
                  <a:close/>
                  <a:moveTo>
                    <a:pt x="532" y="38"/>
                  </a:moveTo>
                  <a:cubicBezTo>
                    <a:pt x="529" y="43"/>
                    <a:pt x="528" y="54"/>
                    <a:pt x="530" y="60"/>
                  </a:cubicBezTo>
                  <a:cubicBezTo>
                    <a:pt x="533" y="69"/>
                    <a:pt x="538" y="75"/>
                    <a:pt x="545" y="81"/>
                  </a:cubicBezTo>
                  <a:cubicBezTo>
                    <a:pt x="558" y="66"/>
                    <a:pt x="551" y="42"/>
                    <a:pt x="532" y="38"/>
                  </a:cubicBezTo>
                  <a:close/>
                  <a:moveTo>
                    <a:pt x="159" y="81"/>
                  </a:moveTo>
                  <a:cubicBezTo>
                    <a:pt x="159" y="84"/>
                    <a:pt x="160" y="86"/>
                    <a:pt x="160" y="88"/>
                  </a:cubicBezTo>
                  <a:cubicBezTo>
                    <a:pt x="161" y="89"/>
                    <a:pt x="160" y="90"/>
                    <a:pt x="160" y="90"/>
                  </a:cubicBezTo>
                  <a:cubicBezTo>
                    <a:pt x="158" y="92"/>
                    <a:pt x="156" y="93"/>
                    <a:pt x="154" y="95"/>
                  </a:cubicBezTo>
                  <a:cubicBezTo>
                    <a:pt x="157" y="95"/>
                    <a:pt x="159" y="95"/>
                    <a:pt x="161" y="96"/>
                  </a:cubicBezTo>
                  <a:cubicBezTo>
                    <a:pt x="162" y="96"/>
                    <a:pt x="163" y="96"/>
                    <a:pt x="164" y="98"/>
                  </a:cubicBezTo>
                  <a:cubicBezTo>
                    <a:pt x="165" y="99"/>
                    <a:pt x="166" y="101"/>
                    <a:pt x="166" y="104"/>
                  </a:cubicBezTo>
                  <a:cubicBezTo>
                    <a:pt x="167" y="101"/>
                    <a:pt x="168" y="99"/>
                    <a:pt x="169" y="97"/>
                  </a:cubicBezTo>
                  <a:cubicBezTo>
                    <a:pt x="170" y="96"/>
                    <a:pt x="170" y="96"/>
                    <a:pt x="172" y="96"/>
                  </a:cubicBezTo>
                  <a:cubicBezTo>
                    <a:pt x="174" y="95"/>
                    <a:pt x="176" y="95"/>
                    <a:pt x="178" y="95"/>
                  </a:cubicBezTo>
                  <a:cubicBezTo>
                    <a:pt x="176" y="93"/>
                    <a:pt x="175" y="92"/>
                    <a:pt x="173" y="90"/>
                  </a:cubicBezTo>
                  <a:cubicBezTo>
                    <a:pt x="172" y="90"/>
                    <a:pt x="172" y="89"/>
                    <a:pt x="172" y="88"/>
                  </a:cubicBezTo>
                  <a:cubicBezTo>
                    <a:pt x="173" y="86"/>
                    <a:pt x="173" y="84"/>
                    <a:pt x="174" y="81"/>
                  </a:cubicBezTo>
                  <a:cubicBezTo>
                    <a:pt x="171" y="82"/>
                    <a:pt x="170" y="84"/>
                    <a:pt x="168" y="85"/>
                  </a:cubicBezTo>
                  <a:cubicBezTo>
                    <a:pt x="167" y="85"/>
                    <a:pt x="166" y="85"/>
                    <a:pt x="165" y="85"/>
                  </a:cubicBezTo>
                  <a:cubicBezTo>
                    <a:pt x="163" y="84"/>
                    <a:pt x="161" y="82"/>
                    <a:pt x="159" y="81"/>
                  </a:cubicBezTo>
                  <a:close/>
                  <a:moveTo>
                    <a:pt x="340" y="95"/>
                  </a:moveTo>
                  <a:cubicBezTo>
                    <a:pt x="338" y="93"/>
                    <a:pt x="336" y="92"/>
                    <a:pt x="335" y="91"/>
                  </a:cubicBezTo>
                  <a:cubicBezTo>
                    <a:pt x="333" y="90"/>
                    <a:pt x="333" y="89"/>
                    <a:pt x="334" y="87"/>
                  </a:cubicBezTo>
                  <a:cubicBezTo>
                    <a:pt x="334" y="85"/>
                    <a:pt x="334" y="83"/>
                    <a:pt x="335" y="81"/>
                  </a:cubicBezTo>
                  <a:cubicBezTo>
                    <a:pt x="333" y="82"/>
                    <a:pt x="331" y="83"/>
                    <a:pt x="329" y="85"/>
                  </a:cubicBezTo>
                  <a:cubicBezTo>
                    <a:pt x="328" y="85"/>
                    <a:pt x="327" y="85"/>
                    <a:pt x="326" y="85"/>
                  </a:cubicBezTo>
                  <a:cubicBezTo>
                    <a:pt x="325" y="83"/>
                    <a:pt x="323" y="82"/>
                    <a:pt x="320" y="81"/>
                  </a:cubicBezTo>
                  <a:cubicBezTo>
                    <a:pt x="321" y="84"/>
                    <a:pt x="321" y="86"/>
                    <a:pt x="322" y="88"/>
                  </a:cubicBezTo>
                  <a:cubicBezTo>
                    <a:pt x="322" y="89"/>
                    <a:pt x="322" y="90"/>
                    <a:pt x="321" y="90"/>
                  </a:cubicBezTo>
                  <a:cubicBezTo>
                    <a:pt x="319" y="92"/>
                    <a:pt x="318" y="93"/>
                    <a:pt x="316" y="95"/>
                  </a:cubicBezTo>
                  <a:cubicBezTo>
                    <a:pt x="318" y="95"/>
                    <a:pt x="320" y="95"/>
                    <a:pt x="323" y="96"/>
                  </a:cubicBezTo>
                  <a:cubicBezTo>
                    <a:pt x="324" y="96"/>
                    <a:pt x="325" y="96"/>
                    <a:pt x="325" y="97"/>
                  </a:cubicBezTo>
                  <a:cubicBezTo>
                    <a:pt x="326" y="99"/>
                    <a:pt x="327" y="101"/>
                    <a:pt x="328" y="104"/>
                  </a:cubicBezTo>
                  <a:cubicBezTo>
                    <a:pt x="329" y="101"/>
                    <a:pt x="330" y="100"/>
                    <a:pt x="330" y="98"/>
                  </a:cubicBezTo>
                  <a:cubicBezTo>
                    <a:pt x="331" y="96"/>
                    <a:pt x="332" y="95"/>
                    <a:pt x="333" y="95"/>
                  </a:cubicBezTo>
                  <a:cubicBezTo>
                    <a:pt x="335" y="96"/>
                    <a:pt x="337" y="95"/>
                    <a:pt x="340" y="95"/>
                  </a:cubicBezTo>
                  <a:close/>
                  <a:moveTo>
                    <a:pt x="399" y="81"/>
                  </a:moveTo>
                  <a:cubicBezTo>
                    <a:pt x="397" y="82"/>
                    <a:pt x="395" y="84"/>
                    <a:pt x="393" y="85"/>
                  </a:cubicBezTo>
                  <a:cubicBezTo>
                    <a:pt x="393" y="85"/>
                    <a:pt x="392" y="85"/>
                    <a:pt x="391" y="85"/>
                  </a:cubicBezTo>
                  <a:cubicBezTo>
                    <a:pt x="389" y="84"/>
                    <a:pt x="387" y="82"/>
                    <a:pt x="385" y="81"/>
                  </a:cubicBezTo>
                  <a:cubicBezTo>
                    <a:pt x="385" y="83"/>
                    <a:pt x="386" y="85"/>
                    <a:pt x="386" y="87"/>
                  </a:cubicBezTo>
                  <a:cubicBezTo>
                    <a:pt x="387" y="89"/>
                    <a:pt x="386" y="90"/>
                    <a:pt x="385" y="91"/>
                  </a:cubicBezTo>
                  <a:cubicBezTo>
                    <a:pt x="384" y="92"/>
                    <a:pt x="382" y="93"/>
                    <a:pt x="380" y="95"/>
                  </a:cubicBezTo>
                  <a:cubicBezTo>
                    <a:pt x="383" y="95"/>
                    <a:pt x="385" y="95"/>
                    <a:pt x="387" y="96"/>
                  </a:cubicBezTo>
                  <a:cubicBezTo>
                    <a:pt x="388" y="96"/>
                    <a:pt x="389" y="96"/>
                    <a:pt x="390" y="97"/>
                  </a:cubicBezTo>
                  <a:cubicBezTo>
                    <a:pt x="390" y="99"/>
                    <a:pt x="391" y="101"/>
                    <a:pt x="392" y="104"/>
                  </a:cubicBezTo>
                  <a:cubicBezTo>
                    <a:pt x="393" y="101"/>
                    <a:pt x="394" y="100"/>
                    <a:pt x="395" y="98"/>
                  </a:cubicBezTo>
                  <a:cubicBezTo>
                    <a:pt x="395" y="96"/>
                    <a:pt x="396" y="95"/>
                    <a:pt x="398" y="95"/>
                  </a:cubicBezTo>
                  <a:cubicBezTo>
                    <a:pt x="400" y="96"/>
                    <a:pt x="402" y="95"/>
                    <a:pt x="404" y="95"/>
                  </a:cubicBezTo>
                  <a:cubicBezTo>
                    <a:pt x="402" y="93"/>
                    <a:pt x="400" y="92"/>
                    <a:pt x="399" y="90"/>
                  </a:cubicBezTo>
                  <a:cubicBezTo>
                    <a:pt x="398" y="90"/>
                    <a:pt x="398" y="89"/>
                    <a:pt x="398" y="88"/>
                  </a:cubicBezTo>
                  <a:cubicBezTo>
                    <a:pt x="398" y="86"/>
                    <a:pt x="399" y="84"/>
                    <a:pt x="399" y="81"/>
                  </a:cubicBezTo>
                  <a:close/>
                  <a:moveTo>
                    <a:pt x="303" y="81"/>
                  </a:moveTo>
                  <a:cubicBezTo>
                    <a:pt x="301" y="82"/>
                    <a:pt x="299" y="83"/>
                    <a:pt x="297" y="85"/>
                  </a:cubicBezTo>
                  <a:cubicBezTo>
                    <a:pt x="296" y="85"/>
                    <a:pt x="295" y="85"/>
                    <a:pt x="294" y="85"/>
                  </a:cubicBezTo>
                  <a:cubicBezTo>
                    <a:pt x="292" y="83"/>
                    <a:pt x="290" y="82"/>
                    <a:pt x="288" y="81"/>
                  </a:cubicBezTo>
                  <a:cubicBezTo>
                    <a:pt x="289" y="84"/>
                    <a:pt x="289" y="86"/>
                    <a:pt x="290" y="88"/>
                  </a:cubicBezTo>
                  <a:cubicBezTo>
                    <a:pt x="290" y="89"/>
                    <a:pt x="290" y="90"/>
                    <a:pt x="289" y="90"/>
                  </a:cubicBezTo>
                  <a:cubicBezTo>
                    <a:pt x="287" y="92"/>
                    <a:pt x="286" y="93"/>
                    <a:pt x="284" y="95"/>
                  </a:cubicBezTo>
                  <a:cubicBezTo>
                    <a:pt x="286" y="95"/>
                    <a:pt x="288" y="96"/>
                    <a:pt x="290" y="95"/>
                  </a:cubicBezTo>
                  <a:cubicBezTo>
                    <a:pt x="292" y="95"/>
                    <a:pt x="292" y="96"/>
                    <a:pt x="293" y="98"/>
                  </a:cubicBezTo>
                  <a:cubicBezTo>
                    <a:pt x="294" y="100"/>
                    <a:pt x="295" y="101"/>
                    <a:pt x="295" y="104"/>
                  </a:cubicBezTo>
                  <a:cubicBezTo>
                    <a:pt x="296" y="101"/>
                    <a:pt x="297" y="99"/>
                    <a:pt x="298" y="97"/>
                  </a:cubicBezTo>
                  <a:cubicBezTo>
                    <a:pt x="299" y="96"/>
                    <a:pt x="299" y="96"/>
                    <a:pt x="300" y="96"/>
                  </a:cubicBezTo>
                  <a:cubicBezTo>
                    <a:pt x="303" y="95"/>
                    <a:pt x="305" y="95"/>
                    <a:pt x="307" y="95"/>
                  </a:cubicBezTo>
                  <a:cubicBezTo>
                    <a:pt x="305" y="93"/>
                    <a:pt x="304" y="92"/>
                    <a:pt x="302" y="90"/>
                  </a:cubicBezTo>
                  <a:cubicBezTo>
                    <a:pt x="301" y="90"/>
                    <a:pt x="301" y="89"/>
                    <a:pt x="301" y="88"/>
                  </a:cubicBezTo>
                  <a:cubicBezTo>
                    <a:pt x="302" y="86"/>
                    <a:pt x="302" y="84"/>
                    <a:pt x="303" y="81"/>
                  </a:cubicBezTo>
                  <a:close/>
                  <a:moveTo>
                    <a:pt x="445" y="95"/>
                  </a:moveTo>
                  <a:cubicBezTo>
                    <a:pt x="447" y="95"/>
                    <a:pt x="449" y="96"/>
                    <a:pt x="451" y="95"/>
                  </a:cubicBezTo>
                  <a:cubicBezTo>
                    <a:pt x="453" y="95"/>
                    <a:pt x="454" y="96"/>
                    <a:pt x="454" y="98"/>
                  </a:cubicBezTo>
                  <a:cubicBezTo>
                    <a:pt x="455" y="100"/>
                    <a:pt x="456" y="101"/>
                    <a:pt x="457" y="104"/>
                  </a:cubicBezTo>
                  <a:cubicBezTo>
                    <a:pt x="458" y="101"/>
                    <a:pt x="459" y="99"/>
                    <a:pt x="459" y="97"/>
                  </a:cubicBezTo>
                  <a:cubicBezTo>
                    <a:pt x="460" y="96"/>
                    <a:pt x="460" y="96"/>
                    <a:pt x="462" y="96"/>
                  </a:cubicBezTo>
                  <a:cubicBezTo>
                    <a:pt x="464" y="95"/>
                    <a:pt x="466" y="95"/>
                    <a:pt x="468" y="95"/>
                  </a:cubicBezTo>
                  <a:cubicBezTo>
                    <a:pt x="466" y="93"/>
                    <a:pt x="465" y="92"/>
                    <a:pt x="463" y="90"/>
                  </a:cubicBezTo>
                  <a:cubicBezTo>
                    <a:pt x="463" y="90"/>
                    <a:pt x="462" y="89"/>
                    <a:pt x="462" y="88"/>
                  </a:cubicBezTo>
                  <a:cubicBezTo>
                    <a:pt x="463" y="86"/>
                    <a:pt x="463" y="84"/>
                    <a:pt x="464" y="81"/>
                  </a:cubicBezTo>
                  <a:cubicBezTo>
                    <a:pt x="462" y="82"/>
                    <a:pt x="460" y="83"/>
                    <a:pt x="458" y="85"/>
                  </a:cubicBezTo>
                  <a:cubicBezTo>
                    <a:pt x="457" y="85"/>
                    <a:pt x="456" y="85"/>
                    <a:pt x="455" y="85"/>
                  </a:cubicBezTo>
                  <a:cubicBezTo>
                    <a:pt x="453" y="83"/>
                    <a:pt x="452" y="82"/>
                    <a:pt x="449" y="81"/>
                  </a:cubicBezTo>
                  <a:cubicBezTo>
                    <a:pt x="450" y="84"/>
                    <a:pt x="450" y="86"/>
                    <a:pt x="451" y="88"/>
                  </a:cubicBezTo>
                  <a:cubicBezTo>
                    <a:pt x="451" y="89"/>
                    <a:pt x="451" y="90"/>
                    <a:pt x="450" y="90"/>
                  </a:cubicBezTo>
                  <a:cubicBezTo>
                    <a:pt x="448" y="92"/>
                    <a:pt x="447" y="93"/>
                    <a:pt x="445" y="95"/>
                  </a:cubicBezTo>
                  <a:close/>
                  <a:moveTo>
                    <a:pt x="424" y="104"/>
                  </a:moveTo>
                  <a:cubicBezTo>
                    <a:pt x="425" y="101"/>
                    <a:pt x="426" y="100"/>
                    <a:pt x="427" y="98"/>
                  </a:cubicBezTo>
                  <a:cubicBezTo>
                    <a:pt x="427" y="96"/>
                    <a:pt x="428" y="95"/>
                    <a:pt x="430" y="95"/>
                  </a:cubicBezTo>
                  <a:cubicBezTo>
                    <a:pt x="432" y="96"/>
                    <a:pt x="434" y="95"/>
                    <a:pt x="436" y="95"/>
                  </a:cubicBezTo>
                  <a:cubicBezTo>
                    <a:pt x="434" y="93"/>
                    <a:pt x="433" y="92"/>
                    <a:pt x="431" y="90"/>
                  </a:cubicBezTo>
                  <a:cubicBezTo>
                    <a:pt x="430" y="90"/>
                    <a:pt x="430" y="89"/>
                    <a:pt x="430" y="88"/>
                  </a:cubicBezTo>
                  <a:cubicBezTo>
                    <a:pt x="431" y="86"/>
                    <a:pt x="431" y="84"/>
                    <a:pt x="432" y="81"/>
                  </a:cubicBezTo>
                  <a:cubicBezTo>
                    <a:pt x="429" y="82"/>
                    <a:pt x="428" y="84"/>
                    <a:pt x="426" y="85"/>
                  </a:cubicBezTo>
                  <a:cubicBezTo>
                    <a:pt x="425" y="85"/>
                    <a:pt x="424" y="85"/>
                    <a:pt x="423" y="85"/>
                  </a:cubicBezTo>
                  <a:cubicBezTo>
                    <a:pt x="421" y="84"/>
                    <a:pt x="419" y="82"/>
                    <a:pt x="417" y="81"/>
                  </a:cubicBezTo>
                  <a:cubicBezTo>
                    <a:pt x="418" y="83"/>
                    <a:pt x="418" y="85"/>
                    <a:pt x="418" y="87"/>
                  </a:cubicBezTo>
                  <a:cubicBezTo>
                    <a:pt x="419" y="89"/>
                    <a:pt x="419" y="90"/>
                    <a:pt x="417" y="91"/>
                  </a:cubicBezTo>
                  <a:cubicBezTo>
                    <a:pt x="416" y="92"/>
                    <a:pt x="414" y="93"/>
                    <a:pt x="413" y="95"/>
                  </a:cubicBezTo>
                  <a:cubicBezTo>
                    <a:pt x="415" y="95"/>
                    <a:pt x="417" y="95"/>
                    <a:pt x="419" y="95"/>
                  </a:cubicBezTo>
                  <a:cubicBezTo>
                    <a:pt x="421" y="96"/>
                    <a:pt x="421" y="96"/>
                    <a:pt x="422" y="98"/>
                  </a:cubicBezTo>
                  <a:cubicBezTo>
                    <a:pt x="423" y="99"/>
                    <a:pt x="423" y="101"/>
                    <a:pt x="424" y="104"/>
                  </a:cubicBezTo>
                  <a:close/>
                  <a:moveTo>
                    <a:pt x="211" y="95"/>
                  </a:moveTo>
                  <a:cubicBezTo>
                    <a:pt x="209" y="93"/>
                    <a:pt x="207" y="92"/>
                    <a:pt x="205" y="90"/>
                  </a:cubicBezTo>
                  <a:cubicBezTo>
                    <a:pt x="204" y="90"/>
                    <a:pt x="204" y="89"/>
                    <a:pt x="204" y="88"/>
                  </a:cubicBezTo>
                  <a:cubicBezTo>
                    <a:pt x="205" y="86"/>
                    <a:pt x="205" y="84"/>
                    <a:pt x="206" y="81"/>
                  </a:cubicBezTo>
                  <a:cubicBezTo>
                    <a:pt x="204" y="82"/>
                    <a:pt x="202" y="84"/>
                    <a:pt x="200" y="85"/>
                  </a:cubicBezTo>
                  <a:cubicBezTo>
                    <a:pt x="199" y="85"/>
                    <a:pt x="198" y="85"/>
                    <a:pt x="198" y="85"/>
                  </a:cubicBezTo>
                  <a:cubicBezTo>
                    <a:pt x="196" y="84"/>
                    <a:pt x="194" y="82"/>
                    <a:pt x="191" y="81"/>
                  </a:cubicBezTo>
                  <a:cubicBezTo>
                    <a:pt x="192" y="84"/>
                    <a:pt x="192" y="86"/>
                    <a:pt x="193" y="88"/>
                  </a:cubicBezTo>
                  <a:cubicBezTo>
                    <a:pt x="193" y="89"/>
                    <a:pt x="193" y="90"/>
                    <a:pt x="192" y="90"/>
                  </a:cubicBezTo>
                  <a:cubicBezTo>
                    <a:pt x="190" y="92"/>
                    <a:pt x="189" y="93"/>
                    <a:pt x="187" y="95"/>
                  </a:cubicBezTo>
                  <a:cubicBezTo>
                    <a:pt x="190" y="95"/>
                    <a:pt x="192" y="95"/>
                    <a:pt x="194" y="96"/>
                  </a:cubicBezTo>
                  <a:cubicBezTo>
                    <a:pt x="195" y="96"/>
                    <a:pt x="196" y="96"/>
                    <a:pt x="196" y="97"/>
                  </a:cubicBezTo>
                  <a:cubicBezTo>
                    <a:pt x="197" y="99"/>
                    <a:pt x="198" y="101"/>
                    <a:pt x="199" y="104"/>
                  </a:cubicBezTo>
                  <a:cubicBezTo>
                    <a:pt x="200" y="101"/>
                    <a:pt x="201" y="99"/>
                    <a:pt x="201" y="97"/>
                  </a:cubicBezTo>
                  <a:cubicBezTo>
                    <a:pt x="202" y="96"/>
                    <a:pt x="203" y="96"/>
                    <a:pt x="204" y="96"/>
                  </a:cubicBezTo>
                  <a:cubicBezTo>
                    <a:pt x="206" y="95"/>
                    <a:pt x="208" y="95"/>
                    <a:pt x="211" y="95"/>
                  </a:cubicBezTo>
                  <a:close/>
                  <a:moveTo>
                    <a:pt x="372" y="95"/>
                  </a:moveTo>
                  <a:cubicBezTo>
                    <a:pt x="370" y="93"/>
                    <a:pt x="368" y="92"/>
                    <a:pt x="367" y="91"/>
                  </a:cubicBezTo>
                  <a:cubicBezTo>
                    <a:pt x="366" y="90"/>
                    <a:pt x="365" y="89"/>
                    <a:pt x="366" y="88"/>
                  </a:cubicBezTo>
                  <a:cubicBezTo>
                    <a:pt x="366" y="86"/>
                    <a:pt x="367" y="84"/>
                    <a:pt x="367" y="81"/>
                  </a:cubicBezTo>
                  <a:cubicBezTo>
                    <a:pt x="365" y="82"/>
                    <a:pt x="363" y="83"/>
                    <a:pt x="361" y="85"/>
                  </a:cubicBezTo>
                  <a:cubicBezTo>
                    <a:pt x="360" y="85"/>
                    <a:pt x="360" y="85"/>
                    <a:pt x="359" y="85"/>
                  </a:cubicBezTo>
                  <a:cubicBezTo>
                    <a:pt x="357" y="83"/>
                    <a:pt x="355" y="82"/>
                    <a:pt x="353" y="81"/>
                  </a:cubicBezTo>
                  <a:cubicBezTo>
                    <a:pt x="353" y="84"/>
                    <a:pt x="354" y="86"/>
                    <a:pt x="354" y="88"/>
                  </a:cubicBezTo>
                  <a:cubicBezTo>
                    <a:pt x="354" y="89"/>
                    <a:pt x="354" y="90"/>
                    <a:pt x="353" y="90"/>
                  </a:cubicBezTo>
                  <a:cubicBezTo>
                    <a:pt x="352" y="92"/>
                    <a:pt x="350" y="93"/>
                    <a:pt x="348" y="95"/>
                  </a:cubicBezTo>
                  <a:cubicBezTo>
                    <a:pt x="351" y="95"/>
                    <a:pt x="353" y="95"/>
                    <a:pt x="355" y="96"/>
                  </a:cubicBezTo>
                  <a:cubicBezTo>
                    <a:pt x="356" y="96"/>
                    <a:pt x="357" y="96"/>
                    <a:pt x="357" y="97"/>
                  </a:cubicBezTo>
                  <a:cubicBezTo>
                    <a:pt x="358" y="99"/>
                    <a:pt x="359" y="101"/>
                    <a:pt x="360" y="104"/>
                  </a:cubicBezTo>
                  <a:cubicBezTo>
                    <a:pt x="361" y="101"/>
                    <a:pt x="362" y="100"/>
                    <a:pt x="362" y="98"/>
                  </a:cubicBezTo>
                  <a:cubicBezTo>
                    <a:pt x="363" y="96"/>
                    <a:pt x="364" y="95"/>
                    <a:pt x="365" y="95"/>
                  </a:cubicBezTo>
                  <a:cubicBezTo>
                    <a:pt x="367" y="96"/>
                    <a:pt x="369" y="95"/>
                    <a:pt x="372" y="95"/>
                  </a:cubicBezTo>
                  <a:close/>
                  <a:moveTo>
                    <a:pt x="251" y="95"/>
                  </a:moveTo>
                  <a:cubicBezTo>
                    <a:pt x="254" y="95"/>
                    <a:pt x="256" y="95"/>
                    <a:pt x="258" y="96"/>
                  </a:cubicBezTo>
                  <a:cubicBezTo>
                    <a:pt x="259" y="96"/>
                    <a:pt x="260" y="96"/>
                    <a:pt x="260" y="97"/>
                  </a:cubicBezTo>
                  <a:cubicBezTo>
                    <a:pt x="261" y="99"/>
                    <a:pt x="262" y="101"/>
                    <a:pt x="263" y="104"/>
                  </a:cubicBezTo>
                  <a:cubicBezTo>
                    <a:pt x="264" y="101"/>
                    <a:pt x="265" y="99"/>
                    <a:pt x="266" y="98"/>
                  </a:cubicBezTo>
                  <a:cubicBezTo>
                    <a:pt x="266" y="96"/>
                    <a:pt x="267" y="95"/>
                    <a:pt x="269" y="95"/>
                  </a:cubicBezTo>
                  <a:cubicBezTo>
                    <a:pt x="271" y="95"/>
                    <a:pt x="273" y="95"/>
                    <a:pt x="275" y="95"/>
                  </a:cubicBezTo>
                  <a:cubicBezTo>
                    <a:pt x="273" y="93"/>
                    <a:pt x="272" y="92"/>
                    <a:pt x="270" y="91"/>
                  </a:cubicBezTo>
                  <a:cubicBezTo>
                    <a:pt x="269" y="90"/>
                    <a:pt x="269" y="89"/>
                    <a:pt x="269" y="88"/>
                  </a:cubicBezTo>
                  <a:cubicBezTo>
                    <a:pt x="270" y="86"/>
                    <a:pt x="270" y="83"/>
                    <a:pt x="271" y="81"/>
                  </a:cubicBezTo>
                  <a:cubicBezTo>
                    <a:pt x="268" y="82"/>
                    <a:pt x="266" y="83"/>
                    <a:pt x="265" y="85"/>
                  </a:cubicBezTo>
                  <a:cubicBezTo>
                    <a:pt x="264" y="85"/>
                    <a:pt x="263" y="85"/>
                    <a:pt x="262" y="85"/>
                  </a:cubicBezTo>
                  <a:cubicBezTo>
                    <a:pt x="260" y="83"/>
                    <a:pt x="258" y="82"/>
                    <a:pt x="256" y="81"/>
                  </a:cubicBezTo>
                  <a:cubicBezTo>
                    <a:pt x="256" y="84"/>
                    <a:pt x="257" y="86"/>
                    <a:pt x="257" y="88"/>
                  </a:cubicBezTo>
                  <a:cubicBezTo>
                    <a:pt x="258" y="89"/>
                    <a:pt x="257" y="90"/>
                    <a:pt x="257" y="90"/>
                  </a:cubicBezTo>
                  <a:cubicBezTo>
                    <a:pt x="255" y="92"/>
                    <a:pt x="253" y="93"/>
                    <a:pt x="251" y="95"/>
                  </a:cubicBezTo>
                  <a:close/>
                  <a:moveTo>
                    <a:pt x="243" y="95"/>
                  </a:moveTo>
                  <a:cubicBezTo>
                    <a:pt x="241" y="93"/>
                    <a:pt x="239" y="92"/>
                    <a:pt x="238" y="90"/>
                  </a:cubicBezTo>
                  <a:cubicBezTo>
                    <a:pt x="237" y="90"/>
                    <a:pt x="236" y="89"/>
                    <a:pt x="237" y="88"/>
                  </a:cubicBezTo>
                  <a:cubicBezTo>
                    <a:pt x="237" y="86"/>
                    <a:pt x="238" y="84"/>
                    <a:pt x="238" y="81"/>
                  </a:cubicBezTo>
                  <a:cubicBezTo>
                    <a:pt x="236" y="82"/>
                    <a:pt x="235" y="83"/>
                    <a:pt x="233" y="84"/>
                  </a:cubicBezTo>
                  <a:cubicBezTo>
                    <a:pt x="232" y="85"/>
                    <a:pt x="230" y="85"/>
                    <a:pt x="229" y="84"/>
                  </a:cubicBezTo>
                  <a:cubicBezTo>
                    <a:pt x="227" y="83"/>
                    <a:pt x="226" y="82"/>
                    <a:pt x="224" y="81"/>
                  </a:cubicBezTo>
                  <a:cubicBezTo>
                    <a:pt x="224" y="83"/>
                    <a:pt x="224" y="85"/>
                    <a:pt x="225" y="87"/>
                  </a:cubicBezTo>
                  <a:cubicBezTo>
                    <a:pt x="226" y="89"/>
                    <a:pt x="225" y="90"/>
                    <a:pt x="224" y="91"/>
                  </a:cubicBezTo>
                  <a:cubicBezTo>
                    <a:pt x="222" y="92"/>
                    <a:pt x="221" y="93"/>
                    <a:pt x="219" y="95"/>
                  </a:cubicBezTo>
                  <a:cubicBezTo>
                    <a:pt x="222" y="95"/>
                    <a:pt x="224" y="95"/>
                    <a:pt x="226" y="96"/>
                  </a:cubicBezTo>
                  <a:cubicBezTo>
                    <a:pt x="227" y="96"/>
                    <a:pt x="228" y="96"/>
                    <a:pt x="228" y="97"/>
                  </a:cubicBezTo>
                  <a:cubicBezTo>
                    <a:pt x="229" y="99"/>
                    <a:pt x="230" y="101"/>
                    <a:pt x="231" y="104"/>
                  </a:cubicBezTo>
                  <a:cubicBezTo>
                    <a:pt x="232" y="101"/>
                    <a:pt x="233" y="99"/>
                    <a:pt x="234" y="97"/>
                  </a:cubicBezTo>
                  <a:cubicBezTo>
                    <a:pt x="234" y="96"/>
                    <a:pt x="235" y="96"/>
                    <a:pt x="236" y="96"/>
                  </a:cubicBezTo>
                  <a:cubicBezTo>
                    <a:pt x="238" y="95"/>
                    <a:pt x="240" y="95"/>
                    <a:pt x="243" y="95"/>
                  </a:cubicBezTo>
                  <a:close/>
                  <a:moveTo>
                    <a:pt x="127" y="81"/>
                  </a:moveTo>
                  <a:cubicBezTo>
                    <a:pt x="127" y="84"/>
                    <a:pt x="128" y="86"/>
                    <a:pt x="128" y="88"/>
                  </a:cubicBezTo>
                  <a:cubicBezTo>
                    <a:pt x="128" y="89"/>
                    <a:pt x="128" y="90"/>
                    <a:pt x="127" y="90"/>
                  </a:cubicBezTo>
                  <a:cubicBezTo>
                    <a:pt x="126" y="92"/>
                    <a:pt x="124" y="93"/>
                    <a:pt x="122" y="95"/>
                  </a:cubicBezTo>
                  <a:cubicBezTo>
                    <a:pt x="125" y="95"/>
                    <a:pt x="127" y="95"/>
                    <a:pt x="129" y="96"/>
                  </a:cubicBezTo>
                  <a:cubicBezTo>
                    <a:pt x="130" y="96"/>
                    <a:pt x="131" y="96"/>
                    <a:pt x="131" y="97"/>
                  </a:cubicBezTo>
                  <a:cubicBezTo>
                    <a:pt x="132" y="99"/>
                    <a:pt x="133" y="101"/>
                    <a:pt x="134" y="104"/>
                  </a:cubicBezTo>
                  <a:cubicBezTo>
                    <a:pt x="135" y="101"/>
                    <a:pt x="136" y="99"/>
                    <a:pt x="136" y="97"/>
                  </a:cubicBezTo>
                  <a:cubicBezTo>
                    <a:pt x="137" y="96"/>
                    <a:pt x="138" y="96"/>
                    <a:pt x="139" y="96"/>
                  </a:cubicBezTo>
                  <a:cubicBezTo>
                    <a:pt x="141" y="95"/>
                    <a:pt x="143" y="95"/>
                    <a:pt x="146" y="95"/>
                  </a:cubicBezTo>
                  <a:cubicBezTo>
                    <a:pt x="144" y="93"/>
                    <a:pt x="142" y="92"/>
                    <a:pt x="141" y="91"/>
                  </a:cubicBezTo>
                  <a:cubicBezTo>
                    <a:pt x="140" y="90"/>
                    <a:pt x="139" y="89"/>
                    <a:pt x="140" y="88"/>
                  </a:cubicBezTo>
                  <a:cubicBezTo>
                    <a:pt x="140" y="86"/>
                    <a:pt x="141" y="83"/>
                    <a:pt x="141" y="81"/>
                  </a:cubicBezTo>
                  <a:cubicBezTo>
                    <a:pt x="139" y="82"/>
                    <a:pt x="137" y="83"/>
                    <a:pt x="135" y="85"/>
                  </a:cubicBezTo>
                  <a:cubicBezTo>
                    <a:pt x="134" y="85"/>
                    <a:pt x="133" y="85"/>
                    <a:pt x="132" y="85"/>
                  </a:cubicBezTo>
                  <a:cubicBezTo>
                    <a:pt x="131" y="83"/>
                    <a:pt x="129" y="82"/>
                    <a:pt x="127" y="8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5" name="Freeform 6"/>
            <p:cNvSpPr/>
            <p:nvPr/>
          </p:nvSpPr>
          <p:spPr bwMode="auto">
            <a:xfrm>
              <a:off x="732155" y="515938"/>
              <a:ext cx="958850" cy="511175"/>
            </a:xfrm>
            <a:custGeom>
              <a:avLst/>
              <a:gdLst>
                <a:gd name="T0" fmla="*/ 267 w 512"/>
                <a:gd name="T1" fmla="*/ 0 h 273"/>
                <a:gd name="T2" fmla="*/ 276 w 512"/>
                <a:gd name="T3" fmla="*/ 1 h 273"/>
                <a:gd name="T4" fmla="*/ 414 w 512"/>
                <a:gd name="T5" fmla="*/ 55 h 273"/>
                <a:gd name="T6" fmla="*/ 451 w 512"/>
                <a:gd name="T7" fmla="*/ 90 h 273"/>
                <a:gd name="T8" fmla="*/ 507 w 512"/>
                <a:gd name="T9" fmla="*/ 206 h 273"/>
                <a:gd name="T10" fmla="*/ 511 w 512"/>
                <a:gd name="T11" fmla="*/ 272 h 273"/>
                <a:gd name="T12" fmla="*/ 511 w 512"/>
                <a:gd name="T13" fmla="*/ 273 h 273"/>
                <a:gd name="T14" fmla="*/ 490 w 512"/>
                <a:gd name="T15" fmla="*/ 273 h 273"/>
                <a:gd name="T16" fmla="*/ 401 w 512"/>
                <a:gd name="T17" fmla="*/ 72 h 273"/>
                <a:gd name="T18" fmla="*/ 245 w 512"/>
                <a:gd name="T19" fmla="*/ 22 h 273"/>
                <a:gd name="T20" fmla="*/ 82 w 512"/>
                <a:gd name="T21" fmla="*/ 101 h 273"/>
                <a:gd name="T22" fmla="*/ 25 w 512"/>
                <a:gd name="T23" fmla="*/ 273 h 273"/>
                <a:gd name="T24" fmla="*/ 4 w 512"/>
                <a:gd name="T25" fmla="*/ 273 h 273"/>
                <a:gd name="T26" fmla="*/ 3 w 512"/>
                <a:gd name="T27" fmla="*/ 270 h 273"/>
                <a:gd name="T28" fmla="*/ 55 w 512"/>
                <a:gd name="T29" fmla="*/ 101 h 273"/>
                <a:gd name="T30" fmla="*/ 124 w 512"/>
                <a:gd name="T31" fmla="*/ 38 h 273"/>
                <a:gd name="T32" fmla="*/ 219 w 512"/>
                <a:gd name="T33" fmla="*/ 3 h 273"/>
                <a:gd name="T34" fmla="*/ 245 w 512"/>
                <a:gd name="T35" fmla="*/ 1 h 273"/>
                <a:gd name="T36" fmla="*/ 247 w 512"/>
                <a:gd name="T37" fmla="*/ 0 h 273"/>
                <a:gd name="T38" fmla="*/ 267 w 512"/>
                <a:gd name="T39" fmla="*/ 0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12" h="273">
                  <a:moveTo>
                    <a:pt x="267" y="0"/>
                  </a:moveTo>
                  <a:cubicBezTo>
                    <a:pt x="270" y="1"/>
                    <a:pt x="273" y="1"/>
                    <a:pt x="276" y="1"/>
                  </a:cubicBezTo>
                  <a:cubicBezTo>
                    <a:pt x="328" y="5"/>
                    <a:pt x="374" y="23"/>
                    <a:pt x="414" y="55"/>
                  </a:cubicBezTo>
                  <a:cubicBezTo>
                    <a:pt x="428" y="65"/>
                    <a:pt x="440" y="77"/>
                    <a:pt x="451" y="90"/>
                  </a:cubicBezTo>
                  <a:cubicBezTo>
                    <a:pt x="480" y="123"/>
                    <a:pt x="498" y="162"/>
                    <a:pt x="507" y="206"/>
                  </a:cubicBezTo>
                  <a:cubicBezTo>
                    <a:pt x="511" y="228"/>
                    <a:pt x="512" y="250"/>
                    <a:pt x="511" y="272"/>
                  </a:cubicBezTo>
                  <a:cubicBezTo>
                    <a:pt x="511" y="272"/>
                    <a:pt x="511" y="272"/>
                    <a:pt x="511" y="273"/>
                  </a:cubicBezTo>
                  <a:cubicBezTo>
                    <a:pt x="504" y="273"/>
                    <a:pt x="497" y="273"/>
                    <a:pt x="490" y="273"/>
                  </a:cubicBezTo>
                  <a:cubicBezTo>
                    <a:pt x="494" y="191"/>
                    <a:pt x="465" y="123"/>
                    <a:pt x="401" y="72"/>
                  </a:cubicBezTo>
                  <a:cubicBezTo>
                    <a:pt x="356" y="35"/>
                    <a:pt x="303" y="19"/>
                    <a:pt x="245" y="22"/>
                  </a:cubicBezTo>
                  <a:cubicBezTo>
                    <a:pt x="180" y="25"/>
                    <a:pt x="125" y="52"/>
                    <a:pt x="82" y="101"/>
                  </a:cubicBezTo>
                  <a:cubicBezTo>
                    <a:pt x="39" y="150"/>
                    <a:pt x="21" y="208"/>
                    <a:pt x="25" y="273"/>
                  </a:cubicBezTo>
                  <a:cubicBezTo>
                    <a:pt x="18" y="273"/>
                    <a:pt x="11" y="273"/>
                    <a:pt x="4" y="273"/>
                  </a:cubicBezTo>
                  <a:cubicBezTo>
                    <a:pt x="4" y="272"/>
                    <a:pt x="3" y="271"/>
                    <a:pt x="3" y="270"/>
                  </a:cubicBezTo>
                  <a:cubicBezTo>
                    <a:pt x="0" y="208"/>
                    <a:pt x="17" y="151"/>
                    <a:pt x="55" y="101"/>
                  </a:cubicBezTo>
                  <a:cubicBezTo>
                    <a:pt x="74" y="75"/>
                    <a:pt x="97" y="54"/>
                    <a:pt x="124" y="38"/>
                  </a:cubicBezTo>
                  <a:cubicBezTo>
                    <a:pt x="153" y="20"/>
                    <a:pt x="185" y="8"/>
                    <a:pt x="219" y="3"/>
                  </a:cubicBezTo>
                  <a:cubicBezTo>
                    <a:pt x="228" y="2"/>
                    <a:pt x="236" y="2"/>
                    <a:pt x="245" y="1"/>
                  </a:cubicBezTo>
                  <a:cubicBezTo>
                    <a:pt x="245" y="1"/>
                    <a:pt x="246" y="0"/>
                    <a:pt x="247" y="0"/>
                  </a:cubicBezTo>
                  <a:cubicBezTo>
                    <a:pt x="254" y="0"/>
                    <a:pt x="261" y="0"/>
                    <a:pt x="26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6" name="Freeform 7"/>
            <p:cNvSpPr/>
            <p:nvPr/>
          </p:nvSpPr>
          <p:spPr bwMode="auto">
            <a:xfrm>
              <a:off x="1122680" y="1431925"/>
              <a:ext cx="182562" cy="173038"/>
            </a:xfrm>
            <a:custGeom>
              <a:avLst/>
              <a:gdLst>
                <a:gd name="T0" fmla="*/ 18 w 97"/>
                <a:gd name="T1" fmla="*/ 92 h 92"/>
                <a:gd name="T2" fmla="*/ 25 w 97"/>
                <a:gd name="T3" fmla="*/ 70 h 92"/>
                <a:gd name="T4" fmla="*/ 29 w 97"/>
                <a:gd name="T5" fmla="*/ 59 h 92"/>
                <a:gd name="T6" fmla="*/ 28 w 97"/>
                <a:gd name="T7" fmla="*/ 56 h 92"/>
                <a:gd name="T8" fmla="*/ 2 w 97"/>
                <a:gd name="T9" fmla="*/ 37 h 92"/>
                <a:gd name="T10" fmla="*/ 0 w 97"/>
                <a:gd name="T11" fmla="*/ 35 h 92"/>
                <a:gd name="T12" fmla="*/ 2 w 97"/>
                <a:gd name="T13" fmla="*/ 35 h 92"/>
                <a:gd name="T14" fmla="*/ 34 w 97"/>
                <a:gd name="T15" fmla="*/ 35 h 92"/>
                <a:gd name="T16" fmla="*/ 37 w 97"/>
                <a:gd name="T17" fmla="*/ 33 h 92"/>
                <a:gd name="T18" fmla="*/ 47 w 97"/>
                <a:gd name="T19" fmla="*/ 2 h 92"/>
                <a:gd name="T20" fmla="*/ 48 w 97"/>
                <a:gd name="T21" fmla="*/ 0 h 92"/>
                <a:gd name="T22" fmla="*/ 52 w 97"/>
                <a:gd name="T23" fmla="*/ 11 h 92"/>
                <a:gd name="T24" fmla="*/ 59 w 97"/>
                <a:gd name="T25" fmla="*/ 33 h 92"/>
                <a:gd name="T26" fmla="*/ 62 w 97"/>
                <a:gd name="T27" fmla="*/ 35 h 92"/>
                <a:gd name="T28" fmla="*/ 94 w 97"/>
                <a:gd name="T29" fmla="*/ 35 h 92"/>
                <a:gd name="T30" fmla="*/ 97 w 97"/>
                <a:gd name="T31" fmla="*/ 35 h 92"/>
                <a:gd name="T32" fmla="*/ 95 w 97"/>
                <a:gd name="T33" fmla="*/ 37 h 92"/>
                <a:gd name="T34" fmla="*/ 68 w 97"/>
                <a:gd name="T35" fmla="*/ 56 h 92"/>
                <a:gd name="T36" fmla="*/ 67 w 97"/>
                <a:gd name="T37" fmla="*/ 59 h 92"/>
                <a:gd name="T38" fmla="*/ 77 w 97"/>
                <a:gd name="T39" fmla="*/ 90 h 92"/>
                <a:gd name="T40" fmla="*/ 78 w 97"/>
                <a:gd name="T41" fmla="*/ 92 h 92"/>
                <a:gd name="T42" fmla="*/ 76 w 97"/>
                <a:gd name="T43" fmla="*/ 91 h 92"/>
                <a:gd name="T44" fmla="*/ 50 w 97"/>
                <a:gd name="T45" fmla="*/ 72 h 92"/>
                <a:gd name="T46" fmla="*/ 47 w 97"/>
                <a:gd name="T47" fmla="*/ 72 h 92"/>
                <a:gd name="T48" fmla="*/ 21 w 97"/>
                <a:gd name="T49" fmla="*/ 91 h 92"/>
                <a:gd name="T50" fmla="*/ 18 w 97"/>
                <a:gd name="T51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7" h="92">
                  <a:moveTo>
                    <a:pt x="18" y="92"/>
                  </a:moveTo>
                  <a:cubicBezTo>
                    <a:pt x="21" y="85"/>
                    <a:pt x="23" y="77"/>
                    <a:pt x="25" y="70"/>
                  </a:cubicBezTo>
                  <a:cubicBezTo>
                    <a:pt x="26" y="66"/>
                    <a:pt x="28" y="62"/>
                    <a:pt x="29" y="59"/>
                  </a:cubicBezTo>
                  <a:cubicBezTo>
                    <a:pt x="29" y="57"/>
                    <a:pt x="29" y="57"/>
                    <a:pt x="28" y="56"/>
                  </a:cubicBezTo>
                  <a:cubicBezTo>
                    <a:pt x="19" y="50"/>
                    <a:pt x="11" y="43"/>
                    <a:pt x="2" y="37"/>
                  </a:cubicBezTo>
                  <a:cubicBezTo>
                    <a:pt x="1" y="37"/>
                    <a:pt x="1" y="36"/>
                    <a:pt x="0" y="35"/>
                  </a:cubicBezTo>
                  <a:cubicBezTo>
                    <a:pt x="1" y="35"/>
                    <a:pt x="1" y="35"/>
                    <a:pt x="2" y="35"/>
                  </a:cubicBezTo>
                  <a:cubicBezTo>
                    <a:pt x="13" y="35"/>
                    <a:pt x="24" y="35"/>
                    <a:pt x="34" y="35"/>
                  </a:cubicBezTo>
                  <a:cubicBezTo>
                    <a:pt x="36" y="35"/>
                    <a:pt x="37" y="35"/>
                    <a:pt x="37" y="33"/>
                  </a:cubicBezTo>
                  <a:cubicBezTo>
                    <a:pt x="41" y="23"/>
                    <a:pt x="44" y="13"/>
                    <a:pt x="47" y="2"/>
                  </a:cubicBezTo>
                  <a:cubicBezTo>
                    <a:pt x="47" y="2"/>
                    <a:pt x="48" y="1"/>
                    <a:pt x="48" y="0"/>
                  </a:cubicBezTo>
                  <a:cubicBezTo>
                    <a:pt x="49" y="4"/>
                    <a:pt x="51" y="8"/>
                    <a:pt x="52" y="11"/>
                  </a:cubicBezTo>
                  <a:cubicBezTo>
                    <a:pt x="54" y="19"/>
                    <a:pt x="57" y="26"/>
                    <a:pt x="59" y="33"/>
                  </a:cubicBezTo>
                  <a:cubicBezTo>
                    <a:pt x="59" y="35"/>
                    <a:pt x="60" y="35"/>
                    <a:pt x="62" y="35"/>
                  </a:cubicBezTo>
                  <a:cubicBezTo>
                    <a:pt x="72" y="35"/>
                    <a:pt x="83" y="35"/>
                    <a:pt x="94" y="35"/>
                  </a:cubicBezTo>
                  <a:cubicBezTo>
                    <a:pt x="95" y="35"/>
                    <a:pt x="95" y="35"/>
                    <a:pt x="97" y="35"/>
                  </a:cubicBezTo>
                  <a:cubicBezTo>
                    <a:pt x="96" y="36"/>
                    <a:pt x="95" y="36"/>
                    <a:pt x="95" y="37"/>
                  </a:cubicBezTo>
                  <a:cubicBezTo>
                    <a:pt x="86" y="43"/>
                    <a:pt x="77" y="50"/>
                    <a:pt x="68" y="56"/>
                  </a:cubicBezTo>
                  <a:cubicBezTo>
                    <a:pt x="67" y="57"/>
                    <a:pt x="67" y="57"/>
                    <a:pt x="67" y="59"/>
                  </a:cubicBezTo>
                  <a:cubicBezTo>
                    <a:pt x="71" y="69"/>
                    <a:pt x="74" y="79"/>
                    <a:pt x="77" y="90"/>
                  </a:cubicBezTo>
                  <a:cubicBezTo>
                    <a:pt x="77" y="90"/>
                    <a:pt x="78" y="91"/>
                    <a:pt x="78" y="92"/>
                  </a:cubicBezTo>
                  <a:cubicBezTo>
                    <a:pt x="77" y="92"/>
                    <a:pt x="77" y="91"/>
                    <a:pt x="76" y="91"/>
                  </a:cubicBezTo>
                  <a:cubicBezTo>
                    <a:pt x="67" y="85"/>
                    <a:pt x="58" y="78"/>
                    <a:pt x="50" y="72"/>
                  </a:cubicBezTo>
                  <a:cubicBezTo>
                    <a:pt x="48" y="71"/>
                    <a:pt x="48" y="71"/>
                    <a:pt x="47" y="72"/>
                  </a:cubicBezTo>
                  <a:cubicBezTo>
                    <a:pt x="38" y="78"/>
                    <a:pt x="29" y="84"/>
                    <a:pt x="21" y="91"/>
                  </a:cubicBezTo>
                  <a:cubicBezTo>
                    <a:pt x="20" y="91"/>
                    <a:pt x="19" y="92"/>
                    <a:pt x="18" y="9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7" name="Freeform 8"/>
            <p:cNvSpPr/>
            <p:nvPr/>
          </p:nvSpPr>
          <p:spPr bwMode="auto">
            <a:xfrm>
              <a:off x="844868" y="1260475"/>
              <a:ext cx="736600" cy="11113"/>
            </a:xfrm>
            <a:custGeom>
              <a:avLst/>
              <a:gdLst>
                <a:gd name="T0" fmla="*/ 394 w 394"/>
                <a:gd name="T1" fmla="*/ 0 h 6"/>
                <a:gd name="T2" fmla="*/ 394 w 394"/>
                <a:gd name="T3" fmla="*/ 6 h 6"/>
                <a:gd name="T4" fmla="*/ 0 w 394"/>
                <a:gd name="T5" fmla="*/ 6 h 6"/>
                <a:gd name="T6" fmla="*/ 0 w 394"/>
                <a:gd name="T7" fmla="*/ 0 h 6"/>
                <a:gd name="T8" fmla="*/ 394 w 394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4" h="6">
                  <a:moveTo>
                    <a:pt x="394" y="0"/>
                  </a:moveTo>
                  <a:cubicBezTo>
                    <a:pt x="394" y="2"/>
                    <a:pt x="394" y="4"/>
                    <a:pt x="394" y="6"/>
                  </a:cubicBezTo>
                  <a:cubicBezTo>
                    <a:pt x="263" y="6"/>
                    <a:pt x="132" y="6"/>
                    <a:pt x="0" y="6"/>
                  </a:cubicBezTo>
                  <a:cubicBezTo>
                    <a:pt x="0" y="4"/>
                    <a:pt x="0" y="2"/>
                    <a:pt x="0" y="0"/>
                  </a:cubicBezTo>
                  <a:cubicBezTo>
                    <a:pt x="132" y="0"/>
                    <a:pt x="263" y="0"/>
                    <a:pt x="39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8" name="Freeform 9"/>
            <p:cNvSpPr/>
            <p:nvPr/>
          </p:nvSpPr>
          <p:spPr bwMode="auto">
            <a:xfrm>
              <a:off x="1308418" y="1411288"/>
              <a:ext cx="111125" cy="109538"/>
            </a:xfrm>
            <a:custGeom>
              <a:avLst/>
              <a:gdLst>
                <a:gd name="T0" fmla="*/ 0 w 59"/>
                <a:gd name="T1" fmla="*/ 22 h 58"/>
                <a:gd name="T2" fmla="*/ 20 w 59"/>
                <a:gd name="T3" fmla="*/ 22 h 58"/>
                <a:gd name="T4" fmla="*/ 23 w 59"/>
                <a:gd name="T5" fmla="*/ 20 h 58"/>
                <a:gd name="T6" fmla="*/ 29 w 59"/>
                <a:gd name="T7" fmla="*/ 0 h 58"/>
                <a:gd name="T8" fmla="*/ 30 w 59"/>
                <a:gd name="T9" fmla="*/ 3 h 58"/>
                <a:gd name="T10" fmla="*/ 36 w 59"/>
                <a:gd name="T11" fmla="*/ 20 h 58"/>
                <a:gd name="T12" fmla="*/ 39 w 59"/>
                <a:gd name="T13" fmla="*/ 22 h 58"/>
                <a:gd name="T14" fmla="*/ 57 w 59"/>
                <a:gd name="T15" fmla="*/ 22 h 58"/>
                <a:gd name="T16" fmla="*/ 59 w 59"/>
                <a:gd name="T17" fmla="*/ 22 h 58"/>
                <a:gd name="T18" fmla="*/ 59 w 59"/>
                <a:gd name="T19" fmla="*/ 22 h 58"/>
                <a:gd name="T20" fmla="*/ 58 w 59"/>
                <a:gd name="T21" fmla="*/ 24 h 58"/>
                <a:gd name="T22" fmla="*/ 43 w 59"/>
                <a:gd name="T23" fmla="*/ 34 h 58"/>
                <a:gd name="T24" fmla="*/ 42 w 59"/>
                <a:gd name="T25" fmla="*/ 38 h 58"/>
                <a:gd name="T26" fmla="*/ 48 w 59"/>
                <a:gd name="T27" fmla="*/ 56 h 58"/>
                <a:gd name="T28" fmla="*/ 48 w 59"/>
                <a:gd name="T29" fmla="*/ 57 h 58"/>
                <a:gd name="T30" fmla="*/ 30 w 59"/>
                <a:gd name="T31" fmla="*/ 44 h 58"/>
                <a:gd name="T32" fmla="*/ 11 w 59"/>
                <a:gd name="T33" fmla="*/ 58 h 58"/>
                <a:gd name="T34" fmla="*/ 18 w 59"/>
                <a:gd name="T35" fmla="*/ 36 h 58"/>
                <a:gd name="T36" fmla="*/ 0 w 59"/>
                <a:gd name="T37" fmla="*/ 23 h 58"/>
                <a:gd name="T38" fmla="*/ 0 w 59"/>
                <a:gd name="T39" fmla="*/ 22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9" h="58">
                  <a:moveTo>
                    <a:pt x="0" y="22"/>
                  </a:moveTo>
                  <a:cubicBezTo>
                    <a:pt x="7" y="22"/>
                    <a:pt x="13" y="22"/>
                    <a:pt x="20" y="22"/>
                  </a:cubicBezTo>
                  <a:cubicBezTo>
                    <a:pt x="22" y="22"/>
                    <a:pt x="23" y="22"/>
                    <a:pt x="23" y="20"/>
                  </a:cubicBezTo>
                  <a:cubicBezTo>
                    <a:pt x="25" y="13"/>
                    <a:pt x="27" y="7"/>
                    <a:pt x="29" y="0"/>
                  </a:cubicBezTo>
                  <a:cubicBezTo>
                    <a:pt x="30" y="1"/>
                    <a:pt x="30" y="2"/>
                    <a:pt x="30" y="3"/>
                  </a:cubicBezTo>
                  <a:cubicBezTo>
                    <a:pt x="32" y="8"/>
                    <a:pt x="34" y="14"/>
                    <a:pt x="36" y="20"/>
                  </a:cubicBezTo>
                  <a:cubicBezTo>
                    <a:pt x="36" y="22"/>
                    <a:pt x="37" y="22"/>
                    <a:pt x="39" y="22"/>
                  </a:cubicBezTo>
                  <a:cubicBezTo>
                    <a:pt x="45" y="22"/>
                    <a:pt x="51" y="22"/>
                    <a:pt x="57" y="22"/>
                  </a:cubicBezTo>
                  <a:cubicBezTo>
                    <a:pt x="58" y="22"/>
                    <a:pt x="58" y="22"/>
                    <a:pt x="59" y="22"/>
                  </a:cubicBezTo>
                  <a:cubicBezTo>
                    <a:pt x="59" y="22"/>
                    <a:pt x="59" y="22"/>
                    <a:pt x="59" y="22"/>
                  </a:cubicBezTo>
                  <a:cubicBezTo>
                    <a:pt x="59" y="23"/>
                    <a:pt x="58" y="23"/>
                    <a:pt x="58" y="24"/>
                  </a:cubicBezTo>
                  <a:cubicBezTo>
                    <a:pt x="53" y="27"/>
                    <a:pt x="48" y="31"/>
                    <a:pt x="43" y="34"/>
                  </a:cubicBezTo>
                  <a:cubicBezTo>
                    <a:pt x="41" y="35"/>
                    <a:pt x="41" y="36"/>
                    <a:pt x="42" y="38"/>
                  </a:cubicBezTo>
                  <a:cubicBezTo>
                    <a:pt x="44" y="44"/>
                    <a:pt x="46" y="50"/>
                    <a:pt x="48" y="56"/>
                  </a:cubicBezTo>
                  <a:cubicBezTo>
                    <a:pt x="48" y="56"/>
                    <a:pt x="48" y="56"/>
                    <a:pt x="48" y="57"/>
                  </a:cubicBezTo>
                  <a:cubicBezTo>
                    <a:pt x="42" y="53"/>
                    <a:pt x="36" y="48"/>
                    <a:pt x="30" y="44"/>
                  </a:cubicBezTo>
                  <a:cubicBezTo>
                    <a:pt x="23" y="48"/>
                    <a:pt x="17" y="53"/>
                    <a:pt x="11" y="58"/>
                  </a:cubicBezTo>
                  <a:cubicBezTo>
                    <a:pt x="13" y="50"/>
                    <a:pt x="16" y="43"/>
                    <a:pt x="18" y="36"/>
                  </a:cubicBezTo>
                  <a:cubicBezTo>
                    <a:pt x="12" y="31"/>
                    <a:pt x="6" y="27"/>
                    <a:pt x="0" y="23"/>
                  </a:cubicBezTo>
                  <a:cubicBezTo>
                    <a:pt x="0" y="22"/>
                    <a:pt x="0" y="22"/>
                    <a:pt x="0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9" name="Freeform 10"/>
            <p:cNvSpPr/>
            <p:nvPr/>
          </p:nvSpPr>
          <p:spPr bwMode="auto">
            <a:xfrm>
              <a:off x="1013143" y="1416050"/>
              <a:ext cx="109537" cy="106363"/>
            </a:xfrm>
            <a:custGeom>
              <a:avLst/>
              <a:gdLst>
                <a:gd name="T0" fmla="*/ 11 w 59"/>
                <a:gd name="T1" fmla="*/ 57 h 57"/>
                <a:gd name="T2" fmla="*/ 17 w 59"/>
                <a:gd name="T3" fmla="*/ 38 h 57"/>
                <a:gd name="T4" fmla="*/ 18 w 59"/>
                <a:gd name="T5" fmla="*/ 37 h 57"/>
                <a:gd name="T6" fmla="*/ 17 w 59"/>
                <a:gd name="T7" fmla="*/ 34 h 57"/>
                <a:gd name="T8" fmla="*/ 0 w 59"/>
                <a:gd name="T9" fmla="*/ 22 h 57"/>
                <a:gd name="T10" fmla="*/ 2 w 59"/>
                <a:gd name="T11" fmla="*/ 22 h 57"/>
                <a:gd name="T12" fmla="*/ 21 w 59"/>
                <a:gd name="T13" fmla="*/ 22 h 57"/>
                <a:gd name="T14" fmla="*/ 23 w 59"/>
                <a:gd name="T15" fmla="*/ 20 h 57"/>
                <a:gd name="T16" fmla="*/ 30 w 59"/>
                <a:gd name="T17" fmla="*/ 0 h 57"/>
                <a:gd name="T18" fmla="*/ 30 w 59"/>
                <a:gd name="T19" fmla="*/ 2 h 57"/>
                <a:gd name="T20" fmla="*/ 36 w 59"/>
                <a:gd name="T21" fmla="*/ 20 h 57"/>
                <a:gd name="T22" fmla="*/ 39 w 59"/>
                <a:gd name="T23" fmla="*/ 22 h 57"/>
                <a:gd name="T24" fmla="*/ 57 w 59"/>
                <a:gd name="T25" fmla="*/ 22 h 57"/>
                <a:gd name="T26" fmla="*/ 59 w 59"/>
                <a:gd name="T27" fmla="*/ 22 h 57"/>
                <a:gd name="T28" fmla="*/ 58 w 59"/>
                <a:gd name="T29" fmla="*/ 23 h 57"/>
                <a:gd name="T30" fmla="*/ 42 w 59"/>
                <a:gd name="T31" fmla="*/ 34 h 57"/>
                <a:gd name="T32" fmla="*/ 42 w 59"/>
                <a:gd name="T33" fmla="*/ 37 h 57"/>
                <a:gd name="T34" fmla="*/ 47 w 59"/>
                <a:gd name="T35" fmla="*/ 55 h 57"/>
                <a:gd name="T36" fmla="*/ 48 w 59"/>
                <a:gd name="T37" fmla="*/ 57 h 57"/>
                <a:gd name="T38" fmla="*/ 30 w 59"/>
                <a:gd name="T39" fmla="*/ 44 h 57"/>
                <a:gd name="T40" fmla="*/ 11 w 59"/>
                <a:gd name="T41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9" h="57">
                  <a:moveTo>
                    <a:pt x="11" y="57"/>
                  </a:moveTo>
                  <a:cubicBezTo>
                    <a:pt x="13" y="51"/>
                    <a:pt x="15" y="44"/>
                    <a:pt x="17" y="38"/>
                  </a:cubicBezTo>
                  <a:cubicBezTo>
                    <a:pt x="17" y="38"/>
                    <a:pt x="17" y="37"/>
                    <a:pt x="18" y="37"/>
                  </a:cubicBezTo>
                  <a:cubicBezTo>
                    <a:pt x="18" y="36"/>
                    <a:pt x="18" y="35"/>
                    <a:pt x="17" y="34"/>
                  </a:cubicBezTo>
                  <a:cubicBezTo>
                    <a:pt x="11" y="30"/>
                    <a:pt x="6" y="26"/>
                    <a:pt x="0" y="22"/>
                  </a:cubicBezTo>
                  <a:cubicBezTo>
                    <a:pt x="1" y="22"/>
                    <a:pt x="2" y="22"/>
                    <a:pt x="2" y="22"/>
                  </a:cubicBezTo>
                  <a:cubicBezTo>
                    <a:pt x="8" y="22"/>
                    <a:pt x="14" y="22"/>
                    <a:pt x="21" y="22"/>
                  </a:cubicBezTo>
                  <a:cubicBezTo>
                    <a:pt x="22" y="22"/>
                    <a:pt x="23" y="21"/>
                    <a:pt x="23" y="20"/>
                  </a:cubicBezTo>
                  <a:cubicBezTo>
                    <a:pt x="25" y="13"/>
                    <a:pt x="27" y="7"/>
                    <a:pt x="30" y="0"/>
                  </a:cubicBezTo>
                  <a:cubicBezTo>
                    <a:pt x="30" y="1"/>
                    <a:pt x="30" y="2"/>
                    <a:pt x="30" y="2"/>
                  </a:cubicBezTo>
                  <a:cubicBezTo>
                    <a:pt x="32" y="8"/>
                    <a:pt x="34" y="14"/>
                    <a:pt x="36" y="20"/>
                  </a:cubicBezTo>
                  <a:cubicBezTo>
                    <a:pt x="37" y="21"/>
                    <a:pt x="37" y="22"/>
                    <a:pt x="39" y="22"/>
                  </a:cubicBezTo>
                  <a:cubicBezTo>
                    <a:pt x="45" y="22"/>
                    <a:pt x="51" y="22"/>
                    <a:pt x="57" y="22"/>
                  </a:cubicBezTo>
                  <a:cubicBezTo>
                    <a:pt x="58" y="22"/>
                    <a:pt x="58" y="22"/>
                    <a:pt x="59" y="22"/>
                  </a:cubicBezTo>
                  <a:cubicBezTo>
                    <a:pt x="59" y="23"/>
                    <a:pt x="58" y="23"/>
                    <a:pt x="58" y="23"/>
                  </a:cubicBezTo>
                  <a:cubicBezTo>
                    <a:pt x="53" y="27"/>
                    <a:pt x="48" y="31"/>
                    <a:pt x="42" y="34"/>
                  </a:cubicBezTo>
                  <a:cubicBezTo>
                    <a:pt x="41" y="35"/>
                    <a:pt x="41" y="36"/>
                    <a:pt x="42" y="37"/>
                  </a:cubicBezTo>
                  <a:cubicBezTo>
                    <a:pt x="44" y="43"/>
                    <a:pt x="46" y="49"/>
                    <a:pt x="47" y="55"/>
                  </a:cubicBezTo>
                  <a:cubicBezTo>
                    <a:pt x="48" y="55"/>
                    <a:pt x="48" y="56"/>
                    <a:pt x="48" y="57"/>
                  </a:cubicBezTo>
                  <a:cubicBezTo>
                    <a:pt x="42" y="52"/>
                    <a:pt x="36" y="48"/>
                    <a:pt x="30" y="44"/>
                  </a:cubicBezTo>
                  <a:cubicBezTo>
                    <a:pt x="24" y="48"/>
                    <a:pt x="18" y="52"/>
                    <a:pt x="11" y="5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0" name="Freeform 11"/>
            <p:cNvSpPr/>
            <p:nvPr/>
          </p:nvSpPr>
          <p:spPr bwMode="auto">
            <a:xfrm>
              <a:off x="1519555" y="1435100"/>
              <a:ext cx="101600" cy="49213"/>
            </a:xfrm>
            <a:custGeom>
              <a:avLst/>
              <a:gdLst>
                <a:gd name="T0" fmla="*/ 0 w 54"/>
                <a:gd name="T1" fmla="*/ 13 h 27"/>
                <a:gd name="T2" fmla="*/ 54 w 54"/>
                <a:gd name="T3" fmla="*/ 13 h 27"/>
                <a:gd name="T4" fmla="*/ 53 w 54"/>
                <a:gd name="T5" fmla="*/ 13 h 27"/>
                <a:gd name="T6" fmla="*/ 28 w 54"/>
                <a:gd name="T7" fmla="*/ 26 h 27"/>
                <a:gd name="T8" fmla="*/ 8 w 54"/>
                <a:gd name="T9" fmla="*/ 20 h 27"/>
                <a:gd name="T10" fmla="*/ 0 w 54"/>
                <a:gd name="T11" fmla="*/ 1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4" h="27">
                  <a:moveTo>
                    <a:pt x="0" y="13"/>
                  </a:moveTo>
                  <a:cubicBezTo>
                    <a:pt x="19" y="2"/>
                    <a:pt x="37" y="0"/>
                    <a:pt x="54" y="13"/>
                  </a:cubicBezTo>
                  <a:cubicBezTo>
                    <a:pt x="54" y="13"/>
                    <a:pt x="54" y="13"/>
                    <a:pt x="53" y="13"/>
                  </a:cubicBezTo>
                  <a:cubicBezTo>
                    <a:pt x="46" y="20"/>
                    <a:pt x="38" y="25"/>
                    <a:pt x="28" y="26"/>
                  </a:cubicBezTo>
                  <a:cubicBezTo>
                    <a:pt x="20" y="27"/>
                    <a:pt x="14" y="25"/>
                    <a:pt x="8" y="20"/>
                  </a:cubicBezTo>
                  <a:cubicBezTo>
                    <a:pt x="5" y="18"/>
                    <a:pt x="3" y="16"/>
                    <a:pt x="0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1" name="Freeform 12"/>
            <p:cNvSpPr/>
            <p:nvPr/>
          </p:nvSpPr>
          <p:spPr bwMode="auto">
            <a:xfrm>
              <a:off x="889318" y="1462088"/>
              <a:ext cx="96837" cy="53975"/>
            </a:xfrm>
            <a:custGeom>
              <a:avLst/>
              <a:gdLst>
                <a:gd name="T0" fmla="*/ 52 w 52"/>
                <a:gd name="T1" fmla="*/ 8 h 29"/>
                <a:gd name="T2" fmla="*/ 28 w 52"/>
                <a:gd name="T3" fmla="*/ 28 h 29"/>
                <a:gd name="T4" fmla="*/ 0 w 52"/>
                <a:gd name="T5" fmla="*/ 22 h 29"/>
                <a:gd name="T6" fmla="*/ 52 w 52"/>
                <a:gd name="T7" fmla="*/ 8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" h="29">
                  <a:moveTo>
                    <a:pt x="52" y="8"/>
                  </a:moveTo>
                  <a:cubicBezTo>
                    <a:pt x="47" y="19"/>
                    <a:pt x="40" y="26"/>
                    <a:pt x="28" y="28"/>
                  </a:cubicBezTo>
                  <a:cubicBezTo>
                    <a:pt x="18" y="29"/>
                    <a:pt x="9" y="26"/>
                    <a:pt x="0" y="22"/>
                  </a:cubicBezTo>
                  <a:cubicBezTo>
                    <a:pt x="7" y="8"/>
                    <a:pt x="35" y="0"/>
                    <a:pt x="52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2" name="Freeform 13"/>
            <p:cNvSpPr/>
            <p:nvPr/>
          </p:nvSpPr>
          <p:spPr bwMode="auto">
            <a:xfrm>
              <a:off x="660718" y="1222375"/>
              <a:ext cx="69850" cy="73025"/>
            </a:xfrm>
            <a:custGeom>
              <a:avLst/>
              <a:gdLst>
                <a:gd name="T0" fmla="*/ 0 w 37"/>
                <a:gd name="T1" fmla="*/ 0 h 39"/>
                <a:gd name="T2" fmla="*/ 37 w 37"/>
                <a:gd name="T3" fmla="*/ 38 h 39"/>
                <a:gd name="T4" fmla="*/ 23 w 37"/>
                <a:gd name="T5" fmla="*/ 37 h 39"/>
                <a:gd name="T6" fmla="*/ 5 w 37"/>
                <a:gd name="T7" fmla="*/ 21 h 39"/>
                <a:gd name="T8" fmla="*/ 0 w 37"/>
                <a:gd name="T9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39">
                  <a:moveTo>
                    <a:pt x="0" y="0"/>
                  </a:moveTo>
                  <a:cubicBezTo>
                    <a:pt x="22" y="4"/>
                    <a:pt x="32" y="17"/>
                    <a:pt x="37" y="38"/>
                  </a:cubicBezTo>
                  <a:cubicBezTo>
                    <a:pt x="32" y="39"/>
                    <a:pt x="27" y="38"/>
                    <a:pt x="23" y="37"/>
                  </a:cubicBezTo>
                  <a:cubicBezTo>
                    <a:pt x="14" y="35"/>
                    <a:pt x="8" y="29"/>
                    <a:pt x="5" y="21"/>
                  </a:cubicBezTo>
                  <a:cubicBezTo>
                    <a:pt x="1" y="15"/>
                    <a:pt x="0" y="8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3" name="Freeform 14"/>
            <p:cNvSpPr/>
            <p:nvPr/>
          </p:nvSpPr>
          <p:spPr bwMode="auto">
            <a:xfrm>
              <a:off x="806768" y="1436688"/>
              <a:ext cx="100012" cy="47625"/>
            </a:xfrm>
            <a:custGeom>
              <a:avLst/>
              <a:gdLst>
                <a:gd name="T0" fmla="*/ 53 w 53"/>
                <a:gd name="T1" fmla="*/ 12 h 26"/>
                <a:gd name="T2" fmla="*/ 38 w 53"/>
                <a:gd name="T3" fmla="*/ 23 h 26"/>
                <a:gd name="T4" fmla="*/ 21 w 53"/>
                <a:gd name="T5" fmla="*/ 24 h 26"/>
                <a:gd name="T6" fmla="*/ 0 w 53"/>
                <a:gd name="T7" fmla="*/ 12 h 26"/>
                <a:gd name="T8" fmla="*/ 53 w 53"/>
                <a:gd name="T9" fmla="*/ 1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26">
                  <a:moveTo>
                    <a:pt x="53" y="12"/>
                  </a:moveTo>
                  <a:cubicBezTo>
                    <a:pt x="49" y="17"/>
                    <a:pt x="44" y="21"/>
                    <a:pt x="38" y="23"/>
                  </a:cubicBezTo>
                  <a:cubicBezTo>
                    <a:pt x="33" y="26"/>
                    <a:pt x="27" y="26"/>
                    <a:pt x="21" y="24"/>
                  </a:cubicBezTo>
                  <a:cubicBezTo>
                    <a:pt x="13" y="22"/>
                    <a:pt x="6" y="18"/>
                    <a:pt x="0" y="12"/>
                  </a:cubicBezTo>
                  <a:cubicBezTo>
                    <a:pt x="13" y="0"/>
                    <a:pt x="36" y="0"/>
                    <a:pt x="53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4" name="Freeform 15"/>
            <p:cNvSpPr/>
            <p:nvPr/>
          </p:nvSpPr>
          <p:spPr bwMode="auto">
            <a:xfrm>
              <a:off x="1441768" y="1470025"/>
              <a:ext cx="95250" cy="46038"/>
            </a:xfrm>
            <a:custGeom>
              <a:avLst/>
              <a:gdLst>
                <a:gd name="T0" fmla="*/ 0 w 51"/>
                <a:gd name="T1" fmla="*/ 4 h 25"/>
                <a:gd name="T2" fmla="*/ 29 w 51"/>
                <a:gd name="T3" fmla="*/ 2 h 25"/>
                <a:gd name="T4" fmla="*/ 51 w 51"/>
                <a:gd name="T5" fmla="*/ 17 h 25"/>
                <a:gd name="T6" fmla="*/ 38 w 51"/>
                <a:gd name="T7" fmla="*/ 23 h 25"/>
                <a:gd name="T8" fmla="*/ 16 w 51"/>
                <a:gd name="T9" fmla="*/ 22 h 25"/>
                <a:gd name="T10" fmla="*/ 0 w 51"/>
                <a:gd name="T11" fmla="*/ 4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1" h="25">
                  <a:moveTo>
                    <a:pt x="0" y="4"/>
                  </a:moveTo>
                  <a:cubicBezTo>
                    <a:pt x="9" y="1"/>
                    <a:pt x="19" y="0"/>
                    <a:pt x="29" y="2"/>
                  </a:cubicBezTo>
                  <a:cubicBezTo>
                    <a:pt x="38" y="4"/>
                    <a:pt x="45" y="10"/>
                    <a:pt x="51" y="17"/>
                  </a:cubicBezTo>
                  <a:cubicBezTo>
                    <a:pt x="47" y="20"/>
                    <a:pt x="43" y="22"/>
                    <a:pt x="38" y="23"/>
                  </a:cubicBezTo>
                  <a:cubicBezTo>
                    <a:pt x="31" y="24"/>
                    <a:pt x="23" y="25"/>
                    <a:pt x="16" y="22"/>
                  </a:cubicBezTo>
                  <a:cubicBezTo>
                    <a:pt x="8" y="18"/>
                    <a:pt x="3" y="12"/>
                    <a:pt x="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5" name="Freeform 16"/>
            <p:cNvSpPr/>
            <p:nvPr/>
          </p:nvSpPr>
          <p:spPr bwMode="auto">
            <a:xfrm>
              <a:off x="1698943" y="1222375"/>
              <a:ext cx="68262" cy="73025"/>
            </a:xfrm>
            <a:custGeom>
              <a:avLst/>
              <a:gdLst>
                <a:gd name="T0" fmla="*/ 0 w 37"/>
                <a:gd name="T1" fmla="*/ 38 h 39"/>
                <a:gd name="T2" fmla="*/ 37 w 37"/>
                <a:gd name="T3" fmla="*/ 0 h 39"/>
                <a:gd name="T4" fmla="*/ 36 w 37"/>
                <a:gd name="T5" fmla="*/ 7 h 39"/>
                <a:gd name="T6" fmla="*/ 29 w 37"/>
                <a:gd name="T7" fmla="*/ 26 h 39"/>
                <a:gd name="T8" fmla="*/ 0 w 37"/>
                <a:gd name="T9" fmla="*/ 38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39">
                  <a:moveTo>
                    <a:pt x="0" y="38"/>
                  </a:moveTo>
                  <a:cubicBezTo>
                    <a:pt x="5" y="17"/>
                    <a:pt x="15" y="4"/>
                    <a:pt x="37" y="0"/>
                  </a:cubicBezTo>
                  <a:cubicBezTo>
                    <a:pt x="37" y="3"/>
                    <a:pt x="37" y="5"/>
                    <a:pt x="36" y="7"/>
                  </a:cubicBezTo>
                  <a:cubicBezTo>
                    <a:pt x="36" y="14"/>
                    <a:pt x="33" y="21"/>
                    <a:pt x="29" y="26"/>
                  </a:cubicBezTo>
                  <a:cubicBezTo>
                    <a:pt x="22" y="36"/>
                    <a:pt x="12" y="39"/>
                    <a:pt x="0" y="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6" name="Freeform 17"/>
            <p:cNvSpPr/>
            <p:nvPr/>
          </p:nvSpPr>
          <p:spPr bwMode="auto">
            <a:xfrm>
              <a:off x="1654493" y="1306513"/>
              <a:ext cx="84137" cy="63500"/>
            </a:xfrm>
            <a:custGeom>
              <a:avLst/>
              <a:gdLst>
                <a:gd name="T0" fmla="*/ 45 w 45"/>
                <a:gd name="T1" fmla="*/ 3 h 34"/>
                <a:gd name="T2" fmla="*/ 40 w 45"/>
                <a:gd name="T3" fmla="*/ 15 h 34"/>
                <a:gd name="T4" fmla="*/ 21 w 45"/>
                <a:gd name="T5" fmla="*/ 32 h 34"/>
                <a:gd name="T6" fmla="*/ 0 w 45"/>
                <a:gd name="T7" fmla="*/ 30 h 34"/>
                <a:gd name="T8" fmla="*/ 45 w 45"/>
                <a:gd name="T9" fmla="*/ 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34">
                  <a:moveTo>
                    <a:pt x="45" y="3"/>
                  </a:moveTo>
                  <a:cubicBezTo>
                    <a:pt x="44" y="8"/>
                    <a:pt x="43" y="12"/>
                    <a:pt x="40" y="15"/>
                  </a:cubicBezTo>
                  <a:cubicBezTo>
                    <a:pt x="36" y="23"/>
                    <a:pt x="30" y="29"/>
                    <a:pt x="21" y="32"/>
                  </a:cubicBezTo>
                  <a:cubicBezTo>
                    <a:pt x="14" y="34"/>
                    <a:pt x="7" y="33"/>
                    <a:pt x="0" y="30"/>
                  </a:cubicBezTo>
                  <a:cubicBezTo>
                    <a:pt x="5" y="13"/>
                    <a:pt x="29" y="0"/>
                    <a:pt x="45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7" name="Freeform 18"/>
            <p:cNvSpPr/>
            <p:nvPr/>
          </p:nvSpPr>
          <p:spPr bwMode="auto">
            <a:xfrm>
              <a:off x="689293" y="1311275"/>
              <a:ext cx="84137" cy="58738"/>
            </a:xfrm>
            <a:custGeom>
              <a:avLst/>
              <a:gdLst>
                <a:gd name="T0" fmla="*/ 0 w 45"/>
                <a:gd name="T1" fmla="*/ 1 h 32"/>
                <a:gd name="T2" fmla="*/ 45 w 45"/>
                <a:gd name="T3" fmla="*/ 29 h 32"/>
                <a:gd name="T4" fmla="*/ 35 w 45"/>
                <a:gd name="T5" fmla="*/ 31 h 32"/>
                <a:gd name="T6" fmla="*/ 10 w 45"/>
                <a:gd name="T7" fmla="*/ 22 h 32"/>
                <a:gd name="T8" fmla="*/ 0 w 45"/>
                <a:gd name="T9" fmla="*/ 2 h 32"/>
                <a:gd name="T10" fmla="*/ 0 w 45"/>
                <a:gd name="T11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5" h="32">
                  <a:moveTo>
                    <a:pt x="0" y="1"/>
                  </a:moveTo>
                  <a:cubicBezTo>
                    <a:pt x="21" y="0"/>
                    <a:pt x="34" y="8"/>
                    <a:pt x="45" y="29"/>
                  </a:cubicBezTo>
                  <a:cubicBezTo>
                    <a:pt x="42" y="29"/>
                    <a:pt x="39" y="31"/>
                    <a:pt x="35" y="31"/>
                  </a:cubicBezTo>
                  <a:cubicBezTo>
                    <a:pt x="25" y="32"/>
                    <a:pt x="17" y="29"/>
                    <a:pt x="10" y="22"/>
                  </a:cubicBezTo>
                  <a:cubicBezTo>
                    <a:pt x="5" y="16"/>
                    <a:pt x="2" y="10"/>
                    <a:pt x="0" y="2"/>
                  </a:cubicBezTo>
                  <a:cubicBezTo>
                    <a:pt x="0" y="2"/>
                    <a:pt x="0" y="2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8" name="Freeform 19"/>
            <p:cNvSpPr/>
            <p:nvPr/>
          </p:nvSpPr>
          <p:spPr bwMode="auto">
            <a:xfrm>
              <a:off x="736918" y="1385888"/>
              <a:ext cx="96837" cy="52388"/>
            </a:xfrm>
            <a:custGeom>
              <a:avLst/>
              <a:gdLst>
                <a:gd name="T0" fmla="*/ 51 w 51"/>
                <a:gd name="T1" fmla="*/ 18 h 28"/>
                <a:gd name="T2" fmla="*/ 19 w 51"/>
                <a:gd name="T3" fmla="*/ 23 h 28"/>
                <a:gd name="T4" fmla="*/ 0 w 51"/>
                <a:gd name="T5" fmla="*/ 4 h 28"/>
                <a:gd name="T6" fmla="*/ 22 w 51"/>
                <a:gd name="T7" fmla="*/ 1 h 28"/>
                <a:gd name="T8" fmla="*/ 51 w 51"/>
                <a:gd name="T9" fmla="*/ 1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8">
                  <a:moveTo>
                    <a:pt x="51" y="18"/>
                  </a:moveTo>
                  <a:cubicBezTo>
                    <a:pt x="42" y="26"/>
                    <a:pt x="29" y="28"/>
                    <a:pt x="19" y="23"/>
                  </a:cubicBezTo>
                  <a:cubicBezTo>
                    <a:pt x="11" y="18"/>
                    <a:pt x="5" y="12"/>
                    <a:pt x="0" y="4"/>
                  </a:cubicBezTo>
                  <a:cubicBezTo>
                    <a:pt x="7" y="1"/>
                    <a:pt x="15" y="0"/>
                    <a:pt x="22" y="1"/>
                  </a:cubicBezTo>
                  <a:cubicBezTo>
                    <a:pt x="34" y="3"/>
                    <a:pt x="43" y="10"/>
                    <a:pt x="51" y="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9" name="Freeform 20"/>
            <p:cNvSpPr/>
            <p:nvPr/>
          </p:nvSpPr>
          <p:spPr bwMode="auto">
            <a:xfrm>
              <a:off x="1595755" y="1377950"/>
              <a:ext cx="95250" cy="60325"/>
            </a:xfrm>
            <a:custGeom>
              <a:avLst/>
              <a:gdLst>
                <a:gd name="T0" fmla="*/ 0 w 51"/>
                <a:gd name="T1" fmla="*/ 22 h 32"/>
                <a:gd name="T2" fmla="*/ 51 w 51"/>
                <a:gd name="T3" fmla="*/ 8 h 32"/>
                <a:gd name="T4" fmla="*/ 47 w 51"/>
                <a:gd name="T5" fmla="*/ 14 h 32"/>
                <a:gd name="T6" fmla="*/ 31 w 51"/>
                <a:gd name="T7" fmla="*/ 27 h 32"/>
                <a:gd name="T8" fmla="*/ 0 w 51"/>
                <a:gd name="T9" fmla="*/ 2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32">
                  <a:moveTo>
                    <a:pt x="0" y="22"/>
                  </a:moveTo>
                  <a:cubicBezTo>
                    <a:pt x="11" y="7"/>
                    <a:pt x="36" y="0"/>
                    <a:pt x="51" y="8"/>
                  </a:cubicBezTo>
                  <a:cubicBezTo>
                    <a:pt x="50" y="10"/>
                    <a:pt x="48" y="12"/>
                    <a:pt x="47" y="14"/>
                  </a:cubicBezTo>
                  <a:cubicBezTo>
                    <a:pt x="43" y="19"/>
                    <a:pt x="38" y="24"/>
                    <a:pt x="31" y="27"/>
                  </a:cubicBezTo>
                  <a:cubicBezTo>
                    <a:pt x="21" y="32"/>
                    <a:pt x="9" y="30"/>
                    <a:pt x="0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0" name="Freeform 21"/>
            <p:cNvSpPr/>
            <p:nvPr/>
          </p:nvSpPr>
          <p:spPr bwMode="auto">
            <a:xfrm>
              <a:off x="1689418" y="1135063"/>
              <a:ext cx="53975" cy="93663"/>
            </a:xfrm>
            <a:custGeom>
              <a:avLst/>
              <a:gdLst>
                <a:gd name="T0" fmla="*/ 11 w 29"/>
                <a:gd name="T1" fmla="*/ 50 h 50"/>
                <a:gd name="T2" fmla="*/ 13 w 29"/>
                <a:gd name="T3" fmla="*/ 0 h 50"/>
                <a:gd name="T4" fmla="*/ 11 w 29"/>
                <a:gd name="T5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50">
                  <a:moveTo>
                    <a:pt x="11" y="50"/>
                  </a:moveTo>
                  <a:cubicBezTo>
                    <a:pt x="0" y="32"/>
                    <a:pt x="0" y="18"/>
                    <a:pt x="13" y="0"/>
                  </a:cubicBezTo>
                  <a:cubicBezTo>
                    <a:pt x="29" y="14"/>
                    <a:pt x="29" y="36"/>
                    <a:pt x="11" y="5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1" name="Freeform 22"/>
            <p:cNvSpPr/>
            <p:nvPr/>
          </p:nvSpPr>
          <p:spPr bwMode="auto">
            <a:xfrm>
              <a:off x="684530" y="1135063"/>
              <a:ext cx="55562" cy="93663"/>
            </a:xfrm>
            <a:custGeom>
              <a:avLst/>
              <a:gdLst>
                <a:gd name="T0" fmla="*/ 18 w 29"/>
                <a:gd name="T1" fmla="*/ 50 h 50"/>
                <a:gd name="T2" fmla="*/ 16 w 29"/>
                <a:gd name="T3" fmla="*/ 0 h 50"/>
                <a:gd name="T4" fmla="*/ 18 w 29"/>
                <a:gd name="T5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50">
                  <a:moveTo>
                    <a:pt x="18" y="50"/>
                  </a:moveTo>
                  <a:cubicBezTo>
                    <a:pt x="0" y="36"/>
                    <a:pt x="0" y="14"/>
                    <a:pt x="16" y="0"/>
                  </a:cubicBezTo>
                  <a:cubicBezTo>
                    <a:pt x="28" y="13"/>
                    <a:pt x="29" y="35"/>
                    <a:pt x="18" y="5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2" name="Freeform 23"/>
            <p:cNvSpPr/>
            <p:nvPr/>
          </p:nvSpPr>
          <p:spPr bwMode="auto">
            <a:xfrm>
              <a:off x="922655" y="1397000"/>
              <a:ext cx="66675" cy="65088"/>
            </a:xfrm>
            <a:custGeom>
              <a:avLst/>
              <a:gdLst>
                <a:gd name="T0" fmla="*/ 35 w 35"/>
                <a:gd name="T1" fmla="*/ 34 h 35"/>
                <a:gd name="T2" fmla="*/ 3 w 35"/>
                <a:gd name="T3" fmla="*/ 1 h 35"/>
                <a:gd name="T4" fmla="*/ 35 w 35"/>
                <a:gd name="T5" fmla="*/ 34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35">
                  <a:moveTo>
                    <a:pt x="35" y="34"/>
                  </a:moveTo>
                  <a:cubicBezTo>
                    <a:pt x="15" y="35"/>
                    <a:pt x="0" y="24"/>
                    <a:pt x="3" y="1"/>
                  </a:cubicBezTo>
                  <a:cubicBezTo>
                    <a:pt x="17" y="0"/>
                    <a:pt x="35" y="18"/>
                    <a:pt x="35" y="3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3" name="Freeform 24"/>
            <p:cNvSpPr/>
            <p:nvPr/>
          </p:nvSpPr>
          <p:spPr bwMode="auto">
            <a:xfrm>
              <a:off x="1576705" y="1323975"/>
              <a:ext cx="53975" cy="82550"/>
            </a:xfrm>
            <a:custGeom>
              <a:avLst/>
              <a:gdLst>
                <a:gd name="T0" fmla="*/ 15 w 29"/>
                <a:gd name="T1" fmla="*/ 0 h 44"/>
                <a:gd name="T2" fmla="*/ 4 w 29"/>
                <a:gd name="T3" fmla="*/ 44 h 44"/>
                <a:gd name="T4" fmla="*/ 1 w 29"/>
                <a:gd name="T5" fmla="*/ 23 h 44"/>
                <a:gd name="T6" fmla="*/ 15 w 29"/>
                <a:gd name="T7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44">
                  <a:moveTo>
                    <a:pt x="15" y="0"/>
                  </a:moveTo>
                  <a:cubicBezTo>
                    <a:pt x="29" y="18"/>
                    <a:pt x="22" y="35"/>
                    <a:pt x="4" y="44"/>
                  </a:cubicBezTo>
                  <a:cubicBezTo>
                    <a:pt x="2" y="37"/>
                    <a:pt x="0" y="30"/>
                    <a:pt x="1" y="23"/>
                  </a:cubicBezTo>
                  <a:cubicBezTo>
                    <a:pt x="1" y="13"/>
                    <a:pt x="7" y="6"/>
                    <a:pt x="1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4" name="Freeform 25"/>
            <p:cNvSpPr/>
            <p:nvPr/>
          </p:nvSpPr>
          <p:spPr bwMode="auto">
            <a:xfrm>
              <a:off x="752793" y="1268413"/>
              <a:ext cx="55562" cy="84138"/>
            </a:xfrm>
            <a:custGeom>
              <a:avLst/>
              <a:gdLst>
                <a:gd name="T0" fmla="*/ 18 w 30"/>
                <a:gd name="T1" fmla="*/ 45 h 45"/>
                <a:gd name="T2" fmla="*/ 19 w 30"/>
                <a:gd name="T3" fmla="*/ 0 h 45"/>
                <a:gd name="T4" fmla="*/ 18 w 30"/>
                <a:gd name="T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" h="45">
                  <a:moveTo>
                    <a:pt x="18" y="45"/>
                  </a:moveTo>
                  <a:cubicBezTo>
                    <a:pt x="4" y="33"/>
                    <a:pt x="0" y="14"/>
                    <a:pt x="19" y="0"/>
                  </a:cubicBezTo>
                  <a:cubicBezTo>
                    <a:pt x="30" y="9"/>
                    <a:pt x="30" y="34"/>
                    <a:pt x="18" y="4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5" name="Freeform 26"/>
            <p:cNvSpPr/>
            <p:nvPr/>
          </p:nvSpPr>
          <p:spPr bwMode="auto">
            <a:xfrm>
              <a:off x="730568" y="1206500"/>
              <a:ext cx="52387" cy="79375"/>
            </a:xfrm>
            <a:custGeom>
              <a:avLst/>
              <a:gdLst>
                <a:gd name="T0" fmla="*/ 21 w 28"/>
                <a:gd name="T1" fmla="*/ 0 h 43"/>
                <a:gd name="T2" fmla="*/ 9 w 28"/>
                <a:gd name="T3" fmla="*/ 43 h 43"/>
                <a:gd name="T4" fmla="*/ 3 w 28"/>
                <a:gd name="T5" fmla="*/ 18 h 43"/>
                <a:gd name="T6" fmla="*/ 21 w 28"/>
                <a:gd name="T7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43">
                  <a:moveTo>
                    <a:pt x="21" y="0"/>
                  </a:moveTo>
                  <a:cubicBezTo>
                    <a:pt x="28" y="15"/>
                    <a:pt x="25" y="29"/>
                    <a:pt x="9" y="43"/>
                  </a:cubicBezTo>
                  <a:cubicBezTo>
                    <a:pt x="4" y="35"/>
                    <a:pt x="0" y="27"/>
                    <a:pt x="3" y="18"/>
                  </a:cubicBezTo>
                  <a:cubicBezTo>
                    <a:pt x="6" y="8"/>
                    <a:pt x="13" y="3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6" name="Freeform 27"/>
            <p:cNvSpPr/>
            <p:nvPr/>
          </p:nvSpPr>
          <p:spPr bwMode="auto">
            <a:xfrm>
              <a:off x="806768" y="1323975"/>
              <a:ext cx="52387" cy="82550"/>
            </a:xfrm>
            <a:custGeom>
              <a:avLst/>
              <a:gdLst>
                <a:gd name="T0" fmla="*/ 20 w 28"/>
                <a:gd name="T1" fmla="*/ 44 h 44"/>
                <a:gd name="T2" fmla="*/ 2 w 28"/>
                <a:gd name="T3" fmla="*/ 24 h 44"/>
                <a:gd name="T4" fmla="*/ 9 w 28"/>
                <a:gd name="T5" fmla="*/ 0 h 44"/>
                <a:gd name="T6" fmla="*/ 20 w 28"/>
                <a:gd name="T7" fmla="*/ 4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44">
                  <a:moveTo>
                    <a:pt x="20" y="44"/>
                  </a:moveTo>
                  <a:cubicBezTo>
                    <a:pt x="11" y="39"/>
                    <a:pt x="4" y="34"/>
                    <a:pt x="2" y="24"/>
                  </a:cubicBezTo>
                  <a:cubicBezTo>
                    <a:pt x="0" y="15"/>
                    <a:pt x="4" y="7"/>
                    <a:pt x="9" y="0"/>
                  </a:cubicBezTo>
                  <a:cubicBezTo>
                    <a:pt x="22" y="8"/>
                    <a:pt x="28" y="29"/>
                    <a:pt x="20" y="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7" name="Freeform 28"/>
            <p:cNvSpPr/>
            <p:nvPr/>
          </p:nvSpPr>
          <p:spPr bwMode="auto">
            <a:xfrm>
              <a:off x="1622743" y="1268413"/>
              <a:ext cx="50800" cy="84138"/>
            </a:xfrm>
            <a:custGeom>
              <a:avLst/>
              <a:gdLst>
                <a:gd name="T0" fmla="*/ 8 w 27"/>
                <a:gd name="T1" fmla="*/ 0 h 45"/>
                <a:gd name="T2" fmla="*/ 9 w 27"/>
                <a:gd name="T3" fmla="*/ 45 h 45"/>
                <a:gd name="T4" fmla="*/ 0 w 27"/>
                <a:gd name="T5" fmla="*/ 22 h 45"/>
                <a:gd name="T6" fmla="*/ 8 w 27"/>
                <a:gd name="T7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45">
                  <a:moveTo>
                    <a:pt x="8" y="0"/>
                  </a:moveTo>
                  <a:cubicBezTo>
                    <a:pt x="27" y="13"/>
                    <a:pt x="25" y="32"/>
                    <a:pt x="9" y="45"/>
                  </a:cubicBezTo>
                  <a:cubicBezTo>
                    <a:pt x="4" y="38"/>
                    <a:pt x="1" y="31"/>
                    <a:pt x="0" y="22"/>
                  </a:cubicBezTo>
                  <a:cubicBezTo>
                    <a:pt x="0" y="14"/>
                    <a:pt x="3" y="7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8" name="Freeform 29"/>
            <p:cNvSpPr/>
            <p:nvPr/>
          </p:nvSpPr>
          <p:spPr bwMode="auto">
            <a:xfrm>
              <a:off x="1508443" y="1368425"/>
              <a:ext cx="61912" cy="73025"/>
            </a:xfrm>
            <a:custGeom>
              <a:avLst/>
              <a:gdLst>
                <a:gd name="T0" fmla="*/ 3 w 33"/>
                <a:gd name="T1" fmla="*/ 39 h 39"/>
                <a:gd name="T2" fmla="*/ 25 w 33"/>
                <a:gd name="T3" fmla="*/ 0 h 39"/>
                <a:gd name="T4" fmla="*/ 3 w 33"/>
                <a:gd name="T5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3" h="39">
                  <a:moveTo>
                    <a:pt x="3" y="39"/>
                  </a:moveTo>
                  <a:cubicBezTo>
                    <a:pt x="0" y="23"/>
                    <a:pt x="10" y="4"/>
                    <a:pt x="25" y="0"/>
                  </a:cubicBezTo>
                  <a:cubicBezTo>
                    <a:pt x="33" y="17"/>
                    <a:pt x="27" y="35"/>
                    <a:pt x="3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9" name="Freeform 30"/>
            <p:cNvSpPr/>
            <p:nvPr/>
          </p:nvSpPr>
          <p:spPr bwMode="auto">
            <a:xfrm>
              <a:off x="1440180" y="1398588"/>
              <a:ext cx="58737" cy="61913"/>
            </a:xfrm>
            <a:custGeom>
              <a:avLst/>
              <a:gdLst>
                <a:gd name="T0" fmla="*/ 0 w 32"/>
                <a:gd name="T1" fmla="*/ 33 h 33"/>
                <a:gd name="T2" fmla="*/ 32 w 32"/>
                <a:gd name="T3" fmla="*/ 0 h 33"/>
                <a:gd name="T4" fmla="*/ 26 w 32"/>
                <a:gd name="T5" fmla="*/ 24 h 33"/>
                <a:gd name="T6" fmla="*/ 0 w 32"/>
                <a:gd name="T7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" h="33">
                  <a:moveTo>
                    <a:pt x="0" y="33"/>
                  </a:moveTo>
                  <a:cubicBezTo>
                    <a:pt x="4" y="12"/>
                    <a:pt x="14" y="2"/>
                    <a:pt x="32" y="0"/>
                  </a:cubicBezTo>
                  <a:cubicBezTo>
                    <a:pt x="32" y="9"/>
                    <a:pt x="32" y="17"/>
                    <a:pt x="26" y="24"/>
                  </a:cubicBezTo>
                  <a:cubicBezTo>
                    <a:pt x="19" y="32"/>
                    <a:pt x="10" y="33"/>
                    <a:pt x="0" y="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0" name="Freeform 31"/>
            <p:cNvSpPr/>
            <p:nvPr/>
          </p:nvSpPr>
          <p:spPr bwMode="auto">
            <a:xfrm>
              <a:off x="854393" y="1366838"/>
              <a:ext cx="58737" cy="74613"/>
            </a:xfrm>
            <a:custGeom>
              <a:avLst/>
              <a:gdLst>
                <a:gd name="T0" fmla="*/ 10 w 32"/>
                <a:gd name="T1" fmla="*/ 0 h 40"/>
                <a:gd name="T2" fmla="*/ 27 w 32"/>
                <a:gd name="T3" fmla="*/ 15 h 40"/>
                <a:gd name="T4" fmla="*/ 31 w 32"/>
                <a:gd name="T5" fmla="*/ 40 h 40"/>
                <a:gd name="T6" fmla="*/ 10 w 32"/>
                <a:gd name="T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" h="40">
                  <a:moveTo>
                    <a:pt x="10" y="0"/>
                  </a:moveTo>
                  <a:cubicBezTo>
                    <a:pt x="17" y="4"/>
                    <a:pt x="23" y="8"/>
                    <a:pt x="27" y="15"/>
                  </a:cubicBezTo>
                  <a:cubicBezTo>
                    <a:pt x="31" y="23"/>
                    <a:pt x="32" y="31"/>
                    <a:pt x="31" y="40"/>
                  </a:cubicBezTo>
                  <a:cubicBezTo>
                    <a:pt x="12" y="39"/>
                    <a:pt x="0" y="17"/>
                    <a:pt x="1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1" name="Freeform 32"/>
            <p:cNvSpPr/>
            <p:nvPr/>
          </p:nvSpPr>
          <p:spPr bwMode="auto">
            <a:xfrm>
              <a:off x="1649730" y="1206500"/>
              <a:ext cx="55562" cy="79375"/>
            </a:xfrm>
            <a:custGeom>
              <a:avLst/>
              <a:gdLst>
                <a:gd name="T0" fmla="*/ 4 w 30"/>
                <a:gd name="T1" fmla="*/ 0 h 43"/>
                <a:gd name="T2" fmla="*/ 17 w 30"/>
                <a:gd name="T3" fmla="*/ 43 h 43"/>
                <a:gd name="T4" fmla="*/ 2 w 30"/>
                <a:gd name="T5" fmla="*/ 22 h 43"/>
                <a:gd name="T6" fmla="*/ 4 w 30"/>
                <a:gd name="T7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43">
                  <a:moveTo>
                    <a:pt x="4" y="0"/>
                  </a:moveTo>
                  <a:cubicBezTo>
                    <a:pt x="23" y="4"/>
                    <a:pt x="30" y="28"/>
                    <a:pt x="17" y="43"/>
                  </a:cubicBezTo>
                  <a:cubicBezTo>
                    <a:pt x="10" y="37"/>
                    <a:pt x="5" y="31"/>
                    <a:pt x="2" y="22"/>
                  </a:cubicBezTo>
                  <a:cubicBezTo>
                    <a:pt x="0" y="16"/>
                    <a:pt x="1" y="5"/>
                    <a:pt x="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2" name="Freeform 33"/>
            <p:cNvSpPr/>
            <p:nvPr/>
          </p:nvSpPr>
          <p:spPr bwMode="auto">
            <a:xfrm>
              <a:off x="949643" y="1285875"/>
              <a:ext cx="44450" cy="44450"/>
            </a:xfrm>
            <a:custGeom>
              <a:avLst/>
              <a:gdLst>
                <a:gd name="T0" fmla="*/ 5 w 24"/>
                <a:gd name="T1" fmla="*/ 0 h 23"/>
                <a:gd name="T2" fmla="*/ 11 w 24"/>
                <a:gd name="T3" fmla="*/ 4 h 23"/>
                <a:gd name="T4" fmla="*/ 14 w 24"/>
                <a:gd name="T5" fmla="*/ 4 h 23"/>
                <a:gd name="T6" fmla="*/ 20 w 24"/>
                <a:gd name="T7" fmla="*/ 0 h 23"/>
                <a:gd name="T8" fmla="*/ 18 w 24"/>
                <a:gd name="T9" fmla="*/ 7 h 23"/>
                <a:gd name="T10" fmla="*/ 19 w 24"/>
                <a:gd name="T11" fmla="*/ 9 h 23"/>
                <a:gd name="T12" fmla="*/ 24 w 24"/>
                <a:gd name="T13" fmla="*/ 14 h 23"/>
                <a:gd name="T14" fmla="*/ 18 w 24"/>
                <a:gd name="T15" fmla="*/ 15 h 23"/>
                <a:gd name="T16" fmla="*/ 15 w 24"/>
                <a:gd name="T17" fmla="*/ 16 h 23"/>
                <a:gd name="T18" fmla="*/ 12 w 24"/>
                <a:gd name="T19" fmla="*/ 23 h 23"/>
                <a:gd name="T20" fmla="*/ 10 w 24"/>
                <a:gd name="T21" fmla="*/ 17 h 23"/>
                <a:gd name="T22" fmla="*/ 7 w 24"/>
                <a:gd name="T23" fmla="*/ 15 h 23"/>
                <a:gd name="T24" fmla="*/ 0 w 24"/>
                <a:gd name="T25" fmla="*/ 14 h 23"/>
                <a:gd name="T26" fmla="*/ 6 w 24"/>
                <a:gd name="T27" fmla="*/ 9 h 23"/>
                <a:gd name="T28" fmla="*/ 6 w 24"/>
                <a:gd name="T29" fmla="*/ 7 h 23"/>
                <a:gd name="T30" fmla="*/ 5 w 24"/>
                <a:gd name="T31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" h="23">
                  <a:moveTo>
                    <a:pt x="5" y="0"/>
                  </a:moveTo>
                  <a:cubicBezTo>
                    <a:pt x="7" y="1"/>
                    <a:pt x="9" y="3"/>
                    <a:pt x="11" y="4"/>
                  </a:cubicBezTo>
                  <a:cubicBezTo>
                    <a:pt x="12" y="4"/>
                    <a:pt x="13" y="4"/>
                    <a:pt x="14" y="4"/>
                  </a:cubicBezTo>
                  <a:cubicBezTo>
                    <a:pt x="16" y="3"/>
                    <a:pt x="17" y="1"/>
                    <a:pt x="20" y="0"/>
                  </a:cubicBezTo>
                  <a:cubicBezTo>
                    <a:pt x="19" y="3"/>
                    <a:pt x="19" y="5"/>
                    <a:pt x="18" y="7"/>
                  </a:cubicBezTo>
                  <a:cubicBezTo>
                    <a:pt x="18" y="8"/>
                    <a:pt x="18" y="9"/>
                    <a:pt x="19" y="9"/>
                  </a:cubicBezTo>
                  <a:cubicBezTo>
                    <a:pt x="21" y="11"/>
                    <a:pt x="22" y="12"/>
                    <a:pt x="24" y="14"/>
                  </a:cubicBezTo>
                  <a:cubicBezTo>
                    <a:pt x="22" y="14"/>
                    <a:pt x="20" y="14"/>
                    <a:pt x="18" y="15"/>
                  </a:cubicBezTo>
                  <a:cubicBezTo>
                    <a:pt x="16" y="15"/>
                    <a:pt x="16" y="15"/>
                    <a:pt x="15" y="16"/>
                  </a:cubicBezTo>
                  <a:cubicBezTo>
                    <a:pt x="14" y="18"/>
                    <a:pt x="13" y="20"/>
                    <a:pt x="12" y="23"/>
                  </a:cubicBezTo>
                  <a:cubicBezTo>
                    <a:pt x="12" y="20"/>
                    <a:pt x="11" y="18"/>
                    <a:pt x="10" y="17"/>
                  </a:cubicBezTo>
                  <a:cubicBezTo>
                    <a:pt x="9" y="15"/>
                    <a:pt x="8" y="15"/>
                    <a:pt x="7" y="15"/>
                  </a:cubicBezTo>
                  <a:cubicBezTo>
                    <a:pt x="5" y="14"/>
                    <a:pt x="3" y="14"/>
                    <a:pt x="0" y="14"/>
                  </a:cubicBezTo>
                  <a:cubicBezTo>
                    <a:pt x="2" y="12"/>
                    <a:pt x="4" y="11"/>
                    <a:pt x="6" y="9"/>
                  </a:cubicBezTo>
                  <a:cubicBezTo>
                    <a:pt x="6" y="9"/>
                    <a:pt x="7" y="8"/>
                    <a:pt x="6" y="7"/>
                  </a:cubicBezTo>
                  <a:cubicBezTo>
                    <a:pt x="6" y="5"/>
                    <a:pt x="5" y="3"/>
                    <a:pt x="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3" name="Freeform 34"/>
            <p:cNvSpPr/>
            <p:nvPr/>
          </p:nvSpPr>
          <p:spPr bwMode="auto">
            <a:xfrm>
              <a:off x="1252855" y="1285875"/>
              <a:ext cx="44450" cy="44450"/>
            </a:xfrm>
            <a:custGeom>
              <a:avLst/>
              <a:gdLst>
                <a:gd name="T0" fmla="*/ 24 w 24"/>
                <a:gd name="T1" fmla="*/ 14 h 23"/>
                <a:gd name="T2" fmla="*/ 17 w 24"/>
                <a:gd name="T3" fmla="*/ 14 h 23"/>
                <a:gd name="T4" fmla="*/ 14 w 24"/>
                <a:gd name="T5" fmla="*/ 17 h 23"/>
                <a:gd name="T6" fmla="*/ 12 w 24"/>
                <a:gd name="T7" fmla="*/ 23 h 23"/>
                <a:gd name="T8" fmla="*/ 9 w 24"/>
                <a:gd name="T9" fmla="*/ 16 h 23"/>
                <a:gd name="T10" fmla="*/ 7 w 24"/>
                <a:gd name="T11" fmla="*/ 15 h 23"/>
                <a:gd name="T12" fmla="*/ 0 w 24"/>
                <a:gd name="T13" fmla="*/ 14 h 23"/>
                <a:gd name="T14" fmla="*/ 5 w 24"/>
                <a:gd name="T15" fmla="*/ 9 h 23"/>
                <a:gd name="T16" fmla="*/ 6 w 24"/>
                <a:gd name="T17" fmla="*/ 7 h 23"/>
                <a:gd name="T18" fmla="*/ 4 w 24"/>
                <a:gd name="T19" fmla="*/ 0 h 23"/>
                <a:gd name="T20" fmla="*/ 10 w 24"/>
                <a:gd name="T21" fmla="*/ 4 h 23"/>
                <a:gd name="T22" fmla="*/ 13 w 24"/>
                <a:gd name="T23" fmla="*/ 4 h 23"/>
                <a:gd name="T24" fmla="*/ 19 w 24"/>
                <a:gd name="T25" fmla="*/ 0 h 23"/>
                <a:gd name="T26" fmla="*/ 18 w 24"/>
                <a:gd name="T27" fmla="*/ 6 h 23"/>
                <a:gd name="T28" fmla="*/ 19 w 24"/>
                <a:gd name="T29" fmla="*/ 10 h 23"/>
                <a:gd name="T30" fmla="*/ 24 w 24"/>
                <a:gd name="T31" fmla="*/ 14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" h="23">
                  <a:moveTo>
                    <a:pt x="24" y="14"/>
                  </a:moveTo>
                  <a:cubicBezTo>
                    <a:pt x="21" y="14"/>
                    <a:pt x="19" y="15"/>
                    <a:pt x="17" y="14"/>
                  </a:cubicBezTo>
                  <a:cubicBezTo>
                    <a:pt x="16" y="14"/>
                    <a:pt x="15" y="15"/>
                    <a:pt x="14" y="17"/>
                  </a:cubicBezTo>
                  <a:cubicBezTo>
                    <a:pt x="14" y="19"/>
                    <a:pt x="13" y="20"/>
                    <a:pt x="12" y="23"/>
                  </a:cubicBezTo>
                  <a:cubicBezTo>
                    <a:pt x="11" y="20"/>
                    <a:pt x="10" y="18"/>
                    <a:pt x="9" y="16"/>
                  </a:cubicBezTo>
                  <a:cubicBezTo>
                    <a:pt x="9" y="15"/>
                    <a:pt x="8" y="15"/>
                    <a:pt x="7" y="15"/>
                  </a:cubicBezTo>
                  <a:cubicBezTo>
                    <a:pt x="4" y="14"/>
                    <a:pt x="2" y="14"/>
                    <a:pt x="0" y="14"/>
                  </a:cubicBezTo>
                  <a:cubicBezTo>
                    <a:pt x="2" y="12"/>
                    <a:pt x="3" y="11"/>
                    <a:pt x="5" y="9"/>
                  </a:cubicBezTo>
                  <a:cubicBezTo>
                    <a:pt x="6" y="9"/>
                    <a:pt x="6" y="8"/>
                    <a:pt x="6" y="7"/>
                  </a:cubicBezTo>
                  <a:cubicBezTo>
                    <a:pt x="5" y="5"/>
                    <a:pt x="5" y="3"/>
                    <a:pt x="4" y="0"/>
                  </a:cubicBezTo>
                  <a:cubicBezTo>
                    <a:pt x="7" y="1"/>
                    <a:pt x="9" y="2"/>
                    <a:pt x="10" y="4"/>
                  </a:cubicBezTo>
                  <a:cubicBezTo>
                    <a:pt x="11" y="4"/>
                    <a:pt x="12" y="4"/>
                    <a:pt x="13" y="4"/>
                  </a:cubicBezTo>
                  <a:cubicBezTo>
                    <a:pt x="15" y="2"/>
                    <a:pt x="17" y="1"/>
                    <a:pt x="19" y="0"/>
                  </a:cubicBezTo>
                  <a:cubicBezTo>
                    <a:pt x="18" y="2"/>
                    <a:pt x="18" y="4"/>
                    <a:pt x="18" y="6"/>
                  </a:cubicBezTo>
                  <a:cubicBezTo>
                    <a:pt x="17" y="8"/>
                    <a:pt x="17" y="9"/>
                    <a:pt x="19" y="10"/>
                  </a:cubicBezTo>
                  <a:cubicBezTo>
                    <a:pt x="20" y="11"/>
                    <a:pt x="22" y="12"/>
                    <a:pt x="24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4" name="Freeform 35"/>
            <p:cNvSpPr/>
            <p:nvPr/>
          </p:nvSpPr>
          <p:spPr bwMode="auto">
            <a:xfrm>
              <a:off x="1371918" y="1285875"/>
              <a:ext cx="46037" cy="44450"/>
            </a:xfrm>
            <a:custGeom>
              <a:avLst/>
              <a:gdLst>
                <a:gd name="T0" fmla="*/ 19 w 24"/>
                <a:gd name="T1" fmla="*/ 0 h 23"/>
                <a:gd name="T2" fmla="*/ 18 w 24"/>
                <a:gd name="T3" fmla="*/ 7 h 23"/>
                <a:gd name="T4" fmla="*/ 19 w 24"/>
                <a:gd name="T5" fmla="*/ 9 h 23"/>
                <a:gd name="T6" fmla="*/ 24 w 24"/>
                <a:gd name="T7" fmla="*/ 14 h 23"/>
                <a:gd name="T8" fmla="*/ 18 w 24"/>
                <a:gd name="T9" fmla="*/ 14 h 23"/>
                <a:gd name="T10" fmla="*/ 15 w 24"/>
                <a:gd name="T11" fmla="*/ 17 h 23"/>
                <a:gd name="T12" fmla="*/ 12 w 24"/>
                <a:gd name="T13" fmla="*/ 23 h 23"/>
                <a:gd name="T14" fmla="*/ 10 w 24"/>
                <a:gd name="T15" fmla="*/ 16 h 23"/>
                <a:gd name="T16" fmla="*/ 7 w 24"/>
                <a:gd name="T17" fmla="*/ 15 h 23"/>
                <a:gd name="T18" fmla="*/ 0 w 24"/>
                <a:gd name="T19" fmla="*/ 14 h 23"/>
                <a:gd name="T20" fmla="*/ 5 w 24"/>
                <a:gd name="T21" fmla="*/ 10 h 23"/>
                <a:gd name="T22" fmla="*/ 6 w 24"/>
                <a:gd name="T23" fmla="*/ 6 h 23"/>
                <a:gd name="T24" fmla="*/ 5 w 24"/>
                <a:gd name="T25" fmla="*/ 0 h 23"/>
                <a:gd name="T26" fmla="*/ 11 w 24"/>
                <a:gd name="T27" fmla="*/ 4 h 23"/>
                <a:gd name="T28" fmla="*/ 13 w 24"/>
                <a:gd name="T29" fmla="*/ 4 h 23"/>
                <a:gd name="T30" fmla="*/ 19 w 24"/>
                <a:gd name="T31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" h="23">
                  <a:moveTo>
                    <a:pt x="19" y="0"/>
                  </a:moveTo>
                  <a:cubicBezTo>
                    <a:pt x="19" y="3"/>
                    <a:pt x="18" y="5"/>
                    <a:pt x="18" y="7"/>
                  </a:cubicBezTo>
                  <a:cubicBezTo>
                    <a:pt x="18" y="8"/>
                    <a:pt x="18" y="9"/>
                    <a:pt x="19" y="9"/>
                  </a:cubicBezTo>
                  <a:cubicBezTo>
                    <a:pt x="20" y="11"/>
                    <a:pt x="22" y="12"/>
                    <a:pt x="24" y="14"/>
                  </a:cubicBezTo>
                  <a:cubicBezTo>
                    <a:pt x="22" y="14"/>
                    <a:pt x="20" y="15"/>
                    <a:pt x="18" y="14"/>
                  </a:cubicBezTo>
                  <a:cubicBezTo>
                    <a:pt x="16" y="14"/>
                    <a:pt x="15" y="15"/>
                    <a:pt x="15" y="17"/>
                  </a:cubicBezTo>
                  <a:cubicBezTo>
                    <a:pt x="14" y="19"/>
                    <a:pt x="13" y="20"/>
                    <a:pt x="12" y="23"/>
                  </a:cubicBezTo>
                  <a:cubicBezTo>
                    <a:pt x="11" y="20"/>
                    <a:pt x="10" y="18"/>
                    <a:pt x="10" y="16"/>
                  </a:cubicBezTo>
                  <a:cubicBezTo>
                    <a:pt x="9" y="15"/>
                    <a:pt x="8" y="15"/>
                    <a:pt x="7" y="15"/>
                  </a:cubicBezTo>
                  <a:cubicBezTo>
                    <a:pt x="5" y="14"/>
                    <a:pt x="3" y="14"/>
                    <a:pt x="0" y="14"/>
                  </a:cubicBezTo>
                  <a:cubicBezTo>
                    <a:pt x="2" y="12"/>
                    <a:pt x="4" y="11"/>
                    <a:pt x="5" y="10"/>
                  </a:cubicBezTo>
                  <a:cubicBezTo>
                    <a:pt x="6" y="9"/>
                    <a:pt x="7" y="8"/>
                    <a:pt x="6" y="6"/>
                  </a:cubicBezTo>
                  <a:cubicBezTo>
                    <a:pt x="6" y="4"/>
                    <a:pt x="5" y="2"/>
                    <a:pt x="5" y="0"/>
                  </a:cubicBezTo>
                  <a:cubicBezTo>
                    <a:pt x="7" y="1"/>
                    <a:pt x="9" y="3"/>
                    <a:pt x="11" y="4"/>
                  </a:cubicBezTo>
                  <a:cubicBezTo>
                    <a:pt x="12" y="4"/>
                    <a:pt x="13" y="4"/>
                    <a:pt x="13" y="4"/>
                  </a:cubicBezTo>
                  <a:cubicBezTo>
                    <a:pt x="15" y="3"/>
                    <a:pt x="1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5" name="Freeform 36"/>
            <p:cNvSpPr/>
            <p:nvPr/>
          </p:nvSpPr>
          <p:spPr bwMode="auto">
            <a:xfrm>
              <a:off x="1192530" y="1285875"/>
              <a:ext cx="42862" cy="44450"/>
            </a:xfrm>
            <a:custGeom>
              <a:avLst/>
              <a:gdLst>
                <a:gd name="T0" fmla="*/ 19 w 23"/>
                <a:gd name="T1" fmla="*/ 0 h 23"/>
                <a:gd name="T2" fmla="*/ 17 w 23"/>
                <a:gd name="T3" fmla="*/ 7 h 23"/>
                <a:gd name="T4" fmla="*/ 18 w 23"/>
                <a:gd name="T5" fmla="*/ 9 h 23"/>
                <a:gd name="T6" fmla="*/ 23 w 23"/>
                <a:gd name="T7" fmla="*/ 14 h 23"/>
                <a:gd name="T8" fmla="*/ 16 w 23"/>
                <a:gd name="T9" fmla="*/ 15 h 23"/>
                <a:gd name="T10" fmla="*/ 14 w 23"/>
                <a:gd name="T11" fmla="*/ 16 h 23"/>
                <a:gd name="T12" fmla="*/ 11 w 23"/>
                <a:gd name="T13" fmla="*/ 23 h 23"/>
                <a:gd name="T14" fmla="*/ 9 w 23"/>
                <a:gd name="T15" fmla="*/ 17 h 23"/>
                <a:gd name="T16" fmla="*/ 6 w 23"/>
                <a:gd name="T17" fmla="*/ 14 h 23"/>
                <a:gd name="T18" fmla="*/ 0 w 23"/>
                <a:gd name="T19" fmla="*/ 14 h 23"/>
                <a:gd name="T20" fmla="*/ 5 w 23"/>
                <a:gd name="T21" fmla="*/ 9 h 23"/>
                <a:gd name="T22" fmla="*/ 6 w 23"/>
                <a:gd name="T23" fmla="*/ 7 h 23"/>
                <a:gd name="T24" fmla="*/ 4 w 23"/>
                <a:gd name="T25" fmla="*/ 0 h 23"/>
                <a:gd name="T26" fmla="*/ 10 w 23"/>
                <a:gd name="T27" fmla="*/ 4 h 23"/>
                <a:gd name="T28" fmla="*/ 13 w 23"/>
                <a:gd name="T29" fmla="*/ 4 h 23"/>
                <a:gd name="T30" fmla="*/ 19 w 23"/>
                <a:gd name="T31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" h="23">
                  <a:moveTo>
                    <a:pt x="19" y="0"/>
                  </a:moveTo>
                  <a:cubicBezTo>
                    <a:pt x="18" y="3"/>
                    <a:pt x="18" y="5"/>
                    <a:pt x="17" y="7"/>
                  </a:cubicBezTo>
                  <a:cubicBezTo>
                    <a:pt x="17" y="8"/>
                    <a:pt x="17" y="9"/>
                    <a:pt x="18" y="9"/>
                  </a:cubicBezTo>
                  <a:cubicBezTo>
                    <a:pt x="20" y="11"/>
                    <a:pt x="21" y="12"/>
                    <a:pt x="23" y="14"/>
                  </a:cubicBezTo>
                  <a:cubicBezTo>
                    <a:pt x="21" y="14"/>
                    <a:pt x="19" y="14"/>
                    <a:pt x="16" y="15"/>
                  </a:cubicBezTo>
                  <a:cubicBezTo>
                    <a:pt x="15" y="15"/>
                    <a:pt x="15" y="15"/>
                    <a:pt x="14" y="16"/>
                  </a:cubicBezTo>
                  <a:cubicBezTo>
                    <a:pt x="13" y="18"/>
                    <a:pt x="12" y="20"/>
                    <a:pt x="11" y="23"/>
                  </a:cubicBezTo>
                  <a:cubicBezTo>
                    <a:pt x="11" y="20"/>
                    <a:pt x="10" y="19"/>
                    <a:pt x="9" y="17"/>
                  </a:cubicBezTo>
                  <a:cubicBezTo>
                    <a:pt x="8" y="15"/>
                    <a:pt x="8" y="14"/>
                    <a:pt x="6" y="14"/>
                  </a:cubicBezTo>
                  <a:cubicBezTo>
                    <a:pt x="4" y="15"/>
                    <a:pt x="2" y="14"/>
                    <a:pt x="0" y="14"/>
                  </a:cubicBezTo>
                  <a:cubicBezTo>
                    <a:pt x="2" y="12"/>
                    <a:pt x="3" y="11"/>
                    <a:pt x="5" y="9"/>
                  </a:cubicBezTo>
                  <a:cubicBezTo>
                    <a:pt x="6" y="9"/>
                    <a:pt x="6" y="8"/>
                    <a:pt x="6" y="7"/>
                  </a:cubicBezTo>
                  <a:cubicBezTo>
                    <a:pt x="5" y="5"/>
                    <a:pt x="5" y="3"/>
                    <a:pt x="4" y="0"/>
                  </a:cubicBezTo>
                  <a:cubicBezTo>
                    <a:pt x="6" y="1"/>
                    <a:pt x="8" y="2"/>
                    <a:pt x="10" y="4"/>
                  </a:cubicBezTo>
                  <a:cubicBezTo>
                    <a:pt x="11" y="4"/>
                    <a:pt x="12" y="4"/>
                    <a:pt x="13" y="4"/>
                  </a:cubicBezTo>
                  <a:cubicBezTo>
                    <a:pt x="15" y="2"/>
                    <a:pt x="1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6" name="Freeform 37"/>
            <p:cNvSpPr/>
            <p:nvPr/>
          </p:nvSpPr>
          <p:spPr bwMode="auto">
            <a:xfrm>
              <a:off x="1494155" y="1285875"/>
              <a:ext cx="42862" cy="44450"/>
            </a:xfrm>
            <a:custGeom>
              <a:avLst/>
              <a:gdLst>
                <a:gd name="T0" fmla="*/ 0 w 23"/>
                <a:gd name="T1" fmla="*/ 14 h 23"/>
                <a:gd name="T2" fmla="*/ 5 w 23"/>
                <a:gd name="T3" fmla="*/ 9 h 23"/>
                <a:gd name="T4" fmla="*/ 6 w 23"/>
                <a:gd name="T5" fmla="*/ 7 h 23"/>
                <a:gd name="T6" fmla="*/ 4 w 23"/>
                <a:gd name="T7" fmla="*/ 0 h 23"/>
                <a:gd name="T8" fmla="*/ 10 w 23"/>
                <a:gd name="T9" fmla="*/ 4 h 23"/>
                <a:gd name="T10" fmla="*/ 13 w 23"/>
                <a:gd name="T11" fmla="*/ 4 h 23"/>
                <a:gd name="T12" fmla="*/ 19 w 23"/>
                <a:gd name="T13" fmla="*/ 0 h 23"/>
                <a:gd name="T14" fmla="*/ 17 w 23"/>
                <a:gd name="T15" fmla="*/ 7 h 23"/>
                <a:gd name="T16" fmla="*/ 18 w 23"/>
                <a:gd name="T17" fmla="*/ 9 h 23"/>
                <a:gd name="T18" fmla="*/ 23 w 23"/>
                <a:gd name="T19" fmla="*/ 14 h 23"/>
                <a:gd name="T20" fmla="*/ 17 w 23"/>
                <a:gd name="T21" fmla="*/ 15 h 23"/>
                <a:gd name="T22" fmla="*/ 14 w 23"/>
                <a:gd name="T23" fmla="*/ 16 h 23"/>
                <a:gd name="T24" fmla="*/ 12 w 23"/>
                <a:gd name="T25" fmla="*/ 23 h 23"/>
                <a:gd name="T26" fmla="*/ 9 w 23"/>
                <a:gd name="T27" fmla="*/ 17 h 23"/>
                <a:gd name="T28" fmla="*/ 6 w 23"/>
                <a:gd name="T29" fmla="*/ 14 h 23"/>
                <a:gd name="T30" fmla="*/ 0 w 23"/>
                <a:gd name="T31" fmla="*/ 14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" h="23">
                  <a:moveTo>
                    <a:pt x="0" y="14"/>
                  </a:moveTo>
                  <a:cubicBezTo>
                    <a:pt x="2" y="12"/>
                    <a:pt x="3" y="11"/>
                    <a:pt x="5" y="9"/>
                  </a:cubicBezTo>
                  <a:cubicBezTo>
                    <a:pt x="6" y="9"/>
                    <a:pt x="6" y="8"/>
                    <a:pt x="6" y="7"/>
                  </a:cubicBezTo>
                  <a:cubicBezTo>
                    <a:pt x="5" y="5"/>
                    <a:pt x="5" y="3"/>
                    <a:pt x="4" y="0"/>
                  </a:cubicBezTo>
                  <a:cubicBezTo>
                    <a:pt x="7" y="1"/>
                    <a:pt x="8" y="2"/>
                    <a:pt x="10" y="4"/>
                  </a:cubicBezTo>
                  <a:cubicBezTo>
                    <a:pt x="11" y="4"/>
                    <a:pt x="12" y="4"/>
                    <a:pt x="13" y="4"/>
                  </a:cubicBezTo>
                  <a:cubicBezTo>
                    <a:pt x="15" y="2"/>
                    <a:pt x="17" y="1"/>
                    <a:pt x="19" y="0"/>
                  </a:cubicBezTo>
                  <a:cubicBezTo>
                    <a:pt x="18" y="3"/>
                    <a:pt x="18" y="5"/>
                    <a:pt x="17" y="7"/>
                  </a:cubicBezTo>
                  <a:cubicBezTo>
                    <a:pt x="17" y="8"/>
                    <a:pt x="18" y="9"/>
                    <a:pt x="18" y="9"/>
                  </a:cubicBezTo>
                  <a:cubicBezTo>
                    <a:pt x="20" y="11"/>
                    <a:pt x="21" y="12"/>
                    <a:pt x="23" y="14"/>
                  </a:cubicBezTo>
                  <a:cubicBezTo>
                    <a:pt x="21" y="14"/>
                    <a:pt x="19" y="14"/>
                    <a:pt x="17" y="15"/>
                  </a:cubicBezTo>
                  <a:cubicBezTo>
                    <a:pt x="15" y="15"/>
                    <a:pt x="15" y="15"/>
                    <a:pt x="14" y="16"/>
                  </a:cubicBezTo>
                  <a:cubicBezTo>
                    <a:pt x="14" y="18"/>
                    <a:pt x="13" y="20"/>
                    <a:pt x="12" y="23"/>
                  </a:cubicBezTo>
                  <a:cubicBezTo>
                    <a:pt x="11" y="20"/>
                    <a:pt x="10" y="19"/>
                    <a:pt x="9" y="17"/>
                  </a:cubicBezTo>
                  <a:cubicBezTo>
                    <a:pt x="9" y="15"/>
                    <a:pt x="8" y="14"/>
                    <a:pt x="6" y="14"/>
                  </a:cubicBezTo>
                  <a:cubicBezTo>
                    <a:pt x="4" y="15"/>
                    <a:pt x="2" y="14"/>
                    <a:pt x="0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7" name="Freeform 38"/>
            <p:cNvSpPr/>
            <p:nvPr/>
          </p:nvSpPr>
          <p:spPr bwMode="auto">
            <a:xfrm>
              <a:off x="1433830" y="1285875"/>
              <a:ext cx="42862" cy="44450"/>
            </a:xfrm>
            <a:custGeom>
              <a:avLst/>
              <a:gdLst>
                <a:gd name="T0" fmla="*/ 11 w 23"/>
                <a:gd name="T1" fmla="*/ 23 h 23"/>
                <a:gd name="T2" fmla="*/ 9 w 23"/>
                <a:gd name="T3" fmla="*/ 17 h 23"/>
                <a:gd name="T4" fmla="*/ 6 w 23"/>
                <a:gd name="T5" fmla="*/ 14 h 23"/>
                <a:gd name="T6" fmla="*/ 0 w 23"/>
                <a:gd name="T7" fmla="*/ 14 h 23"/>
                <a:gd name="T8" fmla="*/ 4 w 23"/>
                <a:gd name="T9" fmla="*/ 10 h 23"/>
                <a:gd name="T10" fmla="*/ 5 w 23"/>
                <a:gd name="T11" fmla="*/ 6 h 23"/>
                <a:gd name="T12" fmla="*/ 4 w 23"/>
                <a:gd name="T13" fmla="*/ 0 h 23"/>
                <a:gd name="T14" fmla="*/ 10 w 23"/>
                <a:gd name="T15" fmla="*/ 4 h 23"/>
                <a:gd name="T16" fmla="*/ 13 w 23"/>
                <a:gd name="T17" fmla="*/ 4 h 23"/>
                <a:gd name="T18" fmla="*/ 19 w 23"/>
                <a:gd name="T19" fmla="*/ 0 h 23"/>
                <a:gd name="T20" fmla="*/ 17 w 23"/>
                <a:gd name="T21" fmla="*/ 7 h 23"/>
                <a:gd name="T22" fmla="*/ 18 w 23"/>
                <a:gd name="T23" fmla="*/ 9 h 23"/>
                <a:gd name="T24" fmla="*/ 23 w 23"/>
                <a:gd name="T25" fmla="*/ 14 h 23"/>
                <a:gd name="T26" fmla="*/ 17 w 23"/>
                <a:gd name="T27" fmla="*/ 14 h 23"/>
                <a:gd name="T28" fmla="*/ 14 w 23"/>
                <a:gd name="T29" fmla="*/ 17 h 23"/>
                <a:gd name="T30" fmla="*/ 11 w 23"/>
                <a:gd name="T31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" h="23">
                  <a:moveTo>
                    <a:pt x="11" y="23"/>
                  </a:moveTo>
                  <a:cubicBezTo>
                    <a:pt x="10" y="20"/>
                    <a:pt x="10" y="18"/>
                    <a:pt x="9" y="17"/>
                  </a:cubicBezTo>
                  <a:cubicBezTo>
                    <a:pt x="8" y="15"/>
                    <a:pt x="8" y="15"/>
                    <a:pt x="6" y="14"/>
                  </a:cubicBezTo>
                  <a:cubicBezTo>
                    <a:pt x="4" y="14"/>
                    <a:pt x="2" y="14"/>
                    <a:pt x="0" y="14"/>
                  </a:cubicBezTo>
                  <a:cubicBezTo>
                    <a:pt x="1" y="12"/>
                    <a:pt x="3" y="11"/>
                    <a:pt x="4" y="10"/>
                  </a:cubicBezTo>
                  <a:cubicBezTo>
                    <a:pt x="6" y="9"/>
                    <a:pt x="6" y="8"/>
                    <a:pt x="5" y="6"/>
                  </a:cubicBezTo>
                  <a:cubicBezTo>
                    <a:pt x="5" y="4"/>
                    <a:pt x="5" y="2"/>
                    <a:pt x="4" y="0"/>
                  </a:cubicBezTo>
                  <a:cubicBezTo>
                    <a:pt x="6" y="1"/>
                    <a:pt x="8" y="3"/>
                    <a:pt x="10" y="4"/>
                  </a:cubicBezTo>
                  <a:cubicBezTo>
                    <a:pt x="11" y="4"/>
                    <a:pt x="12" y="4"/>
                    <a:pt x="13" y="4"/>
                  </a:cubicBezTo>
                  <a:cubicBezTo>
                    <a:pt x="15" y="3"/>
                    <a:pt x="16" y="1"/>
                    <a:pt x="19" y="0"/>
                  </a:cubicBezTo>
                  <a:cubicBezTo>
                    <a:pt x="18" y="3"/>
                    <a:pt x="18" y="5"/>
                    <a:pt x="17" y="7"/>
                  </a:cubicBezTo>
                  <a:cubicBezTo>
                    <a:pt x="17" y="8"/>
                    <a:pt x="17" y="9"/>
                    <a:pt x="18" y="9"/>
                  </a:cubicBezTo>
                  <a:cubicBezTo>
                    <a:pt x="20" y="11"/>
                    <a:pt x="21" y="12"/>
                    <a:pt x="23" y="14"/>
                  </a:cubicBezTo>
                  <a:cubicBezTo>
                    <a:pt x="21" y="14"/>
                    <a:pt x="19" y="15"/>
                    <a:pt x="17" y="14"/>
                  </a:cubicBezTo>
                  <a:cubicBezTo>
                    <a:pt x="15" y="14"/>
                    <a:pt x="14" y="15"/>
                    <a:pt x="14" y="17"/>
                  </a:cubicBezTo>
                  <a:cubicBezTo>
                    <a:pt x="13" y="19"/>
                    <a:pt x="12" y="20"/>
                    <a:pt x="11" y="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8" name="Freeform 39"/>
            <p:cNvSpPr/>
            <p:nvPr/>
          </p:nvSpPr>
          <p:spPr bwMode="auto">
            <a:xfrm>
              <a:off x="1011555" y="1285875"/>
              <a:ext cx="44450" cy="44450"/>
            </a:xfrm>
            <a:custGeom>
              <a:avLst/>
              <a:gdLst>
                <a:gd name="T0" fmla="*/ 24 w 24"/>
                <a:gd name="T1" fmla="*/ 14 h 23"/>
                <a:gd name="T2" fmla="*/ 17 w 24"/>
                <a:gd name="T3" fmla="*/ 15 h 23"/>
                <a:gd name="T4" fmla="*/ 14 w 24"/>
                <a:gd name="T5" fmla="*/ 16 h 23"/>
                <a:gd name="T6" fmla="*/ 12 w 24"/>
                <a:gd name="T7" fmla="*/ 23 h 23"/>
                <a:gd name="T8" fmla="*/ 9 w 24"/>
                <a:gd name="T9" fmla="*/ 16 h 23"/>
                <a:gd name="T10" fmla="*/ 7 w 24"/>
                <a:gd name="T11" fmla="*/ 15 h 23"/>
                <a:gd name="T12" fmla="*/ 0 w 24"/>
                <a:gd name="T13" fmla="*/ 14 h 23"/>
                <a:gd name="T14" fmla="*/ 5 w 24"/>
                <a:gd name="T15" fmla="*/ 9 h 23"/>
                <a:gd name="T16" fmla="*/ 6 w 24"/>
                <a:gd name="T17" fmla="*/ 7 h 23"/>
                <a:gd name="T18" fmla="*/ 4 w 24"/>
                <a:gd name="T19" fmla="*/ 0 h 23"/>
                <a:gd name="T20" fmla="*/ 11 w 24"/>
                <a:gd name="T21" fmla="*/ 4 h 23"/>
                <a:gd name="T22" fmla="*/ 13 w 24"/>
                <a:gd name="T23" fmla="*/ 4 h 23"/>
                <a:gd name="T24" fmla="*/ 19 w 24"/>
                <a:gd name="T25" fmla="*/ 0 h 23"/>
                <a:gd name="T26" fmla="*/ 17 w 24"/>
                <a:gd name="T27" fmla="*/ 7 h 23"/>
                <a:gd name="T28" fmla="*/ 18 w 24"/>
                <a:gd name="T29" fmla="*/ 9 h 23"/>
                <a:gd name="T30" fmla="*/ 24 w 24"/>
                <a:gd name="T31" fmla="*/ 14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" h="23">
                  <a:moveTo>
                    <a:pt x="24" y="14"/>
                  </a:moveTo>
                  <a:cubicBezTo>
                    <a:pt x="21" y="14"/>
                    <a:pt x="19" y="14"/>
                    <a:pt x="17" y="15"/>
                  </a:cubicBezTo>
                  <a:cubicBezTo>
                    <a:pt x="16" y="15"/>
                    <a:pt x="15" y="15"/>
                    <a:pt x="14" y="16"/>
                  </a:cubicBezTo>
                  <a:cubicBezTo>
                    <a:pt x="14" y="18"/>
                    <a:pt x="13" y="20"/>
                    <a:pt x="12" y="23"/>
                  </a:cubicBezTo>
                  <a:cubicBezTo>
                    <a:pt x="11" y="20"/>
                    <a:pt x="10" y="18"/>
                    <a:pt x="9" y="16"/>
                  </a:cubicBezTo>
                  <a:cubicBezTo>
                    <a:pt x="9" y="15"/>
                    <a:pt x="8" y="15"/>
                    <a:pt x="7" y="15"/>
                  </a:cubicBezTo>
                  <a:cubicBezTo>
                    <a:pt x="5" y="14"/>
                    <a:pt x="3" y="14"/>
                    <a:pt x="0" y="14"/>
                  </a:cubicBezTo>
                  <a:cubicBezTo>
                    <a:pt x="2" y="12"/>
                    <a:pt x="3" y="11"/>
                    <a:pt x="5" y="9"/>
                  </a:cubicBezTo>
                  <a:cubicBezTo>
                    <a:pt x="6" y="9"/>
                    <a:pt x="6" y="8"/>
                    <a:pt x="6" y="7"/>
                  </a:cubicBezTo>
                  <a:cubicBezTo>
                    <a:pt x="5" y="5"/>
                    <a:pt x="5" y="3"/>
                    <a:pt x="4" y="0"/>
                  </a:cubicBezTo>
                  <a:cubicBezTo>
                    <a:pt x="7" y="1"/>
                    <a:pt x="9" y="3"/>
                    <a:pt x="11" y="4"/>
                  </a:cubicBezTo>
                  <a:cubicBezTo>
                    <a:pt x="11" y="4"/>
                    <a:pt x="12" y="4"/>
                    <a:pt x="13" y="4"/>
                  </a:cubicBezTo>
                  <a:cubicBezTo>
                    <a:pt x="15" y="3"/>
                    <a:pt x="17" y="1"/>
                    <a:pt x="19" y="0"/>
                  </a:cubicBezTo>
                  <a:cubicBezTo>
                    <a:pt x="18" y="3"/>
                    <a:pt x="18" y="5"/>
                    <a:pt x="17" y="7"/>
                  </a:cubicBezTo>
                  <a:cubicBezTo>
                    <a:pt x="17" y="8"/>
                    <a:pt x="17" y="9"/>
                    <a:pt x="18" y="9"/>
                  </a:cubicBezTo>
                  <a:cubicBezTo>
                    <a:pt x="20" y="11"/>
                    <a:pt x="22" y="12"/>
                    <a:pt x="24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9" name="Freeform 40"/>
            <p:cNvSpPr/>
            <p:nvPr/>
          </p:nvSpPr>
          <p:spPr bwMode="auto">
            <a:xfrm>
              <a:off x="1313180" y="1285875"/>
              <a:ext cx="44450" cy="44450"/>
            </a:xfrm>
            <a:custGeom>
              <a:avLst/>
              <a:gdLst>
                <a:gd name="T0" fmla="*/ 24 w 24"/>
                <a:gd name="T1" fmla="*/ 14 h 23"/>
                <a:gd name="T2" fmla="*/ 17 w 24"/>
                <a:gd name="T3" fmla="*/ 14 h 23"/>
                <a:gd name="T4" fmla="*/ 14 w 24"/>
                <a:gd name="T5" fmla="*/ 17 h 23"/>
                <a:gd name="T6" fmla="*/ 12 w 24"/>
                <a:gd name="T7" fmla="*/ 23 h 23"/>
                <a:gd name="T8" fmla="*/ 9 w 24"/>
                <a:gd name="T9" fmla="*/ 16 h 23"/>
                <a:gd name="T10" fmla="*/ 7 w 24"/>
                <a:gd name="T11" fmla="*/ 15 h 23"/>
                <a:gd name="T12" fmla="*/ 0 w 24"/>
                <a:gd name="T13" fmla="*/ 14 h 23"/>
                <a:gd name="T14" fmla="*/ 5 w 24"/>
                <a:gd name="T15" fmla="*/ 9 h 23"/>
                <a:gd name="T16" fmla="*/ 6 w 24"/>
                <a:gd name="T17" fmla="*/ 7 h 23"/>
                <a:gd name="T18" fmla="*/ 5 w 24"/>
                <a:gd name="T19" fmla="*/ 0 h 23"/>
                <a:gd name="T20" fmla="*/ 11 w 24"/>
                <a:gd name="T21" fmla="*/ 4 h 23"/>
                <a:gd name="T22" fmla="*/ 13 w 24"/>
                <a:gd name="T23" fmla="*/ 4 h 23"/>
                <a:gd name="T24" fmla="*/ 19 w 24"/>
                <a:gd name="T25" fmla="*/ 0 h 23"/>
                <a:gd name="T26" fmla="*/ 18 w 24"/>
                <a:gd name="T27" fmla="*/ 7 h 23"/>
                <a:gd name="T28" fmla="*/ 19 w 24"/>
                <a:gd name="T29" fmla="*/ 10 h 23"/>
                <a:gd name="T30" fmla="*/ 24 w 24"/>
                <a:gd name="T31" fmla="*/ 14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" h="23">
                  <a:moveTo>
                    <a:pt x="24" y="14"/>
                  </a:moveTo>
                  <a:cubicBezTo>
                    <a:pt x="21" y="14"/>
                    <a:pt x="19" y="15"/>
                    <a:pt x="17" y="14"/>
                  </a:cubicBezTo>
                  <a:cubicBezTo>
                    <a:pt x="16" y="14"/>
                    <a:pt x="15" y="15"/>
                    <a:pt x="14" y="17"/>
                  </a:cubicBezTo>
                  <a:cubicBezTo>
                    <a:pt x="14" y="19"/>
                    <a:pt x="13" y="20"/>
                    <a:pt x="12" y="23"/>
                  </a:cubicBezTo>
                  <a:cubicBezTo>
                    <a:pt x="11" y="20"/>
                    <a:pt x="10" y="18"/>
                    <a:pt x="9" y="16"/>
                  </a:cubicBezTo>
                  <a:cubicBezTo>
                    <a:pt x="9" y="15"/>
                    <a:pt x="8" y="15"/>
                    <a:pt x="7" y="15"/>
                  </a:cubicBezTo>
                  <a:cubicBezTo>
                    <a:pt x="5" y="14"/>
                    <a:pt x="3" y="14"/>
                    <a:pt x="0" y="14"/>
                  </a:cubicBezTo>
                  <a:cubicBezTo>
                    <a:pt x="2" y="12"/>
                    <a:pt x="4" y="11"/>
                    <a:pt x="5" y="9"/>
                  </a:cubicBezTo>
                  <a:cubicBezTo>
                    <a:pt x="6" y="9"/>
                    <a:pt x="6" y="8"/>
                    <a:pt x="6" y="7"/>
                  </a:cubicBezTo>
                  <a:cubicBezTo>
                    <a:pt x="6" y="5"/>
                    <a:pt x="5" y="3"/>
                    <a:pt x="5" y="0"/>
                  </a:cubicBezTo>
                  <a:cubicBezTo>
                    <a:pt x="7" y="1"/>
                    <a:pt x="9" y="2"/>
                    <a:pt x="11" y="4"/>
                  </a:cubicBezTo>
                  <a:cubicBezTo>
                    <a:pt x="12" y="4"/>
                    <a:pt x="12" y="4"/>
                    <a:pt x="13" y="4"/>
                  </a:cubicBezTo>
                  <a:cubicBezTo>
                    <a:pt x="15" y="2"/>
                    <a:pt x="17" y="1"/>
                    <a:pt x="19" y="0"/>
                  </a:cubicBezTo>
                  <a:cubicBezTo>
                    <a:pt x="19" y="3"/>
                    <a:pt x="18" y="5"/>
                    <a:pt x="18" y="7"/>
                  </a:cubicBezTo>
                  <a:cubicBezTo>
                    <a:pt x="17" y="8"/>
                    <a:pt x="18" y="9"/>
                    <a:pt x="19" y="10"/>
                  </a:cubicBezTo>
                  <a:cubicBezTo>
                    <a:pt x="20" y="11"/>
                    <a:pt x="22" y="12"/>
                    <a:pt x="24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0" name="Freeform 41"/>
            <p:cNvSpPr/>
            <p:nvPr/>
          </p:nvSpPr>
          <p:spPr bwMode="auto">
            <a:xfrm>
              <a:off x="1130618" y="1285875"/>
              <a:ext cx="44450" cy="44450"/>
            </a:xfrm>
            <a:custGeom>
              <a:avLst/>
              <a:gdLst>
                <a:gd name="T0" fmla="*/ 0 w 24"/>
                <a:gd name="T1" fmla="*/ 14 h 23"/>
                <a:gd name="T2" fmla="*/ 6 w 24"/>
                <a:gd name="T3" fmla="*/ 9 h 23"/>
                <a:gd name="T4" fmla="*/ 6 w 24"/>
                <a:gd name="T5" fmla="*/ 7 h 23"/>
                <a:gd name="T6" fmla="*/ 5 w 24"/>
                <a:gd name="T7" fmla="*/ 0 h 23"/>
                <a:gd name="T8" fmla="*/ 11 w 24"/>
                <a:gd name="T9" fmla="*/ 4 h 23"/>
                <a:gd name="T10" fmla="*/ 14 w 24"/>
                <a:gd name="T11" fmla="*/ 4 h 23"/>
                <a:gd name="T12" fmla="*/ 20 w 24"/>
                <a:gd name="T13" fmla="*/ 0 h 23"/>
                <a:gd name="T14" fmla="*/ 18 w 24"/>
                <a:gd name="T15" fmla="*/ 7 h 23"/>
                <a:gd name="T16" fmla="*/ 19 w 24"/>
                <a:gd name="T17" fmla="*/ 10 h 23"/>
                <a:gd name="T18" fmla="*/ 24 w 24"/>
                <a:gd name="T19" fmla="*/ 14 h 23"/>
                <a:gd name="T20" fmla="*/ 18 w 24"/>
                <a:gd name="T21" fmla="*/ 14 h 23"/>
                <a:gd name="T22" fmla="*/ 15 w 24"/>
                <a:gd name="T23" fmla="*/ 17 h 23"/>
                <a:gd name="T24" fmla="*/ 12 w 24"/>
                <a:gd name="T25" fmla="*/ 23 h 23"/>
                <a:gd name="T26" fmla="*/ 9 w 24"/>
                <a:gd name="T27" fmla="*/ 16 h 23"/>
                <a:gd name="T28" fmla="*/ 7 w 24"/>
                <a:gd name="T29" fmla="*/ 15 h 23"/>
                <a:gd name="T30" fmla="*/ 0 w 24"/>
                <a:gd name="T31" fmla="*/ 14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" h="23">
                  <a:moveTo>
                    <a:pt x="0" y="14"/>
                  </a:moveTo>
                  <a:cubicBezTo>
                    <a:pt x="2" y="12"/>
                    <a:pt x="4" y="11"/>
                    <a:pt x="6" y="9"/>
                  </a:cubicBezTo>
                  <a:cubicBezTo>
                    <a:pt x="6" y="9"/>
                    <a:pt x="7" y="8"/>
                    <a:pt x="6" y="7"/>
                  </a:cubicBezTo>
                  <a:cubicBezTo>
                    <a:pt x="6" y="5"/>
                    <a:pt x="5" y="3"/>
                    <a:pt x="5" y="0"/>
                  </a:cubicBezTo>
                  <a:cubicBezTo>
                    <a:pt x="7" y="1"/>
                    <a:pt x="9" y="2"/>
                    <a:pt x="11" y="4"/>
                  </a:cubicBezTo>
                  <a:cubicBezTo>
                    <a:pt x="12" y="4"/>
                    <a:pt x="13" y="4"/>
                    <a:pt x="14" y="4"/>
                  </a:cubicBezTo>
                  <a:cubicBezTo>
                    <a:pt x="15" y="2"/>
                    <a:pt x="17" y="1"/>
                    <a:pt x="20" y="0"/>
                  </a:cubicBezTo>
                  <a:cubicBezTo>
                    <a:pt x="19" y="2"/>
                    <a:pt x="19" y="5"/>
                    <a:pt x="18" y="7"/>
                  </a:cubicBezTo>
                  <a:cubicBezTo>
                    <a:pt x="18" y="8"/>
                    <a:pt x="18" y="9"/>
                    <a:pt x="19" y="10"/>
                  </a:cubicBezTo>
                  <a:cubicBezTo>
                    <a:pt x="21" y="11"/>
                    <a:pt x="22" y="12"/>
                    <a:pt x="24" y="14"/>
                  </a:cubicBezTo>
                  <a:cubicBezTo>
                    <a:pt x="22" y="14"/>
                    <a:pt x="20" y="14"/>
                    <a:pt x="18" y="14"/>
                  </a:cubicBezTo>
                  <a:cubicBezTo>
                    <a:pt x="16" y="14"/>
                    <a:pt x="15" y="15"/>
                    <a:pt x="15" y="17"/>
                  </a:cubicBezTo>
                  <a:cubicBezTo>
                    <a:pt x="14" y="18"/>
                    <a:pt x="13" y="20"/>
                    <a:pt x="12" y="23"/>
                  </a:cubicBezTo>
                  <a:cubicBezTo>
                    <a:pt x="11" y="20"/>
                    <a:pt x="10" y="18"/>
                    <a:pt x="9" y="16"/>
                  </a:cubicBezTo>
                  <a:cubicBezTo>
                    <a:pt x="9" y="15"/>
                    <a:pt x="8" y="15"/>
                    <a:pt x="7" y="15"/>
                  </a:cubicBezTo>
                  <a:cubicBezTo>
                    <a:pt x="5" y="14"/>
                    <a:pt x="3" y="14"/>
                    <a:pt x="0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1" name="Freeform 42"/>
            <p:cNvSpPr/>
            <p:nvPr/>
          </p:nvSpPr>
          <p:spPr bwMode="auto">
            <a:xfrm>
              <a:off x="1070293" y="1285875"/>
              <a:ext cx="46037" cy="44450"/>
            </a:xfrm>
            <a:custGeom>
              <a:avLst/>
              <a:gdLst>
                <a:gd name="T0" fmla="*/ 24 w 24"/>
                <a:gd name="T1" fmla="*/ 14 h 23"/>
                <a:gd name="T2" fmla="*/ 17 w 24"/>
                <a:gd name="T3" fmla="*/ 15 h 23"/>
                <a:gd name="T4" fmla="*/ 15 w 24"/>
                <a:gd name="T5" fmla="*/ 16 h 23"/>
                <a:gd name="T6" fmla="*/ 12 w 24"/>
                <a:gd name="T7" fmla="*/ 23 h 23"/>
                <a:gd name="T8" fmla="*/ 9 w 24"/>
                <a:gd name="T9" fmla="*/ 16 h 23"/>
                <a:gd name="T10" fmla="*/ 7 w 24"/>
                <a:gd name="T11" fmla="*/ 15 h 23"/>
                <a:gd name="T12" fmla="*/ 0 w 24"/>
                <a:gd name="T13" fmla="*/ 14 h 23"/>
                <a:gd name="T14" fmla="*/ 5 w 24"/>
                <a:gd name="T15" fmla="*/ 10 h 23"/>
                <a:gd name="T16" fmla="*/ 6 w 24"/>
                <a:gd name="T17" fmla="*/ 6 h 23"/>
                <a:gd name="T18" fmla="*/ 5 w 24"/>
                <a:gd name="T19" fmla="*/ 0 h 23"/>
                <a:gd name="T20" fmla="*/ 10 w 24"/>
                <a:gd name="T21" fmla="*/ 3 h 23"/>
                <a:gd name="T22" fmla="*/ 14 w 24"/>
                <a:gd name="T23" fmla="*/ 3 h 23"/>
                <a:gd name="T24" fmla="*/ 19 w 24"/>
                <a:gd name="T25" fmla="*/ 0 h 23"/>
                <a:gd name="T26" fmla="*/ 18 w 24"/>
                <a:gd name="T27" fmla="*/ 7 h 23"/>
                <a:gd name="T28" fmla="*/ 19 w 24"/>
                <a:gd name="T29" fmla="*/ 9 h 23"/>
                <a:gd name="T30" fmla="*/ 24 w 24"/>
                <a:gd name="T31" fmla="*/ 14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" h="23">
                  <a:moveTo>
                    <a:pt x="24" y="14"/>
                  </a:moveTo>
                  <a:cubicBezTo>
                    <a:pt x="21" y="14"/>
                    <a:pt x="19" y="14"/>
                    <a:pt x="17" y="15"/>
                  </a:cubicBezTo>
                  <a:cubicBezTo>
                    <a:pt x="16" y="15"/>
                    <a:pt x="15" y="15"/>
                    <a:pt x="15" y="16"/>
                  </a:cubicBezTo>
                  <a:cubicBezTo>
                    <a:pt x="14" y="18"/>
                    <a:pt x="13" y="20"/>
                    <a:pt x="12" y="23"/>
                  </a:cubicBezTo>
                  <a:cubicBezTo>
                    <a:pt x="11" y="20"/>
                    <a:pt x="10" y="18"/>
                    <a:pt x="9" y="16"/>
                  </a:cubicBezTo>
                  <a:cubicBezTo>
                    <a:pt x="9" y="15"/>
                    <a:pt x="8" y="15"/>
                    <a:pt x="7" y="15"/>
                  </a:cubicBezTo>
                  <a:cubicBezTo>
                    <a:pt x="5" y="14"/>
                    <a:pt x="3" y="14"/>
                    <a:pt x="0" y="14"/>
                  </a:cubicBezTo>
                  <a:cubicBezTo>
                    <a:pt x="2" y="12"/>
                    <a:pt x="3" y="11"/>
                    <a:pt x="5" y="10"/>
                  </a:cubicBezTo>
                  <a:cubicBezTo>
                    <a:pt x="6" y="9"/>
                    <a:pt x="7" y="8"/>
                    <a:pt x="6" y="6"/>
                  </a:cubicBezTo>
                  <a:cubicBezTo>
                    <a:pt x="5" y="4"/>
                    <a:pt x="5" y="2"/>
                    <a:pt x="5" y="0"/>
                  </a:cubicBezTo>
                  <a:cubicBezTo>
                    <a:pt x="7" y="1"/>
                    <a:pt x="8" y="2"/>
                    <a:pt x="10" y="3"/>
                  </a:cubicBezTo>
                  <a:cubicBezTo>
                    <a:pt x="11" y="4"/>
                    <a:pt x="13" y="4"/>
                    <a:pt x="14" y="3"/>
                  </a:cubicBezTo>
                  <a:cubicBezTo>
                    <a:pt x="16" y="2"/>
                    <a:pt x="17" y="1"/>
                    <a:pt x="19" y="0"/>
                  </a:cubicBezTo>
                  <a:cubicBezTo>
                    <a:pt x="19" y="3"/>
                    <a:pt x="18" y="5"/>
                    <a:pt x="18" y="7"/>
                  </a:cubicBezTo>
                  <a:cubicBezTo>
                    <a:pt x="17" y="8"/>
                    <a:pt x="18" y="9"/>
                    <a:pt x="19" y="9"/>
                  </a:cubicBezTo>
                  <a:cubicBezTo>
                    <a:pt x="20" y="11"/>
                    <a:pt x="22" y="12"/>
                    <a:pt x="24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2" name="Freeform 43"/>
            <p:cNvSpPr/>
            <p:nvPr/>
          </p:nvSpPr>
          <p:spPr bwMode="auto">
            <a:xfrm>
              <a:off x="889318" y="1285875"/>
              <a:ext cx="44450" cy="44450"/>
            </a:xfrm>
            <a:custGeom>
              <a:avLst/>
              <a:gdLst>
                <a:gd name="T0" fmla="*/ 5 w 24"/>
                <a:gd name="T1" fmla="*/ 0 h 23"/>
                <a:gd name="T2" fmla="*/ 10 w 24"/>
                <a:gd name="T3" fmla="*/ 4 h 23"/>
                <a:gd name="T4" fmla="*/ 13 w 24"/>
                <a:gd name="T5" fmla="*/ 4 h 23"/>
                <a:gd name="T6" fmla="*/ 19 w 24"/>
                <a:gd name="T7" fmla="*/ 0 h 23"/>
                <a:gd name="T8" fmla="*/ 18 w 24"/>
                <a:gd name="T9" fmla="*/ 7 h 23"/>
                <a:gd name="T10" fmla="*/ 19 w 24"/>
                <a:gd name="T11" fmla="*/ 10 h 23"/>
                <a:gd name="T12" fmla="*/ 24 w 24"/>
                <a:gd name="T13" fmla="*/ 14 h 23"/>
                <a:gd name="T14" fmla="*/ 17 w 24"/>
                <a:gd name="T15" fmla="*/ 15 h 23"/>
                <a:gd name="T16" fmla="*/ 14 w 24"/>
                <a:gd name="T17" fmla="*/ 16 h 23"/>
                <a:gd name="T18" fmla="*/ 12 w 24"/>
                <a:gd name="T19" fmla="*/ 23 h 23"/>
                <a:gd name="T20" fmla="*/ 9 w 24"/>
                <a:gd name="T21" fmla="*/ 16 h 23"/>
                <a:gd name="T22" fmla="*/ 7 w 24"/>
                <a:gd name="T23" fmla="*/ 15 h 23"/>
                <a:gd name="T24" fmla="*/ 0 w 24"/>
                <a:gd name="T25" fmla="*/ 14 h 23"/>
                <a:gd name="T26" fmla="*/ 5 w 24"/>
                <a:gd name="T27" fmla="*/ 9 h 23"/>
                <a:gd name="T28" fmla="*/ 6 w 24"/>
                <a:gd name="T29" fmla="*/ 7 h 23"/>
                <a:gd name="T30" fmla="*/ 5 w 24"/>
                <a:gd name="T31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" h="23">
                  <a:moveTo>
                    <a:pt x="5" y="0"/>
                  </a:moveTo>
                  <a:cubicBezTo>
                    <a:pt x="7" y="1"/>
                    <a:pt x="9" y="2"/>
                    <a:pt x="10" y="4"/>
                  </a:cubicBezTo>
                  <a:cubicBezTo>
                    <a:pt x="11" y="4"/>
                    <a:pt x="12" y="4"/>
                    <a:pt x="13" y="4"/>
                  </a:cubicBezTo>
                  <a:cubicBezTo>
                    <a:pt x="15" y="2"/>
                    <a:pt x="17" y="1"/>
                    <a:pt x="19" y="0"/>
                  </a:cubicBezTo>
                  <a:cubicBezTo>
                    <a:pt x="19" y="2"/>
                    <a:pt x="18" y="5"/>
                    <a:pt x="18" y="7"/>
                  </a:cubicBezTo>
                  <a:cubicBezTo>
                    <a:pt x="17" y="8"/>
                    <a:pt x="18" y="9"/>
                    <a:pt x="19" y="10"/>
                  </a:cubicBezTo>
                  <a:cubicBezTo>
                    <a:pt x="20" y="11"/>
                    <a:pt x="22" y="12"/>
                    <a:pt x="24" y="14"/>
                  </a:cubicBezTo>
                  <a:cubicBezTo>
                    <a:pt x="21" y="14"/>
                    <a:pt x="19" y="14"/>
                    <a:pt x="17" y="15"/>
                  </a:cubicBezTo>
                  <a:cubicBezTo>
                    <a:pt x="16" y="15"/>
                    <a:pt x="15" y="15"/>
                    <a:pt x="14" y="16"/>
                  </a:cubicBezTo>
                  <a:cubicBezTo>
                    <a:pt x="14" y="18"/>
                    <a:pt x="13" y="20"/>
                    <a:pt x="12" y="23"/>
                  </a:cubicBezTo>
                  <a:cubicBezTo>
                    <a:pt x="11" y="20"/>
                    <a:pt x="10" y="18"/>
                    <a:pt x="9" y="16"/>
                  </a:cubicBezTo>
                  <a:cubicBezTo>
                    <a:pt x="9" y="15"/>
                    <a:pt x="8" y="15"/>
                    <a:pt x="7" y="15"/>
                  </a:cubicBezTo>
                  <a:cubicBezTo>
                    <a:pt x="5" y="14"/>
                    <a:pt x="3" y="14"/>
                    <a:pt x="0" y="14"/>
                  </a:cubicBezTo>
                  <a:cubicBezTo>
                    <a:pt x="2" y="12"/>
                    <a:pt x="4" y="11"/>
                    <a:pt x="5" y="9"/>
                  </a:cubicBezTo>
                  <a:cubicBezTo>
                    <a:pt x="6" y="9"/>
                    <a:pt x="6" y="8"/>
                    <a:pt x="6" y="7"/>
                  </a:cubicBezTo>
                  <a:cubicBezTo>
                    <a:pt x="6" y="5"/>
                    <a:pt x="5" y="3"/>
                    <a:pt x="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153" name="矩形 152"/>
          <p:cNvSpPr/>
          <p:nvPr/>
        </p:nvSpPr>
        <p:spPr>
          <a:xfrm>
            <a:off x="10111957" y="4441893"/>
            <a:ext cx="995680" cy="5835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600" dirty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請輸入</a:t>
            </a:r>
            <a:endParaRPr lang="en-US" altLang="zh-CN" sz="1600" dirty="0">
              <a:solidFill>
                <a:schemeClr val="bg1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600" dirty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您的榮譽</a:t>
            </a:r>
            <a:endParaRPr lang="zh-CN" altLang="en-US" sz="1600" dirty="0">
              <a:solidFill>
                <a:schemeClr val="bg1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grpSp>
        <p:nvGrpSpPr>
          <p:cNvPr id="154" name="组合 153"/>
          <p:cNvGrpSpPr/>
          <p:nvPr/>
        </p:nvGrpSpPr>
        <p:grpSpPr>
          <a:xfrm>
            <a:off x="9792869" y="4053168"/>
            <a:ext cx="1631702" cy="1605952"/>
            <a:chOff x="660718" y="515938"/>
            <a:chExt cx="1106487" cy="1089025"/>
          </a:xfrm>
          <a:gradFill flip="none" rotWithShape="1">
            <a:gsLst>
              <a:gs pos="100000">
                <a:srgbClr val="F6BB38"/>
              </a:gs>
              <a:gs pos="0">
                <a:srgbClr val="FCE0A2"/>
              </a:gs>
            </a:gsLst>
            <a:lin ang="2700000" scaled="1"/>
            <a:tileRect/>
          </a:gradFill>
        </p:grpSpPr>
        <p:sp>
          <p:nvSpPr>
            <p:cNvPr id="155" name="Freeform 5"/>
            <p:cNvSpPr>
              <a:spLocks noEditPoints="1"/>
            </p:cNvSpPr>
            <p:nvPr/>
          </p:nvSpPr>
          <p:spPr bwMode="auto">
            <a:xfrm>
              <a:off x="660718" y="1135063"/>
              <a:ext cx="1106487" cy="469900"/>
            </a:xfrm>
            <a:custGeom>
              <a:avLst/>
              <a:gdLst>
                <a:gd name="T0" fmla="*/ 325 w 591"/>
                <a:gd name="T1" fmla="*/ 251 h 251"/>
                <a:gd name="T2" fmla="*/ 341 w 591"/>
                <a:gd name="T3" fmla="*/ 194 h 251"/>
                <a:gd name="T4" fmla="*/ 284 w 591"/>
                <a:gd name="T5" fmla="*/ 192 h 251"/>
                <a:gd name="T6" fmla="*/ 276 w 591"/>
                <a:gd name="T7" fmla="*/ 218 h 251"/>
                <a:gd name="T8" fmla="*/ 492 w 591"/>
                <a:gd name="T9" fmla="*/ 73 h 251"/>
                <a:gd name="T10" fmla="*/ 376 w 591"/>
                <a:gd name="T11" fmla="*/ 192 h 251"/>
                <a:gd name="T12" fmla="*/ 405 w 591"/>
                <a:gd name="T13" fmla="*/ 170 h 251"/>
                <a:gd name="T14" fmla="*/ 375 w 591"/>
                <a:gd name="T15" fmla="*/ 148 h 251"/>
                <a:gd name="T16" fmla="*/ 236 w 591"/>
                <a:gd name="T17" fmla="*/ 207 h 251"/>
                <a:gd name="T18" fmla="*/ 245 w 591"/>
                <a:gd name="T19" fmla="*/ 172 h 251"/>
                <a:gd name="T20" fmla="*/ 209 w 591"/>
                <a:gd name="T21" fmla="*/ 172 h 251"/>
                <a:gd name="T22" fmla="*/ 199 w 591"/>
                <a:gd name="T23" fmla="*/ 207 h 251"/>
                <a:gd name="T24" fmla="*/ 459 w 591"/>
                <a:gd name="T25" fmla="*/ 173 h 251"/>
                <a:gd name="T26" fmla="*/ 5 w 591"/>
                <a:gd name="T27" fmla="*/ 68 h 251"/>
                <a:gd name="T28" fmla="*/ 99 w 591"/>
                <a:gd name="T29" fmla="*/ 185 h 251"/>
                <a:gd name="T30" fmla="*/ 468 w 591"/>
                <a:gd name="T31" fmla="*/ 196 h 251"/>
                <a:gd name="T32" fmla="*/ 591 w 591"/>
                <a:gd name="T33" fmla="*/ 47 h 251"/>
                <a:gd name="T34" fmla="*/ 576 w 591"/>
                <a:gd name="T35" fmla="*/ 95 h 251"/>
                <a:gd name="T36" fmla="*/ 15 w 591"/>
                <a:gd name="T37" fmla="*/ 95 h 251"/>
                <a:gd name="T38" fmla="*/ 499 w 591"/>
                <a:gd name="T39" fmla="*/ 152 h 251"/>
                <a:gd name="T40" fmla="*/ 562 w 591"/>
                <a:gd name="T41" fmla="*/ 0 h 251"/>
                <a:gd name="T42" fmla="*/ 143 w 591"/>
                <a:gd name="T43" fmla="*/ 141 h 251"/>
                <a:gd name="T44" fmla="*/ 67 w 591"/>
                <a:gd name="T45" fmla="*/ 116 h 251"/>
                <a:gd name="T46" fmla="*/ 58 w 591"/>
                <a:gd name="T47" fmla="*/ 38 h 251"/>
                <a:gd name="T48" fmla="*/ 514 w 591"/>
                <a:gd name="T49" fmla="*/ 93 h 251"/>
                <a:gd name="T50" fmla="*/ 416 w 591"/>
                <a:gd name="T51" fmla="*/ 174 h 251"/>
                <a:gd name="T52" fmla="*/ 130 w 591"/>
                <a:gd name="T53" fmla="*/ 139 h 251"/>
                <a:gd name="T54" fmla="*/ 159 w 591"/>
                <a:gd name="T55" fmla="*/ 81 h 251"/>
                <a:gd name="T56" fmla="*/ 166 w 591"/>
                <a:gd name="T57" fmla="*/ 104 h 251"/>
                <a:gd name="T58" fmla="*/ 174 w 591"/>
                <a:gd name="T59" fmla="*/ 81 h 251"/>
                <a:gd name="T60" fmla="*/ 334 w 591"/>
                <a:gd name="T61" fmla="*/ 87 h 251"/>
                <a:gd name="T62" fmla="*/ 321 w 591"/>
                <a:gd name="T63" fmla="*/ 90 h 251"/>
                <a:gd name="T64" fmla="*/ 333 w 591"/>
                <a:gd name="T65" fmla="*/ 95 h 251"/>
                <a:gd name="T66" fmla="*/ 386 w 591"/>
                <a:gd name="T67" fmla="*/ 87 h 251"/>
                <a:gd name="T68" fmla="*/ 395 w 591"/>
                <a:gd name="T69" fmla="*/ 98 h 251"/>
                <a:gd name="T70" fmla="*/ 303 w 591"/>
                <a:gd name="T71" fmla="*/ 81 h 251"/>
                <a:gd name="T72" fmla="*/ 284 w 591"/>
                <a:gd name="T73" fmla="*/ 95 h 251"/>
                <a:gd name="T74" fmla="*/ 307 w 591"/>
                <a:gd name="T75" fmla="*/ 95 h 251"/>
                <a:gd name="T76" fmla="*/ 454 w 591"/>
                <a:gd name="T77" fmla="*/ 98 h 251"/>
                <a:gd name="T78" fmla="*/ 462 w 591"/>
                <a:gd name="T79" fmla="*/ 88 h 251"/>
                <a:gd name="T80" fmla="*/ 450 w 591"/>
                <a:gd name="T81" fmla="*/ 90 h 251"/>
                <a:gd name="T82" fmla="*/ 431 w 591"/>
                <a:gd name="T83" fmla="*/ 90 h 251"/>
                <a:gd name="T84" fmla="*/ 418 w 591"/>
                <a:gd name="T85" fmla="*/ 87 h 251"/>
                <a:gd name="T86" fmla="*/ 211 w 591"/>
                <a:gd name="T87" fmla="*/ 95 h 251"/>
                <a:gd name="T88" fmla="*/ 191 w 591"/>
                <a:gd name="T89" fmla="*/ 81 h 251"/>
                <a:gd name="T90" fmla="*/ 199 w 591"/>
                <a:gd name="T91" fmla="*/ 104 h 251"/>
                <a:gd name="T92" fmla="*/ 366 w 591"/>
                <a:gd name="T93" fmla="*/ 88 h 251"/>
                <a:gd name="T94" fmla="*/ 353 w 591"/>
                <a:gd name="T95" fmla="*/ 90 h 251"/>
                <a:gd name="T96" fmla="*/ 365 w 591"/>
                <a:gd name="T97" fmla="*/ 95 h 251"/>
                <a:gd name="T98" fmla="*/ 266 w 591"/>
                <a:gd name="T99" fmla="*/ 98 h 251"/>
                <a:gd name="T100" fmla="*/ 265 w 591"/>
                <a:gd name="T101" fmla="*/ 85 h 251"/>
                <a:gd name="T102" fmla="*/ 243 w 591"/>
                <a:gd name="T103" fmla="*/ 95 h 251"/>
                <a:gd name="T104" fmla="*/ 224 w 591"/>
                <a:gd name="T105" fmla="*/ 81 h 251"/>
                <a:gd name="T106" fmla="*/ 231 w 591"/>
                <a:gd name="T107" fmla="*/ 104 h 251"/>
                <a:gd name="T108" fmla="*/ 127 w 591"/>
                <a:gd name="T109" fmla="*/ 90 h 251"/>
                <a:gd name="T110" fmla="*/ 139 w 591"/>
                <a:gd name="T111" fmla="*/ 96 h 251"/>
                <a:gd name="T112" fmla="*/ 132 w 591"/>
                <a:gd name="T113" fmla="*/ 85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591" h="251">
                  <a:moveTo>
                    <a:pt x="265" y="251"/>
                  </a:moveTo>
                  <a:cubicBezTo>
                    <a:pt x="266" y="251"/>
                    <a:pt x="267" y="250"/>
                    <a:pt x="268" y="250"/>
                  </a:cubicBezTo>
                  <a:cubicBezTo>
                    <a:pt x="276" y="243"/>
                    <a:pt x="285" y="237"/>
                    <a:pt x="294" y="231"/>
                  </a:cubicBezTo>
                  <a:cubicBezTo>
                    <a:pt x="295" y="230"/>
                    <a:pt x="295" y="230"/>
                    <a:pt x="297" y="231"/>
                  </a:cubicBezTo>
                  <a:cubicBezTo>
                    <a:pt x="305" y="237"/>
                    <a:pt x="314" y="244"/>
                    <a:pt x="323" y="250"/>
                  </a:cubicBezTo>
                  <a:cubicBezTo>
                    <a:pt x="324" y="250"/>
                    <a:pt x="324" y="251"/>
                    <a:pt x="325" y="251"/>
                  </a:cubicBezTo>
                  <a:cubicBezTo>
                    <a:pt x="325" y="250"/>
                    <a:pt x="324" y="249"/>
                    <a:pt x="324" y="249"/>
                  </a:cubicBezTo>
                  <a:cubicBezTo>
                    <a:pt x="321" y="238"/>
                    <a:pt x="318" y="228"/>
                    <a:pt x="314" y="218"/>
                  </a:cubicBezTo>
                  <a:cubicBezTo>
                    <a:pt x="314" y="216"/>
                    <a:pt x="314" y="216"/>
                    <a:pt x="315" y="215"/>
                  </a:cubicBezTo>
                  <a:cubicBezTo>
                    <a:pt x="324" y="209"/>
                    <a:pt x="333" y="202"/>
                    <a:pt x="342" y="196"/>
                  </a:cubicBezTo>
                  <a:cubicBezTo>
                    <a:pt x="342" y="195"/>
                    <a:pt x="343" y="195"/>
                    <a:pt x="344" y="194"/>
                  </a:cubicBezTo>
                  <a:cubicBezTo>
                    <a:pt x="342" y="194"/>
                    <a:pt x="342" y="194"/>
                    <a:pt x="341" y="194"/>
                  </a:cubicBezTo>
                  <a:cubicBezTo>
                    <a:pt x="330" y="194"/>
                    <a:pt x="319" y="194"/>
                    <a:pt x="309" y="194"/>
                  </a:cubicBezTo>
                  <a:cubicBezTo>
                    <a:pt x="307" y="194"/>
                    <a:pt x="306" y="194"/>
                    <a:pt x="306" y="192"/>
                  </a:cubicBezTo>
                  <a:cubicBezTo>
                    <a:pt x="304" y="185"/>
                    <a:pt x="301" y="178"/>
                    <a:pt x="299" y="170"/>
                  </a:cubicBezTo>
                  <a:cubicBezTo>
                    <a:pt x="298" y="167"/>
                    <a:pt x="296" y="163"/>
                    <a:pt x="295" y="159"/>
                  </a:cubicBezTo>
                  <a:cubicBezTo>
                    <a:pt x="295" y="160"/>
                    <a:pt x="294" y="161"/>
                    <a:pt x="294" y="161"/>
                  </a:cubicBezTo>
                  <a:cubicBezTo>
                    <a:pt x="291" y="172"/>
                    <a:pt x="288" y="182"/>
                    <a:pt x="284" y="192"/>
                  </a:cubicBezTo>
                  <a:cubicBezTo>
                    <a:pt x="284" y="194"/>
                    <a:pt x="283" y="194"/>
                    <a:pt x="281" y="194"/>
                  </a:cubicBezTo>
                  <a:cubicBezTo>
                    <a:pt x="271" y="194"/>
                    <a:pt x="260" y="194"/>
                    <a:pt x="249" y="194"/>
                  </a:cubicBezTo>
                  <a:cubicBezTo>
                    <a:pt x="248" y="194"/>
                    <a:pt x="248" y="194"/>
                    <a:pt x="247" y="194"/>
                  </a:cubicBezTo>
                  <a:cubicBezTo>
                    <a:pt x="248" y="195"/>
                    <a:pt x="248" y="196"/>
                    <a:pt x="249" y="196"/>
                  </a:cubicBezTo>
                  <a:cubicBezTo>
                    <a:pt x="258" y="202"/>
                    <a:pt x="266" y="209"/>
                    <a:pt x="275" y="215"/>
                  </a:cubicBezTo>
                  <a:cubicBezTo>
                    <a:pt x="276" y="216"/>
                    <a:pt x="276" y="216"/>
                    <a:pt x="276" y="218"/>
                  </a:cubicBezTo>
                  <a:cubicBezTo>
                    <a:pt x="275" y="221"/>
                    <a:pt x="273" y="225"/>
                    <a:pt x="272" y="229"/>
                  </a:cubicBezTo>
                  <a:cubicBezTo>
                    <a:pt x="270" y="236"/>
                    <a:pt x="268" y="244"/>
                    <a:pt x="265" y="251"/>
                  </a:cubicBezTo>
                  <a:close/>
                  <a:moveTo>
                    <a:pt x="492" y="67"/>
                  </a:moveTo>
                  <a:cubicBezTo>
                    <a:pt x="361" y="67"/>
                    <a:pt x="230" y="67"/>
                    <a:pt x="98" y="67"/>
                  </a:cubicBezTo>
                  <a:cubicBezTo>
                    <a:pt x="98" y="69"/>
                    <a:pt x="98" y="71"/>
                    <a:pt x="98" y="73"/>
                  </a:cubicBezTo>
                  <a:cubicBezTo>
                    <a:pt x="230" y="73"/>
                    <a:pt x="361" y="73"/>
                    <a:pt x="492" y="73"/>
                  </a:cubicBezTo>
                  <a:cubicBezTo>
                    <a:pt x="492" y="71"/>
                    <a:pt x="492" y="69"/>
                    <a:pt x="492" y="67"/>
                  </a:cubicBezTo>
                  <a:close/>
                  <a:moveTo>
                    <a:pt x="346" y="170"/>
                  </a:moveTo>
                  <a:cubicBezTo>
                    <a:pt x="346" y="170"/>
                    <a:pt x="346" y="170"/>
                    <a:pt x="346" y="171"/>
                  </a:cubicBezTo>
                  <a:cubicBezTo>
                    <a:pt x="352" y="175"/>
                    <a:pt x="358" y="179"/>
                    <a:pt x="364" y="184"/>
                  </a:cubicBezTo>
                  <a:cubicBezTo>
                    <a:pt x="362" y="191"/>
                    <a:pt x="359" y="198"/>
                    <a:pt x="357" y="206"/>
                  </a:cubicBezTo>
                  <a:cubicBezTo>
                    <a:pt x="363" y="201"/>
                    <a:pt x="369" y="196"/>
                    <a:pt x="376" y="192"/>
                  </a:cubicBezTo>
                  <a:cubicBezTo>
                    <a:pt x="382" y="196"/>
                    <a:pt x="388" y="201"/>
                    <a:pt x="394" y="205"/>
                  </a:cubicBezTo>
                  <a:cubicBezTo>
                    <a:pt x="394" y="204"/>
                    <a:pt x="394" y="204"/>
                    <a:pt x="394" y="204"/>
                  </a:cubicBezTo>
                  <a:cubicBezTo>
                    <a:pt x="392" y="198"/>
                    <a:pt x="390" y="192"/>
                    <a:pt x="388" y="186"/>
                  </a:cubicBezTo>
                  <a:cubicBezTo>
                    <a:pt x="387" y="184"/>
                    <a:pt x="387" y="183"/>
                    <a:pt x="389" y="182"/>
                  </a:cubicBezTo>
                  <a:cubicBezTo>
                    <a:pt x="394" y="179"/>
                    <a:pt x="399" y="175"/>
                    <a:pt x="404" y="172"/>
                  </a:cubicBezTo>
                  <a:cubicBezTo>
                    <a:pt x="404" y="171"/>
                    <a:pt x="405" y="171"/>
                    <a:pt x="405" y="170"/>
                  </a:cubicBezTo>
                  <a:cubicBezTo>
                    <a:pt x="405" y="170"/>
                    <a:pt x="405" y="170"/>
                    <a:pt x="405" y="170"/>
                  </a:cubicBezTo>
                  <a:cubicBezTo>
                    <a:pt x="404" y="170"/>
                    <a:pt x="404" y="170"/>
                    <a:pt x="403" y="170"/>
                  </a:cubicBezTo>
                  <a:cubicBezTo>
                    <a:pt x="397" y="170"/>
                    <a:pt x="391" y="170"/>
                    <a:pt x="385" y="170"/>
                  </a:cubicBezTo>
                  <a:cubicBezTo>
                    <a:pt x="383" y="170"/>
                    <a:pt x="382" y="170"/>
                    <a:pt x="382" y="168"/>
                  </a:cubicBezTo>
                  <a:cubicBezTo>
                    <a:pt x="380" y="162"/>
                    <a:pt x="378" y="156"/>
                    <a:pt x="376" y="151"/>
                  </a:cubicBezTo>
                  <a:cubicBezTo>
                    <a:pt x="376" y="150"/>
                    <a:pt x="376" y="149"/>
                    <a:pt x="375" y="148"/>
                  </a:cubicBezTo>
                  <a:cubicBezTo>
                    <a:pt x="373" y="155"/>
                    <a:pt x="371" y="161"/>
                    <a:pt x="369" y="168"/>
                  </a:cubicBezTo>
                  <a:cubicBezTo>
                    <a:pt x="369" y="170"/>
                    <a:pt x="368" y="170"/>
                    <a:pt x="366" y="170"/>
                  </a:cubicBezTo>
                  <a:cubicBezTo>
                    <a:pt x="359" y="170"/>
                    <a:pt x="353" y="170"/>
                    <a:pt x="346" y="170"/>
                  </a:cubicBezTo>
                  <a:close/>
                  <a:moveTo>
                    <a:pt x="199" y="207"/>
                  </a:moveTo>
                  <a:cubicBezTo>
                    <a:pt x="206" y="202"/>
                    <a:pt x="212" y="198"/>
                    <a:pt x="218" y="194"/>
                  </a:cubicBezTo>
                  <a:cubicBezTo>
                    <a:pt x="224" y="198"/>
                    <a:pt x="230" y="202"/>
                    <a:pt x="236" y="207"/>
                  </a:cubicBezTo>
                  <a:cubicBezTo>
                    <a:pt x="236" y="206"/>
                    <a:pt x="236" y="205"/>
                    <a:pt x="235" y="205"/>
                  </a:cubicBezTo>
                  <a:cubicBezTo>
                    <a:pt x="234" y="199"/>
                    <a:pt x="232" y="193"/>
                    <a:pt x="230" y="187"/>
                  </a:cubicBezTo>
                  <a:cubicBezTo>
                    <a:pt x="229" y="186"/>
                    <a:pt x="229" y="185"/>
                    <a:pt x="230" y="184"/>
                  </a:cubicBezTo>
                  <a:cubicBezTo>
                    <a:pt x="236" y="181"/>
                    <a:pt x="241" y="177"/>
                    <a:pt x="246" y="173"/>
                  </a:cubicBezTo>
                  <a:cubicBezTo>
                    <a:pt x="246" y="173"/>
                    <a:pt x="247" y="173"/>
                    <a:pt x="247" y="172"/>
                  </a:cubicBezTo>
                  <a:cubicBezTo>
                    <a:pt x="246" y="172"/>
                    <a:pt x="246" y="172"/>
                    <a:pt x="245" y="172"/>
                  </a:cubicBezTo>
                  <a:cubicBezTo>
                    <a:pt x="239" y="172"/>
                    <a:pt x="233" y="172"/>
                    <a:pt x="227" y="172"/>
                  </a:cubicBezTo>
                  <a:cubicBezTo>
                    <a:pt x="225" y="172"/>
                    <a:pt x="225" y="171"/>
                    <a:pt x="224" y="170"/>
                  </a:cubicBezTo>
                  <a:cubicBezTo>
                    <a:pt x="222" y="164"/>
                    <a:pt x="220" y="158"/>
                    <a:pt x="218" y="152"/>
                  </a:cubicBezTo>
                  <a:cubicBezTo>
                    <a:pt x="218" y="152"/>
                    <a:pt x="218" y="151"/>
                    <a:pt x="218" y="150"/>
                  </a:cubicBezTo>
                  <a:cubicBezTo>
                    <a:pt x="215" y="157"/>
                    <a:pt x="213" y="163"/>
                    <a:pt x="211" y="170"/>
                  </a:cubicBezTo>
                  <a:cubicBezTo>
                    <a:pt x="211" y="171"/>
                    <a:pt x="210" y="172"/>
                    <a:pt x="209" y="172"/>
                  </a:cubicBezTo>
                  <a:cubicBezTo>
                    <a:pt x="202" y="172"/>
                    <a:pt x="196" y="172"/>
                    <a:pt x="190" y="172"/>
                  </a:cubicBezTo>
                  <a:cubicBezTo>
                    <a:pt x="190" y="172"/>
                    <a:pt x="189" y="172"/>
                    <a:pt x="188" y="172"/>
                  </a:cubicBezTo>
                  <a:cubicBezTo>
                    <a:pt x="194" y="176"/>
                    <a:pt x="199" y="180"/>
                    <a:pt x="205" y="184"/>
                  </a:cubicBezTo>
                  <a:cubicBezTo>
                    <a:pt x="206" y="185"/>
                    <a:pt x="206" y="186"/>
                    <a:pt x="206" y="187"/>
                  </a:cubicBezTo>
                  <a:cubicBezTo>
                    <a:pt x="205" y="187"/>
                    <a:pt x="205" y="188"/>
                    <a:pt x="205" y="188"/>
                  </a:cubicBezTo>
                  <a:cubicBezTo>
                    <a:pt x="203" y="194"/>
                    <a:pt x="201" y="201"/>
                    <a:pt x="199" y="207"/>
                  </a:cubicBezTo>
                  <a:close/>
                  <a:moveTo>
                    <a:pt x="459" y="173"/>
                  </a:moveTo>
                  <a:cubicBezTo>
                    <a:pt x="462" y="176"/>
                    <a:pt x="464" y="178"/>
                    <a:pt x="467" y="180"/>
                  </a:cubicBezTo>
                  <a:cubicBezTo>
                    <a:pt x="473" y="185"/>
                    <a:pt x="479" y="187"/>
                    <a:pt x="487" y="186"/>
                  </a:cubicBezTo>
                  <a:cubicBezTo>
                    <a:pt x="497" y="185"/>
                    <a:pt x="505" y="180"/>
                    <a:pt x="512" y="173"/>
                  </a:cubicBezTo>
                  <a:cubicBezTo>
                    <a:pt x="513" y="173"/>
                    <a:pt x="513" y="173"/>
                    <a:pt x="513" y="173"/>
                  </a:cubicBezTo>
                  <a:cubicBezTo>
                    <a:pt x="496" y="160"/>
                    <a:pt x="478" y="162"/>
                    <a:pt x="459" y="173"/>
                  </a:cubicBezTo>
                  <a:close/>
                  <a:moveTo>
                    <a:pt x="174" y="183"/>
                  </a:moveTo>
                  <a:cubicBezTo>
                    <a:pt x="157" y="175"/>
                    <a:pt x="129" y="183"/>
                    <a:pt x="122" y="197"/>
                  </a:cubicBezTo>
                  <a:cubicBezTo>
                    <a:pt x="131" y="201"/>
                    <a:pt x="140" y="204"/>
                    <a:pt x="150" y="203"/>
                  </a:cubicBezTo>
                  <a:cubicBezTo>
                    <a:pt x="162" y="201"/>
                    <a:pt x="169" y="194"/>
                    <a:pt x="174" y="183"/>
                  </a:cubicBezTo>
                  <a:close/>
                  <a:moveTo>
                    <a:pt x="0" y="47"/>
                  </a:moveTo>
                  <a:cubicBezTo>
                    <a:pt x="0" y="55"/>
                    <a:pt x="1" y="62"/>
                    <a:pt x="5" y="68"/>
                  </a:cubicBezTo>
                  <a:cubicBezTo>
                    <a:pt x="8" y="76"/>
                    <a:pt x="14" y="82"/>
                    <a:pt x="23" y="84"/>
                  </a:cubicBezTo>
                  <a:cubicBezTo>
                    <a:pt x="27" y="85"/>
                    <a:pt x="32" y="86"/>
                    <a:pt x="37" y="85"/>
                  </a:cubicBezTo>
                  <a:cubicBezTo>
                    <a:pt x="32" y="64"/>
                    <a:pt x="22" y="51"/>
                    <a:pt x="0" y="47"/>
                  </a:cubicBezTo>
                  <a:close/>
                  <a:moveTo>
                    <a:pt x="131" y="173"/>
                  </a:moveTo>
                  <a:cubicBezTo>
                    <a:pt x="114" y="161"/>
                    <a:pt x="91" y="161"/>
                    <a:pt x="78" y="173"/>
                  </a:cubicBezTo>
                  <a:cubicBezTo>
                    <a:pt x="84" y="179"/>
                    <a:pt x="91" y="183"/>
                    <a:pt x="99" y="185"/>
                  </a:cubicBezTo>
                  <a:cubicBezTo>
                    <a:pt x="105" y="187"/>
                    <a:pt x="111" y="187"/>
                    <a:pt x="116" y="184"/>
                  </a:cubicBezTo>
                  <a:cubicBezTo>
                    <a:pt x="122" y="182"/>
                    <a:pt x="127" y="178"/>
                    <a:pt x="131" y="173"/>
                  </a:cubicBezTo>
                  <a:close/>
                  <a:moveTo>
                    <a:pt x="417" y="183"/>
                  </a:moveTo>
                  <a:cubicBezTo>
                    <a:pt x="420" y="191"/>
                    <a:pt x="425" y="197"/>
                    <a:pt x="433" y="201"/>
                  </a:cubicBezTo>
                  <a:cubicBezTo>
                    <a:pt x="440" y="204"/>
                    <a:pt x="448" y="203"/>
                    <a:pt x="455" y="202"/>
                  </a:cubicBezTo>
                  <a:cubicBezTo>
                    <a:pt x="460" y="201"/>
                    <a:pt x="464" y="199"/>
                    <a:pt x="468" y="196"/>
                  </a:cubicBezTo>
                  <a:cubicBezTo>
                    <a:pt x="462" y="189"/>
                    <a:pt x="455" y="183"/>
                    <a:pt x="446" y="181"/>
                  </a:cubicBezTo>
                  <a:cubicBezTo>
                    <a:pt x="436" y="179"/>
                    <a:pt x="426" y="180"/>
                    <a:pt x="417" y="183"/>
                  </a:cubicBezTo>
                  <a:close/>
                  <a:moveTo>
                    <a:pt x="554" y="85"/>
                  </a:moveTo>
                  <a:cubicBezTo>
                    <a:pt x="566" y="86"/>
                    <a:pt x="576" y="83"/>
                    <a:pt x="583" y="73"/>
                  </a:cubicBezTo>
                  <a:cubicBezTo>
                    <a:pt x="587" y="68"/>
                    <a:pt x="590" y="61"/>
                    <a:pt x="590" y="54"/>
                  </a:cubicBezTo>
                  <a:cubicBezTo>
                    <a:pt x="591" y="52"/>
                    <a:pt x="591" y="50"/>
                    <a:pt x="591" y="47"/>
                  </a:cubicBezTo>
                  <a:cubicBezTo>
                    <a:pt x="569" y="51"/>
                    <a:pt x="559" y="64"/>
                    <a:pt x="554" y="85"/>
                  </a:cubicBezTo>
                  <a:close/>
                  <a:moveTo>
                    <a:pt x="576" y="95"/>
                  </a:moveTo>
                  <a:cubicBezTo>
                    <a:pt x="560" y="92"/>
                    <a:pt x="536" y="105"/>
                    <a:pt x="531" y="122"/>
                  </a:cubicBezTo>
                  <a:cubicBezTo>
                    <a:pt x="538" y="125"/>
                    <a:pt x="545" y="126"/>
                    <a:pt x="552" y="124"/>
                  </a:cubicBezTo>
                  <a:cubicBezTo>
                    <a:pt x="561" y="121"/>
                    <a:pt x="567" y="115"/>
                    <a:pt x="571" y="107"/>
                  </a:cubicBezTo>
                  <a:cubicBezTo>
                    <a:pt x="574" y="104"/>
                    <a:pt x="575" y="100"/>
                    <a:pt x="576" y="95"/>
                  </a:cubicBezTo>
                  <a:close/>
                  <a:moveTo>
                    <a:pt x="15" y="95"/>
                  </a:moveTo>
                  <a:cubicBezTo>
                    <a:pt x="15" y="96"/>
                    <a:pt x="15" y="96"/>
                    <a:pt x="15" y="96"/>
                  </a:cubicBezTo>
                  <a:cubicBezTo>
                    <a:pt x="17" y="104"/>
                    <a:pt x="20" y="110"/>
                    <a:pt x="25" y="116"/>
                  </a:cubicBezTo>
                  <a:cubicBezTo>
                    <a:pt x="32" y="123"/>
                    <a:pt x="40" y="126"/>
                    <a:pt x="50" y="125"/>
                  </a:cubicBezTo>
                  <a:cubicBezTo>
                    <a:pt x="54" y="125"/>
                    <a:pt x="57" y="123"/>
                    <a:pt x="60" y="123"/>
                  </a:cubicBezTo>
                  <a:cubicBezTo>
                    <a:pt x="49" y="102"/>
                    <a:pt x="36" y="94"/>
                    <a:pt x="15" y="95"/>
                  </a:cubicBezTo>
                  <a:close/>
                  <a:moveTo>
                    <a:pt x="92" y="152"/>
                  </a:moveTo>
                  <a:cubicBezTo>
                    <a:pt x="84" y="144"/>
                    <a:pt x="75" y="137"/>
                    <a:pt x="63" y="135"/>
                  </a:cubicBezTo>
                  <a:cubicBezTo>
                    <a:pt x="56" y="134"/>
                    <a:pt x="48" y="135"/>
                    <a:pt x="41" y="138"/>
                  </a:cubicBezTo>
                  <a:cubicBezTo>
                    <a:pt x="46" y="146"/>
                    <a:pt x="52" y="152"/>
                    <a:pt x="60" y="157"/>
                  </a:cubicBezTo>
                  <a:cubicBezTo>
                    <a:pt x="70" y="162"/>
                    <a:pt x="83" y="160"/>
                    <a:pt x="92" y="152"/>
                  </a:cubicBezTo>
                  <a:close/>
                  <a:moveTo>
                    <a:pt x="499" y="152"/>
                  </a:moveTo>
                  <a:cubicBezTo>
                    <a:pt x="508" y="160"/>
                    <a:pt x="520" y="162"/>
                    <a:pt x="530" y="157"/>
                  </a:cubicBezTo>
                  <a:cubicBezTo>
                    <a:pt x="537" y="154"/>
                    <a:pt x="542" y="149"/>
                    <a:pt x="546" y="144"/>
                  </a:cubicBezTo>
                  <a:cubicBezTo>
                    <a:pt x="547" y="142"/>
                    <a:pt x="549" y="140"/>
                    <a:pt x="550" y="138"/>
                  </a:cubicBezTo>
                  <a:cubicBezTo>
                    <a:pt x="535" y="130"/>
                    <a:pt x="510" y="137"/>
                    <a:pt x="499" y="152"/>
                  </a:cubicBezTo>
                  <a:close/>
                  <a:moveTo>
                    <a:pt x="560" y="50"/>
                  </a:moveTo>
                  <a:cubicBezTo>
                    <a:pt x="578" y="36"/>
                    <a:pt x="578" y="14"/>
                    <a:pt x="562" y="0"/>
                  </a:cubicBezTo>
                  <a:cubicBezTo>
                    <a:pt x="549" y="18"/>
                    <a:pt x="549" y="32"/>
                    <a:pt x="560" y="50"/>
                  </a:cubicBezTo>
                  <a:close/>
                  <a:moveTo>
                    <a:pt x="31" y="50"/>
                  </a:moveTo>
                  <a:cubicBezTo>
                    <a:pt x="42" y="35"/>
                    <a:pt x="41" y="13"/>
                    <a:pt x="29" y="0"/>
                  </a:cubicBezTo>
                  <a:cubicBezTo>
                    <a:pt x="13" y="14"/>
                    <a:pt x="13" y="36"/>
                    <a:pt x="31" y="50"/>
                  </a:cubicBezTo>
                  <a:close/>
                  <a:moveTo>
                    <a:pt x="175" y="174"/>
                  </a:moveTo>
                  <a:cubicBezTo>
                    <a:pt x="175" y="158"/>
                    <a:pt x="157" y="140"/>
                    <a:pt x="143" y="141"/>
                  </a:cubicBezTo>
                  <a:cubicBezTo>
                    <a:pt x="140" y="164"/>
                    <a:pt x="155" y="175"/>
                    <a:pt x="175" y="174"/>
                  </a:cubicBezTo>
                  <a:close/>
                  <a:moveTo>
                    <a:pt x="504" y="101"/>
                  </a:moveTo>
                  <a:cubicBezTo>
                    <a:pt x="496" y="107"/>
                    <a:pt x="490" y="114"/>
                    <a:pt x="490" y="124"/>
                  </a:cubicBezTo>
                  <a:cubicBezTo>
                    <a:pt x="489" y="131"/>
                    <a:pt x="491" y="138"/>
                    <a:pt x="493" y="145"/>
                  </a:cubicBezTo>
                  <a:cubicBezTo>
                    <a:pt x="511" y="136"/>
                    <a:pt x="518" y="119"/>
                    <a:pt x="504" y="101"/>
                  </a:cubicBezTo>
                  <a:close/>
                  <a:moveTo>
                    <a:pt x="67" y="116"/>
                  </a:moveTo>
                  <a:cubicBezTo>
                    <a:pt x="79" y="105"/>
                    <a:pt x="79" y="80"/>
                    <a:pt x="68" y="71"/>
                  </a:cubicBezTo>
                  <a:cubicBezTo>
                    <a:pt x="49" y="85"/>
                    <a:pt x="53" y="104"/>
                    <a:pt x="67" y="116"/>
                  </a:cubicBezTo>
                  <a:close/>
                  <a:moveTo>
                    <a:pt x="58" y="38"/>
                  </a:moveTo>
                  <a:cubicBezTo>
                    <a:pt x="50" y="41"/>
                    <a:pt x="43" y="46"/>
                    <a:pt x="40" y="56"/>
                  </a:cubicBezTo>
                  <a:cubicBezTo>
                    <a:pt x="37" y="65"/>
                    <a:pt x="41" y="73"/>
                    <a:pt x="46" y="81"/>
                  </a:cubicBezTo>
                  <a:cubicBezTo>
                    <a:pt x="62" y="67"/>
                    <a:pt x="65" y="53"/>
                    <a:pt x="58" y="38"/>
                  </a:cubicBezTo>
                  <a:close/>
                  <a:moveTo>
                    <a:pt x="98" y="145"/>
                  </a:moveTo>
                  <a:cubicBezTo>
                    <a:pt x="106" y="130"/>
                    <a:pt x="100" y="109"/>
                    <a:pt x="87" y="101"/>
                  </a:cubicBezTo>
                  <a:cubicBezTo>
                    <a:pt x="82" y="108"/>
                    <a:pt x="78" y="116"/>
                    <a:pt x="80" y="125"/>
                  </a:cubicBezTo>
                  <a:cubicBezTo>
                    <a:pt x="82" y="135"/>
                    <a:pt x="89" y="140"/>
                    <a:pt x="98" y="145"/>
                  </a:cubicBezTo>
                  <a:close/>
                  <a:moveTo>
                    <a:pt x="522" y="71"/>
                  </a:moveTo>
                  <a:cubicBezTo>
                    <a:pt x="517" y="78"/>
                    <a:pt x="514" y="85"/>
                    <a:pt x="514" y="93"/>
                  </a:cubicBezTo>
                  <a:cubicBezTo>
                    <a:pt x="515" y="102"/>
                    <a:pt x="518" y="109"/>
                    <a:pt x="523" y="116"/>
                  </a:cubicBezTo>
                  <a:cubicBezTo>
                    <a:pt x="539" y="103"/>
                    <a:pt x="541" y="84"/>
                    <a:pt x="522" y="71"/>
                  </a:cubicBezTo>
                  <a:close/>
                  <a:moveTo>
                    <a:pt x="456" y="164"/>
                  </a:moveTo>
                  <a:cubicBezTo>
                    <a:pt x="480" y="160"/>
                    <a:pt x="486" y="142"/>
                    <a:pt x="478" y="125"/>
                  </a:cubicBezTo>
                  <a:cubicBezTo>
                    <a:pt x="463" y="129"/>
                    <a:pt x="453" y="148"/>
                    <a:pt x="456" y="164"/>
                  </a:cubicBezTo>
                  <a:close/>
                  <a:moveTo>
                    <a:pt x="416" y="174"/>
                  </a:moveTo>
                  <a:cubicBezTo>
                    <a:pt x="426" y="174"/>
                    <a:pt x="435" y="173"/>
                    <a:pt x="442" y="165"/>
                  </a:cubicBezTo>
                  <a:cubicBezTo>
                    <a:pt x="448" y="158"/>
                    <a:pt x="448" y="150"/>
                    <a:pt x="448" y="141"/>
                  </a:cubicBezTo>
                  <a:cubicBezTo>
                    <a:pt x="430" y="143"/>
                    <a:pt x="420" y="153"/>
                    <a:pt x="416" y="174"/>
                  </a:cubicBezTo>
                  <a:close/>
                  <a:moveTo>
                    <a:pt x="113" y="124"/>
                  </a:moveTo>
                  <a:cubicBezTo>
                    <a:pt x="103" y="141"/>
                    <a:pt x="115" y="163"/>
                    <a:pt x="134" y="164"/>
                  </a:cubicBezTo>
                  <a:cubicBezTo>
                    <a:pt x="135" y="155"/>
                    <a:pt x="134" y="147"/>
                    <a:pt x="130" y="139"/>
                  </a:cubicBezTo>
                  <a:cubicBezTo>
                    <a:pt x="126" y="132"/>
                    <a:pt x="120" y="128"/>
                    <a:pt x="113" y="124"/>
                  </a:cubicBezTo>
                  <a:close/>
                  <a:moveTo>
                    <a:pt x="532" y="38"/>
                  </a:moveTo>
                  <a:cubicBezTo>
                    <a:pt x="529" y="43"/>
                    <a:pt x="528" y="54"/>
                    <a:pt x="530" y="60"/>
                  </a:cubicBezTo>
                  <a:cubicBezTo>
                    <a:pt x="533" y="69"/>
                    <a:pt x="538" y="75"/>
                    <a:pt x="545" y="81"/>
                  </a:cubicBezTo>
                  <a:cubicBezTo>
                    <a:pt x="558" y="66"/>
                    <a:pt x="551" y="42"/>
                    <a:pt x="532" y="38"/>
                  </a:cubicBezTo>
                  <a:close/>
                  <a:moveTo>
                    <a:pt x="159" y="81"/>
                  </a:moveTo>
                  <a:cubicBezTo>
                    <a:pt x="159" y="84"/>
                    <a:pt x="160" y="86"/>
                    <a:pt x="160" y="88"/>
                  </a:cubicBezTo>
                  <a:cubicBezTo>
                    <a:pt x="161" y="89"/>
                    <a:pt x="160" y="90"/>
                    <a:pt x="160" y="90"/>
                  </a:cubicBezTo>
                  <a:cubicBezTo>
                    <a:pt x="158" y="92"/>
                    <a:pt x="156" y="93"/>
                    <a:pt x="154" y="95"/>
                  </a:cubicBezTo>
                  <a:cubicBezTo>
                    <a:pt x="157" y="95"/>
                    <a:pt x="159" y="95"/>
                    <a:pt x="161" y="96"/>
                  </a:cubicBezTo>
                  <a:cubicBezTo>
                    <a:pt x="162" y="96"/>
                    <a:pt x="163" y="96"/>
                    <a:pt x="164" y="98"/>
                  </a:cubicBezTo>
                  <a:cubicBezTo>
                    <a:pt x="165" y="99"/>
                    <a:pt x="166" y="101"/>
                    <a:pt x="166" y="104"/>
                  </a:cubicBezTo>
                  <a:cubicBezTo>
                    <a:pt x="167" y="101"/>
                    <a:pt x="168" y="99"/>
                    <a:pt x="169" y="97"/>
                  </a:cubicBezTo>
                  <a:cubicBezTo>
                    <a:pt x="170" y="96"/>
                    <a:pt x="170" y="96"/>
                    <a:pt x="172" y="96"/>
                  </a:cubicBezTo>
                  <a:cubicBezTo>
                    <a:pt x="174" y="95"/>
                    <a:pt x="176" y="95"/>
                    <a:pt x="178" y="95"/>
                  </a:cubicBezTo>
                  <a:cubicBezTo>
                    <a:pt x="176" y="93"/>
                    <a:pt x="175" y="92"/>
                    <a:pt x="173" y="90"/>
                  </a:cubicBezTo>
                  <a:cubicBezTo>
                    <a:pt x="172" y="90"/>
                    <a:pt x="172" y="89"/>
                    <a:pt x="172" y="88"/>
                  </a:cubicBezTo>
                  <a:cubicBezTo>
                    <a:pt x="173" y="86"/>
                    <a:pt x="173" y="84"/>
                    <a:pt x="174" y="81"/>
                  </a:cubicBezTo>
                  <a:cubicBezTo>
                    <a:pt x="171" y="82"/>
                    <a:pt x="170" y="84"/>
                    <a:pt x="168" y="85"/>
                  </a:cubicBezTo>
                  <a:cubicBezTo>
                    <a:pt x="167" y="85"/>
                    <a:pt x="166" y="85"/>
                    <a:pt x="165" y="85"/>
                  </a:cubicBezTo>
                  <a:cubicBezTo>
                    <a:pt x="163" y="84"/>
                    <a:pt x="161" y="82"/>
                    <a:pt x="159" y="81"/>
                  </a:cubicBezTo>
                  <a:close/>
                  <a:moveTo>
                    <a:pt x="340" y="95"/>
                  </a:moveTo>
                  <a:cubicBezTo>
                    <a:pt x="338" y="93"/>
                    <a:pt x="336" y="92"/>
                    <a:pt x="335" y="91"/>
                  </a:cubicBezTo>
                  <a:cubicBezTo>
                    <a:pt x="333" y="90"/>
                    <a:pt x="333" y="89"/>
                    <a:pt x="334" y="87"/>
                  </a:cubicBezTo>
                  <a:cubicBezTo>
                    <a:pt x="334" y="85"/>
                    <a:pt x="334" y="83"/>
                    <a:pt x="335" y="81"/>
                  </a:cubicBezTo>
                  <a:cubicBezTo>
                    <a:pt x="333" y="82"/>
                    <a:pt x="331" y="83"/>
                    <a:pt x="329" y="85"/>
                  </a:cubicBezTo>
                  <a:cubicBezTo>
                    <a:pt x="328" y="85"/>
                    <a:pt x="327" y="85"/>
                    <a:pt x="326" y="85"/>
                  </a:cubicBezTo>
                  <a:cubicBezTo>
                    <a:pt x="325" y="83"/>
                    <a:pt x="323" y="82"/>
                    <a:pt x="320" y="81"/>
                  </a:cubicBezTo>
                  <a:cubicBezTo>
                    <a:pt x="321" y="84"/>
                    <a:pt x="321" y="86"/>
                    <a:pt x="322" y="88"/>
                  </a:cubicBezTo>
                  <a:cubicBezTo>
                    <a:pt x="322" y="89"/>
                    <a:pt x="322" y="90"/>
                    <a:pt x="321" y="90"/>
                  </a:cubicBezTo>
                  <a:cubicBezTo>
                    <a:pt x="319" y="92"/>
                    <a:pt x="318" y="93"/>
                    <a:pt x="316" y="95"/>
                  </a:cubicBezTo>
                  <a:cubicBezTo>
                    <a:pt x="318" y="95"/>
                    <a:pt x="320" y="95"/>
                    <a:pt x="323" y="96"/>
                  </a:cubicBezTo>
                  <a:cubicBezTo>
                    <a:pt x="324" y="96"/>
                    <a:pt x="325" y="96"/>
                    <a:pt x="325" y="97"/>
                  </a:cubicBezTo>
                  <a:cubicBezTo>
                    <a:pt x="326" y="99"/>
                    <a:pt x="327" y="101"/>
                    <a:pt x="328" y="104"/>
                  </a:cubicBezTo>
                  <a:cubicBezTo>
                    <a:pt x="329" y="101"/>
                    <a:pt x="330" y="100"/>
                    <a:pt x="330" y="98"/>
                  </a:cubicBezTo>
                  <a:cubicBezTo>
                    <a:pt x="331" y="96"/>
                    <a:pt x="332" y="95"/>
                    <a:pt x="333" y="95"/>
                  </a:cubicBezTo>
                  <a:cubicBezTo>
                    <a:pt x="335" y="96"/>
                    <a:pt x="337" y="95"/>
                    <a:pt x="340" y="95"/>
                  </a:cubicBezTo>
                  <a:close/>
                  <a:moveTo>
                    <a:pt x="399" y="81"/>
                  </a:moveTo>
                  <a:cubicBezTo>
                    <a:pt x="397" y="82"/>
                    <a:pt x="395" y="84"/>
                    <a:pt x="393" y="85"/>
                  </a:cubicBezTo>
                  <a:cubicBezTo>
                    <a:pt x="393" y="85"/>
                    <a:pt x="392" y="85"/>
                    <a:pt x="391" y="85"/>
                  </a:cubicBezTo>
                  <a:cubicBezTo>
                    <a:pt x="389" y="84"/>
                    <a:pt x="387" y="82"/>
                    <a:pt x="385" y="81"/>
                  </a:cubicBezTo>
                  <a:cubicBezTo>
                    <a:pt x="385" y="83"/>
                    <a:pt x="386" y="85"/>
                    <a:pt x="386" y="87"/>
                  </a:cubicBezTo>
                  <a:cubicBezTo>
                    <a:pt x="387" y="89"/>
                    <a:pt x="386" y="90"/>
                    <a:pt x="385" y="91"/>
                  </a:cubicBezTo>
                  <a:cubicBezTo>
                    <a:pt x="384" y="92"/>
                    <a:pt x="382" y="93"/>
                    <a:pt x="380" y="95"/>
                  </a:cubicBezTo>
                  <a:cubicBezTo>
                    <a:pt x="383" y="95"/>
                    <a:pt x="385" y="95"/>
                    <a:pt x="387" y="96"/>
                  </a:cubicBezTo>
                  <a:cubicBezTo>
                    <a:pt x="388" y="96"/>
                    <a:pt x="389" y="96"/>
                    <a:pt x="390" y="97"/>
                  </a:cubicBezTo>
                  <a:cubicBezTo>
                    <a:pt x="390" y="99"/>
                    <a:pt x="391" y="101"/>
                    <a:pt x="392" y="104"/>
                  </a:cubicBezTo>
                  <a:cubicBezTo>
                    <a:pt x="393" y="101"/>
                    <a:pt x="394" y="100"/>
                    <a:pt x="395" y="98"/>
                  </a:cubicBezTo>
                  <a:cubicBezTo>
                    <a:pt x="395" y="96"/>
                    <a:pt x="396" y="95"/>
                    <a:pt x="398" y="95"/>
                  </a:cubicBezTo>
                  <a:cubicBezTo>
                    <a:pt x="400" y="96"/>
                    <a:pt x="402" y="95"/>
                    <a:pt x="404" y="95"/>
                  </a:cubicBezTo>
                  <a:cubicBezTo>
                    <a:pt x="402" y="93"/>
                    <a:pt x="400" y="92"/>
                    <a:pt x="399" y="90"/>
                  </a:cubicBezTo>
                  <a:cubicBezTo>
                    <a:pt x="398" y="90"/>
                    <a:pt x="398" y="89"/>
                    <a:pt x="398" y="88"/>
                  </a:cubicBezTo>
                  <a:cubicBezTo>
                    <a:pt x="398" y="86"/>
                    <a:pt x="399" y="84"/>
                    <a:pt x="399" y="81"/>
                  </a:cubicBezTo>
                  <a:close/>
                  <a:moveTo>
                    <a:pt x="303" y="81"/>
                  </a:moveTo>
                  <a:cubicBezTo>
                    <a:pt x="301" y="82"/>
                    <a:pt x="299" y="83"/>
                    <a:pt x="297" y="85"/>
                  </a:cubicBezTo>
                  <a:cubicBezTo>
                    <a:pt x="296" y="85"/>
                    <a:pt x="295" y="85"/>
                    <a:pt x="294" y="85"/>
                  </a:cubicBezTo>
                  <a:cubicBezTo>
                    <a:pt x="292" y="83"/>
                    <a:pt x="290" y="82"/>
                    <a:pt x="288" y="81"/>
                  </a:cubicBezTo>
                  <a:cubicBezTo>
                    <a:pt x="289" y="84"/>
                    <a:pt x="289" y="86"/>
                    <a:pt x="290" y="88"/>
                  </a:cubicBezTo>
                  <a:cubicBezTo>
                    <a:pt x="290" y="89"/>
                    <a:pt x="290" y="90"/>
                    <a:pt x="289" y="90"/>
                  </a:cubicBezTo>
                  <a:cubicBezTo>
                    <a:pt x="287" y="92"/>
                    <a:pt x="286" y="93"/>
                    <a:pt x="284" y="95"/>
                  </a:cubicBezTo>
                  <a:cubicBezTo>
                    <a:pt x="286" y="95"/>
                    <a:pt x="288" y="96"/>
                    <a:pt x="290" y="95"/>
                  </a:cubicBezTo>
                  <a:cubicBezTo>
                    <a:pt x="292" y="95"/>
                    <a:pt x="292" y="96"/>
                    <a:pt x="293" y="98"/>
                  </a:cubicBezTo>
                  <a:cubicBezTo>
                    <a:pt x="294" y="100"/>
                    <a:pt x="295" y="101"/>
                    <a:pt x="295" y="104"/>
                  </a:cubicBezTo>
                  <a:cubicBezTo>
                    <a:pt x="296" y="101"/>
                    <a:pt x="297" y="99"/>
                    <a:pt x="298" y="97"/>
                  </a:cubicBezTo>
                  <a:cubicBezTo>
                    <a:pt x="299" y="96"/>
                    <a:pt x="299" y="96"/>
                    <a:pt x="300" y="96"/>
                  </a:cubicBezTo>
                  <a:cubicBezTo>
                    <a:pt x="303" y="95"/>
                    <a:pt x="305" y="95"/>
                    <a:pt x="307" y="95"/>
                  </a:cubicBezTo>
                  <a:cubicBezTo>
                    <a:pt x="305" y="93"/>
                    <a:pt x="304" y="92"/>
                    <a:pt x="302" y="90"/>
                  </a:cubicBezTo>
                  <a:cubicBezTo>
                    <a:pt x="301" y="90"/>
                    <a:pt x="301" y="89"/>
                    <a:pt x="301" y="88"/>
                  </a:cubicBezTo>
                  <a:cubicBezTo>
                    <a:pt x="302" y="86"/>
                    <a:pt x="302" y="84"/>
                    <a:pt x="303" y="81"/>
                  </a:cubicBezTo>
                  <a:close/>
                  <a:moveTo>
                    <a:pt x="445" y="95"/>
                  </a:moveTo>
                  <a:cubicBezTo>
                    <a:pt x="447" y="95"/>
                    <a:pt x="449" y="96"/>
                    <a:pt x="451" y="95"/>
                  </a:cubicBezTo>
                  <a:cubicBezTo>
                    <a:pt x="453" y="95"/>
                    <a:pt x="454" y="96"/>
                    <a:pt x="454" y="98"/>
                  </a:cubicBezTo>
                  <a:cubicBezTo>
                    <a:pt x="455" y="100"/>
                    <a:pt x="456" y="101"/>
                    <a:pt x="457" y="104"/>
                  </a:cubicBezTo>
                  <a:cubicBezTo>
                    <a:pt x="458" y="101"/>
                    <a:pt x="459" y="99"/>
                    <a:pt x="459" y="97"/>
                  </a:cubicBezTo>
                  <a:cubicBezTo>
                    <a:pt x="460" y="96"/>
                    <a:pt x="460" y="96"/>
                    <a:pt x="462" y="96"/>
                  </a:cubicBezTo>
                  <a:cubicBezTo>
                    <a:pt x="464" y="95"/>
                    <a:pt x="466" y="95"/>
                    <a:pt x="468" y="95"/>
                  </a:cubicBezTo>
                  <a:cubicBezTo>
                    <a:pt x="466" y="93"/>
                    <a:pt x="465" y="92"/>
                    <a:pt x="463" y="90"/>
                  </a:cubicBezTo>
                  <a:cubicBezTo>
                    <a:pt x="463" y="90"/>
                    <a:pt x="462" y="89"/>
                    <a:pt x="462" y="88"/>
                  </a:cubicBezTo>
                  <a:cubicBezTo>
                    <a:pt x="463" y="86"/>
                    <a:pt x="463" y="84"/>
                    <a:pt x="464" y="81"/>
                  </a:cubicBezTo>
                  <a:cubicBezTo>
                    <a:pt x="462" y="82"/>
                    <a:pt x="460" y="83"/>
                    <a:pt x="458" y="85"/>
                  </a:cubicBezTo>
                  <a:cubicBezTo>
                    <a:pt x="457" y="85"/>
                    <a:pt x="456" y="85"/>
                    <a:pt x="455" y="85"/>
                  </a:cubicBezTo>
                  <a:cubicBezTo>
                    <a:pt x="453" y="83"/>
                    <a:pt x="452" y="82"/>
                    <a:pt x="449" y="81"/>
                  </a:cubicBezTo>
                  <a:cubicBezTo>
                    <a:pt x="450" y="84"/>
                    <a:pt x="450" y="86"/>
                    <a:pt x="451" y="88"/>
                  </a:cubicBezTo>
                  <a:cubicBezTo>
                    <a:pt x="451" y="89"/>
                    <a:pt x="451" y="90"/>
                    <a:pt x="450" y="90"/>
                  </a:cubicBezTo>
                  <a:cubicBezTo>
                    <a:pt x="448" y="92"/>
                    <a:pt x="447" y="93"/>
                    <a:pt x="445" y="95"/>
                  </a:cubicBezTo>
                  <a:close/>
                  <a:moveTo>
                    <a:pt x="424" y="104"/>
                  </a:moveTo>
                  <a:cubicBezTo>
                    <a:pt x="425" y="101"/>
                    <a:pt x="426" y="100"/>
                    <a:pt x="427" y="98"/>
                  </a:cubicBezTo>
                  <a:cubicBezTo>
                    <a:pt x="427" y="96"/>
                    <a:pt x="428" y="95"/>
                    <a:pt x="430" y="95"/>
                  </a:cubicBezTo>
                  <a:cubicBezTo>
                    <a:pt x="432" y="96"/>
                    <a:pt x="434" y="95"/>
                    <a:pt x="436" y="95"/>
                  </a:cubicBezTo>
                  <a:cubicBezTo>
                    <a:pt x="434" y="93"/>
                    <a:pt x="433" y="92"/>
                    <a:pt x="431" y="90"/>
                  </a:cubicBezTo>
                  <a:cubicBezTo>
                    <a:pt x="430" y="90"/>
                    <a:pt x="430" y="89"/>
                    <a:pt x="430" y="88"/>
                  </a:cubicBezTo>
                  <a:cubicBezTo>
                    <a:pt x="431" y="86"/>
                    <a:pt x="431" y="84"/>
                    <a:pt x="432" y="81"/>
                  </a:cubicBezTo>
                  <a:cubicBezTo>
                    <a:pt x="429" y="82"/>
                    <a:pt x="428" y="84"/>
                    <a:pt x="426" y="85"/>
                  </a:cubicBezTo>
                  <a:cubicBezTo>
                    <a:pt x="425" y="85"/>
                    <a:pt x="424" y="85"/>
                    <a:pt x="423" y="85"/>
                  </a:cubicBezTo>
                  <a:cubicBezTo>
                    <a:pt x="421" y="84"/>
                    <a:pt x="419" y="82"/>
                    <a:pt x="417" y="81"/>
                  </a:cubicBezTo>
                  <a:cubicBezTo>
                    <a:pt x="418" y="83"/>
                    <a:pt x="418" y="85"/>
                    <a:pt x="418" y="87"/>
                  </a:cubicBezTo>
                  <a:cubicBezTo>
                    <a:pt x="419" y="89"/>
                    <a:pt x="419" y="90"/>
                    <a:pt x="417" y="91"/>
                  </a:cubicBezTo>
                  <a:cubicBezTo>
                    <a:pt x="416" y="92"/>
                    <a:pt x="414" y="93"/>
                    <a:pt x="413" y="95"/>
                  </a:cubicBezTo>
                  <a:cubicBezTo>
                    <a:pt x="415" y="95"/>
                    <a:pt x="417" y="95"/>
                    <a:pt x="419" y="95"/>
                  </a:cubicBezTo>
                  <a:cubicBezTo>
                    <a:pt x="421" y="96"/>
                    <a:pt x="421" y="96"/>
                    <a:pt x="422" y="98"/>
                  </a:cubicBezTo>
                  <a:cubicBezTo>
                    <a:pt x="423" y="99"/>
                    <a:pt x="423" y="101"/>
                    <a:pt x="424" y="104"/>
                  </a:cubicBezTo>
                  <a:close/>
                  <a:moveTo>
                    <a:pt x="211" y="95"/>
                  </a:moveTo>
                  <a:cubicBezTo>
                    <a:pt x="209" y="93"/>
                    <a:pt x="207" y="92"/>
                    <a:pt x="205" y="90"/>
                  </a:cubicBezTo>
                  <a:cubicBezTo>
                    <a:pt x="204" y="90"/>
                    <a:pt x="204" y="89"/>
                    <a:pt x="204" y="88"/>
                  </a:cubicBezTo>
                  <a:cubicBezTo>
                    <a:pt x="205" y="86"/>
                    <a:pt x="205" y="84"/>
                    <a:pt x="206" y="81"/>
                  </a:cubicBezTo>
                  <a:cubicBezTo>
                    <a:pt x="204" y="82"/>
                    <a:pt x="202" y="84"/>
                    <a:pt x="200" y="85"/>
                  </a:cubicBezTo>
                  <a:cubicBezTo>
                    <a:pt x="199" y="85"/>
                    <a:pt x="198" y="85"/>
                    <a:pt x="198" y="85"/>
                  </a:cubicBezTo>
                  <a:cubicBezTo>
                    <a:pt x="196" y="84"/>
                    <a:pt x="194" y="82"/>
                    <a:pt x="191" y="81"/>
                  </a:cubicBezTo>
                  <a:cubicBezTo>
                    <a:pt x="192" y="84"/>
                    <a:pt x="192" y="86"/>
                    <a:pt x="193" y="88"/>
                  </a:cubicBezTo>
                  <a:cubicBezTo>
                    <a:pt x="193" y="89"/>
                    <a:pt x="193" y="90"/>
                    <a:pt x="192" y="90"/>
                  </a:cubicBezTo>
                  <a:cubicBezTo>
                    <a:pt x="190" y="92"/>
                    <a:pt x="189" y="93"/>
                    <a:pt x="187" y="95"/>
                  </a:cubicBezTo>
                  <a:cubicBezTo>
                    <a:pt x="190" y="95"/>
                    <a:pt x="192" y="95"/>
                    <a:pt x="194" y="96"/>
                  </a:cubicBezTo>
                  <a:cubicBezTo>
                    <a:pt x="195" y="96"/>
                    <a:pt x="196" y="96"/>
                    <a:pt x="196" y="97"/>
                  </a:cubicBezTo>
                  <a:cubicBezTo>
                    <a:pt x="197" y="99"/>
                    <a:pt x="198" y="101"/>
                    <a:pt x="199" y="104"/>
                  </a:cubicBezTo>
                  <a:cubicBezTo>
                    <a:pt x="200" y="101"/>
                    <a:pt x="201" y="99"/>
                    <a:pt x="201" y="97"/>
                  </a:cubicBezTo>
                  <a:cubicBezTo>
                    <a:pt x="202" y="96"/>
                    <a:pt x="203" y="96"/>
                    <a:pt x="204" y="96"/>
                  </a:cubicBezTo>
                  <a:cubicBezTo>
                    <a:pt x="206" y="95"/>
                    <a:pt x="208" y="95"/>
                    <a:pt x="211" y="95"/>
                  </a:cubicBezTo>
                  <a:close/>
                  <a:moveTo>
                    <a:pt x="372" y="95"/>
                  </a:moveTo>
                  <a:cubicBezTo>
                    <a:pt x="370" y="93"/>
                    <a:pt x="368" y="92"/>
                    <a:pt x="367" y="91"/>
                  </a:cubicBezTo>
                  <a:cubicBezTo>
                    <a:pt x="366" y="90"/>
                    <a:pt x="365" y="89"/>
                    <a:pt x="366" y="88"/>
                  </a:cubicBezTo>
                  <a:cubicBezTo>
                    <a:pt x="366" y="86"/>
                    <a:pt x="367" y="84"/>
                    <a:pt x="367" y="81"/>
                  </a:cubicBezTo>
                  <a:cubicBezTo>
                    <a:pt x="365" y="82"/>
                    <a:pt x="363" y="83"/>
                    <a:pt x="361" y="85"/>
                  </a:cubicBezTo>
                  <a:cubicBezTo>
                    <a:pt x="360" y="85"/>
                    <a:pt x="360" y="85"/>
                    <a:pt x="359" y="85"/>
                  </a:cubicBezTo>
                  <a:cubicBezTo>
                    <a:pt x="357" y="83"/>
                    <a:pt x="355" y="82"/>
                    <a:pt x="353" y="81"/>
                  </a:cubicBezTo>
                  <a:cubicBezTo>
                    <a:pt x="353" y="84"/>
                    <a:pt x="354" y="86"/>
                    <a:pt x="354" y="88"/>
                  </a:cubicBezTo>
                  <a:cubicBezTo>
                    <a:pt x="354" y="89"/>
                    <a:pt x="354" y="90"/>
                    <a:pt x="353" y="90"/>
                  </a:cubicBezTo>
                  <a:cubicBezTo>
                    <a:pt x="352" y="92"/>
                    <a:pt x="350" y="93"/>
                    <a:pt x="348" y="95"/>
                  </a:cubicBezTo>
                  <a:cubicBezTo>
                    <a:pt x="351" y="95"/>
                    <a:pt x="353" y="95"/>
                    <a:pt x="355" y="96"/>
                  </a:cubicBezTo>
                  <a:cubicBezTo>
                    <a:pt x="356" y="96"/>
                    <a:pt x="357" y="96"/>
                    <a:pt x="357" y="97"/>
                  </a:cubicBezTo>
                  <a:cubicBezTo>
                    <a:pt x="358" y="99"/>
                    <a:pt x="359" y="101"/>
                    <a:pt x="360" y="104"/>
                  </a:cubicBezTo>
                  <a:cubicBezTo>
                    <a:pt x="361" y="101"/>
                    <a:pt x="362" y="100"/>
                    <a:pt x="362" y="98"/>
                  </a:cubicBezTo>
                  <a:cubicBezTo>
                    <a:pt x="363" y="96"/>
                    <a:pt x="364" y="95"/>
                    <a:pt x="365" y="95"/>
                  </a:cubicBezTo>
                  <a:cubicBezTo>
                    <a:pt x="367" y="96"/>
                    <a:pt x="369" y="95"/>
                    <a:pt x="372" y="95"/>
                  </a:cubicBezTo>
                  <a:close/>
                  <a:moveTo>
                    <a:pt x="251" y="95"/>
                  </a:moveTo>
                  <a:cubicBezTo>
                    <a:pt x="254" y="95"/>
                    <a:pt x="256" y="95"/>
                    <a:pt x="258" y="96"/>
                  </a:cubicBezTo>
                  <a:cubicBezTo>
                    <a:pt x="259" y="96"/>
                    <a:pt x="260" y="96"/>
                    <a:pt x="260" y="97"/>
                  </a:cubicBezTo>
                  <a:cubicBezTo>
                    <a:pt x="261" y="99"/>
                    <a:pt x="262" y="101"/>
                    <a:pt x="263" y="104"/>
                  </a:cubicBezTo>
                  <a:cubicBezTo>
                    <a:pt x="264" y="101"/>
                    <a:pt x="265" y="99"/>
                    <a:pt x="266" y="98"/>
                  </a:cubicBezTo>
                  <a:cubicBezTo>
                    <a:pt x="266" y="96"/>
                    <a:pt x="267" y="95"/>
                    <a:pt x="269" y="95"/>
                  </a:cubicBezTo>
                  <a:cubicBezTo>
                    <a:pt x="271" y="95"/>
                    <a:pt x="273" y="95"/>
                    <a:pt x="275" y="95"/>
                  </a:cubicBezTo>
                  <a:cubicBezTo>
                    <a:pt x="273" y="93"/>
                    <a:pt x="272" y="92"/>
                    <a:pt x="270" y="91"/>
                  </a:cubicBezTo>
                  <a:cubicBezTo>
                    <a:pt x="269" y="90"/>
                    <a:pt x="269" y="89"/>
                    <a:pt x="269" y="88"/>
                  </a:cubicBezTo>
                  <a:cubicBezTo>
                    <a:pt x="270" y="86"/>
                    <a:pt x="270" y="83"/>
                    <a:pt x="271" y="81"/>
                  </a:cubicBezTo>
                  <a:cubicBezTo>
                    <a:pt x="268" y="82"/>
                    <a:pt x="266" y="83"/>
                    <a:pt x="265" y="85"/>
                  </a:cubicBezTo>
                  <a:cubicBezTo>
                    <a:pt x="264" y="85"/>
                    <a:pt x="263" y="85"/>
                    <a:pt x="262" y="85"/>
                  </a:cubicBezTo>
                  <a:cubicBezTo>
                    <a:pt x="260" y="83"/>
                    <a:pt x="258" y="82"/>
                    <a:pt x="256" y="81"/>
                  </a:cubicBezTo>
                  <a:cubicBezTo>
                    <a:pt x="256" y="84"/>
                    <a:pt x="257" y="86"/>
                    <a:pt x="257" y="88"/>
                  </a:cubicBezTo>
                  <a:cubicBezTo>
                    <a:pt x="258" y="89"/>
                    <a:pt x="257" y="90"/>
                    <a:pt x="257" y="90"/>
                  </a:cubicBezTo>
                  <a:cubicBezTo>
                    <a:pt x="255" y="92"/>
                    <a:pt x="253" y="93"/>
                    <a:pt x="251" y="95"/>
                  </a:cubicBezTo>
                  <a:close/>
                  <a:moveTo>
                    <a:pt x="243" y="95"/>
                  </a:moveTo>
                  <a:cubicBezTo>
                    <a:pt x="241" y="93"/>
                    <a:pt x="239" y="92"/>
                    <a:pt x="238" y="90"/>
                  </a:cubicBezTo>
                  <a:cubicBezTo>
                    <a:pt x="237" y="90"/>
                    <a:pt x="236" y="89"/>
                    <a:pt x="237" y="88"/>
                  </a:cubicBezTo>
                  <a:cubicBezTo>
                    <a:pt x="237" y="86"/>
                    <a:pt x="238" y="84"/>
                    <a:pt x="238" y="81"/>
                  </a:cubicBezTo>
                  <a:cubicBezTo>
                    <a:pt x="236" y="82"/>
                    <a:pt x="235" y="83"/>
                    <a:pt x="233" y="84"/>
                  </a:cubicBezTo>
                  <a:cubicBezTo>
                    <a:pt x="232" y="85"/>
                    <a:pt x="230" y="85"/>
                    <a:pt x="229" y="84"/>
                  </a:cubicBezTo>
                  <a:cubicBezTo>
                    <a:pt x="227" y="83"/>
                    <a:pt x="226" y="82"/>
                    <a:pt x="224" y="81"/>
                  </a:cubicBezTo>
                  <a:cubicBezTo>
                    <a:pt x="224" y="83"/>
                    <a:pt x="224" y="85"/>
                    <a:pt x="225" y="87"/>
                  </a:cubicBezTo>
                  <a:cubicBezTo>
                    <a:pt x="226" y="89"/>
                    <a:pt x="225" y="90"/>
                    <a:pt x="224" y="91"/>
                  </a:cubicBezTo>
                  <a:cubicBezTo>
                    <a:pt x="222" y="92"/>
                    <a:pt x="221" y="93"/>
                    <a:pt x="219" y="95"/>
                  </a:cubicBezTo>
                  <a:cubicBezTo>
                    <a:pt x="222" y="95"/>
                    <a:pt x="224" y="95"/>
                    <a:pt x="226" y="96"/>
                  </a:cubicBezTo>
                  <a:cubicBezTo>
                    <a:pt x="227" y="96"/>
                    <a:pt x="228" y="96"/>
                    <a:pt x="228" y="97"/>
                  </a:cubicBezTo>
                  <a:cubicBezTo>
                    <a:pt x="229" y="99"/>
                    <a:pt x="230" y="101"/>
                    <a:pt x="231" y="104"/>
                  </a:cubicBezTo>
                  <a:cubicBezTo>
                    <a:pt x="232" y="101"/>
                    <a:pt x="233" y="99"/>
                    <a:pt x="234" y="97"/>
                  </a:cubicBezTo>
                  <a:cubicBezTo>
                    <a:pt x="234" y="96"/>
                    <a:pt x="235" y="96"/>
                    <a:pt x="236" y="96"/>
                  </a:cubicBezTo>
                  <a:cubicBezTo>
                    <a:pt x="238" y="95"/>
                    <a:pt x="240" y="95"/>
                    <a:pt x="243" y="95"/>
                  </a:cubicBezTo>
                  <a:close/>
                  <a:moveTo>
                    <a:pt x="127" y="81"/>
                  </a:moveTo>
                  <a:cubicBezTo>
                    <a:pt x="127" y="84"/>
                    <a:pt x="128" y="86"/>
                    <a:pt x="128" y="88"/>
                  </a:cubicBezTo>
                  <a:cubicBezTo>
                    <a:pt x="128" y="89"/>
                    <a:pt x="128" y="90"/>
                    <a:pt x="127" y="90"/>
                  </a:cubicBezTo>
                  <a:cubicBezTo>
                    <a:pt x="126" y="92"/>
                    <a:pt x="124" y="93"/>
                    <a:pt x="122" y="95"/>
                  </a:cubicBezTo>
                  <a:cubicBezTo>
                    <a:pt x="125" y="95"/>
                    <a:pt x="127" y="95"/>
                    <a:pt x="129" y="96"/>
                  </a:cubicBezTo>
                  <a:cubicBezTo>
                    <a:pt x="130" y="96"/>
                    <a:pt x="131" y="96"/>
                    <a:pt x="131" y="97"/>
                  </a:cubicBezTo>
                  <a:cubicBezTo>
                    <a:pt x="132" y="99"/>
                    <a:pt x="133" y="101"/>
                    <a:pt x="134" y="104"/>
                  </a:cubicBezTo>
                  <a:cubicBezTo>
                    <a:pt x="135" y="101"/>
                    <a:pt x="136" y="99"/>
                    <a:pt x="136" y="97"/>
                  </a:cubicBezTo>
                  <a:cubicBezTo>
                    <a:pt x="137" y="96"/>
                    <a:pt x="138" y="96"/>
                    <a:pt x="139" y="96"/>
                  </a:cubicBezTo>
                  <a:cubicBezTo>
                    <a:pt x="141" y="95"/>
                    <a:pt x="143" y="95"/>
                    <a:pt x="146" y="95"/>
                  </a:cubicBezTo>
                  <a:cubicBezTo>
                    <a:pt x="144" y="93"/>
                    <a:pt x="142" y="92"/>
                    <a:pt x="141" y="91"/>
                  </a:cubicBezTo>
                  <a:cubicBezTo>
                    <a:pt x="140" y="90"/>
                    <a:pt x="139" y="89"/>
                    <a:pt x="140" y="88"/>
                  </a:cubicBezTo>
                  <a:cubicBezTo>
                    <a:pt x="140" y="86"/>
                    <a:pt x="141" y="83"/>
                    <a:pt x="141" y="81"/>
                  </a:cubicBezTo>
                  <a:cubicBezTo>
                    <a:pt x="139" y="82"/>
                    <a:pt x="137" y="83"/>
                    <a:pt x="135" y="85"/>
                  </a:cubicBezTo>
                  <a:cubicBezTo>
                    <a:pt x="134" y="85"/>
                    <a:pt x="133" y="85"/>
                    <a:pt x="132" y="85"/>
                  </a:cubicBezTo>
                  <a:cubicBezTo>
                    <a:pt x="131" y="83"/>
                    <a:pt x="129" y="82"/>
                    <a:pt x="127" y="8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6" name="Freeform 6"/>
            <p:cNvSpPr/>
            <p:nvPr/>
          </p:nvSpPr>
          <p:spPr bwMode="auto">
            <a:xfrm>
              <a:off x="732155" y="515938"/>
              <a:ext cx="958850" cy="511175"/>
            </a:xfrm>
            <a:custGeom>
              <a:avLst/>
              <a:gdLst>
                <a:gd name="T0" fmla="*/ 267 w 512"/>
                <a:gd name="T1" fmla="*/ 0 h 273"/>
                <a:gd name="T2" fmla="*/ 276 w 512"/>
                <a:gd name="T3" fmla="*/ 1 h 273"/>
                <a:gd name="T4" fmla="*/ 414 w 512"/>
                <a:gd name="T5" fmla="*/ 55 h 273"/>
                <a:gd name="T6" fmla="*/ 451 w 512"/>
                <a:gd name="T7" fmla="*/ 90 h 273"/>
                <a:gd name="T8" fmla="*/ 507 w 512"/>
                <a:gd name="T9" fmla="*/ 206 h 273"/>
                <a:gd name="T10" fmla="*/ 511 w 512"/>
                <a:gd name="T11" fmla="*/ 272 h 273"/>
                <a:gd name="T12" fmla="*/ 511 w 512"/>
                <a:gd name="T13" fmla="*/ 273 h 273"/>
                <a:gd name="T14" fmla="*/ 490 w 512"/>
                <a:gd name="T15" fmla="*/ 273 h 273"/>
                <a:gd name="T16" fmla="*/ 401 w 512"/>
                <a:gd name="T17" fmla="*/ 72 h 273"/>
                <a:gd name="T18" fmla="*/ 245 w 512"/>
                <a:gd name="T19" fmla="*/ 22 h 273"/>
                <a:gd name="T20" fmla="*/ 82 w 512"/>
                <a:gd name="T21" fmla="*/ 101 h 273"/>
                <a:gd name="T22" fmla="*/ 25 w 512"/>
                <a:gd name="T23" fmla="*/ 273 h 273"/>
                <a:gd name="T24" fmla="*/ 4 w 512"/>
                <a:gd name="T25" fmla="*/ 273 h 273"/>
                <a:gd name="T26" fmla="*/ 3 w 512"/>
                <a:gd name="T27" fmla="*/ 270 h 273"/>
                <a:gd name="T28" fmla="*/ 55 w 512"/>
                <a:gd name="T29" fmla="*/ 101 h 273"/>
                <a:gd name="T30" fmla="*/ 124 w 512"/>
                <a:gd name="T31" fmla="*/ 38 h 273"/>
                <a:gd name="T32" fmla="*/ 219 w 512"/>
                <a:gd name="T33" fmla="*/ 3 h 273"/>
                <a:gd name="T34" fmla="*/ 245 w 512"/>
                <a:gd name="T35" fmla="*/ 1 h 273"/>
                <a:gd name="T36" fmla="*/ 247 w 512"/>
                <a:gd name="T37" fmla="*/ 0 h 273"/>
                <a:gd name="T38" fmla="*/ 267 w 512"/>
                <a:gd name="T39" fmla="*/ 0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12" h="273">
                  <a:moveTo>
                    <a:pt x="267" y="0"/>
                  </a:moveTo>
                  <a:cubicBezTo>
                    <a:pt x="270" y="1"/>
                    <a:pt x="273" y="1"/>
                    <a:pt x="276" y="1"/>
                  </a:cubicBezTo>
                  <a:cubicBezTo>
                    <a:pt x="328" y="5"/>
                    <a:pt x="374" y="23"/>
                    <a:pt x="414" y="55"/>
                  </a:cubicBezTo>
                  <a:cubicBezTo>
                    <a:pt x="428" y="65"/>
                    <a:pt x="440" y="77"/>
                    <a:pt x="451" y="90"/>
                  </a:cubicBezTo>
                  <a:cubicBezTo>
                    <a:pt x="480" y="123"/>
                    <a:pt x="498" y="162"/>
                    <a:pt x="507" y="206"/>
                  </a:cubicBezTo>
                  <a:cubicBezTo>
                    <a:pt x="511" y="228"/>
                    <a:pt x="512" y="250"/>
                    <a:pt x="511" y="272"/>
                  </a:cubicBezTo>
                  <a:cubicBezTo>
                    <a:pt x="511" y="272"/>
                    <a:pt x="511" y="272"/>
                    <a:pt x="511" y="273"/>
                  </a:cubicBezTo>
                  <a:cubicBezTo>
                    <a:pt x="504" y="273"/>
                    <a:pt x="497" y="273"/>
                    <a:pt x="490" y="273"/>
                  </a:cubicBezTo>
                  <a:cubicBezTo>
                    <a:pt x="494" y="191"/>
                    <a:pt x="465" y="123"/>
                    <a:pt x="401" y="72"/>
                  </a:cubicBezTo>
                  <a:cubicBezTo>
                    <a:pt x="356" y="35"/>
                    <a:pt x="303" y="19"/>
                    <a:pt x="245" y="22"/>
                  </a:cubicBezTo>
                  <a:cubicBezTo>
                    <a:pt x="180" y="25"/>
                    <a:pt x="125" y="52"/>
                    <a:pt x="82" y="101"/>
                  </a:cubicBezTo>
                  <a:cubicBezTo>
                    <a:pt x="39" y="150"/>
                    <a:pt x="21" y="208"/>
                    <a:pt x="25" y="273"/>
                  </a:cubicBezTo>
                  <a:cubicBezTo>
                    <a:pt x="18" y="273"/>
                    <a:pt x="11" y="273"/>
                    <a:pt x="4" y="273"/>
                  </a:cubicBezTo>
                  <a:cubicBezTo>
                    <a:pt x="4" y="272"/>
                    <a:pt x="3" y="271"/>
                    <a:pt x="3" y="270"/>
                  </a:cubicBezTo>
                  <a:cubicBezTo>
                    <a:pt x="0" y="208"/>
                    <a:pt x="17" y="151"/>
                    <a:pt x="55" y="101"/>
                  </a:cubicBezTo>
                  <a:cubicBezTo>
                    <a:pt x="74" y="75"/>
                    <a:pt x="97" y="54"/>
                    <a:pt x="124" y="38"/>
                  </a:cubicBezTo>
                  <a:cubicBezTo>
                    <a:pt x="153" y="20"/>
                    <a:pt x="185" y="8"/>
                    <a:pt x="219" y="3"/>
                  </a:cubicBezTo>
                  <a:cubicBezTo>
                    <a:pt x="228" y="2"/>
                    <a:pt x="236" y="2"/>
                    <a:pt x="245" y="1"/>
                  </a:cubicBezTo>
                  <a:cubicBezTo>
                    <a:pt x="245" y="1"/>
                    <a:pt x="246" y="0"/>
                    <a:pt x="247" y="0"/>
                  </a:cubicBezTo>
                  <a:cubicBezTo>
                    <a:pt x="254" y="0"/>
                    <a:pt x="261" y="0"/>
                    <a:pt x="26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7" name="Freeform 7"/>
            <p:cNvSpPr/>
            <p:nvPr/>
          </p:nvSpPr>
          <p:spPr bwMode="auto">
            <a:xfrm>
              <a:off x="1122680" y="1431925"/>
              <a:ext cx="182562" cy="173038"/>
            </a:xfrm>
            <a:custGeom>
              <a:avLst/>
              <a:gdLst>
                <a:gd name="T0" fmla="*/ 18 w 97"/>
                <a:gd name="T1" fmla="*/ 92 h 92"/>
                <a:gd name="T2" fmla="*/ 25 w 97"/>
                <a:gd name="T3" fmla="*/ 70 h 92"/>
                <a:gd name="T4" fmla="*/ 29 w 97"/>
                <a:gd name="T5" fmla="*/ 59 h 92"/>
                <a:gd name="T6" fmla="*/ 28 w 97"/>
                <a:gd name="T7" fmla="*/ 56 h 92"/>
                <a:gd name="T8" fmla="*/ 2 w 97"/>
                <a:gd name="T9" fmla="*/ 37 h 92"/>
                <a:gd name="T10" fmla="*/ 0 w 97"/>
                <a:gd name="T11" fmla="*/ 35 h 92"/>
                <a:gd name="T12" fmla="*/ 2 w 97"/>
                <a:gd name="T13" fmla="*/ 35 h 92"/>
                <a:gd name="T14" fmla="*/ 34 w 97"/>
                <a:gd name="T15" fmla="*/ 35 h 92"/>
                <a:gd name="T16" fmla="*/ 37 w 97"/>
                <a:gd name="T17" fmla="*/ 33 h 92"/>
                <a:gd name="T18" fmla="*/ 47 w 97"/>
                <a:gd name="T19" fmla="*/ 2 h 92"/>
                <a:gd name="T20" fmla="*/ 48 w 97"/>
                <a:gd name="T21" fmla="*/ 0 h 92"/>
                <a:gd name="T22" fmla="*/ 52 w 97"/>
                <a:gd name="T23" fmla="*/ 11 h 92"/>
                <a:gd name="T24" fmla="*/ 59 w 97"/>
                <a:gd name="T25" fmla="*/ 33 h 92"/>
                <a:gd name="T26" fmla="*/ 62 w 97"/>
                <a:gd name="T27" fmla="*/ 35 h 92"/>
                <a:gd name="T28" fmla="*/ 94 w 97"/>
                <a:gd name="T29" fmla="*/ 35 h 92"/>
                <a:gd name="T30" fmla="*/ 97 w 97"/>
                <a:gd name="T31" fmla="*/ 35 h 92"/>
                <a:gd name="T32" fmla="*/ 95 w 97"/>
                <a:gd name="T33" fmla="*/ 37 h 92"/>
                <a:gd name="T34" fmla="*/ 68 w 97"/>
                <a:gd name="T35" fmla="*/ 56 h 92"/>
                <a:gd name="T36" fmla="*/ 67 w 97"/>
                <a:gd name="T37" fmla="*/ 59 h 92"/>
                <a:gd name="T38" fmla="*/ 77 w 97"/>
                <a:gd name="T39" fmla="*/ 90 h 92"/>
                <a:gd name="T40" fmla="*/ 78 w 97"/>
                <a:gd name="T41" fmla="*/ 92 h 92"/>
                <a:gd name="T42" fmla="*/ 76 w 97"/>
                <a:gd name="T43" fmla="*/ 91 h 92"/>
                <a:gd name="T44" fmla="*/ 50 w 97"/>
                <a:gd name="T45" fmla="*/ 72 h 92"/>
                <a:gd name="T46" fmla="*/ 47 w 97"/>
                <a:gd name="T47" fmla="*/ 72 h 92"/>
                <a:gd name="T48" fmla="*/ 21 w 97"/>
                <a:gd name="T49" fmla="*/ 91 h 92"/>
                <a:gd name="T50" fmla="*/ 18 w 97"/>
                <a:gd name="T51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7" h="92">
                  <a:moveTo>
                    <a:pt x="18" y="92"/>
                  </a:moveTo>
                  <a:cubicBezTo>
                    <a:pt x="21" y="85"/>
                    <a:pt x="23" y="77"/>
                    <a:pt x="25" y="70"/>
                  </a:cubicBezTo>
                  <a:cubicBezTo>
                    <a:pt x="26" y="66"/>
                    <a:pt x="28" y="62"/>
                    <a:pt x="29" y="59"/>
                  </a:cubicBezTo>
                  <a:cubicBezTo>
                    <a:pt x="29" y="57"/>
                    <a:pt x="29" y="57"/>
                    <a:pt x="28" y="56"/>
                  </a:cubicBezTo>
                  <a:cubicBezTo>
                    <a:pt x="19" y="50"/>
                    <a:pt x="11" y="43"/>
                    <a:pt x="2" y="37"/>
                  </a:cubicBezTo>
                  <a:cubicBezTo>
                    <a:pt x="1" y="37"/>
                    <a:pt x="1" y="36"/>
                    <a:pt x="0" y="35"/>
                  </a:cubicBezTo>
                  <a:cubicBezTo>
                    <a:pt x="1" y="35"/>
                    <a:pt x="1" y="35"/>
                    <a:pt x="2" y="35"/>
                  </a:cubicBezTo>
                  <a:cubicBezTo>
                    <a:pt x="13" y="35"/>
                    <a:pt x="24" y="35"/>
                    <a:pt x="34" y="35"/>
                  </a:cubicBezTo>
                  <a:cubicBezTo>
                    <a:pt x="36" y="35"/>
                    <a:pt x="37" y="35"/>
                    <a:pt x="37" y="33"/>
                  </a:cubicBezTo>
                  <a:cubicBezTo>
                    <a:pt x="41" y="23"/>
                    <a:pt x="44" y="13"/>
                    <a:pt x="47" y="2"/>
                  </a:cubicBezTo>
                  <a:cubicBezTo>
                    <a:pt x="47" y="2"/>
                    <a:pt x="48" y="1"/>
                    <a:pt x="48" y="0"/>
                  </a:cubicBezTo>
                  <a:cubicBezTo>
                    <a:pt x="49" y="4"/>
                    <a:pt x="51" y="8"/>
                    <a:pt x="52" y="11"/>
                  </a:cubicBezTo>
                  <a:cubicBezTo>
                    <a:pt x="54" y="19"/>
                    <a:pt x="57" y="26"/>
                    <a:pt x="59" y="33"/>
                  </a:cubicBezTo>
                  <a:cubicBezTo>
                    <a:pt x="59" y="35"/>
                    <a:pt x="60" y="35"/>
                    <a:pt x="62" y="35"/>
                  </a:cubicBezTo>
                  <a:cubicBezTo>
                    <a:pt x="72" y="35"/>
                    <a:pt x="83" y="35"/>
                    <a:pt x="94" y="35"/>
                  </a:cubicBezTo>
                  <a:cubicBezTo>
                    <a:pt x="95" y="35"/>
                    <a:pt x="95" y="35"/>
                    <a:pt x="97" y="35"/>
                  </a:cubicBezTo>
                  <a:cubicBezTo>
                    <a:pt x="96" y="36"/>
                    <a:pt x="95" y="36"/>
                    <a:pt x="95" y="37"/>
                  </a:cubicBezTo>
                  <a:cubicBezTo>
                    <a:pt x="86" y="43"/>
                    <a:pt x="77" y="50"/>
                    <a:pt x="68" y="56"/>
                  </a:cubicBezTo>
                  <a:cubicBezTo>
                    <a:pt x="67" y="57"/>
                    <a:pt x="67" y="57"/>
                    <a:pt x="67" y="59"/>
                  </a:cubicBezTo>
                  <a:cubicBezTo>
                    <a:pt x="71" y="69"/>
                    <a:pt x="74" y="79"/>
                    <a:pt x="77" y="90"/>
                  </a:cubicBezTo>
                  <a:cubicBezTo>
                    <a:pt x="77" y="90"/>
                    <a:pt x="78" y="91"/>
                    <a:pt x="78" y="92"/>
                  </a:cubicBezTo>
                  <a:cubicBezTo>
                    <a:pt x="77" y="92"/>
                    <a:pt x="77" y="91"/>
                    <a:pt x="76" y="91"/>
                  </a:cubicBezTo>
                  <a:cubicBezTo>
                    <a:pt x="67" y="85"/>
                    <a:pt x="58" y="78"/>
                    <a:pt x="50" y="72"/>
                  </a:cubicBezTo>
                  <a:cubicBezTo>
                    <a:pt x="48" y="71"/>
                    <a:pt x="48" y="71"/>
                    <a:pt x="47" y="72"/>
                  </a:cubicBezTo>
                  <a:cubicBezTo>
                    <a:pt x="38" y="78"/>
                    <a:pt x="29" y="84"/>
                    <a:pt x="21" y="91"/>
                  </a:cubicBezTo>
                  <a:cubicBezTo>
                    <a:pt x="20" y="91"/>
                    <a:pt x="19" y="92"/>
                    <a:pt x="18" y="9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8" name="Freeform 8"/>
            <p:cNvSpPr/>
            <p:nvPr/>
          </p:nvSpPr>
          <p:spPr bwMode="auto">
            <a:xfrm>
              <a:off x="844868" y="1260475"/>
              <a:ext cx="736600" cy="11113"/>
            </a:xfrm>
            <a:custGeom>
              <a:avLst/>
              <a:gdLst>
                <a:gd name="T0" fmla="*/ 394 w 394"/>
                <a:gd name="T1" fmla="*/ 0 h 6"/>
                <a:gd name="T2" fmla="*/ 394 w 394"/>
                <a:gd name="T3" fmla="*/ 6 h 6"/>
                <a:gd name="T4" fmla="*/ 0 w 394"/>
                <a:gd name="T5" fmla="*/ 6 h 6"/>
                <a:gd name="T6" fmla="*/ 0 w 394"/>
                <a:gd name="T7" fmla="*/ 0 h 6"/>
                <a:gd name="T8" fmla="*/ 394 w 394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4" h="6">
                  <a:moveTo>
                    <a:pt x="394" y="0"/>
                  </a:moveTo>
                  <a:cubicBezTo>
                    <a:pt x="394" y="2"/>
                    <a:pt x="394" y="4"/>
                    <a:pt x="394" y="6"/>
                  </a:cubicBezTo>
                  <a:cubicBezTo>
                    <a:pt x="263" y="6"/>
                    <a:pt x="132" y="6"/>
                    <a:pt x="0" y="6"/>
                  </a:cubicBezTo>
                  <a:cubicBezTo>
                    <a:pt x="0" y="4"/>
                    <a:pt x="0" y="2"/>
                    <a:pt x="0" y="0"/>
                  </a:cubicBezTo>
                  <a:cubicBezTo>
                    <a:pt x="132" y="0"/>
                    <a:pt x="263" y="0"/>
                    <a:pt x="39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9" name="Freeform 9"/>
            <p:cNvSpPr/>
            <p:nvPr/>
          </p:nvSpPr>
          <p:spPr bwMode="auto">
            <a:xfrm>
              <a:off x="1308418" y="1411288"/>
              <a:ext cx="111125" cy="109538"/>
            </a:xfrm>
            <a:custGeom>
              <a:avLst/>
              <a:gdLst>
                <a:gd name="T0" fmla="*/ 0 w 59"/>
                <a:gd name="T1" fmla="*/ 22 h 58"/>
                <a:gd name="T2" fmla="*/ 20 w 59"/>
                <a:gd name="T3" fmla="*/ 22 h 58"/>
                <a:gd name="T4" fmla="*/ 23 w 59"/>
                <a:gd name="T5" fmla="*/ 20 h 58"/>
                <a:gd name="T6" fmla="*/ 29 w 59"/>
                <a:gd name="T7" fmla="*/ 0 h 58"/>
                <a:gd name="T8" fmla="*/ 30 w 59"/>
                <a:gd name="T9" fmla="*/ 3 h 58"/>
                <a:gd name="T10" fmla="*/ 36 w 59"/>
                <a:gd name="T11" fmla="*/ 20 h 58"/>
                <a:gd name="T12" fmla="*/ 39 w 59"/>
                <a:gd name="T13" fmla="*/ 22 h 58"/>
                <a:gd name="T14" fmla="*/ 57 w 59"/>
                <a:gd name="T15" fmla="*/ 22 h 58"/>
                <a:gd name="T16" fmla="*/ 59 w 59"/>
                <a:gd name="T17" fmla="*/ 22 h 58"/>
                <a:gd name="T18" fmla="*/ 59 w 59"/>
                <a:gd name="T19" fmla="*/ 22 h 58"/>
                <a:gd name="T20" fmla="*/ 58 w 59"/>
                <a:gd name="T21" fmla="*/ 24 h 58"/>
                <a:gd name="T22" fmla="*/ 43 w 59"/>
                <a:gd name="T23" fmla="*/ 34 h 58"/>
                <a:gd name="T24" fmla="*/ 42 w 59"/>
                <a:gd name="T25" fmla="*/ 38 h 58"/>
                <a:gd name="T26" fmla="*/ 48 w 59"/>
                <a:gd name="T27" fmla="*/ 56 h 58"/>
                <a:gd name="T28" fmla="*/ 48 w 59"/>
                <a:gd name="T29" fmla="*/ 57 h 58"/>
                <a:gd name="T30" fmla="*/ 30 w 59"/>
                <a:gd name="T31" fmla="*/ 44 h 58"/>
                <a:gd name="T32" fmla="*/ 11 w 59"/>
                <a:gd name="T33" fmla="*/ 58 h 58"/>
                <a:gd name="T34" fmla="*/ 18 w 59"/>
                <a:gd name="T35" fmla="*/ 36 h 58"/>
                <a:gd name="T36" fmla="*/ 0 w 59"/>
                <a:gd name="T37" fmla="*/ 23 h 58"/>
                <a:gd name="T38" fmla="*/ 0 w 59"/>
                <a:gd name="T39" fmla="*/ 22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9" h="58">
                  <a:moveTo>
                    <a:pt x="0" y="22"/>
                  </a:moveTo>
                  <a:cubicBezTo>
                    <a:pt x="7" y="22"/>
                    <a:pt x="13" y="22"/>
                    <a:pt x="20" y="22"/>
                  </a:cubicBezTo>
                  <a:cubicBezTo>
                    <a:pt x="22" y="22"/>
                    <a:pt x="23" y="22"/>
                    <a:pt x="23" y="20"/>
                  </a:cubicBezTo>
                  <a:cubicBezTo>
                    <a:pt x="25" y="13"/>
                    <a:pt x="27" y="7"/>
                    <a:pt x="29" y="0"/>
                  </a:cubicBezTo>
                  <a:cubicBezTo>
                    <a:pt x="30" y="1"/>
                    <a:pt x="30" y="2"/>
                    <a:pt x="30" y="3"/>
                  </a:cubicBezTo>
                  <a:cubicBezTo>
                    <a:pt x="32" y="8"/>
                    <a:pt x="34" y="14"/>
                    <a:pt x="36" y="20"/>
                  </a:cubicBezTo>
                  <a:cubicBezTo>
                    <a:pt x="36" y="22"/>
                    <a:pt x="37" y="22"/>
                    <a:pt x="39" y="22"/>
                  </a:cubicBezTo>
                  <a:cubicBezTo>
                    <a:pt x="45" y="22"/>
                    <a:pt x="51" y="22"/>
                    <a:pt x="57" y="22"/>
                  </a:cubicBezTo>
                  <a:cubicBezTo>
                    <a:pt x="58" y="22"/>
                    <a:pt x="58" y="22"/>
                    <a:pt x="59" y="22"/>
                  </a:cubicBezTo>
                  <a:cubicBezTo>
                    <a:pt x="59" y="22"/>
                    <a:pt x="59" y="22"/>
                    <a:pt x="59" y="22"/>
                  </a:cubicBezTo>
                  <a:cubicBezTo>
                    <a:pt x="59" y="23"/>
                    <a:pt x="58" y="23"/>
                    <a:pt x="58" y="24"/>
                  </a:cubicBezTo>
                  <a:cubicBezTo>
                    <a:pt x="53" y="27"/>
                    <a:pt x="48" y="31"/>
                    <a:pt x="43" y="34"/>
                  </a:cubicBezTo>
                  <a:cubicBezTo>
                    <a:pt x="41" y="35"/>
                    <a:pt x="41" y="36"/>
                    <a:pt x="42" y="38"/>
                  </a:cubicBezTo>
                  <a:cubicBezTo>
                    <a:pt x="44" y="44"/>
                    <a:pt x="46" y="50"/>
                    <a:pt x="48" y="56"/>
                  </a:cubicBezTo>
                  <a:cubicBezTo>
                    <a:pt x="48" y="56"/>
                    <a:pt x="48" y="56"/>
                    <a:pt x="48" y="57"/>
                  </a:cubicBezTo>
                  <a:cubicBezTo>
                    <a:pt x="42" y="53"/>
                    <a:pt x="36" y="48"/>
                    <a:pt x="30" y="44"/>
                  </a:cubicBezTo>
                  <a:cubicBezTo>
                    <a:pt x="23" y="48"/>
                    <a:pt x="17" y="53"/>
                    <a:pt x="11" y="58"/>
                  </a:cubicBezTo>
                  <a:cubicBezTo>
                    <a:pt x="13" y="50"/>
                    <a:pt x="16" y="43"/>
                    <a:pt x="18" y="36"/>
                  </a:cubicBezTo>
                  <a:cubicBezTo>
                    <a:pt x="12" y="31"/>
                    <a:pt x="6" y="27"/>
                    <a:pt x="0" y="23"/>
                  </a:cubicBezTo>
                  <a:cubicBezTo>
                    <a:pt x="0" y="22"/>
                    <a:pt x="0" y="22"/>
                    <a:pt x="0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0" name="Freeform 10"/>
            <p:cNvSpPr/>
            <p:nvPr/>
          </p:nvSpPr>
          <p:spPr bwMode="auto">
            <a:xfrm>
              <a:off x="1013143" y="1416050"/>
              <a:ext cx="109537" cy="106363"/>
            </a:xfrm>
            <a:custGeom>
              <a:avLst/>
              <a:gdLst>
                <a:gd name="T0" fmla="*/ 11 w 59"/>
                <a:gd name="T1" fmla="*/ 57 h 57"/>
                <a:gd name="T2" fmla="*/ 17 w 59"/>
                <a:gd name="T3" fmla="*/ 38 h 57"/>
                <a:gd name="T4" fmla="*/ 18 w 59"/>
                <a:gd name="T5" fmla="*/ 37 h 57"/>
                <a:gd name="T6" fmla="*/ 17 w 59"/>
                <a:gd name="T7" fmla="*/ 34 h 57"/>
                <a:gd name="T8" fmla="*/ 0 w 59"/>
                <a:gd name="T9" fmla="*/ 22 h 57"/>
                <a:gd name="T10" fmla="*/ 2 w 59"/>
                <a:gd name="T11" fmla="*/ 22 h 57"/>
                <a:gd name="T12" fmla="*/ 21 w 59"/>
                <a:gd name="T13" fmla="*/ 22 h 57"/>
                <a:gd name="T14" fmla="*/ 23 w 59"/>
                <a:gd name="T15" fmla="*/ 20 h 57"/>
                <a:gd name="T16" fmla="*/ 30 w 59"/>
                <a:gd name="T17" fmla="*/ 0 h 57"/>
                <a:gd name="T18" fmla="*/ 30 w 59"/>
                <a:gd name="T19" fmla="*/ 2 h 57"/>
                <a:gd name="T20" fmla="*/ 36 w 59"/>
                <a:gd name="T21" fmla="*/ 20 h 57"/>
                <a:gd name="T22" fmla="*/ 39 w 59"/>
                <a:gd name="T23" fmla="*/ 22 h 57"/>
                <a:gd name="T24" fmla="*/ 57 w 59"/>
                <a:gd name="T25" fmla="*/ 22 h 57"/>
                <a:gd name="T26" fmla="*/ 59 w 59"/>
                <a:gd name="T27" fmla="*/ 22 h 57"/>
                <a:gd name="T28" fmla="*/ 58 w 59"/>
                <a:gd name="T29" fmla="*/ 23 h 57"/>
                <a:gd name="T30" fmla="*/ 42 w 59"/>
                <a:gd name="T31" fmla="*/ 34 h 57"/>
                <a:gd name="T32" fmla="*/ 42 w 59"/>
                <a:gd name="T33" fmla="*/ 37 h 57"/>
                <a:gd name="T34" fmla="*/ 47 w 59"/>
                <a:gd name="T35" fmla="*/ 55 h 57"/>
                <a:gd name="T36" fmla="*/ 48 w 59"/>
                <a:gd name="T37" fmla="*/ 57 h 57"/>
                <a:gd name="T38" fmla="*/ 30 w 59"/>
                <a:gd name="T39" fmla="*/ 44 h 57"/>
                <a:gd name="T40" fmla="*/ 11 w 59"/>
                <a:gd name="T41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9" h="57">
                  <a:moveTo>
                    <a:pt x="11" y="57"/>
                  </a:moveTo>
                  <a:cubicBezTo>
                    <a:pt x="13" y="51"/>
                    <a:pt x="15" y="44"/>
                    <a:pt x="17" y="38"/>
                  </a:cubicBezTo>
                  <a:cubicBezTo>
                    <a:pt x="17" y="38"/>
                    <a:pt x="17" y="37"/>
                    <a:pt x="18" y="37"/>
                  </a:cubicBezTo>
                  <a:cubicBezTo>
                    <a:pt x="18" y="36"/>
                    <a:pt x="18" y="35"/>
                    <a:pt x="17" y="34"/>
                  </a:cubicBezTo>
                  <a:cubicBezTo>
                    <a:pt x="11" y="30"/>
                    <a:pt x="6" y="26"/>
                    <a:pt x="0" y="22"/>
                  </a:cubicBezTo>
                  <a:cubicBezTo>
                    <a:pt x="1" y="22"/>
                    <a:pt x="2" y="22"/>
                    <a:pt x="2" y="22"/>
                  </a:cubicBezTo>
                  <a:cubicBezTo>
                    <a:pt x="8" y="22"/>
                    <a:pt x="14" y="22"/>
                    <a:pt x="21" y="22"/>
                  </a:cubicBezTo>
                  <a:cubicBezTo>
                    <a:pt x="22" y="22"/>
                    <a:pt x="23" y="21"/>
                    <a:pt x="23" y="20"/>
                  </a:cubicBezTo>
                  <a:cubicBezTo>
                    <a:pt x="25" y="13"/>
                    <a:pt x="27" y="7"/>
                    <a:pt x="30" y="0"/>
                  </a:cubicBezTo>
                  <a:cubicBezTo>
                    <a:pt x="30" y="1"/>
                    <a:pt x="30" y="2"/>
                    <a:pt x="30" y="2"/>
                  </a:cubicBezTo>
                  <a:cubicBezTo>
                    <a:pt x="32" y="8"/>
                    <a:pt x="34" y="14"/>
                    <a:pt x="36" y="20"/>
                  </a:cubicBezTo>
                  <a:cubicBezTo>
                    <a:pt x="37" y="21"/>
                    <a:pt x="37" y="22"/>
                    <a:pt x="39" y="22"/>
                  </a:cubicBezTo>
                  <a:cubicBezTo>
                    <a:pt x="45" y="22"/>
                    <a:pt x="51" y="22"/>
                    <a:pt x="57" y="22"/>
                  </a:cubicBezTo>
                  <a:cubicBezTo>
                    <a:pt x="58" y="22"/>
                    <a:pt x="58" y="22"/>
                    <a:pt x="59" y="22"/>
                  </a:cubicBezTo>
                  <a:cubicBezTo>
                    <a:pt x="59" y="23"/>
                    <a:pt x="58" y="23"/>
                    <a:pt x="58" y="23"/>
                  </a:cubicBezTo>
                  <a:cubicBezTo>
                    <a:pt x="53" y="27"/>
                    <a:pt x="48" y="31"/>
                    <a:pt x="42" y="34"/>
                  </a:cubicBezTo>
                  <a:cubicBezTo>
                    <a:pt x="41" y="35"/>
                    <a:pt x="41" y="36"/>
                    <a:pt x="42" y="37"/>
                  </a:cubicBezTo>
                  <a:cubicBezTo>
                    <a:pt x="44" y="43"/>
                    <a:pt x="46" y="49"/>
                    <a:pt x="47" y="55"/>
                  </a:cubicBezTo>
                  <a:cubicBezTo>
                    <a:pt x="48" y="55"/>
                    <a:pt x="48" y="56"/>
                    <a:pt x="48" y="57"/>
                  </a:cubicBezTo>
                  <a:cubicBezTo>
                    <a:pt x="42" y="52"/>
                    <a:pt x="36" y="48"/>
                    <a:pt x="30" y="44"/>
                  </a:cubicBezTo>
                  <a:cubicBezTo>
                    <a:pt x="24" y="48"/>
                    <a:pt x="18" y="52"/>
                    <a:pt x="11" y="5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3" name="Freeform 11"/>
            <p:cNvSpPr/>
            <p:nvPr/>
          </p:nvSpPr>
          <p:spPr bwMode="auto">
            <a:xfrm>
              <a:off x="1519555" y="1435100"/>
              <a:ext cx="101600" cy="49213"/>
            </a:xfrm>
            <a:custGeom>
              <a:avLst/>
              <a:gdLst>
                <a:gd name="T0" fmla="*/ 0 w 54"/>
                <a:gd name="T1" fmla="*/ 13 h 27"/>
                <a:gd name="T2" fmla="*/ 54 w 54"/>
                <a:gd name="T3" fmla="*/ 13 h 27"/>
                <a:gd name="T4" fmla="*/ 53 w 54"/>
                <a:gd name="T5" fmla="*/ 13 h 27"/>
                <a:gd name="T6" fmla="*/ 28 w 54"/>
                <a:gd name="T7" fmla="*/ 26 h 27"/>
                <a:gd name="T8" fmla="*/ 8 w 54"/>
                <a:gd name="T9" fmla="*/ 20 h 27"/>
                <a:gd name="T10" fmla="*/ 0 w 54"/>
                <a:gd name="T11" fmla="*/ 1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4" h="27">
                  <a:moveTo>
                    <a:pt x="0" y="13"/>
                  </a:moveTo>
                  <a:cubicBezTo>
                    <a:pt x="19" y="2"/>
                    <a:pt x="37" y="0"/>
                    <a:pt x="54" y="13"/>
                  </a:cubicBezTo>
                  <a:cubicBezTo>
                    <a:pt x="54" y="13"/>
                    <a:pt x="54" y="13"/>
                    <a:pt x="53" y="13"/>
                  </a:cubicBezTo>
                  <a:cubicBezTo>
                    <a:pt x="46" y="20"/>
                    <a:pt x="38" y="25"/>
                    <a:pt x="28" y="26"/>
                  </a:cubicBezTo>
                  <a:cubicBezTo>
                    <a:pt x="20" y="27"/>
                    <a:pt x="14" y="25"/>
                    <a:pt x="8" y="20"/>
                  </a:cubicBezTo>
                  <a:cubicBezTo>
                    <a:pt x="5" y="18"/>
                    <a:pt x="3" y="16"/>
                    <a:pt x="0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4" name="Freeform 12"/>
            <p:cNvSpPr/>
            <p:nvPr/>
          </p:nvSpPr>
          <p:spPr bwMode="auto">
            <a:xfrm>
              <a:off x="889318" y="1462088"/>
              <a:ext cx="96837" cy="53975"/>
            </a:xfrm>
            <a:custGeom>
              <a:avLst/>
              <a:gdLst>
                <a:gd name="T0" fmla="*/ 52 w 52"/>
                <a:gd name="T1" fmla="*/ 8 h 29"/>
                <a:gd name="T2" fmla="*/ 28 w 52"/>
                <a:gd name="T3" fmla="*/ 28 h 29"/>
                <a:gd name="T4" fmla="*/ 0 w 52"/>
                <a:gd name="T5" fmla="*/ 22 h 29"/>
                <a:gd name="T6" fmla="*/ 52 w 52"/>
                <a:gd name="T7" fmla="*/ 8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" h="29">
                  <a:moveTo>
                    <a:pt x="52" y="8"/>
                  </a:moveTo>
                  <a:cubicBezTo>
                    <a:pt x="47" y="19"/>
                    <a:pt x="40" y="26"/>
                    <a:pt x="28" y="28"/>
                  </a:cubicBezTo>
                  <a:cubicBezTo>
                    <a:pt x="18" y="29"/>
                    <a:pt x="9" y="26"/>
                    <a:pt x="0" y="22"/>
                  </a:cubicBezTo>
                  <a:cubicBezTo>
                    <a:pt x="7" y="8"/>
                    <a:pt x="35" y="0"/>
                    <a:pt x="52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5" name="Freeform 13"/>
            <p:cNvSpPr/>
            <p:nvPr/>
          </p:nvSpPr>
          <p:spPr bwMode="auto">
            <a:xfrm>
              <a:off x="660718" y="1222375"/>
              <a:ext cx="69850" cy="73025"/>
            </a:xfrm>
            <a:custGeom>
              <a:avLst/>
              <a:gdLst>
                <a:gd name="T0" fmla="*/ 0 w 37"/>
                <a:gd name="T1" fmla="*/ 0 h 39"/>
                <a:gd name="T2" fmla="*/ 37 w 37"/>
                <a:gd name="T3" fmla="*/ 38 h 39"/>
                <a:gd name="T4" fmla="*/ 23 w 37"/>
                <a:gd name="T5" fmla="*/ 37 h 39"/>
                <a:gd name="T6" fmla="*/ 5 w 37"/>
                <a:gd name="T7" fmla="*/ 21 h 39"/>
                <a:gd name="T8" fmla="*/ 0 w 37"/>
                <a:gd name="T9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39">
                  <a:moveTo>
                    <a:pt x="0" y="0"/>
                  </a:moveTo>
                  <a:cubicBezTo>
                    <a:pt x="22" y="4"/>
                    <a:pt x="32" y="17"/>
                    <a:pt x="37" y="38"/>
                  </a:cubicBezTo>
                  <a:cubicBezTo>
                    <a:pt x="32" y="39"/>
                    <a:pt x="27" y="38"/>
                    <a:pt x="23" y="37"/>
                  </a:cubicBezTo>
                  <a:cubicBezTo>
                    <a:pt x="14" y="35"/>
                    <a:pt x="8" y="29"/>
                    <a:pt x="5" y="21"/>
                  </a:cubicBezTo>
                  <a:cubicBezTo>
                    <a:pt x="1" y="15"/>
                    <a:pt x="0" y="8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6" name="Freeform 14"/>
            <p:cNvSpPr/>
            <p:nvPr/>
          </p:nvSpPr>
          <p:spPr bwMode="auto">
            <a:xfrm>
              <a:off x="806768" y="1436688"/>
              <a:ext cx="100012" cy="47625"/>
            </a:xfrm>
            <a:custGeom>
              <a:avLst/>
              <a:gdLst>
                <a:gd name="T0" fmla="*/ 53 w 53"/>
                <a:gd name="T1" fmla="*/ 12 h 26"/>
                <a:gd name="T2" fmla="*/ 38 w 53"/>
                <a:gd name="T3" fmla="*/ 23 h 26"/>
                <a:gd name="T4" fmla="*/ 21 w 53"/>
                <a:gd name="T5" fmla="*/ 24 h 26"/>
                <a:gd name="T6" fmla="*/ 0 w 53"/>
                <a:gd name="T7" fmla="*/ 12 h 26"/>
                <a:gd name="T8" fmla="*/ 53 w 53"/>
                <a:gd name="T9" fmla="*/ 1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26">
                  <a:moveTo>
                    <a:pt x="53" y="12"/>
                  </a:moveTo>
                  <a:cubicBezTo>
                    <a:pt x="49" y="17"/>
                    <a:pt x="44" y="21"/>
                    <a:pt x="38" y="23"/>
                  </a:cubicBezTo>
                  <a:cubicBezTo>
                    <a:pt x="33" y="26"/>
                    <a:pt x="27" y="26"/>
                    <a:pt x="21" y="24"/>
                  </a:cubicBezTo>
                  <a:cubicBezTo>
                    <a:pt x="13" y="22"/>
                    <a:pt x="6" y="18"/>
                    <a:pt x="0" y="12"/>
                  </a:cubicBezTo>
                  <a:cubicBezTo>
                    <a:pt x="13" y="0"/>
                    <a:pt x="36" y="0"/>
                    <a:pt x="53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7" name="Freeform 15"/>
            <p:cNvSpPr/>
            <p:nvPr/>
          </p:nvSpPr>
          <p:spPr bwMode="auto">
            <a:xfrm>
              <a:off x="1441768" y="1470025"/>
              <a:ext cx="95250" cy="46038"/>
            </a:xfrm>
            <a:custGeom>
              <a:avLst/>
              <a:gdLst>
                <a:gd name="T0" fmla="*/ 0 w 51"/>
                <a:gd name="T1" fmla="*/ 4 h 25"/>
                <a:gd name="T2" fmla="*/ 29 w 51"/>
                <a:gd name="T3" fmla="*/ 2 h 25"/>
                <a:gd name="T4" fmla="*/ 51 w 51"/>
                <a:gd name="T5" fmla="*/ 17 h 25"/>
                <a:gd name="T6" fmla="*/ 38 w 51"/>
                <a:gd name="T7" fmla="*/ 23 h 25"/>
                <a:gd name="T8" fmla="*/ 16 w 51"/>
                <a:gd name="T9" fmla="*/ 22 h 25"/>
                <a:gd name="T10" fmla="*/ 0 w 51"/>
                <a:gd name="T11" fmla="*/ 4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1" h="25">
                  <a:moveTo>
                    <a:pt x="0" y="4"/>
                  </a:moveTo>
                  <a:cubicBezTo>
                    <a:pt x="9" y="1"/>
                    <a:pt x="19" y="0"/>
                    <a:pt x="29" y="2"/>
                  </a:cubicBezTo>
                  <a:cubicBezTo>
                    <a:pt x="38" y="4"/>
                    <a:pt x="45" y="10"/>
                    <a:pt x="51" y="17"/>
                  </a:cubicBezTo>
                  <a:cubicBezTo>
                    <a:pt x="47" y="20"/>
                    <a:pt x="43" y="22"/>
                    <a:pt x="38" y="23"/>
                  </a:cubicBezTo>
                  <a:cubicBezTo>
                    <a:pt x="31" y="24"/>
                    <a:pt x="23" y="25"/>
                    <a:pt x="16" y="22"/>
                  </a:cubicBezTo>
                  <a:cubicBezTo>
                    <a:pt x="8" y="18"/>
                    <a:pt x="3" y="12"/>
                    <a:pt x="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8" name="Freeform 16"/>
            <p:cNvSpPr/>
            <p:nvPr/>
          </p:nvSpPr>
          <p:spPr bwMode="auto">
            <a:xfrm>
              <a:off x="1698943" y="1222375"/>
              <a:ext cx="68262" cy="73025"/>
            </a:xfrm>
            <a:custGeom>
              <a:avLst/>
              <a:gdLst>
                <a:gd name="T0" fmla="*/ 0 w 37"/>
                <a:gd name="T1" fmla="*/ 38 h 39"/>
                <a:gd name="T2" fmla="*/ 37 w 37"/>
                <a:gd name="T3" fmla="*/ 0 h 39"/>
                <a:gd name="T4" fmla="*/ 36 w 37"/>
                <a:gd name="T5" fmla="*/ 7 h 39"/>
                <a:gd name="T6" fmla="*/ 29 w 37"/>
                <a:gd name="T7" fmla="*/ 26 h 39"/>
                <a:gd name="T8" fmla="*/ 0 w 37"/>
                <a:gd name="T9" fmla="*/ 38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39">
                  <a:moveTo>
                    <a:pt x="0" y="38"/>
                  </a:moveTo>
                  <a:cubicBezTo>
                    <a:pt x="5" y="17"/>
                    <a:pt x="15" y="4"/>
                    <a:pt x="37" y="0"/>
                  </a:cubicBezTo>
                  <a:cubicBezTo>
                    <a:pt x="37" y="3"/>
                    <a:pt x="37" y="5"/>
                    <a:pt x="36" y="7"/>
                  </a:cubicBezTo>
                  <a:cubicBezTo>
                    <a:pt x="36" y="14"/>
                    <a:pt x="33" y="21"/>
                    <a:pt x="29" y="26"/>
                  </a:cubicBezTo>
                  <a:cubicBezTo>
                    <a:pt x="22" y="36"/>
                    <a:pt x="12" y="39"/>
                    <a:pt x="0" y="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9" name="Freeform 17"/>
            <p:cNvSpPr/>
            <p:nvPr/>
          </p:nvSpPr>
          <p:spPr bwMode="auto">
            <a:xfrm>
              <a:off x="1654493" y="1306513"/>
              <a:ext cx="84137" cy="63500"/>
            </a:xfrm>
            <a:custGeom>
              <a:avLst/>
              <a:gdLst>
                <a:gd name="T0" fmla="*/ 45 w 45"/>
                <a:gd name="T1" fmla="*/ 3 h 34"/>
                <a:gd name="T2" fmla="*/ 40 w 45"/>
                <a:gd name="T3" fmla="*/ 15 h 34"/>
                <a:gd name="T4" fmla="*/ 21 w 45"/>
                <a:gd name="T5" fmla="*/ 32 h 34"/>
                <a:gd name="T6" fmla="*/ 0 w 45"/>
                <a:gd name="T7" fmla="*/ 30 h 34"/>
                <a:gd name="T8" fmla="*/ 45 w 45"/>
                <a:gd name="T9" fmla="*/ 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34">
                  <a:moveTo>
                    <a:pt x="45" y="3"/>
                  </a:moveTo>
                  <a:cubicBezTo>
                    <a:pt x="44" y="8"/>
                    <a:pt x="43" y="12"/>
                    <a:pt x="40" y="15"/>
                  </a:cubicBezTo>
                  <a:cubicBezTo>
                    <a:pt x="36" y="23"/>
                    <a:pt x="30" y="29"/>
                    <a:pt x="21" y="32"/>
                  </a:cubicBezTo>
                  <a:cubicBezTo>
                    <a:pt x="14" y="34"/>
                    <a:pt x="7" y="33"/>
                    <a:pt x="0" y="30"/>
                  </a:cubicBezTo>
                  <a:cubicBezTo>
                    <a:pt x="5" y="13"/>
                    <a:pt x="29" y="0"/>
                    <a:pt x="45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0" name="Freeform 18"/>
            <p:cNvSpPr/>
            <p:nvPr/>
          </p:nvSpPr>
          <p:spPr bwMode="auto">
            <a:xfrm>
              <a:off x="689293" y="1311275"/>
              <a:ext cx="84137" cy="58738"/>
            </a:xfrm>
            <a:custGeom>
              <a:avLst/>
              <a:gdLst>
                <a:gd name="T0" fmla="*/ 0 w 45"/>
                <a:gd name="T1" fmla="*/ 1 h 32"/>
                <a:gd name="T2" fmla="*/ 45 w 45"/>
                <a:gd name="T3" fmla="*/ 29 h 32"/>
                <a:gd name="T4" fmla="*/ 35 w 45"/>
                <a:gd name="T5" fmla="*/ 31 h 32"/>
                <a:gd name="T6" fmla="*/ 10 w 45"/>
                <a:gd name="T7" fmla="*/ 22 h 32"/>
                <a:gd name="T8" fmla="*/ 0 w 45"/>
                <a:gd name="T9" fmla="*/ 2 h 32"/>
                <a:gd name="T10" fmla="*/ 0 w 45"/>
                <a:gd name="T11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5" h="32">
                  <a:moveTo>
                    <a:pt x="0" y="1"/>
                  </a:moveTo>
                  <a:cubicBezTo>
                    <a:pt x="21" y="0"/>
                    <a:pt x="34" y="8"/>
                    <a:pt x="45" y="29"/>
                  </a:cubicBezTo>
                  <a:cubicBezTo>
                    <a:pt x="42" y="29"/>
                    <a:pt x="39" y="31"/>
                    <a:pt x="35" y="31"/>
                  </a:cubicBezTo>
                  <a:cubicBezTo>
                    <a:pt x="25" y="32"/>
                    <a:pt x="17" y="29"/>
                    <a:pt x="10" y="22"/>
                  </a:cubicBezTo>
                  <a:cubicBezTo>
                    <a:pt x="5" y="16"/>
                    <a:pt x="2" y="10"/>
                    <a:pt x="0" y="2"/>
                  </a:cubicBezTo>
                  <a:cubicBezTo>
                    <a:pt x="0" y="2"/>
                    <a:pt x="0" y="2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1" name="Freeform 19"/>
            <p:cNvSpPr/>
            <p:nvPr/>
          </p:nvSpPr>
          <p:spPr bwMode="auto">
            <a:xfrm>
              <a:off x="736918" y="1385888"/>
              <a:ext cx="96837" cy="52388"/>
            </a:xfrm>
            <a:custGeom>
              <a:avLst/>
              <a:gdLst>
                <a:gd name="T0" fmla="*/ 51 w 51"/>
                <a:gd name="T1" fmla="*/ 18 h 28"/>
                <a:gd name="T2" fmla="*/ 19 w 51"/>
                <a:gd name="T3" fmla="*/ 23 h 28"/>
                <a:gd name="T4" fmla="*/ 0 w 51"/>
                <a:gd name="T5" fmla="*/ 4 h 28"/>
                <a:gd name="T6" fmla="*/ 22 w 51"/>
                <a:gd name="T7" fmla="*/ 1 h 28"/>
                <a:gd name="T8" fmla="*/ 51 w 51"/>
                <a:gd name="T9" fmla="*/ 1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8">
                  <a:moveTo>
                    <a:pt x="51" y="18"/>
                  </a:moveTo>
                  <a:cubicBezTo>
                    <a:pt x="42" y="26"/>
                    <a:pt x="29" y="28"/>
                    <a:pt x="19" y="23"/>
                  </a:cubicBezTo>
                  <a:cubicBezTo>
                    <a:pt x="11" y="18"/>
                    <a:pt x="5" y="12"/>
                    <a:pt x="0" y="4"/>
                  </a:cubicBezTo>
                  <a:cubicBezTo>
                    <a:pt x="7" y="1"/>
                    <a:pt x="15" y="0"/>
                    <a:pt x="22" y="1"/>
                  </a:cubicBezTo>
                  <a:cubicBezTo>
                    <a:pt x="34" y="3"/>
                    <a:pt x="43" y="10"/>
                    <a:pt x="51" y="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2" name="Freeform 20"/>
            <p:cNvSpPr/>
            <p:nvPr/>
          </p:nvSpPr>
          <p:spPr bwMode="auto">
            <a:xfrm>
              <a:off x="1595755" y="1377950"/>
              <a:ext cx="95250" cy="60325"/>
            </a:xfrm>
            <a:custGeom>
              <a:avLst/>
              <a:gdLst>
                <a:gd name="T0" fmla="*/ 0 w 51"/>
                <a:gd name="T1" fmla="*/ 22 h 32"/>
                <a:gd name="T2" fmla="*/ 51 w 51"/>
                <a:gd name="T3" fmla="*/ 8 h 32"/>
                <a:gd name="T4" fmla="*/ 47 w 51"/>
                <a:gd name="T5" fmla="*/ 14 h 32"/>
                <a:gd name="T6" fmla="*/ 31 w 51"/>
                <a:gd name="T7" fmla="*/ 27 h 32"/>
                <a:gd name="T8" fmla="*/ 0 w 51"/>
                <a:gd name="T9" fmla="*/ 2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32">
                  <a:moveTo>
                    <a:pt x="0" y="22"/>
                  </a:moveTo>
                  <a:cubicBezTo>
                    <a:pt x="11" y="7"/>
                    <a:pt x="36" y="0"/>
                    <a:pt x="51" y="8"/>
                  </a:cubicBezTo>
                  <a:cubicBezTo>
                    <a:pt x="50" y="10"/>
                    <a:pt x="48" y="12"/>
                    <a:pt x="47" y="14"/>
                  </a:cubicBezTo>
                  <a:cubicBezTo>
                    <a:pt x="43" y="19"/>
                    <a:pt x="38" y="24"/>
                    <a:pt x="31" y="27"/>
                  </a:cubicBezTo>
                  <a:cubicBezTo>
                    <a:pt x="21" y="32"/>
                    <a:pt x="9" y="30"/>
                    <a:pt x="0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3" name="Freeform 21"/>
            <p:cNvSpPr/>
            <p:nvPr/>
          </p:nvSpPr>
          <p:spPr bwMode="auto">
            <a:xfrm>
              <a:off x="1689418" y="1135063"/>
              <a:ext cx="53975" cy="93663"/>
            </a:xfrm>
            <a:custGeom>
              <a:avLst/>
              <a:gdLst>
                <a:gd name="T0" fmla="*/ 11 w 29"/>
                <a:gd name="T1" fmla="*/ 50 h 50"/>
                <a:gd name="T2" fmla="*/ 13 w 29"/>
                <a:gd name="T3" fmla="*/ 0 h 50"/>
                <a:gd name="T4" fmla="*/ 11 w 29"/>
                <a:gd name="T5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50">
                  <a:moveTo>
                    <a:pt x="11" y="50"/>
                  </a:moveTo>
                  <a:cubicBezTo>
                    <a:pt x="0" y="32"/>
                    <a:pt x="0" y="18"/>
                    <a:pt x="13" y="0"/>
                  </a:cubicBezTo>
                  <a:cubicBezTo>
                    <a:pt x="29" y="14"/>
                    <a:pt x="29" y="36"/>
                    <a:pt x="11" y="5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4" name="Freeform 22"/>
            <p:cNvSpPr/>
            <p:nvPr/>
          </p:nvSpPr>
          <p:spPr bwMode="auto">
            <a:xfrm>
              <a:off x="684530" y="1135063"/>
              <a:ext cx="55562" cy="93663"/>
            </a:xfrm>
            <a:custGeom>
              <a:avLst/>
              <a:gdLst>
                <a:gd name="T0" fmla="*/ 18 w 29"/>
                <a:gd name="T1" fmla="*/ 50 h 50"/>
                <a:gd name="T2" fmla="*/ 16 w 29"/>
                <a:gd name="T3" fmla="*/ 0 h 50"/>
                <a:gd name="T4" fmla="*/ 18 w 29"/>
                <a:gd name="T5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50">
                  <a:moveTo>
                    <a:pt x="18" y="50"/>
                  </a:moveTo>
                  <a:cubicBezTo>
                    <a:pt x="0" y="36"/>
                    <a:pt x="0" y="14"/>
                    <a:pt x="16" y="0"/>
                  </a:cubicBezTo>
                  <a:cubicBezTo>
                    <a:pt x="28" y="13"/>
                    <a:pt x="29" y="35"/>
                    <a:pt x="18" y="5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5" name="Freeform 23"/>
            <p:cNvSpPr/>
            <p:nvPr/>
          </p:nvSpPr>
          <p:spPr bwMode="auto">
            <a:xfrm>
              <a:off x="922655" y="1397000"/>
              <a:ext cx="66675" cy="65088"/>
            </a:xfrm>
            <a:custGeom>
              <a:avLst/>
              <a:gdLst>
                <a:gd name="T0" fmla="*/ 35 w 35"/>
                <a:gd name="T1" fmla="*/ 34 h 35"/>
                <a:gd name="T2" fmla="*/ 3 w 35"/>
                <a:gd name="T3" fmla="*/ 1 h 35"/>
                <a:gd name="T4" fmla="*/ 35 w 35"/>
                <a:gd name="T5" fmla="*/ 34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35">
                  <a:moveTo>
                    <a:pt x="35" y="34"/>
                  </a:moveTo>
                  <a:cubicBezTo>
                    <a:pt x="15" y="35"/>
                    <a:pt x="0" y="24"/>
                    <a:pt x="3" y="1"/>
                  </a:cubicBezTo>
                  <a:cubicBezTo>
                    <a:pt x="17" y="0"/>
                    <a:pt x="35" y="18"/>
                    <a:pt x="35" y="3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6" name="Freeform 24"/>
            <p:cNvSpPr/>
            <p:nvPr/>
          </p:nvSpPr>
          <p:spPr bwMode="auto">
            <a:xfrm>
              <a:off x="1576705" y="1323975"/>
              <a:ext cx="53975" cy="82550"/>
            </a:xfrm>
            <a:custGeom>
              <a:avLst/>
              <a:gdLst>
                <a:gd name="T0" fmla="*/ 15 w 29"/>
                <a:gd name="T1" fmla="*/ 0 h 44"/>
                <a:gd name="T2" fmla="*/ 4 w 29"/>
                <a:gd name="T3" fmla="*/ 44 h 44"/>
                <a:gd name="T4" fmla="*/ 1 w 29"/>
                <a:gd name="T5" fmla="*/ 23 h 44"/>
                <a:gd name="T6" fmla="*/ 15 w 29"/>
                <a:gd name="T7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44">
                  <a:moveTo>
                    <a:pt x="15" y="0"/>
                  </a:moveTo>
                  <a:cubicBezTo>
                    <a:pt x="29" y="18"/>
                    <a:pt x="22" y="35"/>
                    <a:pt x="4" y="44"/>
                  </a:cubicBezTo>
                  <a:cubicBezTo>
                    <a:pt x="2" y="37"/>
                    <a:pt x="0" y="30"/>
                    <a:pt x="1" y="23"/>
                  </a:cubicBezTo>
                  <a:cubicBezTo>
                    <a:pt x="1" y="13"/>
                    <a:pt x="7" y="6"/>
                    <a:pt x="1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7" name="Freeform 25"/>
            <p:cNvSpPr/>
            <p:nvPr/>
          </p:nvSpPr>
          <p:spPr bwMode="auto">
            <a:xfrm>
              <a:off x="752793" y="1268413"/>
              <a:ext cx="55562" cy="84138"/>
            </a:xfrm>
            <a:custGeom>
              <a:avLst/>
              <a:gdLst>
                <a:gd name="T0" fmla="*/ 18 w 30"/>
                <a:gd name="T1" fmla="*/ 45 h 45"/>
                <a:gd name="T2" fmla="*/ 19 w 30"/>
                <a:gd name="T3" fmla="*/ 0 h 45"/>
                <a:gd name="T4" fmla="*/ 18 w 30"/>
                <a:gd name="T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" h="45">
                  <a:moveTo>
                    <a:pt x="18" y="45"/>
                  </a:moveTo>
                  <a:cubicBezTo>
                    <a:pt x="4" y="33"/>
                    <a:pt x="0" y="14"/>
                    <a:pt x="19" y="0"/>
                  </a:cubicBezTo>
                  <a:cubicBezTo>
                    <a:pt x="30" y="9"/>
                    <a:pt x="30" y="34"/>
                    <a:pt x="18" y="4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8" name="Freeform 26"/>
            <p:cNvSpPr/>
            <p:nvPr/>
          </p:nvSpPr>
          <p:spPr bwMode="auto">
            <a:xfrm>
              <a:off x="730568" y="1206500"/>
              <a:ext cx="52387" cy="79375"/>
            </a:xfrm>
            <a:custGeom>
              <a:avLst/>
              <a:gdLst>
                <a:gd name="T0" fmla="*/ 21 w 28"/>
                <a:gd name="T1" fmla="*/ 0 h 43"/>
                <a:gd name="T2" fmla="*/ 9 w 28"/>
                <a:gd name="T3" fmla="*/ 43 h 43"/>
                <a:gd name="T4" fmla="*/ 3 w 28"/>
                <a:gd name="T5" fmla="*/ 18 h 43"/>
                <a:gd name="T6" fmla="*/ 21 w 28"/>
                <a:gd name="T7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43">
                  <a:moveTo>
                    <a:pt x="21" y="0"/>
                  </a:moveTo>
                  <a:cubicBezTo>
                    <a:pt x="28" y="15"/>
                    <a:pt x="25" y="29"/>
                    <a:pt x="9" y="43"/>
                  </a:cubicBezTo>
                  <a:cubicBezTo>
                    <a:pt x="4" y="35"/>
                    <a:pt x="0" y="27"/>
                    <a:pt x="3" y="18"/>
                  </a:cubicBezTo>
                  <a:cubicBezTo>
                    <a:pt x="6" y="8"/>
                    <a:pt x="13" y="3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9" name="Freeform 27"/>
            <p:cNvSpPr/>
            <p:nvPr/>
          </p:nvSpPr>
          <p:spPr bwMode="auto">
            <a:xfrm>
              <a:off x="806768" y="1323975"/>
              <a:ext cx="52387" cy="82550"/>
            </a:xfrm>
            <a:custGeom>
              <a:avLst/>
              <a:gdLst>
                <a:gd name="T0" fmla="*/ 20 w 28"/>
                <a:gd name="T1" fmla="*/ 44 h 44"/>
                <a:gd name="T2" fmla="*/ 2 w 28"/>
                <a:gd name="T3" fmla="*/ 24 h 44"/>
                <a:gd name="T4" fmla="*/ 9 w 28"/>
                <a:gd name="T5" fmla="*/ 0 h 44"/>
                <a:gd name="T6" fmla="*/ 20 w 28"/>
                <a:gd name="T7" fmla="*/ 4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44">
                  <a:moveTo>
                    <a:pt x="20" y="44"/>
                  </a:moveTo>
                  <a:cubicBezTo>
                    <a:pt x="11" y="39"/>
                    <a:pt x="4" y="34"/>
                    <a:pt x="2" y="24"/>
                  </a:cubicBezTo>
                  <a:cubicBezTo>
                    <a:pt x="0" y="15"/>
                    <a:pt x="4" y="7"/>
                    <a:pt x="9" y="0"/>
                  </a:cubicBezTo>
                  <a:cubicBezTo>
                    <a:pt x="22" y="8"/>
                    <a:pt x="28" y="29"/>
                    <a:pt x="20" y="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0" name="Freeform 28"/>
            <p:cNvSpPr/>
            <p:nvPr/>
          </p:nvSpPr>
          <p:spPr bwMode="auto">
            <a:xfrm>
              <a:off x="1622743" y="1268413"/>
              <a:ext cx="50800" cy="84138"/>
            </a:xfrm>
            <a:custGeom>
              <a:avLst/>
              <a:gdLst>
                <a:gd name="T0" fmla="*/ 8 w 27"/>
                <a:gd name="T1" fmla="*/ 0 h 45"/>
                <a:gd name="T2" fmla="*/ 9 w 27"/>
                <a:gd name="T3" fmla="*/ 45 h 45"/>
                <a:gd name="T4" fmla="*/ 0 w 27"/>
                <a:gd name="T5" fmla="*/ 22 h 45"/>
                <a:gd name="T6" fmla="*/ 8 w 27"/>
                <a:gd name="T7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45">
                  <a:moveTo>
                    <a:pt x="8" y="0"/>
                  </a:moveTo>
                  <a:cubicBezTo>
                    <a:pt x="27" y="13"/>
                    <a:pt x="25" y="32"/>
                    <a:pt x="9" y="45"/>
                  </a:cubicBezTo>
                  <a:cubicBezTo>
                    <a:pt x="4" y="38"/>
                    <a:pt x="1" y="31"/>
                    <a:pt x="0" y="22"/>
                  </a:cubicBezTo>
                  <a:cubicBezTo>
                    <a:pt x="0" y="14"/>
                    <a:pt x="3" y="7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1" name="Freeform 29"/>
            <p:cNvSpPr/>
            <p:nvPr/>
          </p:nvSpPr>
          <p:spPr bwMode="auto">
            <a:xfrm>
              <a:off x="1508443" y="1368425"/>
              <a:ext cx="61912" cy="73025"/>
            </a:xfrm>
            <a:custGeom>
              <a:avLst/>
              <a:gdLst>
                <a:gd name="T0" fmla="*/ 3 w 33"/>
                <a:gd name="T1" fmla="*/ 39 h 39"/>
                <a:gd name="T2" fmla="*/ 25 w 33"/>
                <a:gd name="T3" fmla="*/ 0 h 39"/>
                <a:gd name="T4" fmla="*/ 3 w 33"/>
                <a:gd name="T5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3" h="39">
                  <a:moveTo>
                    <a:pt x="3" y="39"/>
                  </a:moveTo>
                  <a:cubicBezTo>
                    <a:pt x="0" y="23"/>
                    <a:pt x="10" y="4"/>
                    <a:pt x="25" y="0"/>
                  </a:cubicBezTo>
                  <a:cubicBezTo>
                    <a:pt x="33" y="17"/>
                    <a:pt x="27" y="35"/>
                    <a:pt x="3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2" name="Freeform 30"/>
            <p:cNvSpPr/>
            <p:nvPr/>
          </p:nvSpPr>
          <p:spPr bwMode="auto">
            <a:xfrm>
              <a:off x="1440180" y="1398588"/>
              <a:ext cx="58737" cy="61913"/>
            </a:xfrm>
            <a:custGeom>
              <a:avLst/>
              <a:gdLst>
                <a:gd name="T0" fmla="*/ 0 w 32"/>
                <a:gd name="T1" fmla="*/ 33 h 33"/>
                <a:gd name="T2" fmla="*/ 32 w 32"/>
                <a:gd name="T3" fmla="*/ 0 h 33"/>
                <a:gd name="T4" fmla="*/ 26 w 32"/>
                <a:gd name="T5" fmla="*/ 24 h 33"/>
                <a:gd name="T6" fmla="*/ 0 w 32"/>
                <a:gd name="T7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" h="33">
                  <a:moveTo>
                    <a:pt x="0" y="33"/>
                  </a:moveTo>
                  <a:cubicBezTo>
                    <a:pt x="4" y="12"/>
                    <a:pt x="14" y="2"/>
                    <a:pt x="32" y="0"/>
                  </a:cubicBezTo>
                  <a:cubicBezTo>
                    <a:pt x="32" y="9"/>
                    <a:pt x="32" y="17"/>
                    <a:pt x="26" y="24"/>
                  </a:cubicBezTo>
                  <a:cubicBezTo>
                    <a:pt x="19" y="32"/>
                    <a:pt x="10" y="33"/>
                    <a:pt x="0" y="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3" name="Freeform 31"/>
            <p:cNvSpPr/>
            <p:nvPr/>
          </p:nvSpPr>
          <p:spPr bwMode="auto">
            <a:xfrm>
              <a:off x="854393" y="1366838"/>
              <a:ext cx="58737" cy="74613"/>
            </a:xfrm>
            <a:custGeom>
              <a:avLst/>
              <a:gdLst>
                <a:gd name="T0" fmla="*/ 10 w 32"/>
                <a:gd name="T1" fmla="*/ 0 h 40"/>
                <a:gd name="T2" fmla="*/ 27 w 32"/>
                <a:gd name="T3" fmla="*/ 15 h 40"/>
                <a:gd name="T4" fmla="*/ 31 w 32"/>
                <a:gd name="T5" fmla="*/ 40 h 40"/>
                <a:gd name="T6" fmla="*/ 10 w 32"/>
                <a:gd name="T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" h="40">
                  <a:moveTo>
                    <a:pt x="10" y="0"/>
                  </a:moveTo>
                  <a:cubicBezTo>
                    <a:pt x="17" y="4"/>
                    <a:pt x="23" y="8"/>
                    <a:pt x="27" y="15"/>
                  </a:cubicBezTo>
                  <a:cubicBezTo>
                    <a:pt x="31" y="23"/>
                    <a:pt x="32" y="31"/>
                    <a:pt x="31" y="40"/>
                  </a:cubicBezTo>
                  <a:cubicBezTo>
                    <a:pt x="12" y="39"/>
                    <a:pt x="0" y="17"/>
                    <a:pt x="1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4" name="Freeform 32"/>
            <p:cNvSpPr/>
            <p:nvPr/>
          </p:nvSpPr>
          <p:spPr bwMode="auto">
            <a:xfrm>
              <a:off x="1649730" y="1206500"/>
              <a:ext cx="55562" cy="79375"/>
            </a:xfrm>
            <a:custGeom>
              <a:avLst/>
              <a:gdLst>
                <a:gd name="T0" fmla="*/ 4 w 30"/>
                <a:gd name="T1" fmla="*/ 0 h 43"/>
                <a:gd name="T2" fmla="*/ 17 w 30"/>
                <a:gd name="T3" fmla="*/ 43 h 43"/>
                <a:gd name="T4" fmla="*/ 2 w 30"/>
                <a:gd name="T5" fmla="*/ 22 h 43"/>
                <a:gd name="T6" fmla="*/ 4 w 30"/>
                <a:gd name="T7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43">
                  <a:moveTo>
                    <a:pt x="4" y="0"/>
                  </a:moveTo>
                  <a:cubicBezTo>
                    <a:pt x="23" y="4"/>
                    <a:pt x="30" y="28"/>
                    <a:pt x="17" y="43"/>
                  </a:cubicBezTo>
                  <a:cubicBezTo>
                    <a:pt x="10" y="37"/>
                    <a:pt x="5" y="31"/>
                    <a:pt x="2" y="22"/>
                  </a:cubicBezTo>
                  <a:cubicBezTo>
                    <a:pt x="0" y="16"/>
                    <a:pt x="1" y="5"/>
                    <a:pt x="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5" name="Freeform 33"/>
            <p:cNvSpPr/>
            <p:nvPr/>
          </p:nvSpPr>
          <p:spPr bwMode="auto">
            <a:xfrm>
              <a:off x="949643" y="1285875"/>
              <a:ext cx="44450" cy="44450"/>
            </a:xfrm>
            <a:custGeom>
              <a:avLst/>
              <a:gdLst>
                <a:gd name="T0" fmla="*/ 5 w 24"/>
                <a:gd name="T1" fmla="*/ 0 h 23"/>
                <a:gd name="T2" fmla="*/ 11 w 24"/>
                <a:gd name="T3" fmla="*/ 4 h 23"/>
                <a:gd name="T4" fmla="*/ 14 w 24"/>
                <a:gd name="T5" fmla="*/ 4 h 23"/>
                <a:gd name="T6" fmla="*/ 20 w 24"/>
                <a:gd name="T7" fmla="*/ 0 h 23"/>
                <a:gd name="T8" fmla="*/ 18 w 24"/>
                <a:gd name="T9" fmla="*/ 7 h 23"/>
                <a:gd name="T10" fmla="*/ 19 w 24"/>
                <a:gd name="T11" fmla="*/ 9 h 23"/>
                <a:gd name="T12" fmla="*/ 24 w 24"/>
                <a:gd name="T13" fmla="*/ 14 h 23"/>
                <a:gd name="T14" fmla="*/ 18 w 24"/>
                <a:gd name="T15" fmla="*/ 15 h 23"/>
                <a:gd name="T16" fmla="*/ 15 w 24"/>
                <a:gd name="T17" fmla="*/ 16 h 23"/>
                <a:gd name="T18" fmla="*/ 12 w 24"/>
                <a:gd name="T19" fmla="*/ 23 h 23"/>
                <a:gd name="T20" fmla="*/ 10 w 24"/>
                <a:gd name="T21" fmla="*/ 17 h 23"/>
                <a:gd name="T22" fmla="*/ 7 w 24"/>
                <a:gd name="T23" fmla="*/ 15 h 23"/>
                <a:gd name="T24" fmla="*/ 0 w 24"/>
                <a:gd name="T25" fmla="*/ 14 h 23"/>
                <a:gd name="T26" fmla="*/ 6 w 24"/>
                <a:gd name="T27" fmla="*/ 9 h 23"/>
                <a:gd name="T28" fmla="*/ 6 w 24"/>
                <a:gd name="T29" fmla="*/ 7 h 23"/>
                <a:gd name="T30" fmla="*/ 5 w 24"/>
                <a:gd name="T31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" h="23">
                  <a:moveTo>
                    <a:pt x="5" y="0"/>
                  </a:moveTo>
                  <a:cubicBezTo>
                    <a:pt x="7" y="1"/>
                    <a:pt x="9" y="3"/>
                    <a:pt x="11" y="4"/>
                  </a:cubicBezTo>
                  <a:cubicBezTo>
                    <a:pt x="12" y="4"/>
                    <a:pt x="13" y="4"/>
                    <a:pt x="14" y="4"/>
                  </a:cubicBezTo>
                  <a:cubicBezTo>
                    <a:pt x="16" y="3"/>
                    <a:pt x="17" y="1"/>
                    <a:pt x="20" y="0"/>
                  </a:cubicBezTo>
                  <a:cubicBezTo>
                    <a:pt x="19" y="3"/>
                    <a:pt x="19" y="5"/>
                    <a:pt x="18" y="7"/>
                  </a:cubicBezTo>
                  <a:cubicBezTo>
                    <a:pt x="18" y="8"/>
                    <a:pt x="18" y="9"/>
                    <a:pt x="19" y="9"/>
                  </a:cubicBezTo>
                  <a:cubicBezTo>
                    <a:pt x="21" y="11"/>
                    <a:pt x="22" y="12"/>
                    <a:pt x="24" y="14"/>
                  </a:cubicBezTo>
                  <a:cubicBezTo>
                    <a:pt x="22" y="14"/>
                    <a:pt x="20" y="14"/>
                    <a:pt x="18" y="15"/>
                  </a:cubicBezTo>
                  <a:cubicBezTo>
                    <a:pt x="16" y="15"/>
                    <a:pt x="16" y="15"/>
                    <a:pt x="15" y="16"/>
                  </a:cubicBezTo>
                  <a:cubicBezTo>
                    <a:pt x="14" y="18"/>
                    <a:pt x="13" y="20"/>
                    <a:pt x="12" y="23"/>
                  </a:cubicBezTo>
                  <a:cubicBezTo>
                    <a:pt x="12" y="20"/>
                    <a:pt x="11" y="18"/>
                    <a:pt x="10" y="17"/>
                  </a:cubicBezTo>
                  <a:cubicBezTo>
                    <a:pt x="9" y="15"/>
                    <a:pt x="8" y="15"/>
                    <a:pt x="7" y="15"/>
                  </a:cubicBezTo>
                  <a:cubicBezTo>
                    <a:pt x="5" y="14"/>
                    <a:pt x="3" y="14"/>
                    <a:pt x="0" y="14"/>
                  </a:cubicBezTo>
                  <a:cubicBezTo>
                    <a:pt x="2" y="12"/>
                    <a:pt x="4" y="11"/>
                    <a:pt x="6" y="9"/>
                  </a:cubicBezTo>
                  <a:cubicBezTo>
                    <a:pt x="6" y="9"/>
                    <a:pt x="7" y="8"/>
                    <a:pt x="6" y="7"/>
                  </a:cubicBezTo>
                  <a:cubicBezTo>
                    <a:pt x="6" y="5"/>
                    <a:pt x="5" y="3"/>
                    <a:pt x="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6" name="Freeform 34"/>
            <p:cNvSpPr/>
            <p:nvPr/>
          </p:nvSpPr>
          <p:spPr bwMode="auto">
            <a:xfrm>
              <a:off x="1252855" y="1285875"/>
              <a:ext cx="44450" cy="44450"/>
            </a:xfrm>
            <a:custGeom>
              <a:avLst/>
              <a:gdLst>
                <a:gd name="T0" fmla="*/ 24 w 24"/>
                <a:gd name="T1" fmla="*/ 14 h 23"/>
                <a:gd name="T2" fmla="*/ 17 w 24"/>
                <a:gd name="T3" fmla="*/ 14 h 23"/>
                <a:gd name="T4" fmla="*/ 14 w 24"/>
                <a:gd name="T5" fmla="*/ 17 h 23"/>
                <a:gd name="T6" fmla="*/ 12 w 24"/>
                <a:gd name="T7" fmla="*/ 23 h 23"/>
                <a:gd name="T8" fmla="*/ 9 w 24"/>
                <a:gd name="T9" fmla="*/ 16 h 23"/>
                <a:gd name="T10" fmla="*/ 7 w 24"/>
                <a:gd name="T11" fmla="*/ 15 h 23"/>
                <a:gd name="T12" fmla="*/ 0 w 24"/>
                <a:gd name="T13" fmla="*/ 14 h 23"/>
                <a:gd name="T14" fmla="*/ 5 w 24"/>
                <a:gd name="T15" fmla="*/ 9 h 23"/>
                <a:gd name="T16" fmla="*/ 6 w 24"/>
                <a:gd name="T17" fmla="*/ 7 h 23"/>
                <a:gd name="T18" fmla="*/ 4 w 24"/>
                <a:gd name="T19" fmla="*/ 0 h 23"/>
                <a:gd name="T20" fmla="*/ 10 w 24"/>
                <a:gd name="T21" fmla="*/ 4 h 23"/>
                <a:gd name="T22" fmla="*/ 13 w 24"/>
                <a:gd name="T23" fmla="*/ 4 h 23"/>
                <a:gd name="T24" fmla="*/ 19 w 24"/>
                <a:gd name="T25" fmla="*/ 0 h 23"/>
                <a:gd name="T26" fmla="*/ 18 w 24"/>
                <a:gd name="T27" fmla="*/ 6 h 23"/>
                <a:gd name="T28" fmla="*/ 19 w 24"/>
                <a:gd name="T29" fmla="*/ 10 h 23"/>
                <a:gd name="T30" fmla="*/ 24 w 24"/>
                <a:gd name="T31" fmla="*/ 14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" h="23">
                  <a:moveTo>
                    <a:pt x="24" y="14"/>
                  </a:moveTo>
                  <a:cubicBezTo>
                    <a:pt x="21" y="14"/>
                    <a:pt x="19" y="15"/>
                    <a:pt x="17" y="14"/>
                  </a:cubicBezTo>
                  <a:cubicBezTo>
                    <a:pt x="16" y="14"/>
                    <a:pt x="15" y="15"/>
                    <a:pt x="14" y="17"/>
                  </a:cubicBezTo>
                  <a:cubicBezTo>
                    <a:pt x="14" y="19"/>
                    <a:pt x="13" y="20"/>
                    <a:pt x="12" y="23"/>
                  </a:cubicBezTo>
                  <a:cubicBezTo>
                    <a:pt x="11" y="20"/>
                    <a:pt x="10" y="18"/>
                    <a:pt x="9" y="16"/>
                  </a:cubicBezTo>
                  <a:cubicBezTo>
                    <a:pt x="9" y="15"/>
                    <a:pt x="8" y="15"/>
                    <a:pt x="7" y="15"/>
                  </a:cubicBezTo>
                  <a:cubicBezTo>
                    <a:pt x="4" y="14"/>
                    <a:pt x="2" y="14"/>
                    <a:pt x="0" y="14"/>
                  </a:cubicBezTo>
                  <a:cubicBezTo>
                    <a:pt x="2" y="12"/>
                    <a:pt x="3" y="11"/>
                    <a:pt x="5" y="9"/>
                  </a:cubicBezTo>
                  <a:cubicBezTo>
                    <a:pt x="6" y="9"/>
                    <a:pt x="6" y="8"/>
                    <a:pt x="6" y="7"/>
                  </a:cubicBezTo>
                  <a:cubicBezTo>
                    <a:pt x="5" y="5"/>
                    <a:pt x="5" y="3"/>
                    <a:pt x="4" y="0"/>
                  </a:cubicBezTo>
                  <a:cubicBezTo>
                    <a:pt x="7" y="1"/>
                    <a:pt x="9" y="2"/>
                    <a:pt x="10" y="4"/>
                  </a:cubicBezTo>
                  <a:cubicBezTo>
                    <a:pt x="11" y="4"/>
                    <a:pt x="12" y="4"/>
                    <a:pt x="13" y="4"/>
                  </a:cubicBezTo>
                  <a:cubicBezTo>
                    <a:pt x="15" y="2"/>
                    <a:pt x="17" y="1"/>
                    <a:pt x="19" y="0"/>
                  </a:cubicBezTo>
                  <a:cubicBezTo>
                    <a:pt x="18" y="2"/>
                    <a:pt x="18" y="4"/>
                    <a:pt x="18" y="6"/>
                  </a:cubicBezTo>
                  <a:cubicBezTo>
                    <a:pt x="17" y="8"/>
                    <a:pt x="17" y="9"/>
                    <a:pt x="19" y="10"/>
                  </a:cubicBezTo>
                  <a:cubicBezTo>
                    <a:pt x="20" y="11"/>
                    <a:pt x="22" y="12"/>
                    <a:pt x="24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7" name="Freeform 35"/>
            <p:cNvSpPr/>
            <p:nvPr/>
          </p:nvSpPr>
          <p:spPr bwMode="auto">
            <a:xfrm>
              <a:off x="1371918" y="1285875"/>
              <a:ext cx="46037" cy="44450"/>
            </a:xfrm>
            <a:custGeom>
              <a:avLst/>
              <a:gdLst>
                <a:gd name="T0" fmla="*/ 19 w 24"/>
                <a:gd name="T1" fmla="*/ 0 h 23"/>
                <a:gd name="T2" fmla="*/ 18 w 24"/>
                <a:gd name="T3" fmla="*/ 7 h 23"/>
                <a:gd name="T4" fmla="*/ 19 w 24"/>
                <a:gd name="T5" fmla="*/ 9 h 23"/>
                <a:gd name="T6" fmla="*/ 24 w 24"/>
                <a:gd name="T7" fmla="*/ 14 h 23"/>
                <a:gd name="T8" fmla="*/ 18 w 24"/>
                <a:gd name="T9" fmla="*/ 14 h 23"/>
                <a:gd name="T10" fmla="*/ 15 w 24"/>
                <a:gd name="T11" fmla="*/ 17 h 23"/>
                <a:gd name="T12" fmla="*/ 12 w 24"/>
                <a:gd name="T13" fmla="*/ 23 h 23"/>
                <a:gd name="T14" fmla="*/ 10 w 24"/>
                <a:gd name="T15" fmla="*/ 16 h 23"/>
                <a:gd name="T16" fmla="*/ 7 w 24"/>
                <a:gd name="T17" fmla="*/ 15 h 23"/>
                <a:gd name="T18" fmla="*/ 0 w 24"/>
                <a:gd name="T19" fmla="*/ 14 h 23"/>
                <a:gd name="T20" fmla="*/ 5 w 24"/>
                <a:gd name="T21" fmla="*/ 10 h 23"/>
                <a:gd name="T22" fmla="*/ 6 w 24"/>
                <a:gd name="T23" fmla="*/ 6 h 23"/>
                <a:gd name="T24" fmla="*/ 5 w 24"/>
                <a:gd name="T25" fmla="*/ 0 h 23"/>
                <a:gd name="T26" fmla="*/ 11 w 24"/>
                <a:gd name="T27" fmla="*/ 4 h 23"/>
                <a:gd name="T28" fmla="*/ 13 w 24"/>
                <a:gd name="T29" fmla="*/ 4 h 23"/>
                <a:gd name="T30" fmla="*/ 19 w 24"/>
                <a:gd name="T31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" h="23">
                  <a:moveTo>
                    <a:pt x="19" y="0"/>
                  </a:moveTo>
                  <a:cubicBezTo>
                    <a:pt x="19" y="3"/>
                    <a:pt x="18" y="5"/>
                    <a:pt x="18" y="7"/>
                  </a:cubicBezTo>
                  <a:cubicBezTo>
                    <a:pt x="18" y="8"/>
                    <a:pt x="18" y="9"/>
                    <a:pt x="19" y="9"/>
                  </a:cubicBezTo>
                  <a:cubicBezTo>
                    <a:pt x="20" y="11"/>
                    <a:pt x="22" y="12"/>
                    <a:pt x="24" y="14"/>
                  </a:cubicBezTo>
                  <a:cubicBezTo>
                    <a:pt x="22" y="14"/>
                    <a:pt x="20" y="15"/>
                    <a:pt x="18" y="14"/>
                  </a:cubicBezTo>
                  <a:cubicBezTo>
                    <a:pt x="16" y="14"/>
                    <a:pt x="15" y="15"/>
                    <a:pt x="15" y="17"/>
                  </a:cubicBezTo>
                  <a:cubicBezTo>
                    <a:pt x="14" y="19"/>
                    <a:pt x="13" y="20"/>
                    <a:pt x="12" y="23"/>
                  </a:cubicBezTo>
                  <a:cubicBezTo>
                    <a:pt x="11" y="20"/>
                    <a:pt x="10" y="18"/>
                    <a:pt x="10" y="16"/>
                  </a:cubicBezTo>
                  <a:cubicBezTo>
                    <a:pt x="9" y="15"/>
                    <a:pt x="8" y="15"/>
                    <a:pt x="7" y="15"/>
                  </a:cubicBezTo>
                  <a:cubicBezTo>
                    <a:pt x="5" y="14"/>
                    <a:pt x="3" y="14"/>
                    <a:pt x="0" y="14"/>
                  </a:cubicBezTo>
                  <a:cubicBezTo>
                    <a:pt x="2" y="12"/>
                    <a:pt x="4" y="11"/>
                    <a:pt x="5" y="10"/>
                  </a:cubicBezTo>
                  <a:cubicBezTo>
                    <a:pt x="6" y="9"/>
                    <a:pt x="7" y="8"/>
                    <a:pt x="6" y="6"/>
                  </a:cubicBezTo>
                  <a:cubicBezTo>
                    <a:pt x="6" y="4"/>
                    <a:pt x="5" y="2"/>
                    <a:pt x="5" y="0"/>
                  </a:cubicBezTo>
                  <a:cubicBezTo>
                    <a:pt x="7" y="1"/>
                    <a:pt x="9" y="3"/>
                    <a:pt x="11" y="4"/>
                  </a:cubicBezTo>
                  <a:cubicBezTo>
                    <a:pt x="12" y="4"/>
                    <a:pt x="13" y="4"/>
                    <a:pt x="13" y="4"/>
                  </a:cubicBezTo>
                  <a:cubicBezTo>
                    <a:pt x="15" y="3"/>
                    <a:pt x="1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8" name="Freeform 36"/>
            <p:cNvSpPr/>
            <p:nvPr/>
          </p:nvSpPr>
          <p:spPr bwMode="auto">
            <a:xfrm>
              <a:off x="1192530" y="1285875"/>
              <a:ext cx="42862" cy="44450"/>
            </a:xfrm>
            <a:custGeom>
              <a:avLst/>
              <a:gdLst>
                <a:gd name="T0" fmla="*/ 19 w 23"/>
                <a:gd name="T1" fmla="*/ 0 h 23"/>
                <a:gd name="T2" fmla="*/ 17 w 23"/>
                <a:gd name="T3" fmla="*/ 7 h 23"/>
                <a:gd name="T4" fmla="*/ 18 w 23"/>
                <a:gd name="T5" fmla="*/ 9 h 23"/>
                <a:gd name="T6" fmla="*/ 23 w 23"/>
                <a:gd name="T7" fmla="*/ 14 h 23"/>
                <a:gd name="T8" fmla="*/ 16 w 23"/>
                <a:gd name="T9" fmla="*/ 15 h 23"/>
                <a:gd name="T10" fmla="*/ 14 w 23"/>
                <a:gd name="T11" fmla="*/ 16 h 23"/>
                <a:gd name="T12" fmla="*/ 11 w 23"/>
                <a:gd name="T13" fmla="*/ 23 h 23"/>
                <a:gd name="T14" fmla="*/ 9 w 23"/>
                <a:gd name="T15" fmla="*/ 17 h 23"/>
                <a:gd name="T16" fmla="*/ 6 w 23"/>
                <a:gd name="T17" fmla="*/ 14 h 23"/>
                <a:gd name="T18" fmla="*/ 0 w 23"/>
                <a:gd name="T19" fmla="*/ 14 h 23"/>
                <a:gd name="T20" fmla="*/ 5 w 23"/>
                <a:gd name="T21" fmla="*/ 9 h 23"/>
                <a:gd name="T22" fmla="*/ 6 w 23"/>
                <a:gd name="T23" fmla="*/ 7 h 23"/>
                <a:gd name="T24" fmla="*/ 4 w 23"/>
                <a:gd name="T25" fmla="*/ 0 h 23"/>
                <a:gd name="T26" fmla="*/ 10 w 23"/>
                <a:gd name="T27" fmla="*/ 4 h 23"/>
                <a:gd name="T28" fmla="*/ 13 w 23"/>
                <a:gd name="T29" fmla="*/ 4 h 23"/>
                <a:gd name="T30" fmla="*/ 19 w 23"/>
                <a:gd name="T31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" h="23">
                  <a:moveTo>
                    <a:pt x="19" y="0"/>
                  </a:moveTo>
                  <a:cubicBezTo>
                    <a:pt x="18" y="3"/>
                    <a:pt x="18" y="5"/>
                    <a:pt x="17" y="7"/>
                  </a:cubicBezTo>
                  <a:cubicBezTo>
                    <a:pt x="17" y="8"/>
                    <a:pt x="17" y="9"/>
                    <a:pt x="18" y="9"/>
                  </a:cubicBezTo>
                  <a:cubicBezTo>
                    <a:pt x="20" y="11"/>
                    <a:pt x="21" y="12"/>
                    <a:pt x="23" y="14"/>
                  </a:cubicBezTo>
                  <a:cubicBezTo>
                    <a:pt x="21" y="14"/>
                    <a:pt x="19" y="14"/>
                    <a:pt x="16" y="15"/>
                  </a:cubicBezTo>
                  <a:cubicBezTo>
                    <a:pt x="15" y="15"/>
                    <a:pt x="15" y="15"/>
                    <a:pt x="14" y="16"/>
                  </a:cubicBezTo>
                  <a:cubicBezTo>
                    <a:pt x="13" y="18"/>
                    <a:pt x="12" y="20"/>
                    <a:pt x="11" y="23"/>
                  </a:cubicBezTo>
                  <a:cubicBezTo>
                    <a:pt x="11" y="20"/>
                    <a:pt x="10" y="19"/>
                    <a:pt x="9" y="17"/>
                  </a:cubicBezTo>
                  <a:cubicBezTo>
                    <a:pt x="8" y="15"/>
                    <a:pt x="8" y="14"/>
                    <a:pt x="6" y="14"/>
                  </a:cubicBezTo>
                  <a:cubicBezTo>
                    <a:pt x="4" y="15"/>
                    <a:pt x="2" y="14"/>
                    <a:pt x="0" y="14"/>
                  </a:cubicBezTo>
                  <a:cubicBezTo>
                    <a:pt x="2" y="12"/>
                    <a:pt x="3" y="11"/>
                    <a:pt x="5" y="9"/>
                  </a:cubicBezTo>
                  <a:cubicBezTo>
                    <a:pt x="6" y="9"/>
                    <a:pt x="6" y="8"/>
                    <a:pt x="6" y="7"/>
                  </a:cubicBezTo>
                  <a:cubicBezTo>
                    <a:pt x="5" y="5"/>
                    <a:pt x="5" y="3"/>
                    <a:pt x="4" y="0"/>
                  </a:cubicBezTo>
                  <a:cubicBezTo>
                    <a:pt x="6" y="1"/>
                    <a:pt x="8" y="2"/>
                    <a:pt x="10" y="4"/>
                  </a:cubicBezTo>
                  <a:cubicBezTo>
                    <a:pt x="11" y="4"/>
                    <a:pt x="12" y="4"/>
                    <a:pt x="13" y="4"/>
                  </a:cubicBezTo>
                  <a:cubicBezTo>
                    <a:pt x="15" y="2"/>
                    <a:pt x="1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9" name="Freeform 37"/>
            <p:cNvSpPr/>
            <p:nvPr/>
          </p:nvSpPr>
          <p:spPr bwMode="auto">
            <a:xfrm>
              <a:off x="1494155" y="1285875"/>
              <a:ext cx="42862" cy="44450"/>
            </a:xfrm>
            <a:custGeom>
              <a:avLst/>
              <a:gdLst>
                <a:gd name="T0" fmla="*/ 0 w 23"/>
                <a:gd name="T1" fmla="*/ 14 h 23"/>
                <a:gd name="T2" fmla="*/ 5 w 23"/>
                <a:gd name="T3" fmla="*/ 9 h 23"/>
                <a:gd name="T4" fmla="*/ 6 w 23"/>
                <a:gd name="T5" fmla="*/ 7 h 23"/>
                <a:gd name="T6" fmla="*/ 4 w 23"/>
                <a:gd name="T7" fmla="*/ 0 h 23"/>
                <a:gd name="T8" fmla="*/ 10 w 23"/>
                <a:gd name="T9" fmla="*/ 4 h 23"/>
                <a:gd name="T10" fmla="*/ 13 w 23"/>
                <a:gd name="T11" fmla="*/ 4 h 23"/>
                <a:gd name="T12" fmla="*/ 19 w 23"/>
                <a:gd name="T13" fmla="*/ 0 h 23"/>
                <a:gd name="T14" fmla="*/ 17 w 23"/>
                <a:gd name="T15" fmla="*/ 7 h 23"/>
                <a:gd name="T16" fmla="*/ 18 w 23"/>
                <a:gd name="T17" fmla="*/ 9 h 23"/>
                <a:gd name="T18" fmla="*/ 23 w 23"/>
                <a:gd name="T19" fmla="*/ 14 h 23"/>
                <a:gd name="T20" fmla="*/ 17 w 23"/>
                <a:gd name="T21" fmla="*/ 15 h 23"/>
                <a:gd name="T22" fmla="*/ 14 w 23"/>
                <a:gd name="T23" fmla="*/ 16 h 23"/>
                <a:gd name="T24" fmla="*/ 12 w 23"/>
                <a:gd name="T25" fmla="*/ 23 h 23"/>
                <a:gd name="T26" fmla="*/ 9 w 23"/>
                <a:gd name="T27" fmla="*/ 17 h 23"/>
                <a:gd name="T28" fmla="*/ 6 w 23"/>
                <a:gd name="T29" fmla="*/ 14 h 23"/>
                <a:gd name="T30" fmla="*/ 0 w 23"/>
                <a:gd name="T31" fmla="*/ 14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" h="23">
                  <a:moveTo>
                    <a:pt x="0" y="14"/>
                  </a:moveTo>
                  <a:cubicBezTo>
                    <a:pt x="2" y="12"/>
                    <a:pt x="3" y="11"/>
                    <a:pt x="5" y="9"/>
                  </a:cubicBezTo>
                  <a:cubicBezTo>
                    <a:pt x="6" y="9"/>
                    <a:pt x="6" y="8"/>
                    <a:pt x="6" y="7"/>
                  </a:cubicBezTo>
                  <a:cubicBezTo>
                    <a:pt x="5" y="5"/>
                    <a:pt x="5" y="3"/>
                    <a:pt x="4" y="0"/>
                  </a:cubicBezTo>
                  <a:cubicBezTo>
                    <a:pt x="7" y="1"/>
                    <a:pt x="8" y="2"/>
                    <a:pt x="10" y="4"/>
                  </a:cubicBezTo>
                  <a:cubicBezTo>
                    <a:pt x="11" y="4"/>
                    <a:pt x="12" y="4"/>
                    <a:pt x="13" y="4"/>
                  </a:cubicBezTo>
                  <a:cubicBezTo>
                    <a:pt x="15" y="2"/>
                    <a:pt x="17" y="1"/>
                    <a:pt x="19" y="0"/>
                  </a:cubicBezTo>
                  <a:cubicBezTo>
                    <a:pt x="18" y="3"/>
                    <a:pt x="18" y="5"/>
                    <a:pt x="17" y="7"/>
                  </a:cubicBezTo>
                  <a:cubicBezTo>
                    <a:pt x="17" y="8"/>
                    <a:pt x="18" y="9"/>
                    <a:pt x="18" y="9"/>
                  </a:cubicBezTo>
                  <a:cubicBezTo>
                    <a:pt x="20" y="11"/>
                    <a:pt x="21" y="12"/>
                    <a:pt x="23" y="14"/>
                  </a:cubicBezTo>
                  <a:cubicBezTo>
                    <a:pt x="21" y="14"/>
                    <a:pt x="19" y="14"/>
                    <a:pt x="17" y="15"/>
                  </a:cubicBezTo>
                  <a:cubicBezTo>
                    <a:pt x="15" y="15"/>
                    <a:pt x="15" y="15"/>
                    <a:pt x="14" y="16"/>
                  </a:cubicBezTo>
                  <a:cubicBezTo>
                    <a:pt x="14" y="18"/>
                    <a:pt x="13" y="20"/>
                    <a:pt x="12" y="23"/>
                  </a:cubicBezTo>
                  <a:cubicBezTo>
                    <a:pt x="11" y="20"/>
                    <a:pt x="10" y="19"/>
                    <a:pt x="9" y="17"/>
                  </a:cubicBezTo>
                  <a:cubicBezTo>
                    <a:pt x="9" y="15"/>
                    <a:pt x="8" y="14"/>
                    <a:pt x="6" y="14"/>
                  </a:cubicBezTo>
                  <a:cubicBezTo>
                    <a:pt x="4" y="15"/>
                    <a:pt x="2" y="14"/>
                    <a:pt x="0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0" name="Freeform 38"/>
            <p:cNvSpPr/>
            <p:nvPr/>
          </p:nvSpPr>
          <p:spPr bwMode="auto">
            <a:xfrm>
              <a:off x="1433830" y="1285875"/>
              <a:ext cx="42862" cy="44450"/>
            </a:xfrm>
            <a:custGeom>
              <a:avLst/>
              <a:gdLst>
                <a:gd name="T0" fmla="*/ 11 w 23"/>
                <a:gd name="T1" fmla="*/ 23 h 23"/>
                <a:gd name="T2" fmla="*/ 9 w 23"/>
                <a:gd name="T3" fmla="*/ 17 h 23"/>
                <a:gd name="T4" fmla="*/ 6 w 23"/>
                <a:gd name="T5" fmla="*/ 14 h 23"/>
                <a:gd name="T6" fmla="*/ 0 w 23"/>
                <a:gd name="T7" fmla="*/ 14 h 23"/>
                <a:gd name="T8" fmla="*/ 4 w 23"/>
                <a:gd name="T9" fmla="*/ 10 h 23"/>
                <a:gd name="T10" fmla="*/ 5 w 23"/>
                <a:gd name="T11" fmla="*/ 6 h 23"/>
                <a:gd name="T12" fmla="*/ 4 w 23"/>
                <a:gd name="T13" fmla="*/ 0 h 23"/>
                <a:gd name="T14" fmla="*/ 10 w 23"/>
                <a:gd name="T15" fmla="*/ 4 h 23"/>
                <a:gd name="T16" fmla="*/ 13 w 23"/>
                <a:gd name="T17" fmla="*/ 4 h 23"/>
                <a:gd name="T18" fmla="*/ 19 w 23"/>
                <a:gd name="T19" fmla="*/ 0 h 23"/>
                <a:gd name="T20" fmla="*/ 17 w 23"/>
                <a:gd name="T21" fmla="*/ 7 h 23"/>
                <a:gd name="T22" fmla="*/ 18 w 23"/>
                <a:gd name="T23" fmla="*/ 9 h 23"/>
                <a:gd name="T24" fmla="*/ 23 w 23"/>
                <a:gd name="T25" fmla="*/ 14 h 23"/>
                <a:gd name="T26" fmla="*/ 17 w 23"/>
                <a:gd name="T27" fmla="*/ 14 h 23"/>
                <a:gd name="T28" fmla="*/ 14 w 23"/>
                <a:gd name="T29" fmla="*/ 17 h 23"/>
                <a:gd name="T30" fmla="*/ 11 w 23"/>
                <a:gd name="T31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" h="23">
                  <a:moveTo>
                    <a:pt x="11" y="23"/>
                  </a:moveTo>
                  <a:cubicBezTo>
                    <a:pt x="10" y="20"/>
                    <a:pt x="10" y="18"/>
                    <a:pt x="9" y="17"/>
                  </a:cubicBezTo>
                  <a:cubicBezTo>
                    <a:pt x="8" y="15"/>
                    <a:pt x="8" y="15"/>
                    <a:pt x="6" y="14"/>
                  </a:cubicBezTo>
                  <a:cubicBezTo>
                    <a:pt x="4" y="14"/>
                    <a:pt x="2" y="14"/>
                    <a:pt x="0" y="14"/>
                  </a:cubicBezTo>
                  <a:cubicBezTo>
                    <a:pt x="1" y="12"/>
                    <a:pt x="3" y="11"/>
                    <a:pt x="4" y="10"/>
                  </a:cubicBezTo>
                  <a:cubicBezTo>
                    <a:pt x="6" y="9"/>
                    <a:pt x="6" y="8"/>
                    <a:pt x="5" y="6"/>
                  </a:cubicBezTo>
                  <a:cubicBezTo>
                    <a:pt x="5" y="4"/>
                    <a:pt x="5" y="2"/>
                    <a:pt x="4" y="0"/>
                  </a:cubicBezTo>
                  <a:cubicBezTo>
                    <a:pt x="6" y="1"/>
                    <a:pt x="8" y="3"/>
                    <a:pt x="10" y="4"/>
                  </a:cubicBezTo>
                  <a:cubicBezTo>
                    <a:pt x="11" y="4"/>
                    <a:pt x="12" y="4"/>
                    <a:pt x="13" y="4"/>
                  </a:cubicBezTo>
                  <a:cubicBezTo>
                    <a:pt x="15" y="3"/>
                    <a:pt x="16" y="1"/>
                    <a:pt x="19" y="0"/>
                  </a:cubicBezTo>
                  <a:cubicBezTo>
                    <a:pt x="18" y="3"/>
                    <a:pt x="18" y="5"/>
                    <a:pt x="17" y="7"/>
                  </a:cubicBezTo>
                  <a:cubicBezTo>
                    <a:pt x="17" y="8"/>
                    <a:pt x="17" y="9"/>
                    <a:pt x="18" y="9"/>
                  </a:cubicBezTo>
                  <a:cubicBezTo>
                    <a:pt x="20" y="11"/>
                    <a:pt x="21" y="12"/>
                    <a:pt x="23" y="14"/>
                  </a:cubicBezTo>
                  <a:cubicBezTo>
                    <a:pt x="21" y="14"/>
                    <a:pt x="19" y="15"/>
                    <a:pt x="17" y="14"/>
                  </a:cubicBezTo>
                  <a:cubicBezTo>
                    <a:pt x="15" y="14"/>
                    <a:pt x="14" y="15"/>
                    <a:pt x="14" y="17"/>
                  </a:cubicBezTo>
                  <a:cubicBezTo>
                    <a:pt x="13" y="19"/>
                    <a:pt x="12" y="20"/>
                    <a:pt x="11" y="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1" name="Freeform 39"/>
            <p:cNvSpPr/>
            <p:nvPr/>
          </p:nvSpPr>
          <p:spPr bwMode="auto">
            <a:xfrm>
              <a:off x="1011555" y="1285875"/>
              <a:ext cx="44450" cy="44450"/>
            </a:xfrm>
            <a:custGeom>
              <a:avLst/>
              <a:gdLst>
                <a:gd name="T0" fmla="*/ 24 w 24"/>
                <a:gd name="T1" fmla="*/ 14 h 23"/>
                <a:gd name="T2" fmla="*/ 17 w 24"/>
                <a:gd name="T3" fmla="*/ 15 h 23"/>
                <a:gd name="T4" fmla="*/ 14 w 24"/>
                <a:gd name="T5" fmla="*/ 16 h 23"/>
                <a:gd name="T6" fmla="*/ 12 w 24"/>
                <a:gd name="T7" fmla="*/ 23 h 23"/>
                <a:gd name="T8" fmla="*/ 9 w 24"/>
                <a:gd name="T9" fmla="*/ 16 h 23"/>
                <a:gd name="T10" fmla="*/ 7 w 24"/>
                <a:gd name="T11" fmla="*/ 15 h 23"/>
                <a:gd name="T12" fmla="*/ 0 w 24"/>
                <a:gd name="T13" fmla="*/ 14 h 23"/>
                <a:gd name="T14" fmla="*/ 5 w 24"/>
                <a:gd name="T15" fmla="*/ 9 h 23"/>
                <a:gd name="T16" fmla="*/ 6 w 24"/>
                <a:gd name="T17" fmla="*/ 7 h 23"/>
                <a:gd name="T18" fmla="*/ 4 w 24"/>
                <a:gd name="T19" fmla="*/ 0 h 23"/>
                <a:gd name="T20" fmla="*/ 11 w 24"/>
                <a:gd name="T21" fmla="*/ 4 h 23"/>
                <a:gd name="T22" fmla="*/ 13 w 24"/>
                <a:gd name="T23" fmla="*/ 4 h 23"/>
                <a:gd name="T24" fmla="*/ 19 w 24"/>
                <a:gd name="T25" fmla="*/ 0 h 23"/>
                <a:gd name="T26" fmla="*/ 17 w 24"/>
                <a:gd name="T27" fmla="*/ 7 h 23"/>
                <a:gd name="T28" fmla="*/ 18 w 24"/>
                <a:gd name="T29" fmla="*/ 9 h 23"/>
                <a:gd name="T30" fmla="*/ 24 w 24"/>
                <a:gd name="T31" fmla="*/ 14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" h="23">
                  <a:moveTo>
                    <a:pt x="24" y="14"/>
                  </a:moveTo>
                  <a:cubicBezTo>
                    <a:pt x="21" y="14"/>
                    <a:pt x="19" y="14"/>
                    <a:pt x="17" y="15"/>
                  </a:cubicBezTo>
                  <a:cubicBezTo>
                    <a:pt x="16" y="15"/>
                    <a:pt x="15" y="15"/>
                    <a:pt x="14" y="16"/>
                  </a:cubicBezTo>
                  <a:cubicBezTo>
                    <a:pt x="14" y="18"/>
                    <a:pt x="13" y="20"/>
                    <a:pt x="12" y="23"/>
                  </a:cubicBezTo>
                  <a:cubicBezTo>
                    <a:pt x="11" y="20"/>
                    <a:pt x="10" y="18"/>
                    <a:pt x="9" y="16"/>
                  </a:cubicBezTo>
                  <a:cubicBezTo>
                    <a:pt x="9" y="15"/>
                    <a:pt x="8" y="15"/>
                    <a:pt x="7" y="15"/>
                  </a:cubicBezTo>
                  <a:cubicBezTo>
                    <a:pt x="5" y="14"/>
                    <a:pt x="3" y="14"/>
                    <a:pt x="0" y="14"/>
                  </a:cubicBezTo>
                  <a:cubicBezTo>
                    <a:pt x="2" y="12"/>
                    <a:pt x="3" y="11"/>
                    <a:pt x="5" y="9"/>
                  </a:cubicBezTo>
                  <a:cubicBezTo>
                    <a:pt x="6" y="9"/>
                    <a:pt x="6" y="8"/>
                    <a:pt x="6" y="7"/>
                  </a:cubicBezTo>
                  <a:cubicBezTo>
                    <a:pt x="5" y="5"/>
                    <a:pt x="5" y="3"/>
                    <a:pt x="4" y="0"/>
                  </a:cubicBezTo>
                  <a:cubicBezTo>
                    <a:pt x="7" y="1"/>
                    <a:pt x="9" y="3"/>
                    <a:pt x="11" y="4"/>
                  </a:cubicBezTo>
                  <a:cubicBezTo>
                    <a:pt x="11" y="4"/>
                    <a:pt x="12" y="4"/>
                    <a:pt x="13" y="4"/>
                  </a:cubicBezTo>
                  <a:cubicBezTo>
                    <a:pt x="15" y="3"/>
                    <a:pt x="17" y="1"/>
                    <a:pt x="19" y="0"/>
                  </a:cubicBezTo>
                  <a:cubicBezTo>
                    <a:pt x="18" y="3"/>
                    <a:pt x="18" y="5"/>
                    <a:pt x="17" y="7"/>
                  </a:cubicBezTo>
                  <a:cubicBezTo>
                    <a:pt x="17" y="8"/>
                    <a:pt x="17" y="9"/>
                    <a:pt x="18" y="9"/>
                  </a:cubicBezTo>
                  <a:cubicBezTo>
                    <a:pt x="20" y="11"/>
                    <a:pt x="22" y="12"/>
                    <a:pt x="24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2" name="Freeform 40"/>
            <p:cNvSpPr/>
            <p:nvPr/>
          </p:nvSpPr>
          <p:spPr bwMode="auto">
            <a:xfrm>
              <a:off x="1313180" y="1285875"/>
              <a:ext cx="44450" cy="44450"/>
            </a:xfrm>
            <a:custGeom>
              <a:avLst/>
              <a:gdLst>
                <a:gd name="T0" fmla="*/ 24 w 24"/>
                <a:gd name="T1" fmla="*/ 14 h 23"/>
                <a:gd name="T2" fmla="*/ 17 w 24"/>
                <a:gd name="T3" fmla="*/ 14 h 23"/>
                <a:gd name="T4" fmla="*/ 14 w 24"/>
                <a:gd name="T5" fmla="*/ 17 h 23"/>
                <a:gd name="T6" fmla="*/ 12 w 24"/>
                <a:gd name="T7" fmla="*/ 23 h 23"/>
                <a:gd name="T8" fmla="*/ 9 w 24"/>
                <a:gd name="T9" fmla="*/ 16 h 23"/>
                <a:gd name="T10" fmla="*/ 7 w 24"/>
                <a:gd name="T11" fmla="*/ 15 h 23"/>
                <a:gd name="T12" fmla="*/ 0 w 24"/>
                <a:gd name="T13" fmla="*/ 14 h 23"/>
                <a:gd name="T14" fmla="*/ 5 w 24"/>
                <a:gd name="T15" fmla="*/ 9 h 23"/>
                <a:gd name="T16" fmla="*/ 6 w 24"/>
                <a:gd name="T17" fmla="*/ 7 h 23"/>
                <a:gd name="T18" fmla="*/ 5 w 24"/>
                <a:gd name="T19" fmla="*/ 0 h 23"/>
                <a:gd name="T20" fmla="*/ 11 w 24"/>
                <a:gd name="T21" fmla="*/ 4 h 23"/>
                <a:gd name="T22" fmla="*/ 13 w 24"/>
                <a:gd name="T23" fmla="*/ 4 h 23"/>
                <a:gd name="T24" fmla="*/ 19 w 24"/>
                <a:gd name="T25" fmla="*/ 0 h 23"/>
                <a:gd name="T26" fmla="*/ 18 w 24"/>
                <a:gd name="T27" fmla="*/ 7 h 23"/>
                <a:gd name="T28" fmla="*/ 19 w 24"/>
                <a:gd name="T29" fmla="*/ 10 h 23"/>
                <a:gd name="T30" fmla="*/ 24 w 24"/>
                <a:gd name="T31" fmla="*/ 14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" h="23">
                  <a:moveTo>
                    <a:pt x="24" y="14"/>
                  </a:moveTo>
                  <a:cubicBezTo>
                    <a:pt x="21" y="14"/>
                    <a:pt x="19" y="15"/>
                    <a:pt x="17" y="14"/>
                  </a:cubicBezTo>
                  <a:cubicBezTo>
                    <a:pt x="16" y="14"/>
                    <a:pt x="15" y="15"/>
                    <a:pt x="14" y="17"/>
                  </a:cubicBezTo>
                  <a:cubicBezTo>
                    <a:pt x="14" y="19"/>
                    <a:pt x="13" y="20"/>
                    <a:pt x="12" y="23"/>
                  </a:cubicBezTo>
                  <a:cubicBezTo>
                    <a:pt x="11" y="20"/>
                    <a:pt x="10" y="18"/>
                    <a:pt x="9" y="16"/>
                  </a:cubicBezTo>
                  <a:cubicBezTo>
                    <a:pt x="9" y="15"/>
                    <a:pt x="8" y="15"/>
                    <a:pt x="7" y="15"/>
                  </a:cubicBezTo>
                  <a:cubicBezTo>
                    <a:pt x="5" y="14"/>
                    <a:pt x="3" y="14"/>
                    <a:pt x="0" y="14"/>
                  </a:cubicBezTo>
                  <a:cubicBezTo>
                    <a:pt x="2" y="12"/>
                    <a:pt x="4" y="11"/>
                    <a:pt x="5" y="9"/>
                  </a:cubicBezTo>
                  <a:cubicBezTo>
                    <a:pt x="6" y="9"/>
                    <a:pt x="6" y="8"/>
                    <a:pt x="6" y="7"/>
                  </a:cubicBezTo>
                  <a:cubicBezTo>
                    <a:pt x="6" y="5"/>
                    <a:pt x="5" y="3"/>
                    <a:pt x="5" y="0"/>
                  </a:cubicBezTo>
                  <a:cubicBezTo>
                    <a:pt x="7" y="1"/>
                    <a:pt x="9" y="2"/>
                    <a:pt x="11" y="4"/>
                  </a:cubicBezTo>
                  <a:cubicBezTo>
                    <a:pt x="12" y="4"/>
                    <a:pt x="12" y="4"/>
                    <a:pt x="13" y="4"/>
                  </a:cubicBezTo>
                  <a:cubicBezTo>
                    <a:pt x="15" y="2"/>
                    <a:pt x="17" y="1"/>
                    <a:pt x="19" y="0"/>
                  </a:cubicBezTo>
                  <a:cubicBezTo>
                    <a:pt x="19" y="3"/>
                    <a:pt x="18" y="5"/>
                    <a:pt x="18" y="7"/>
                  </a:cubicBezTo>
                  <a:cubicBezTo>
                    <a:pt x="17" y="8"/>
                    <a:pt x="18" y="9"/>
                    <a:pt x="19" y="10"/>
                  </a:cubicBezTo>
                  <a:cubicBezTo>
                    <a:pt x="20" y="11"/>
                    <a:pt x="22" y="12"/>
                    <a:pt x="24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3" name="Freeform 41"/>
            <p:cNvSpPr/>
            <p:nvPr/>
          </p:nvSpPr>
          <p:spPr bwMode="auto">
            <a:xfrm>
              <a:off x="1130618" y="1285875"/>
              <a:ext cx="44450" cy="44450"/>
            </a:xfrm>
            <a:custGeom>
              <a:avLst/>
              <a:gdLst>
                <a:gd name="T0" fmla="*/ 0 w 24"/>
                <a:gd name="T1" fmla="*/ 14 h 23"/>
                <a:gd name="T2" fmla="*/ 6 w 24"/>
                <a:gd name="T3" fmla="*/ 9 h 23"/>
                <a:gd name="T4" fmla="*/ 6 w 24"/>
                <a:gd name="T5" fmla="*/ 7 h 23"/>
                <a:gd name="T6" fmla="*/ 5 w 24"/>
                <a:gd name="T7" fmla="*/ 0 h 23"/>
                <a:gd name="T8" fmla="*/ 11 w 24"/>
                <a:gd name="T9" fmla="*/ 4 h 23"/>
                <a:gd name="T10" fmla="*/ 14 w 24"/>
                <a:gd name="T11" fmla="*/ 4 h 23"/>
                <a:gd name="T12" fmla="*/ 20 w 24"/>
                <a:gd name="T13" fmla="*/ 0 h 23"/>
                <a:gd name="T14" fmla="*/ 18 w 24"/>
                <a:gd name="T15" fmla="*/ 7 h 23"/>
                <a:gd name="T16" fmla="*/ 19 w 24"/>
                <a:gd name="T17" fmla="*/ 10 h 23"/>
                <a:gd name="T18" fmla="*/ 24 w 24"/>
                <a:gd name="T19" fmla="*/ 14 h 23"/>
                <a:gd name="T20" fmla="*/ 18 w 24"/>
                <a:gd name="T21" fmla="*/ 14 h 23"/>
                <a:gd name="T22" fmla="*/ 15 w 24"/>
                <a:gd name="T23" fmla="*/ 17 h 23"/>
                <a:gd name="T24" fmla="*/ 12 w 24"/>
                <a:gd name="T25" fmla="*/ 23 h 23"/>
                <a:gd name="T26" fmla="*/ 9 w 24"/>
                <a:gd name="T27" fmla="*/ 16 h 23"/>
                <a:gd name="T28" fmla="*/ 7 w 24"/>
                <a:gd name="T29" fmla="*/ 15 h 23"/>
                <a:gd name="T30" fmla="*/ 0 w 24"/>
                <a:gd name="T31" fmla="*/ 14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" h="23">
                  <a:moveTo>
                    <a:pt x="0" y="14"/>
                  </a:moveTo>
                  <a:cubicBezTo>
                    <a:pt x="2" y="12"/>
                    <a:pt x="4" y="11"/>
                    <a:pt x="6" y="9"/>
                  </a:cubicBezTo>
                  <a:cubicBezTo>
                    <a:pt x="6" y="9"/>
                    <a:pt x="7" y="8"/>
                    <a:pt x="6" y="7"/>
                  </a:cubicBezTo>
                  <a:cubicBezTo>
                    <a:pt x="6" y="5"/>
                    <a:pt x="5" y="3"/>
                    <a:pt x="5" y="0"/>
                  </a:cubicBezTo>
                  <a:cubicBezTo>
                    <a:pt x="7" y="1"/>
                    <a:pt x="9" y="2"/>
                    <a:pt x="11" y="4"/>
                  </a:cubicBezTo>
                  <a:cubicBezTo>
                    <a:pt x="12" y="4"/>
                    <a:pt x="13" y="4"/>
                    <a:pt x="14" y="4"/>
                  </a:cubicBezTo>
                  <a:cubicBezTo>
                    <a:pt x="15" y="2"/>
                    <a:pt x="17" y="1"/>
                    <a:pt x="20" y="0"/>
                  </a:cubicBezTo>
                  <a:cubicBezTo>
                    <a:pt x="19" y="2"/>
                    <a:pt x="19" y="5"/>
                    <a:pt x="18" y="7"/>
                  </a:cubicBezTo>
                  <a:cubicBezTo>
                    <a:pt x="18" y="8"/>
                    <a:pt x="18" y="9"/>
                    <a:pt x="19" y="10"/>
                  </a:cubicBezTo>
                  <a:cubicBezTo>
                    <a:pt x="21" y="11"/>
                    <a:pt x="22" y="12"/>
                    <a:pt x="24" y="14"/>
                  </a:cubicBezTo>
                  <a:cubicBezTo>
                    <a:pt x="22" y="14"/>
                    <a:pt x="20" y="14"/>
                    <a:pt x="18" y="14"/>
                  </a:cubicBezTo>
                  <a:cubicBezTo>
                    <a:pt x="16" y="14"/>
                    <a:pt x="15" y="15"/>
                    <a:pt x="15" y="17"/>
                  </a:cubicBezTo>
                  <a:cubicBezTo>
                    <a:pt x="14" y="18"/>
                    <a:pt x="13" y="20"/>
                    <a:pt x="12" y="23"/>
                  </a:cubicBezTo>
                  <a:cubicBezTo>
                    <a:pt x="11" y="20"/>
                    <a:pt x="10" y="18"/>
                    <a:pt x="9" y="16"/>
                  </a:cubicBezTo>
                  <a:cubicBezTo>
                    <a:pt x="9" y="15"/>
                    <a:pt x="8" y="15"/>
                    <a:pt x="7" y="15"/>
                  </a:cubicBezTo>
                  <a:cubicBezTo>
                    <a:pt x="5" y="14"/>
                    <a:pt x="3" y="14"/>
                    <a:pt x="0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4" name="Freeform 42"/>
            <p:cNvSpPr/>
            <p:nvPr/>
          </p:nvSpPr>
          <p:spPr bwMode="auto">
            <a:xfrm>
              <a:off x="1070293" y="1285875"/>
              <a:ext cx="46037" cy="44450"/>
            </a:xfrm>
            <a:custGeom>
              <a:avLst/>
              <a:gdLst>
                <a:gd name="T0" fmla="*/ 24 w 24"/>
                <a:gd name="T1" fmla="*/ 14 h 23"/>
                <a:gd name="T2" fmla="*/ 17 w 24"/>
                <a:gd name="T3" fmla="*/ 15 h 23"/>
                <a:gd name="T4" fmla="*/ 15 w 24"/>
                <a:gd name="T5" fmla="*/ 16 h 23"/>
                <a:gd name="T6" fmla="*/ 12 w 24"/>
                <a:gd name="T7" fmla="*/ 23 h 23"/>
                <a:gd name="T8" fmla="*/ 9 w 24"/>
                <a:gd name="T9" fmla="*/ 16 h 23"/>
                <a:gd name="T10" fmla="*/ 7 w 24"/>
                <a:gd name="T11" fmla="*/ 15 h 23"/>
                <a:gd name="T12" fmla="*/ 0 w 24"/>
                <a:gd name="T13" fmla="*/ 14 h 23"/>
                <a:gd name="T14" fmla="*/ 5 w 24"/>
                <a:gd name="T15" fmla="*/ 10 h 23"/>
                <a:gd name="T16" fmla="*/ 6 w 24"/>
                <a:gd name="T17" fmla="*/ 6 h 23"/>
                <a:gd name="T18" fmla="*/ 5 w 24"/>
                <a:gd name="T19" fmla="*/ 0 h 23"/>
                <a:gd name="T20" fmla="*/ 10 w 24"/>
                <a:gd name="T21" fmla="*/ 3 h 23"/>
                <a:gd name="T22" fmla="*/ 14 w 24"/>
                <a:gd name="T23" fmla="*/ 3 h 23"/>
                <a:gd name="T24" fmla="*/ 19 w 24"/>
                <a:gd name="T25" fmla="*/ 0 h 23"/>
                <a:gd name="T26" fmla="*/ 18 w 24"/>
                <a:gd name="T27" fmla="*/ 7 h 23"/>
                <a:gd name="T28" fmla="*/ 19 w 24"/>
                <a:gd name="T29" fmla="*/ 9 h 23"/>
                <a:gd name="T30" fmla="*/ 24 w 24"/>
                <a:gd name="T31" fmla="*/ 14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" h="23">
                  <a:moveTo>
                    <a:pt x="24" y="14"/>
                  </a:moveTo>
                  <a:cubicBezTo>
                    <a:pt x="21" y="14"/>
                    <a:pt x="19" y="14"/>
                    <a:pt x="17" y="15"/>
                  </a:cubicBezTo>
                  <a:cubicBezTo>
                    <a:pt x="16" y="15"/>
                    <a:pt x="15" y="15"/>
                    <a:pt x="15" y="16"/>
                  </a:cubicBezTo>
                  <a:cubicBezTo>
                    <a:pt x="14" y="18"/>
                    <a:pt x="13" y="20"/>
                    <a:pt x="12" y="23"/>
                  </a:cubicBezTo>
                  <a:cubicBezTo>
                    <a:pt x="11" y="20"/>
                    <a:pt x="10" y="18"/>
                    <a:pt x="9" y="16"/>
                  </a:cubicBezTo>
                  <a:cubicBezTo>
                    <a:pt x="9" y="15"/>
                    <a:pt x="8" y="15"/>
                    <a:pt x="7" y="15"/>
                  </a:cubicBezTo>
                  <a:cubicBezTo>
                    <a:pt x="5" y="14"/>
                    <a:pt x="3" y="14"/>
                    <a:pt x="0" y="14"/>
                  </a:cubicBezTo>
                  <a:cubicBezTo>
                    <a:pt x="2" y="12"/>
                    <a:pt x="3" y="11"/>
                    <a:pt x="5" y="10"/>
                  </a:cubicBezTo>
                  <a:cubicBezTo>
                    <a:pt x="6" y="9"/>
                    <a:pt x="7" y="8"/>
                    <a:pt x="6" y="6"/>
                  </a:cubicBezTo>
                  <a:cubicBezTo>
                    <a:pt x="5" y="4"/>
                    <a:pt x="5" y="2"/>
                    <a:pt x="5" y="0"/>
                  </a:cubicBezTo>
                  <a:cubicBezTo>
                    <a:pt x="7" y="1"/>
                    <a:pt x="8" y="2"/>
                    <a:pt x="10" y="3"/>
                  </a:cubicBezTo>
                  <a:cubicBezTo>
                    <a:pt x="11" y="4"/>
                    <a:pt x="13" y="4"/>
                    <a:pt x="14" y="3"/>
                  </a:cubicBezTo>
                  <a:cubicBezTo>
                    <a:pt x="16" y="2"/>
                    <a:pt x="17" y="1"/>
                    <a:pt x="19" y="0"/>
                  </a:cubicBezTo>
                  <a:cubicBezTo>
                    <a:pt x="19" y="3"/>
                    <a:pt x="18" y="5"/>
                    <a:pt x="18" y="7"/>
                  </a:cubicBezTo>
                  <a:cubicBezTo>
                    <a:pt x="17" y="8"/>
                    <a:pt x="18" y="9"/>
                    <a:pt x="19" y="9"/>
                  </a:cubicBezTo>
                  <a:cubicBezTo>
                    <a:pt x="20" y="11"/>
                    <a:pt x="22" y="12"/>
                    <a:pt x="24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5" name="Freeform 43"/>
            <p:cNvSpPr/>
            <p:nvPr/>
          </p:nvSpPr>
          <p:spPr bwMode="auto">
            <a:xfrm>
              <a:off x="889318" y="1285875"/>
              <a:ext cx="44450" cy="44450"/>
            </a:xfrm>
            <a:custGeom>
              <a:avLst/>
              <a:gdLst>
                <a:gd name="T0" fmla="*/ 5 w 24"/>
                <a:gd name="T1" fmla="*/ 0 h 23"/>
                <a:gd name="T2" fmla="*/ 10 w 24"/>
                <a:gd name="T3" fmla="*/ 4 h 23"/>
                <a:gd name="T4" fmla="*/ 13 w 24"/>
                <a:gd name="T5" fmla="*/ 4 h 23"/>
                <a:gd name="T6" fmla="*/ 19 w 24"/>
                <a:gd name="T7" fmla="*/ 0 h 23"/>
                <a:gd name="T8" fmla="*/ 18 w 24"/>
                <a:gd name="T9" fmla="*/ 7 h 23"/>
                <a:gd name="T10" fmla="*/ 19 w 24"/>
                <a:gd name="T11" fmla="*/ 10 h 23"/>
                <a:gd name="T12" fmla="*/ 24 w 24"/>
                <a:gd name="T13" fmla="*/ 14 h 23"/>
                <a:gd name="T14" fmla="*/ 17 w 24"/>
                <a:gd name="T15" fmla="*/ 15 h 23"/>
                <a:gd name="T16" fmla="*/ 14 w 24"/>
                <a:gd name="T17" fmla="*/ 16 h 23"/>
                <a:gd name="T18" fmla="*/ 12 w 24"/>
                <a:gd name="T19" fmla="*/ 23 h 23"/>
                <a:gd name="T20" fmla="*/ 9 w 24"/>
                <a:gd name="T21" fmla="*/ 16 h 23"/>
                <a:gd name="T22" fmla="*/ 7 w 24"/>
                <a:gd name="T23" fmla="*/ 15 h 23"/>
                <a:gd name="T24" fmla="*/ 0 w 24"/>
                <a:gd name="T25" fmla="*/ 14 h 23"/>
                <a:gd name="T26" fmla="*/ 5 w 24"/>
                <a:gd name="T27" fmla="*/ 9 h 23"/>
                <a:gd name="T28" fmla="*/ 6 w 24"/>
                <a:gd name="T29" fmla="*/ 7 h 23"/>
                <a:gd name="T30" fmla="*/ 5 w 24"/>
                <a:gd name="T31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" h="23">
                  <a:moveTo>
                    <a:pt x="5" y="0"/>
                  </a:moveTo>
                  <a:cubicBezTo>
                    <a:pt x="7" y="1"/>
                    <a:pt x="9" y="2"/>
                    <a:pt x="10" y="4"/>
                  </a:cubicBezTo>
                  <a:cubicBezTo>
                    <a:pt x="11" y="4"/>
                    <a:pt x="12" y="4"/>
                    <a:pt x="13" y="4"/>
                  </a:cubicBezTo>
                  <a:cubicBezTo>
                    <a:pt x="15" y="2"/>
                    <a:pt x="17" y="1"/>
                    <a:pt x="19" y="0"/>
                  </a:cubicBezTo>
                  <a:cubicBezTo>
                    <a:pt x="19" y="2"/>
                    <a:pt x="18" y="5"/>
                    <a:pt x="18" y="7"/>
                  </a:cubicBezTo>
                  <a:cubicBezTo>
                    <a:pt x="17" y="8"/>
                    <a:pt x="18" y="9"/>
                    <a:pt x="19" y="10"/>
                  </a:cubicBezTo>
                  <a:cubicBezTo>
                    <a:pt x="20" y="11"/>
                    <a:pt x="22" y="12"/>
                    <a:pt x="24" y="14"/>
                  </a:cubicBezTo>
                  <a:cubicBezTo>
                    <a:pt x="21" y="14"/>
                    <a:pt x="19" y="14"/>
                    <a:pt x="17" y="15"/>
                  </a:cubicBezTo>
                  <a:cubicBezTo>
                    <a:pt x="16" y="15"/>
                    <a:pt x="15" y="15"/>
                    <a:pt x="14" y="16"/>
                  </a:cubicBezTo>
                  <a:cubicBezTo>
                    <a:pt x="14" y="18"/>
                    <a:pt x="13" y="20"/>
                    <a:pt x="12" y="23"/>
                  </a:cubicBezTo>
                  <a:cubicBezTo>
                    <a:pt x="11" y="20"/>
                    <a:pt x="10" y="18"/>
                    <a:pt x="9" y="16"/>
                  </a:cubicBezTo>
                  <a:cubicBezTo>
                    <a:pt x="9" y="15"/>
                    <a:pt x="8" y="15"/>
                    <a:pt x="7" y="15"/>
                  </a:cubicBezTo>
                  <a:cubicBezTo>
                    <a:pt x="5" y="14"/>
                    <a:pt x="3" y="14"/>
                    <a:pt x="0" y="14"/>
                  </a:cubicBezTo>
                  <a:cubicBezTo>
                    <a:pt x="2" y="12"/>
                    <a:pt x="4" y="11"/>
                    <a:pt x="5" y="9"/>
                  </a:cubicBezTo>
                  <a:cubicBezTo>
                    <a:pt x="6" y="9"/>
                    <a:pt x="6" y="8"/>
                    <a:pt x="6" y="7"/>
                  </a:cubicBezTo>
                  <a:cubicBezTo>
                    <a:pt x="6" y="5"/>
                    <a:pt x="5" y="3"/>
                    <a:pt x="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206" name="矩形 205"/>
          <p:cNvSpPr/>
          <p:nvPr/>
        </p:nvSpPr>
        <p:spPr>
          <a:xfrm>
            <a:off x="7867996" y="4441893"/>
            <a:ext cx="995680" cy="5835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R="0" lvl="0" indent="0" algn="ctr"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600" dirty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請輸入</a:t>
            </a:r>
            <a:endParaRPr lang="en-US" altLang="zh-CN" sz="1600" dirty="0">
              <a:solidFill>
                <a:schemeClr val="bg1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  <a:p>
            <a:pPr marR="0" lvl="0" indent="0" algn="ctr"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600" dirty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您的榮譽</a:t>
            </a:r>
            <a:endParaRPr lang="zh-CN" altLang="en-US" sz="1600" dirty="0">
              <a:solidFill>
                <a:schemeClr val="bg1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grpSp>
        <p:nvGrpSpPr>
          <p:cNvPr id="207" name="组合 206"/>
          <p:cNvGrpSpPr/>
          <p:nvPr/>
        </p:nvGrpSpPr>
        <p:grpSpPr>
          <a:xfrm>
            <a:off x="7548908" y="4053168"/>
            <a:ext cx="1631702" cy="1605952"/>
            <a:chOff x="660718" y="515938"/>
            <a:chExt cx="1106487" cy="1089025"/>
          </a:xfrm>
          <a:gradFill flip="none" rotWithShape="1">
            <a:gsLst>
              <a:gs pos="100000">
                <a:srgbClr val="F6BB38"/>
              </a:gs>
              <a:gs pos="0">
                <a:srgbClr val="FCE0A2"/>
              </a:gs>
            </a:gsLst>
            <a:lin ang="2700000" scaled="1"/>
            <a:tileRect/>
          </a:gradFill>
        </p:grpSpPr>
        <p:sp>
          <p:nvSpPr>
            <p:cNvPr id="208" name="Freeform 5"/>
            <p:cNvSpPr>
              <a:spLocks noEditPoints="1"/>
            </p:cNvSpPr>
            <p:nvPr/>
          </p:nvSpPr>
          <p:spPr bwMode="auto">
            <a:xfrm>
              <a:off x="660718" y="1135063"/>
              <a:ext cx="1106487" cy="469900"/>
            </a:xfrm>
            <a:custGeom>
              <a:avLst/>
              <a:gdLst>
                <a:gd name="T0" fmla="*/ 325 w 591"/>
                <a:gd name="T1" fmla="*/ 251 h 251"/>
                <a:gd name="T2" fmla="*/ 341 w 591"/>
                <a:gd name="T3" fmla="*/ 194 h 251"/>
                <a:gd name="T4" fmla="*/ 284 w 591"/>
                <a:gd name="T5" fmla="*/ 192 h 251"/>
                <a:gd name="T6" fmla="*/ 276 w 591"/>
                <a:gd name="T7" fmla="*/ 218 h 251"/>
                <a:gd name="T8" fmla="*/ 492 w 591"/>
                <a:gd name="T9" fmla="*/ 73 h 251"/>
                <a:gd name="T10" fmla="*/ 376 w 591"/>
                <a:gd name="T11" fmla="*/ 192 h 251"/>
                <a:gd name="T12" fmla="*/ 405 w 591"/>
                <a:gd name="T13" fmla="*/ 170 h 251"/>
                <a:gd name="T14" fmla="*/ 375 w 591"/>
                <a:gd name="T15" fmla="*/ 148 h 251"/>
                <a:gd name="T16" fmla="*/ 236 w 591"/>
                <a:gd name="T17" fmla="*/ 207 h 251"/>
                <a:gd name="T18" fmla="*/ 245 w 591"/>
                <a:gd name="T19" fmla="*/ 172 h 251"/>
                <a:gd name="T20" fmla="*/ 209 w 591"/>
                <a:gd name="T21" fmla="*/ 172 h 251"/>
                <a:gd name="T22" fmla="*/ 199 w 591"/>
                <a:gd name="T23" fmla="*/ 207 h 251"/>
                <a:gd name="T24" fmla="*/ 459 w 591"/>
                <a:gd name="T25" fmla="*/ 173 h 251"/>
                <a:gd name="T26" fmla="*/ 5 w 591"/>
                <a:gd name="T27" fmla="*/ 68 h 251"/>
                <a:gd name="T28" fmla="*/ 99 w 591"/>
                <a:gd name="T29" fmla="*/ 185 h 251"/>
                <a:gd name="T30" fmla="*/ 468 w 591"/>
                <a:gd name="T31" fmla="*/ 196 h 251"/>
                <a:gd name="T32" fmla="*/ 591 w 591"/>
                <a:gd name="T33" fmla="*/ 47 h 251"/>
                <a:gd name="T34" fmla="*/ 576 w 591"/>
                <a:gd name="T35" fmla="*/ 95 h 251"/>
                <a:gd name="T36" fmla="*/ 15 w 591"/>
                <a:gd name="T37" fmla="*/ 95 h 251"/>
                <a:gd name="T38" fmla="*/ 499 w 591"/>
                <a:gd name="T39" fmla="*/ 152 h 251"/>
                <a:gd name="T40" fmla="*/ 562 w 591"/>
                <a:gd name="T41" fmla="*/ 0 h 251"/>
                <a:gd name="T42" fmla="*/ 143 w 591"/>
                <a:gd name="T43" fmla="*/ 141 h 251"/>
                <a:gd name="T44" fmla="*/ 67 w 591"/>
                <a:gd name="T45" fmla="*/ 116 h 251"/>
                <a:gd name="T46" fmla="*/ 58 w 591"/>
                <a:gd name="T47" fmla="*/ 38 h 251"/>
                <a:gd name="T48" fmla="*/ 514 w 591"/>
                <a:gd name="T49" fmla="*/ 93 h 251"/>
                <a:gd name="T50" fmla="*/ 416 w 591"/>
                <a:gd name="T51" fmla="*/ 174 h 251"/>
                <a:gd name="T52" fmla="*/ 130 w 591"/>
                <a:gd name="T53" fmla="*/ 139 h 251"/>
                <a:gd name="T54" fmla="*/ 159 w 591"/>
                <a:gd name="T55" fmla="*/ 81 h 251"/>
                <a:gd name="T56" fmla="*/ 166 w 591"/>
                <a:gd name="T57" fmla="*/ 104 h 251"/>
                <a:gd name="T58" fmla="*/ 174 w 591"/>
                <a:gd name="T59" fmla="*/ 81 h 251"/>
                <a:gd name="T60" fmla="*/ 334 w 591"/>
                <a:gd name="T61" fmla="*/ 87 h 251"/>
                <a:gd name="T62" fmla="*/ 321 w 591"/>
                <a:gd name="T63" fmla="*/ 90 h 251"/>
                <a:gd name="T64" fmla="*/ 333 w 591"/>
                <a:gd name="T65" fmla="*/ 95 h 251"/>
                <a:gd name="T66" fmla="*/ 386 w 591"/>
                <a:gd name="T67" fmla="*/ 87 h 251"/>
                <a:gd name="T68" fmla="*/ 395 w 591"/>
                <a:gd name="T69" fmla="*/ 98 h 251"/>
                <a:gd name="T70" fmla="*/ 303 w 591"/>
                <a:gd name="T71" fmla="*/ 81 h 251"/>
                <a:gd name="T72" fmla="*/ 284 w 591"/>
                <a:gd name="T73" fmla="*/ 95 h 251"/>
                <a:gd name="T74" fmla="*/ 307 w 591"/>
                <a:gd name="T75" fmla="*/ 95 h 251"/>
                <a:gd name="T76" fmla="*/ 454 w 591"/>
                <a:gd name="T77" fmla="*/ 98 h 251"/>
                <a:gd name="T78" fmla="*/ 462 w 591"/>
                <a:gd name="T79" fmla="*/ 88 h 251"/>
                <a:gd name="T80" fmla="*/ 450 w 591"/>
                <a:gd name="T81" fmla="*/ 90 h 251"/>
                <a:gd name="T82" fmla="*/ 431 w 591"/>
                <a:gd name="T83" fmla="*/ 90 h 251"/>
                <a:gd name="T84" fmla="*/ 418 w 591"/>
                <a:gd name="T85" fmla="*/ 87 h 251"/>
                <a:gd name="T86" fmla="*/ 211 w 591"/>
                <a:gd name="T87" fmla="*/ 95 h 251"/>
                <a:gd name="T88" fmla="*/ 191 w 591"/>
                <a:gd name="T89" fmla="*/ 81 h 251"/>
                <a:gd name="T90" fmla="*/ 199 w 591"/>
                <a:gd name="T91" fmla="*/ 104 h 251"/>
                <a:gd name="T92" fmla="*/ 366 w 591"/>
                <a:gd name="T93" fmla="*/ 88 h 251"/>
                <a:gd name="T94" fmla="*/ 353 w 591"/>
                <a:gd name="T95" fmla="*/ 90 h 251"/>
                <a:gd name="T96" fmla="*/ 365 w 591"/>
                <a:gd name="T97" fmla="*/ 95 h 251"/>
                <a:gd name="T98" fmla="*/ 266 w 591"/>
                <a:gd name="T99" fmla="*/ 98 h 251"/>
                <a:gd name="T100" fmla="*/ 265 w 591"/>
                <a:gd name="T101" fmla="*/ 85 h 251"/>
                <a:gd name="T102" fmla="*/ 243 w 591"/>
                <a:gd name="T103" fmla="*/ 95 h 251"/>
                <a:gd name="T104" fmla="*/ 224 w 591"/>
                <a:gd name="T105" fmla="*/ 81 h 251"/>
                <a:gd name="T106" fmla="*/ 231 w 591"/>
                <a:gd name="T107" fmla="*/ 104 h 251"/>
                <a:gd name="T108" fmla="*/ 127 w 591"/>
                <a:gd name="T109" fmla="*/ 90 h 251"/>
                <a:gd name="T110" fmla="*/ 139 w 591"/>
                <a:gd name="T111" fmla="*/ 96 h 251"/>
                <a:gd name="T112" fmla="*/ 132 w 591"/>
                <a:gd name="T113" fmla="*/ 85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591" h="251">
                  <a:moveTo>
                    <a:pt x="265" y="251"/>
                  </a:moveTo>
                  <a:cubicBezTo>
                    <a:pt x="266" y="251"/>
                    <a:pt x="267" y="250"/>
                    <a:pt x="268" y="250"/>
                  </a:cubicBezTo>
                  <a:cubicBezTo>
                    <a:pt x="276" y="243"/>
                    <a:pt x="285" y="237"/>
                    <a:pt x="294" y="231"/>
                  </a:cubicBezTo>
                  <a:cubicBezTo>
                    <a:pt x="295" y="230"/>
                    <a:pt x="295" y="230"/>
                    <a:pt x="297" y="231"/>
                  </a:cubicBezTo>
                  <a:cubicBezTo>
                    <a:pt x="305" y="237"/>
                    <a:pt x="314" y="244"/>
                    <a:pt x="323" y="250"/>
                  </a:cubicBezTo>
                  <a:cubicBezTo>
                    <a:pt x="324" y="250"/>
                    <a:pt x="324" y="251"/>
                    <a:pt x="325" y="251"/>
                  </a:cubicBezTo>
                  <a:cubicBezTo>
                    <a:pt x="325" y="250"/>
                    <a:pt x="324" y="249"/>
                    <a:pt x="324" y="249"/>
                  </a:cubicBezTo>
                  <a:cubicBezTo>
                    <a:pt x="321" y="238"/>
                    <a:pt x="318" y="228"/>
                    <a:pt x="314" y="218"/>
                  </a:cubicBezTo>
                  <a:cubicBezTo>
                    <a:pt x="314" y="216"/>
                    <a:pt x="314" y="216"/>
                    <a:pt x="315" y="215"/>
                  </a:cubicBezTo>
                  <a:cubicBezTo>
                    <a:pt x="324" y="209"/>
                    <a:pt x="333" y="202"/>
                    <a:pt x="342" y="196"/>
                  </a:cubicBezTo>
                  <a:cubicBezTo>
                    <a:pt x="342" y="195"/>
                    <a:pt x="343" y="195"/>
                    <a:pt x="344" y="194"/>
                  </a:cubicBezTo>
                  <a:cubicBezTo>
                    <a:pt x="342" y="194"/>
                    <a:pt x="342" y="194"/>
                    <a:pt x="341" y="194"/>
                  </a:cubicBezTo>
                  <a:cubicBezTo>
                    <a:pt x="330" y="194"/>
                    <a:pt x="319" y="194"/>
                    <a:pt x="309" y="194"/>
                  </a:cubicBezTo>
                  <a:cubicBezTo>
                    <a:pt x="307" y="194"/>
                    <a:pt x="306" y="194"/>
                    <a:pt x="306" y="192"/>
                  </a:cubicBezTo>
                  <a:cubicBezTo>
                    <a:pt x="304" y="185"/>
                    <a:pt x="301" y="178"/>
                    <a:pt x="299" y="170"/>
                  </a:cubicBezTo>
                  <a:cubicBezTo>
                    <a:pt x="298" y="167"/>
                    <a:pt x="296" y="163"/>
                    <a:pt x="295" y="159"/>
                  </a:cubicBezTo>
                  <a:cubicBezTo>
                    <a:pt x="295" y="160"/>
                    <a:pt x="294" y="161"/>
                    <a:pt x="294" y="161"/>
                  </a:cubicBezTo>
                  <a:cubicBezTo>
                    <a:pt x="291" y="172"/>
                    <a:pt x="288" y="182"/>
                    <a:pt x="284" y="192"/>
                  </a:cubicBezTo>
                  <a:cubicBezTo>
                    <a:pt x="284" y="194"/>
                    <a:pt x="283" y="194"/>
                    <a:pt x="281" y="194"/>
                  </a:cubicBezTo>
                  <a:cubicBezTo>
                    <a:pt x="271" y="194"/>
                    <a:pt x="260" y="194"/>
                    <a:pt x="249" y="194"/>
                  </a:cubicBezTo>
                  <a:cubicBezTo>
                    <a:pt x="248" y="194"/>
                    <a:pt x="248" y="194"/>
                    <a:pt x="247" y="194"/>
                  </a:cubicBezTo>
                  <a:cubicBezTo>
                    <a:pt x="248" y="195"/>
                    <a:pt x="248" y="196"/>
                    <a:pt x="249" y="196"/>
                  </a:cubicBezTo>
                  <a:cubicBezTo>
                    <a:pt x="258" y="202"/>
                    <a:pt x="266" y="209"/>
                    <a:pt x="275" y="215"/>
                  </a:cubicBezTo>
                  <a:cubicBezTo>
                    <a:pt x="276" y="216"/>
                    <a:pt x="276" y="216"/>
                    <a:pt x="276" y="218"/>
                  </a:cubicBezTo>
                  <a:cubicBezTo>
                    <a:pt x="275" y="221"/>
                    <a:pt x="273" y="225"/>
                    <a:pt x="272" y="229"/>
                  </a:cubicBezTo>
                  <a:cubicBezTo>
                    <a:pt x="270" y="236"/>
                    <a:pt x="268" y="244"/>
                    <a:pt x="265" y="251"/>
                  </a:cubicBezTo>
                  <a:close/>
                  <a:moveTo>
                    <a:pt x="492" y="67"/>
                  </a:moveTo>
                  <a:cubicBezTo>
                    <a:pt x="361" y="67"/>
                    <a:pt x="230" y="67"/>
                    <a:pt x="98" y="67"/>
                  </a:cubicBezTo>
                  <a:cubicBezTo>
                    <a:pt x="98" y="69"/>
                    <a:pt x="98" y="71"/>
                    <a:pt x="98" y="73"/>
                  </a:cubicBezTo>
                  <a:cubicBezTo>
                    <a:pt x="230" y="73"/>
                    <a:pt x="361" y="73"/>
                    <a:pt x="492" y="73"/>
                  </a:cubicBezTo>
                  <a:cubicBezTo>
                    <a:pt x="492" y="71"/>
                    <a:pt x="492" y="69"/>
                    <a:pt x="492" y="67"/>
                  </a:cubicBezTo>
                  <a:close/>
                  <a:moveTo>
                    <a:pt x="346" y="170"/>
                  </a:moveTo>
                  <a:cubicBezTo>
                    <a:pt x="346" y="170"/>
                    <a:pt x="346" y="170"/>
                    <a:pt x="346" y="171"/>
                  </a:cubicBezTo>
                  <a:cubicBezTo>
                    <a:pt x="352" y="175"/>
                    <a:pt x="358" y="179"/>
                    <a:pt x="364" y="184"/>
                  </a:cubicBezTo>
                  <a:cubicBezTo>
                    <a:pt x="362" y="191"/>
                    <a:pt x="359" y="198"/>
                    <a:pt x="357" y="206"/>
                  </a:cubicBezTo>
                  <a:cubicBezTo>
                    <a:pt x="363" y="201"/>
                    <a:pt x="369" y="196"/>
                    <a:pt x="376" y="192"/>
                  </a:cubicBezTo>
                  <a:cubicBezTo>
                    <a:pt x="382" y="196"/>
                    <a:pt x="388" y="201"/>
                    <a:pt x="394" y="205"/>
                  </a:cubicBezTo>
                  <a:cubicBezTo>
                    <a:pt x="394" y="204"/>
                    <a:pt x="394" y="204"/>
                    <a:pt x="394" y="204"/>
                  </a:cubicBezTo>
                  <a:cubicBezTo>
                    <a:pt x="392" y="198"/>
                    <a:pt x="390" y="192"/>
                    <a:pt x="388" y="186"/>
                  </a:cubicBezTo>
                  <a:cubicBezTo>
                    <a:pt x="387" y="184"/>
                    <a:pt x="387" y="183"/>
                    <a:pt x="389" y="182"/>
                  </a:cubicBezTo>
                  <a:cubicBezTo>
                    <a:pt x="394" y="179"/>
                    <a:pt x="399" y="175"/>
                    <a:pt x="404" y="172"/>
                  </a:cubicBezTo>
                  <a:cubicBezTo>
                    <a:pt x="404" y="171"/>
                    <a:pt x="405" y="171"/>
                    <a:pt x="405" y="170"/>
                  </a:cubicBezTo>
                  <a:cubicBezTo>
                    <a:pt x="405" y="170"/>
                    <a:pt x="405" y="170"/>
                    <a:pt x="405" y="170"/>
                  </a:cubicBezTo>
                  <a:cubicBezTo>
                    <a:pt x="404" y="170"/>
                    <a:pt x="404" y="170"/>
                    <a:pt x="403" y="170"/>
                  </a:cubicBezTo>
                  <a:cubicBezTo>
                    <a:pt x="397" y="170"/>
                    <a:pt x="391" y="170"/>
                    <a:pt x="385" y="170"/>
                  </a:cubicBezTo>
                  <a:cubicBezTo>
                    <a:pt x="383" y="170"/>
                    <a:pt x="382" y="170"/>
                    <a:pt x="382" y="168"/>
                  </a:cubicBezTo>
                  <a:cubicBezTo>
                    <a:pt x="380" y="162"/>
                    <a:pt x="378" y="156"/>
                    <a:pt x="376" y="151"/>
                  </a:cubicBezTo>
                  <a:cubicBezTo>
                    <a:pt x="376" y="150"/>
                    <a:pt x="376" y="149"/>
                    <a:pt x="375" y="148"/>
                  </a:cubicBezTo>
                  <a:cubicBezTo>
                    <a:pt x="373" y="155"/>
                    <a:pt x="371" y="161"/>
                    <a:pt x="369" y="168"/>
                  </a:cubicBezTo>
                  <a:cubicBezTo>
                    <a:pt x="369" y="170"/>
                    <a:pt x="368" y="170"/>
                    <a:pt x="366" y="170"/>
                  </a:cubicBezTo>
                  <a:cubicBezTo>
                    <a:pt x="359" y="170"/>
                    <a:pt x="353" y="170"/>
                    <a:pt x="346" y="170"/>
                  </a:cubicBezTo>
                  <a:close/>
                  <a:moveTo>
                    <a:pt x="199" y="207"/>
                  </a:moveTo>
                  <a:cubicBezTo>
                    <a:pt x="206" y="202"/>
                    <a:pt x="212" y="198"/>
                    <a:pt x="218" y="194"/>
                  </a:cubicBezTo>
                  <a:cubicBezTo>
                    <a:pt x="224" y="198"/>
                    <a:pt x="230" y="202"/>
                    <a:pt x="236" y="207"/>
                  </a:cubicBezTo>
                  <a:cubicBezTo>
                    <a:pt x="236" y="206"/>
                    <a:pt x="236" y="205"/>
                    <a:pt x="235" y="205"/>
                  </a:cubicBezTo>
                  <a:cubicBezTo>
                    <a:pt x="234" y="199"/>
                    <a:pt x="232" y="193"/>
                    <a:pt x="230" y="187"/>
                  </a:cubicBezTo>
                  <a:cubicBezTo>
                    <a:pt x="229" y="186"/>
                    <a:pt x="229" y="185"/>
                    <a:pt x="230" y="184"/>
                  </a:cubicBezTo>
                  <a:cubicBezTo>
                    <a:pt x="236" y="181"/>
                    <a:pt x="241" y="177"/>
                    <a:pt x="246" y="173"/>
                  </a:cubicBezTo>
                  <a:cubicBezTo>
                    <a:pt x="246" y="173"/>
                    <a:pt x="247" y="173"/>
                    <a:pt x="247" y="172"/>
                  </a:cubicBezTo>
                  <a:cubicBezTo>
                    <a:pt x="246" y="172"/>
                    <a:pt x="246" y="172"/>
                    <a:pt x="245" y="172"/>
                  </a:cubicBezTo>
                  <a:cubicBezTo>
                    <a:pt x="239" y="172"/>
                    <a:pt x="233" y="172"/>
                    <a:pt x="227" y="172"/>
                  </a:cubicBezTo>
                  <a:cubicBezTo>
                    <a:pt x="225" y="172"/>
                    <a:pt x="225" y="171"/>
                    <a:pt x="224" y="170"/>
                  </a:cubicBezTo>
                  <a:cubicBezTo>
                    <a:pt x="222" y="164"/>
                    <a:pt x="220" y="158"/>
                    <a:pt x="218" y="152"/>
                  </a:cubicBezTo>
                  <a:cubicBezTo>
                    <a:pt x="218" y="152"/>
                    <a:pt x="218" y="151"/>
                    <a:pt x="218" y="150"/>
                  </a:cubicBezTo>
                  <a:cubicBezTo>
                    <a:pt x="215" y="157"/>
                    <a:pt x="213" y="163"/>
                    <a:pt x="211" y="170"/>
                  </a:cubicBezTo>
                  <a:cubicBezTo>
                    <a:pt x="211" y="171"/>
                    <a:pt x="210" y="172"/>
                    <a:pt x="209" y="172"/>
                  </a:cubicBezTo>
                  <a:cubicBezTo>
                    <a:pt x="202" y="172"/>
                    <a:pt x="196" y="172"/>
                    <a:pt x="190" y="172"/>
                  </a:cubicBezTo>
                  <a:cubicBezTo>
                    <a:pt x="190" y="172"/>
                    <a:pt x="189" y="172"/>
                    <a:pt x="188" y="172"/>
                  </a:cubicBezTo>
                  <a:cubicBezTo>
                    <a:pt x="194" y="176"/>
                    <a:pt x="199" y="180"/>
                    <a:pt x="205" y="184"/>
                  </a:cubicBezTo>
                  <a:cubicBezTo>
                    <a:pt x="206" y="185"/>
                    <a:pt x="206" y="186"/>
                    <a:pt x="206" y="187"/>
                  </a:cubicBezTo>
                  <a:cubicBezTo>
                    <a:pt x="205" y="187"/>
                    <a:pt x="205" y="188"/>
                    <a:pt x="205" y="188"/>
                  </a:cubicBezTo>
                  <a:cubicBezTo>
                    <a:pt x="203" y="194"/>
                    <a:pt x="201" y="201"/>
                    <a:pt x="199" y="207"/>
                  </a:cubicBezTo>
                  <a:close/>
                  <a:moveTo>
                    <a:pt x="459" y="173"/>
                  </a:moveTo>
                  <a:cubicBezTo>
                    <a:pt x="462" y="176"/>
                    <a:pt x="464" y="178"/>
                    <a:pt x="467" y="180"/>
                  </a:cubicBezTo>
                  <a:cubicBezTo>
                    <a:pt x="473" y="185"/>
                    <a:pt x="479" y="187"/>
                    <a:pt x="487" y="186"/>
                  </a:cubicBezTo>
                  <a:cubicBezTo>
                    <a:pt x="497" y="185"/>
                    <a:pt x="505" y="180"/>
                    <a:pt x="512" y="173"/>
                  </a:cubicBezTo>
                  <a:cubicBezTo>
                    <a:pt x="513" y="173"/>
                    <a:pt x="513" y="173"/>
                    <a:pt x="513" y="173"/>
                  </a:cubicBezTo>
                  <a:cubicBezTo>
                    <a:pt x="496" y="160"/>
                    <a:pt x="478" y="162"/>
                    <a:pt x="459" y="173"/>
                  </a:cubicBezTo>
                  <a:close/>
                  <a:moveTo>
                    <a:pt x="174" y="183"/>
                  </a:moveTo>
                  <a:cubicBezTo>
                    <a:pt x="157" y="175"/>
                    <a:pt x="129" y="183"/>
                    <a:pt x="122" y="197"/>
                  </a:cubicBezTo>
                  <a:cubicBezTo>
                    <a:pt x="131" y="201"/>
                    <a:pt x="140" y="204"/>
                    <a:pt x="150" y="203"/>
                  </a:cubicBezTo>
                  <a:cubicBezTo>
                    <a:pt x="162" y="201"/>
                    <a:pt x="169" y="194"/>
                    <a:pt x="174" y="183"/>
                  </a:cubicBezTo>
                  <a:close/>
                  <a:moveTo>
                    <a:pt x="0" y="47"/>
                  </a:moveTo>
                  <a:cubicBezTo>
                    <a:pt x="0" y="55"/>
                    <a:pt x="1" y="62"/>
                    <a:pt x="5" y="68"/>
                  </a:cubicBezTo>
                  <a:cubicBezTo>
                    <a:pt x="8" y="76"/>
                    <a:pt x="14" y="82"/>
                    <a:pt x="23" y="84"/>
                  </a:cubicBezTo>
                  <a:cubicBezTo>
                    <a:pt x="27" y="85"/>
                    <a:pt x="32" y="86"/>
                    <a:pt x="37" y="85"/>
                  </a:cubicBezTo>
                  <a:cubicBezTo>
                    <a:pt x="32" y="64"/>
                    <a:pt x="22" y="51"/>
                    <a:pt x="0" y="47"/>
                  </a:cubicBezTo>
                  <a:close/>
                  <a:moveTo>
                    <a:pt x="131" y="173"/>
                  </a:moveTo>
                  <a:cubicBezTo>
                    <a:pt x="114" y="161"/>
                    <a:pt x="91" y="161"/>
                    <a:pt x="78" y="173"/>
                  </a:cubicBezTo>
                  <a:cubicBezTo>
                    <a:pt x="84" y="179"/>
                    <a:pt x="91" y="183"/>
                    <a:pt x="99" y="185"/>
                  </a:cubicBezTo>
                  <a:cubicBezTo>
                    <a:pt x="105" y="187"/>
                    <a:pt x="111" y="187"/>
                    <a:pt x="116" y="184"/>
                  </a:cubicBezTo>
                  <a:cubicBezTo>
                    <a:pt x="122" y="182"/>
                    <a:pt x="127" y="178"/>
                    <a:pt x="131" y="173"/>
                  </a:cubicBezTo>
                  <a:close/>
                  <a:moveTo>
                    <a:pt x="417" y="183"/>
                  </a:moveTo>
                  <a:cubicBezTo>
                    <a:pt x="420" y="191"/>
                    <a:pt x="425" y="197"/>
                    <a:pt x="433" y="201"/>
                  </a:cubicBezTo>
                  <a:cubicBezTo>
                    <a:pt x="440" y="204"/>
                    <a:pt x="448" y="203"/>
                    <a:pt x="455" y="202"/>
                  </a:cubicBezTo>
                  <a:cubicBezTo>
                    <a:pt x="460" y="201"/>
                    <a:pt x="464" y="199"/>
                    <a:pt x="468" y="196"/>
                  </a:cubicBezTo>
                  <a:cubicBezTo>
                    <a:pt x="462" y="189"/>
                    <a:pt x="455" y="183"/>
                    <a:pt x="446" y="181"/>
                  </a:cubicBezTo>
                  <a:cubicBezTo>
                    <a:pt x="436" y="179"/>
                    <a:pt x="426" y="180"/>
                    <a:pt x="417" y="183"/>
                  </a:cubicBezTo>
                  <a:close/>
                  <a:moveTo>
                    <a:pt x="554" y="85"/>
                  </a:moveTo>
                  <a:cubicBezTo>
                    <a:pt x="566" y="86"/>
                    <a:pt x="576" y="83"/>
                    <a:pt x="583" y="73"/>
                  </a:cubicBezTo>
                  <a:cubicBezTo>
                    <a:pt x="587" y="68"/>
                    <a:pt x="590" y="61"/>
                    <a:pt x="590" y="54"/>
                  </a:cubicBezTo>
                  <a:cubicBezTo>
                    <a:pt x="591" y="52"/>
                    <a:pt x="591" y="50"/>
                    <a:pt x="591" y="47"/>
                  </a:cubicBezTo>
                  <a:cubicBezTo>
                    <a:pt x="569" y="51"/>
                    <a:pt x="559" y="64"/>
                    <a:pt x="554" y="85"/>
                  </a:cubicBezTo>
                  <a:close/>
                  <a:moveTo>
                    <a:pt x="576" y="95"/>
                  </a:moveTo>
                  <a:cubicBezTo>
                    <a:pt x="560" y="92"/>
                    <a:pt x="536" y="105"/>
                    <a:pt x="531" y="122"/>
                  </a:cubicBezTo>
                  <a:cubicBezTo>
                    <a:pt x="538" y="125"/>
                    <a:pt x="545" y="126"/>
                    <a:pt x="552" y="124"/>
                  </a:cubicBezTo>
                  <a:cubicBezTo>
                    <a:pt x="561" y="121"/>
                    <a:pt x="567" y="115"/>
                    <a:pt x="571" y="107"/>
                  </a:cubicBezTo>
                  <a:cubicBezTo>
                    <a:pt x="574" y="104"/>
                    <a:pt x="575" y="100"/>
                    <a:pt x="576" y="95"/>
                  </a:cubicBezTo>
                  <a:close/>
                  <a:moveTo>
                    <a:pt x="15" y="95"/>
                  </a:moveTo>
                  <a:cubicBezTo>
                    <a:pt x="15" y="96"/>
                    <a:pt x="15" y="96"/>
                    <a:pt x="15" y="96"/>
                  </a:cubicBezTo>
                  <a:cubicBezTo>
                    <a:pt x="17" y="104"/>
                    <a:pt x="20" y="110"/>
                    <a:pt x="25" y="116"/>
                  </a:cubicBezTo>
                  <a:cubicBezTo>
                    <a:pt x="32" y="123"/>
                    <a:pt x="40" y="126"/>
                    <a:pt x="50" y="125"/>
                  </a:cubicBezTo>
                  <a:cubicBezTo>
                    <a:pt x="54" y="125"/>
                    <a:pt x="57" y="123"/>
                    <a:pt x="60" y="123"/>
                  </a:cubicBezTo>
                  <a:cubicBezTo>
                    <a:pt x="49" y="102"/>
                    <a:pt x="36" y="94"/>
                    <a:pt x="15" y="95"/>
                  </a:cubicBezTo>
                  <a:close/>
                  <a:moveTo>
                    <a:pt x="92" y="152"/>
                  </a:moveTo>
                  <a:cubicBezTo>
                    <a:pt x="84" y="144"/>
                    <a:pt x="75" y="137"/>
                    <a:pt x="63" y="135"/>
                  </a:cubicBezTo>
                  <a:cubicBezTo>
                    <a:pt x="56" y="134"/>
                    <a:pt x="48" y="135"/>
                    <a:pt x="41" y="138"/>
                  </a:cubicBezTo>
                  <a:cubicBezTo>
                    <a:pt x="46" y="146"/>
                    <a:pt x="52" y="152"/>
                    <a:pt x="60" y="157"/>
                  </a:cubicBezTo>
                  <a:cubicBezTo>
                    <a:pt x="70" y="162"/>
                    <a:pt x="83" y="160"/>
                    <a:pt x="92" y="152"/>
                  </a:cubicBezTo>
                  <a:close/>
                  <a:moveTo>
                    <a:pt x="499" y="152"/>
                  </a:moveTo>
                  <a:cubicBezTo>
                    <a:pt x="508" y="160"/>
                    <a:pt x="520" y="162"/>
                    <a:pt x="530" y="157"/>
                  </a:cubicBezTo>
                  <a:cubicBezTo>
                    <a:pt x="537" y="154"/>
                    <a:pt x="542" y="149"/>
                    <a:pt x="546" y="144"/>
                  </a:cubicBezTo>
                  <a:cubicBezTo>
                    <a:pt x="547" y="142"/>
                    <a:pt x="549" y="140"/>
                    <a:pt x="550" y="138"/>
                  </a:cubicBezTo>
                  <a:cubicBezTo>
                    <a:pt x="535" y="130"/>
                    <a:pt x="510" y="137"/>
                    <a:pt x="499" y="152"/>
                  </a:cubicBezTo>
                  <a:close/>
                  <a:moveTo>
                    <a:pt x="560" y="50"/>
                  </a:moveTo>
                  <a:cubicBezTo>
                    <a:pt x="578" y="36"/>
                    <a:pt x="578" y="14"/>
                    <a:pt x="562" y="0"/>
                  </a:cubicBezTo>
                  <a:cubicBezTo>
                    <a:pt x="549" y="18"/>
                    <a:pt x="549" y="32"/>
                    <a:pt x="560" y="50"/>
                  </a:cubicBezTo>
                  <a:close/>
                  <a:moveTo>
                    <a:pt x="31" y="50"/>
                  </a:moveTo>
                  <a:cubicBezTo>
                    <a:pt x="42" y="35"/>
                    <a:pt x="41" y="13"/>
                    <a:pt x="29" y="0"/>
                  </a:cubicBezTo>
                  <a:cubicBezTo>
                    <a:pt x="13" y="14"/>
                    <a:pt x="13" y="36"/>
                    <a:pt x="31" y="50"/>
                  </a:cubicBezTo>
                  <a:close/>
                  <a:moveTo>
                    <a:pt x="175" y="174"/>
                  </a:moveTo>
                  <a:cubicBezTo>
                    <a:pt x="175" y="158"/>
                    <a:pt x="157" y="140"/>
                    <a:pt x="143" y="141"/>
                  </a:cubicBezTo>
                  <a:cubicBezTo>
                    <a:pt x="140" y="164"/>
                    <a:pt x="155" y="175"/>
                    <a:pt x="175" y="174"/>
                  </a:cubicBezTo>
                  <a:close/>
                  <a:moveTo>
                    <a:pt x="504" y="101"/>
                  </a:moveTo>
                  <a:cubicBezTo>
                    <a:pt x="496" y="107"/>
                    <a:pt x="490" y="114"/>
                    <a:pt x="490" y="124"/>
                  </a:cubicBezTo>
                  <a:cubicBezTo>
                    <a:pt x="489" y="131"/>
                    <a:pt x="491" y="138"/>
                    <a:pt x="493" y="145"/>
                  </a:cubicBezTo>
                  <a:cubicBezTo>
                    <a:pt x="511" y="136"/>
                    <a:pt x="518" y="119"/>
                    <a:pt x="504" y="101"/>
                  </a:cubicBezTo>
                  <a:close/>
                  <a:moveTo>
                    <a:pt x="67" y="116"/>
                  </a:moveTo>
                  <a:cubicBezTo>
                    <a:pt x="79" y="105"/>
                    <a:pt x="79" y="80"/>
                    <a:pt x="68" y="71"/>
                  </a:cubicBezTo>
                  <a:cubicBezTo>
                    <a:pt x="49" y="85"/>
                    <a:pt x="53" y="104"/>
                    <a:pt x="67" y="116"/>
                  </a:cubicBezTo>
                  <a:close/>
                  <a:moveTo>
                    <a:pt x="58" y="38"/>
                  </a:moveTo>
                  <a:cubicBezTo>
                    <a:pt x="50" y="41"/>
                    <a:pt x="43" y="46"/>
                    <a:pt x="40" y="56"/>
                  </a:cubicBezTo>
                  <a:cubicBezTo>
                    <a:pt x="37" y="65"/>
                    <a:pt x="41" y="73"/>
                    <a:pt x="46" y="81"/>
                  </a:cubicBezTo>
                  <a:cubicBezTo>
                    <a:pt x="62" y="67"/>
                    <a:pt x="65" y="53"/>
                    <a:pt x="58" y="38"/>
                  </a:cubicBezTo>
                  <a:close/>
                  <a:moveTo>
                    <a:pt x="98" y="145"/>
                  </a:moveTo>
                  <a:cubicBezTo>
                    <a:pt x="106" y="130"/>
                    <a:pt x="100" y="109"/>
                    <a:pt x="87" y="101"/>
                  </a:cubicBezTo>
                  <a:cubicBezTo>
                    <a:pt x="82" y="108"/>
                    <a:pt x="78" y="116"/>
                    <a:pt x="80" y="125"/>
                  </a:cubicBezTo>
                  <a:cubicBezTo>
                    <a:pt x="82" y="135"/>
                    <a:pt x="89" y="140"/>
                    <a:pt x="98" y="145"/>
                  </a:cubicBezTo>
                  <a:close/>
                  <a:moveTo>
                    <a:pt x="522" y="71"/>
                  </a:moveTo>
                  <a:cubicBezTo>
                    <a:pt x="517" y="78"/>
                    <a:pt x="514" y="85"/>
                    <a:pt x="514" y="93"/>
                  </a:cubicBezTo>
                  <a:cubicBezTo>
                    <a:pt x="515" y="102"/>
                    <a:pt x="518" y="109"/>
                    <a:pt x="523" y="116"/>
                  </a:cubicBezTo>
                  <a:cubicBezTo>
                    <a:pt x="539" y="103"/>
                    <a:pt x="541" y="84"/>
                    <a:pt x="522" y="71"/>
                  </a:cubicBezTo>
                  <a:close/>
                  <a:moveTo>
                    <a:pt x="456" y="164"/>
                  </a:moveTo>
                  <a:cubicBezTo>
                    <a:pt x="480" y="160"/>
                    <a:pt x="486" y="142"/>
                    <a:pt x="478" y="125"/>
                  </a:cubicBezTo>
                  <a:cubicBezTo>
                    <a:pt x="463" y="129"/>
                    <a:pt x="453" y="148"/>
                    <a:pt x="456" y="164"/>
                  </a:cubicBezTo>
                  <a:close/>
                  <a:moveTo>
                    <a:pt x="416" y="174"/>
                  </a:moveTo>
                  <a:cubicBezTo>
                    <a:pt x="426" y="174"/>
                    <a:pt x="435" y="173"/>
                    <a:pt x="442" y="165"/>
                  </a:cubicBezTo>
                  <a:cubicBezTo>
                    <a:pt x="448" y="158"/>
                    <a:pt x="448" y="150"/>
                    <a:pt x="448" y="141"/>
                  </a:cubicBezTo>
                  <a:cubicBezTo>
                    <a:pt x="430" y="143"/>
                    <a:pt x="420" y="153"/>
                    <a:pt x="416" y="174"/>
                  </a:cubicBezTo>
                  <a:close/>
                  <a:moveTo>
                    <a:pt x="113" y="124"/>
                  </a:moveTo>
                  <a:cubicBezTo>
                    <a:pt x="103" y="141"/>
                    <a:pt x="115" y="163"/>
                    <a:pt x="134" y="164"/>
                  </a:cubicBezTo>
                  <a:cubicBezTo>
                    <a:pt x="135" y="155"/>
                    <a:pt x="134" y="147"/>
                    <a:pt x="130" y="139"/>
                  </a:cubicBezTo>
                  <a:cubicBezTo>
                    <a:pt x="126" y="132"/>
                    <a:pt x="120" y="128"/>
                    <a:pt x="113" y="124"/>
                  </a:cubicBezTo>
                  <a:close/>
                  <a:moveTo>
                    <a:pt x="532" y="38"/>
                  </a:moveTo>
                  <a:cubicBezTo>
                    <a:pt x="529" y="43"/>
                    <a:pt x="528" y="54"/>
                    <a:pt x="530" y="60"/>
                  </a:cubicBezTo>
                  <a:cubicBezTo>
                    <a:pt x="533" y="69"/>
                    <a:pt x="538" y="75"/>
                    <a:pt x="545" y="81"/>
                  </a:cubicBezTo>
                  <a:cubicBezTo>
                    <a:pt x="558" y="66"/>
                    <a:pt x="551" y="42"/>
                    <a:pt x="532" y="38"/>
                  </a:cubicBezTo>
                  <a:close/>
                  <a:moveTo>
                    <a:pt x="159" y="81"/>
                  </a:moveTo>
                  <a:cubicBezTo>
                    <a:pt x="159" y="84"/>
                    <a:pt x="160" y="86"/>
                    <a:pt x="160" y="88"/>
                  </a:cubicBezTo>
                  <a:cubicBezTo>
                    <a:pt x="161" y="89"/>
                    <a:pt x="160" y="90"/>
                    <a:pt x="160" y="90"/>
                  </a:cubicBezTo>
                  <a:cubicBezTo>
                    <a:pt x="158" y="92"/>
                    <a:pt x="156" y="93"/>
                    <a:pt x="154" y="95"/>
                  </a:cubicBezTo>
                  <a:cubicBezTo>
                    <a:pt x="157" y="95"/>
                    <a:pt x="159" y="95"/>
                    <a:pt x="161" y="96"/>
                  </a:cubicBezTo>
                  <a:cubicBezTo>
                    <a:pt x="162" y="96"/>
                    <a:pt x="163" y="96"/>
                    <a:pt x="164" y="98"/>
                  </a:cubicBezTo>
                  <a:cubicBezTo>
                    <a:pt x="165" y="99"/>
                    <a:pt x="166" y="101"/>
                    <a:pt x="166" y="104"/>
                  </a:cubicBezTo>
                  <a:cubicBezTo>
                    <a:pt x="167" y="101"/>
                    <a:pt x="168" y="99"/>
                    <a:pt x="169" y="97"/>
                  </a:cubicBezTo>
                  <a:cubicBezTo>
                    <a:pt x="170" y="96"/>
                    <a:pt x="170" y="96"/>
                    <a:pt x="172" y="96"/>
                  </a:cubicBezTo>
                  <a:cubicBezTo>
                    <a:pt x="174" y="95"/>
                    <a:pt x="176" y="95"/>
                    <a:pt x="178" y="95"/>
                  </a:cubicBezTo>
                  <a:cubicBezTo>
                    <a:pt x="176" y="93"/>
                    <a:pt x="175" y="92"/>
                    <a:pt x="173" y="90"/>
                  </a:cubicBezTo>
                  <a:cubicBezTo>
                    <a:pt x="172" y="90"/>
                    <a:pt x="172" y="89"/>
                    <a:pt x="172" y="88"/>
                  </a:cubicBezTo>
                  <a:cubicBezTo>
                    <a:pt x="173" y="86"/>
                    <a:pt x="173" y="84"/>
                    <a:pt x="174" y="81"/>
                  </a:cubicBezTo>
                  <a:cubicBezTo>
                    <a:pt x="171" y="82"/>
                    <a:pt x="170" y="84"/>
                    <a:pt x="168" y="85"/>
                  </a:cubicBezTo>
                  <a:cubicBezTo>
                    <a:pt x="167" y="85"/>
                    <a:pt x="166" y="85"/>
                    <a:pt x="165" y="85"/>
                  </a:cubicBezTo>
                  <a:cubicBezTo>
                    <a:pt x="163" y="84"/>
                    <a:pt x="161" y="82"/>
                    <a:pt x="159" y="81"/>
                  </a:cubicBezTo>
                  <a:close/>
                  <a:moveTo>
                    <a:pt x="340" y="95"/>
                  </a:moveTo>
                  <a:cubicBezTo>
                    <a:pt x="338" y="93"/>
                    <a:pt x="336" y="92"/>
                    <a:pt x="335" y="91"/>
                  </a:cubicBezTo>
                  <a:cubicBezTo>
                    <a:pt x="333" y="90"/>
                    <a:pt x="333" y="89"/>
                    <a:pt x="334" y="87"/>
                  </a:cubicBezTo>
                  <a:cubicBezTo>
                    <a:pt x="334" y="85"/>
                    <a:pt x="334" y="83"/>
                    <a:pt x="335" y="81"/>
                  </a:cubicBezTo>
                  <a:cubicBezTo>
                    <a:pt x="333" y="82"/>
                    <a:pt x="331" y="83"/>
                    <a:pt x="329" y="85"/>
                  </a:cubicBezTo>
                  <a:cubicBezTo>
                    <a:pt x="328" y="85"/>
                    <a:pt x="327" y="85"/>
                    <a:pt x="326" y="85"/>
                  </a:cubicBezTo>
                  <a:cubicBezTo>
                    <a:pt x="325" y="83"/>
                    <a:pt x="323" y="82"/>
                    <a:pt x="320" y="81"/>
                  </a:cubicBezTo>
                  <a:cubicBezTo>
                    <a:pt x="321" y="84"/>
                    <a:pt x="321" y="86"/>
                    <a:pt x="322" y="88"/>
                  </a:cubicBezTo>
                  <a:cubicBezTo>
                    <a:pt x="322" y="89"/>
                    <a:pt x="322" y="90"/>
                    <a:pt x="321" y="90"/>
                  </a:cubicBezTo>
                  <a:cubicBezTo>
                    <a:pt x="319" y="92"/>
                    <a:pt x="318" y="93"/>
                    <a:pt x="316" y="95"/>
                  </a:cubicBezTo>
                  <a:cubicBezTo>
                    <a:pt x="318" y="95"/>
                    <a:pt x="320" y="95"/>
                    <a:pt x="323" y="96"/>
                  </a:cubicBezTo>
                  <a:cubicBezTo>
                    <a:pt x="324" y="96"/>
                    <a:pt x="325" y="96"/>
                    <a:pt x="325" y="97"/>
                  </a:cubicBezTo>
                  <a:cubicBezTo>
                    <a:pt x="326" y="99"/>
                    <a:pt x="327" y="101"/>
                    <a:pt x="328" y="104"/>
                  </a:cubicBezTo>
                  <a:cubicBezTo>
                    <a:pt x="329" y="101"/>
                    <a:pt x="330" y="100"/>
                    <a:pt x="330" y="98"/>
                  </a:cubicBezTo>
                  <a:cubicBezTo>
                    <a:pt x="331" y="96"/>
                    <a:pt x="332" y="95"/>
                    <a:pt x="333" y="95"/>
                  </a:cubicBezTo>
                  <a:cubicBezTo>
                    <a:pt x="335" y="96"/>
                    <a:pt x="337" y="95"/>
                    <a:pt x="340" y="95"/>
                  </a:cubicBezTo>
                  <a:close/>
                  <a:moveTo>
                    <a:pt x="399" y="81"/>
                  </a:moveTo>
                  <a:cubicBezTo>
                    <a:pt x="397" y="82"/>
                    <a:pt x="395" y="84"/>
                    <a:pt x="393" y="85"/>
                  </a:cubicBezTo>
                  <a:cubicBezTo>
                    <a:pt x="393" y="85"/>
                    <a:pt x="392" y="85"/>
                    <a:pt x="391" y="85"/>
                  </a:cubicBezTo>
                  <a:cubicBezTo>
                    <a:pt x="389" y="84"/>
                    <a:pt x="387" y="82"/>
                    <a:pt x="385" y="81"/>
                  </a:cubicBezTo>
                  <a:cubicBezTo>
                    <a:pt x="385" y="83"/>
                    <a:pt x="386" y="85"/>
                    <a:pt x="386" y="87"/>
                  </a:cubicBezTo>
                  <a:cubicBezTo>
                    <a:pt x="387" y="89"/>
                    <a:pt x="386" y="90"/>
                    <a:pt x="385" y="91"/>
                  </a:cubicBezTo>
                  <a:cubicBezTo>
                    <a:pt x="384" y="92"/>
                    <a:pt x="382" y="93"/>
                    <a:pt x="380" y="95"/>
                  </a:cubicBezTo>
                  <a:cubicBezTo>
                    <a:pt x="383" y="95"/>
                    <a:pt x="385" y="95"/>
                    <a:pt x="387" y="96"/>
                  </a:cubicBezTo>
                  <a:cubicBezTo>
                    <a:pt x="388" y="96"/>
                    <a:pt x="389" y="96"/>
                    <a:pt x="390" y="97"/>
                  </a:cubicBezTo>
                  <a:cubicBezTo>
                    <a:pt x="390" y="99"/>
                    <a:pt x="391" y="101"/>
                    <a:pt x="392" y="104"/>
                  </a:cubicBezTo>
                  <a:cubicBezTo>
                    <a:pt x="393" y="101"/>
                    <a:pt x="394" y="100"/>
                    <a:pt x="395" y="98"/>
                  </a:cubicBezTo>
                  <a:cubicBezTo>
                    <a:pt x="395" y="96"/>
                    <a:pt x="396" y="95"/>
                    <a:pt x="398" y="95"/>
                  </a:cubicBezTo>
                  <a:cubicBezTo>
                    <a:pt x="400" y="96"/>
                    <a:pt x="402" y="95"/>
                    <a:pt x="404" y="95"/>
                  </a:cubicBezTo>
                  <a:cubicBezTo>
                    <a:pt x="402" y="93"/>
                    <a:pt x="400" y="92"/>
                    <a:pt x="399" y="90"/>
                  </a:cubicBezTo>
                  <a:cubicBezTo>
                    <a:pt x="398" y="90"/>
                    <a:pt x="398" y="89"/>
                    <a:pt x="398" y="88"/>
                  </a:cubicBezTo>
                  <a:cubicBezTo>
                    <a:pt x="398" y="86"/>
                    <a:pt x="399" y="84"/>
                    <a:pt x="399" y="81"/>
                  </a:cubicBezTo>
                  <a:close/>
                  <a:moveTo>
                    <a:pt x="303" y="81"/>
                  </a:moveTo>
                  <a:cubicBezTo>
                    <a:pt x="301" y="82"/>
                    <a:pt x="299" y="83"/>
                    <a:pt x="297" y="85"/>
                  </a:cubicBezTo>
                  <a:cubicBezTo>
                    <a:pt x="296" y="85"/>
                    <a:pt x="295" y="85"/>
                    <a:pt x="294" y="85"/>
                  </a:cubicBezTo>
                  <a:cubicBezTo>
                    <a:pt x="292" y="83"/>
                    <a:pt x="290" y="82"/>
                    <a:pt x="288" y="81"/>
                  </a:cubicBezTo>
                  <a:cubicBezTo>
                    <a:pt x="289" y="84"/>
                    <a:pt x="289" y="86"/>
                    <a:pt x="290" y="88"/>
                  </a:cubicBezTo>
                  <a:cubicBezTo>
                    <a:pt x="290" y="89"/>
                    <a:pt x="290" y="90"/>
                    <a:pt x="289" y="90"/>
                  </a:cubicBezTo>
                  <a:cubicBezTo>
                    <a:pt x="287" y="92"/>
                    <a:pt x="286" y="93"/>
                    <a:pt x="284" y="95"/>
                  </a:cubicBezTo>
                  <a:cubicBezTo>
                    <a:pt x="286" y="95"/>
                    <a:pt x="288" y="96"/>
                    <a:pt x="290" y="95"/>
                  </a:cubicBezTo>
                  <a:cubicBezTo>
                    <a:pt x="292" y="95"/>
                    <a:pt x="292" y="96"/>
                    <a:pt x="293" y="98"/>
                  </a:cubicBezTo>
                  <a:cubicBezTo>
                    <a:pt x="294" y="100"/>
                    <a:pt x="295" y="101"/>
                    <a:pt x="295" y="104"/>
                  </a:cubicBezTo>
                  <a:cubicBezTo>
                    <a:pt x="296" y="101"/>
                    <a:pt x="297" y="99"/>
                    <a:pt x="298" y="97"/>
                  </a:cubicBezTo>
                  <a:cubicBezTo>
                    <a:pt x="299" y="96"/>
                    <a:pt x="299" y="96"/>
                    <a:pt x="300" y="96"/>
                  </a:cubicBezTo>
                  <a:cubicBezTo>
                    <a:pt x="303" y="95"/>
                    <a:pt x="305" y="95"/>
                    <a:pt x="307" y="95"/>
                  </a:cubicBezTo>
                  <a:cubicBezTo>
                    <a:pt x="305" y="93"/>
                    <a:pt x="304" y="92"/>
                    <a:pt x="302" y="90"/>
                  </a:cubicBezTo>
                  <a:cubicBezTo>
                    <a:pt x="301" y="90"/>
                    <a:pt x="301" y="89"/>
                    <a:pt x="301" y="88"/>
                  </a:cubicBezTo>
                  <a:cubicBezTo>
                    <a:pt x="302" y="86"/>
                    <a:pt x="302" y="84"/>
                    <a:pt x="303" y="81"/>
                  </a:cubicBezTo>
                  <a:close/>
                  <a:moveTo>
                    <a:pt x="445" y="95"/>
                  </a:moveTo>
                  <a:cubicBezTo>
                    <a:pt x="447" y="95"/>
                    <a:pt x="449" y="96"/>
                    <a:pt x="451" y="95"/>
                  </a:cubicBezTo>
                  <a:cubicBezTo>
                    <a:pt x="453" y="95"/>
                    <a:pt x="454" y="96"/>
                    <a:pt x="454" y="98"/>
                  </a:cubicBezTo>
                  <a:cubicBezTo>
                    <a:pt x="455" y="100"/>
                    <a:pt x="456" y="101"/>
                    <a:pt x="457" y="104"/>
                  </a:cubicBezTo>
                  <a:cubicBezTo>
                    <a:pt x="458" y="101"/>
                    <a:pt x="459" y="99"/>
                    <a:pt x="459" y="97"/>
                  </a:cubicBezTo>
                  <a:cubicBezTo>
                    <a:pt x="460" y="96"/>
                    <a:pt x="460" y="96"/>
                    <a:pt x="462" y="96"/>
                  </a:cubicBezTo>
                  <a:cubicBezTo>
                    <a:pt x="464" y="95"/>
                    <a:pt x="466" y="95"/>
                    <a:pt x="468" y="95"/>
                  </a:cubicBezTo>
                  <a:cubicBezTo>
                    <a:pt x="466" y="93"/>
                    <a:pt x="465" y="92"/>
                    <a:pt x="463" y="90"/>
                  </a:cubicBezTo>
                  <a:cubicBezTo>
                    <a:pt x="463" y="90"/>
                    <a:pt x="462" y="89"/>
                    <a:pt x="462" y="88"/>
                  </a:cubicBezTo>
                  <a:cubicBezTo>
                    <a:pt x="463" y="86"/>
                    <a:pt x="463" y="84"/>
                    <a:pt x="464" y="81"/>
                  </a:cubicBezTo>
                  <a:cubicBezTo>
                    <a:pt x="462" y="82"/>
                    <a:pt x="460" y="83"/>
                    <a:pt x="458" y="85"/>
                  </a:cubicBezTo>
                  <a:cubicBezTo>
                    <a:pt x="457" y="85"/>
                    <a:pt x="456" y="85"/>
                    <a:pt x="455" y="85"/>
                  </a:cubicBezTo>
                  <a:cubicBezTo>
                    <a:pt x="453" y="83"/>
                    <a:pt x="452" y="82"/>
                    <a:pt x="449" y="81"/>
                  </a:cubicBezTo>
                  <a:cubicBezTo>
                    <a:pt x="450" y="84"/>
                    <a:pt x="450" y="86"/>
                    <a:pt x="451" y="88"/>
                  </a:cubicBezTo>
                  <a:cubicBezTo>
                    <a:pt x="451" y="89"/>
                    <a:pt x="451" y="90"/>
                    <a:pt x="450" y="90"/>
                  </a:cubicBezTo>
                  <a:cubicBezTo>
                    <a:pt x="448" y="92"/>
                    <a:pt x="447" y="93"/>
                    <a:pt x="445" y="95"/>
                  </a:cubicBezTo>
                  <a:close/>
                  <a:moveTo>
                    <a:pt x="424" y="104"/>
                  </a:moveTo>
                  <a:cubicBezTo>
                    <a:pt x="425" y="101"/>
                    <a:pt x="426" y="100"/>
                    <a:pt x="427" y="98"/>
                  </a:cubicBezTo>
                  <a:cubicBezTo>
                    <a:pt x="427" y="96"/>
                    <a:pt x="428" y="95"/>
                    <a:pt x="430" y="95"/>
                  </a:cubicBezTo>
                  <a:cubicBezTo>
                    <a:pt x="432" y="96"/>
                    <a:pt x="434" y="95"/>
                    <a:pt x="436" y="95"/>
                  </a:cubicBezTo>
                  <a:cubicBezTo>
                    <a:pt x="434" y="93"/>
                    <a:pt x="433" y="92"/>
                    <a:pt x="431" y="90"/>
                  </a:cubicBezTo>
                  <a:cubicBezTo>
                    <a:pt x="430" y="90"/>
                    <a:pt x="430" y="89"/>
                    <a:pt x="430" y="88"/>
                  </a:cubicBezTo>
                  <a:cubicBezTo>
                    <a:pt x="431" y="86"/>
                    <a:pt x="431" y="84"/>
                    <a:pt x="432" y="81"/>
                  </a:cubicBezTo>
                  <a:cubicBezTo>
                    <a:pt x="429" y="82"/>
                    <a:pt x="428" y="84"/>
                    <a:pt x="426" y="85"/>
                  </a:cubicBezTo>
                  <a:cubicBezTo>
                    <a:pt x="425" y="85"/>
                    <a:pt x="424" y="85"/>
                    <a:pt x="423" y="85"/>
                  </a:cubicBezTo>
                  <a:cubicBezTo>
                    <a:pt x="421" y="84"/>
                    <a:pt x="419" y="82"/>
                    <a:pt x="417" y="81"/>
                  </a:cubicBezTo>
                  <a:cubicBezTo>
                    <a:pt x="418" y="83"/>
                    <a:pt x="418" y="85"/>
                    <a:pt x="418" y="87"/>
                  </a:cubicBezTo>
                  <a:cubicBezTo>
                    <a:pt x="419" y="89"/>
                    <a:pt x="419" y="90"/>
                    <a:pt x="417" y="91"/>
                  </a:cubicBezTo>
                  <a:cubicBezTo>
                    <a:pt x="416" y="92"/>
                    <a:pt x="414" y="93"/>
                    <a:pt x="413" y="95"/>
                  </a:cubicBezTo>
                  <a:cubicBezTo>
                    <a:pt x="415" y="95"/>
                    <a:pt x="417" y="95"/>
                    <a:pt x="419" y="95"/>
                  </a:cubicBezTo>
                  <a:cubicBezTo>
                    <a:pt x="421" y="96"/>
                    <a:pt x="421" y="96"/>
                    <a:pt x="422" y="98"/>
                  </a:cubicBezTo>
                  <a:cubicBezTo>
                    <a:pt x="423" y="99"/>
                    <a:pt x="423" y="101"/>
                    <a:pt x="424" y="104"/>
                  </a:cubicBezTo>
                  <a:close/>
                  <a:moveTo>
                    <a:pt x="211" y="95"/>
                  </a:moveTo>
                  <a:cubicBezTo>
                    <a:pt x="209" y="93"/>
                    <a:pt x="207" y="92"/>
                    <a:pt x="205" y="90"/>
                  </a:cubicBezTo>
                  <a:cubicBezTo>
                    <a:pt x="204" y="90"/>
                    <a:pt x="204" y="89"/>
                    <a:pt x="204" y="88"/>
                  </a:cubicBezTo>
                  <a:cubicBezTo>
                    <a:pt x="205" y="86"/>
                    <a:pt x="205" y="84"/>
                    <a:pt x="206" y="81"/>
                  </a:cubicBezTo>
                  <a:cubicBezTo>
                    <a:pt x="204" y="82"/>
                    <a:pt x="202" y="84"/>
                    <a:pt x="200" y="85"/>
                  </a:cubicBezTo>
                  <a:cubicBezTo>
                    <a:pt x="199" y="85"/>
                    <a:pt x="198" y="85"/>
                    <a:pt x="198" y="85"/>
                  </a:cubicBezTo>
                  <a:cubicBezTo>
                    <a:pt x="196" y="84"/>
                    <a:pt x="194" y="82"/>
                    <a:pt x="191" y="81"/>
                  </a:cubicBezTo>
                  <a:cubicBezTo>
                    <a:pt x="192" y="84"/>
                    <a:pt x="192" y="86"/>
                    <a:pt x="193" y="88"/>
                  </a:cubicBezTo>
                  <a:cubicBezTo>
                    <a:pt x="193" y="89"/>
                    <a:pt x="193" y="90"/>
                    <a:pt x="192" y="90"/>
                  </a:cubicBezTo>
                  <a:cubicBezTo>
                    <a:pt x="190" y="92"/>
                    <a:pt x="189" y="93"/>
                    <a:pt x="187" y="95"/>
                  </a:cubicBezTo>
                  <a:cubicBezTo>
                    <a:pt x="190" y="95"/>
                    <a:pt x="192" y="95"/>
                    <a:pt x="194" y="96"/>
                  </a:cubicBezTo>
                  <a:cubicBezTo>
                    <a:pt x="195" y="96"/>
                    <a:pt x="196" y="96"/>
                    <a:pt x="196" y="97"/>
                  </a:cubicBezTo>
                  <a:cubicBezTo>
                    <a:pt x="197" y="99"/>
                    <a:pt x="198" y="101"/>
                    <a:pt x="199" y="104"/>
                  </a:cubicBezTo>
                  <a:cubicBezTo>
                    <a:pt x="200" y="101"/>
                    <a:pt x="201" y="99"/>
                    <a:pt x="201" y="97"/>
                  </a:cubicBezTo>
                  <a:cubicBezTo>
                    <a:pt x="202" y="96"/>
                    <a:pt x="203" y="96"/>
                    <a:pt x="204" y="96"/>
                  </a:cubicBezTo>
                  <a:cubicBezTo>
                    <a:pt x="206" y="95"/>
                    <a:pt x="208" y="95"/>
                    <a:pt x="211" y="95"/>
                  </a:cubicBezTo>
                  <a:close/>
                  <a:moveTo>
                    <a:pt x="372" y="95"/>
                  </a:moveTo>
                  <a:cubicBezTo>
                    <a:pt x="370" y="93"/>
                    <a:pt x="368" y="92"/>
                    <a:pt x="367" y="91"/>
                  </a:cubicBezTo>
                  <a:cubicBezTo>
                    <a:pt x="366" y="90"/>
                    <a:pt x="365" y="89"/>
                    <a:pt x="366" y="88"/>
                  </a:cubicBezTo>
                  <a:cubicBezTo>
                    <a:pt x="366" y="86"/>
                    <a:pt x="367" y="84"/>
                    <a:pt x="367" y="81"/>
                  </a:cubicBezTo>
                  <a:cubicBezTo>
                    <a:pt x="365" y="82"/>
                    <a:pt x="363" y="83"/>
                    <a:pt x="361" y="85"/>
                  </a:cubicBezTo>
                  <a:cubicBezTo>
                    <a:pt x="360" y="85"/>
                    <a:pt x="360" y="85"/>
                    <a:pt x="359" y="85"/>
                  </a:cubicBezTo>
                  <a:cubicBezTo>
                    <a:pt x="357" y="83"/>
                    <a:pt x="355" y="82"/>
                    <a:pt x="353" y="81"/>
                  </a:cubicBezTo>
                  <a:cubicBezTo>
                    <a:pt x="353" y="84"/>
                    <a:pt x="354" y="86"/>
                    <a:pt x="354" y="88"/>
                  </a:cubicBezTo>
                  <a:cubicBezTo>
                    <a:pt x="354" y="89"/>
                    <a:pt x="354" y="90"/>
                    <a:pt x="353" y="90"/>
                  </a:cubicBezTo>
                  <a:cubicBezTo>
                    <a:pt x="352" y="92"/>
                    <a:pt x="350" y="93"/>
                    <a:pt x="348" y="95"/>
                  </a:cubicBezTo>
                  <a:cubicBezTo>
                    <a:pt x="351" y="95"/>
                    <a:pt x="353" y="95"/>
                    <a:pt x="355" y="96"/>
                  </a:cubicBezTo>
                  <a:cubicBezTo>
                    <a:pt x="356" y="96"/>
                    <a:pt x="357" y="96"/>
                    <a:pt x="357" y="97"/>
                  </a:cubicBezTo>
                  <a:cubicBezTo>
                    <a:pt x="358" y="99"/>
                    <a:pt x="359" y="101"/>
                    <a:pt x="360" y="104"/>
                  </a:cubicBezTo>
                  <a:cubicBezTo>
                    <a:pt x="361" y="101"/>
                    <a:pt x="362" y="100"/>
                    <a:pt x="362" y="98"/>
                  </a:cubicBezTo>
                  <a:cubicBezTo>
                    <a:pt x="363" y="96"/>
                    <a:pt x="364" y="95"/>
                    <a:pt x="365" y="95"/>
                  </a:cubicBezTo>
                  <a:cubicBezTo>
                    <a:pt x="367" y="96"/>
                    <a:pt x="369" y="95"/>
                    <a:pt x="372" y="95"/>
                  </a:cubicBezTo>
                  <a:close/>
                  <a:moveTo>
                    <a:pt x="251" y="95"/>
                  </a:moveTo>
                  <a:cubicBezTo>
                    <a:pt x="254" y="95"/>
                    <a:pt x="256" y="95"/>
                    <a:pt x="258" y="96"/>
                  </a:cubicBezTo>
                  <a:cubicBezTo>
                    <a:pt x="259" y="96"/>
                    <a:pt x="260" y="96"/>
                    <a:pt x="260" y="97"/>
                  </a:cubicBezTo>
                  <a:cubicBezTo>
                    <a:pt x="261" y="99"/>
                    <a:pt x="262" y="101"/>
                    <a:pt x="263" y="104"/>
                  </a:cubicBezTo>
                  <a:cubicBezTo>
                    <a:pt x="264" y="101"/>
                    <a:pt x="265" y="99"/>
                    <a:pt x="266" y="98"/>
                  </a:cubicBezTo>
                  <a:cubicBezTo>
                    <a:pt x="266" y="96"/>
                    <a:pt x="267" y="95"/>
                    <a:pt x="269" y="95"/>
                  </a:cubicBezTo>
                  <a:cubicBezTo>
                    <a:pt x="271" y="95"/>
                    <a:pt x="273" y="95"/>
                    <a:pt x="275" y="95"/>
                  </a:cubicBezTo>
                  <a:cubicBezTo>
                    <a:pt x="273" y="93"/>
                    <a:pt x="272" y="92"/>
                    <a:pt x="270" y="91"/>
                  </a:cubicBezTo>
                  <a:cubicBezTo>
                    <a:pt x="269" y="90"/>
                    <a:pt x="269" y="89"/>
                    <a:pt x="269" y="88"/>
                  </a:cubicBezTo>
                  <a:cubicBezTo>
                    <a:pt x="270" y="86"/>
                    <a:pt x="270" y="83"/>
                    <a:pt x="271" y="81"/>
                  </a:cubicBezTo>
                  <a:cubicBezTo>
                    <a:pt x="268" y="82"/>
                    <a:pt x="266" y="83"/>
                    <a:pt x="265" y="85"/>
                  </a:cubicBezTo>
                  <a:cubicBezTo>
                    <a:pt x="264" y="85"/>
                    <a:pt x="263" y="85"/>
                    <a:pt x="262" y="85"/>
                  </a:cubicBezTo>
                  <a:cubicBezTo>
                    <a:pt x="260" y="83"/>
                    <a:pt x="258" y="82"/>
                    <a:pt x="256" y="81"/>
                  </a:cubicBezTo>
                  <a:cubicBezTo>
                    <a:pt x="256" y="84"/>
                    <a:pt x="257" y="86"/>
                    <a:pt x="257" y="88"/>
                  </a:cubicBezTo>
                  <a:cubicBezTo>
                    <a:pt x="258" y="89"/>
                    <a:pt x="257" y="90"/>
                    <a:pt x="257" y="90"/>
                  </a:cubicBezTo>
                  <a:cubicBezTo>
                    <a:pt x="255" y="92"/>
                    <a:pt x="253" y="93"/>
                    <a:pt x="251" y="95"/>
                  </a:cubicBezTo>
                  <a:close/>
                  <a:moveTo>
                    <a:pt x="243" y="95"/>
                  </a:moveTo>
                  <a:cubicBezTo>
                    <a:pt x="241" y="93"/>
                    <a:pt x="239" y="92"/>
                    <a:pt x="238" y="90"/>
                  </a:cubicBezTo>
                  <a:cubicBezTo>
                    <a:pt x="237" y="90"/>
                    <a:pt x="236" y="89"/>
                    <a:pt x="237" y="88"/>
                  </a:cubicBezTo>
                  <a:cubicBezTo>
                    <a:pt x="237" y="86"/>
                    <a:pt x="238" y="84"/>
                    <a:pt x="238" y="81"/>
                  </a:cubicBezTo>
                  <a:cubicBezTo>
                    <a:pt x="236" y="82"/>
                    <a:pt x="235" y="83"/>
                    <a:pt x="233" y="84"/>
                  </a:cubicBezTo>
                  <a:cubicBezTo>
                    <a:pt x="232" y="85"/>
                    <a:pt x="230" y="85"/>
                    <a:pt x="229" y="84"/>
                  </a:cubicBezTo>
                  <a:cubicBezTo>
                    <a:pt x="227" y="83"/>
                    <a:pt x="226" y="82"/>
                    <a:pt x="224" y="81"/>
                  </a:cubicBezTo>
                  <a:cubicBezTo>
                    <a:pt x="224" y="83"/>
                    <a:pt x="224" y="85"/>
                    <a:pt x="225" y="87"/>
                  </a:cubicBezTo>
                  <a:cubicBezTo>
                    <a:pt x="226" y="89"/>
                    <a:pt x="225" y="90"/>
                    <a:pt x="224" y="91"/>
                  </a:cubicBezTo>
                  <a:cubicBezTo>
                    <a:pt x="222" y="92"/>
                    <a:pt x="221" y="93"/>
                    <a:pt x="219" y="95"/>
                  </a:cubicBezTo>
                  <a:cubicBezTo>
                    <a:pt x="222" y="95"/>
                    <a:pt x="224" y="95"/>
                    <a:pt x="226" y="96"/>
                  </a:cubicBezTo>
                  <a:cubicBezTo>
                    <a:pt x="227" y="96"/>
                    <a:pt x="228" y="96"/>
                    <a:pt x="228" y="97"/>
                  </a:cubicBezTo>
                  <a:cubicBezTo>
                    <a:pt x="229" y="99"/>
                    <a:pt x="230" y="101"/>
                    <a:pt x="231" y="104"/>
                  </a:cubicBezTo>
                  <a:cubicBezTo>
                    <a:pt x="232" y="101"/>
                    <a:pt x="233" y="99"/>
                    <a:pt x="234" y="97"/>
                  </a:cubicBezTo>
                  <a:cubicBezTo>
                    <a:pt x="234" y="96"/>
                    <a:pt x="235" y="96"/>
                    <a:pt x="236" y="96"/>
                  </a:cubicBezTo>
                  <a:cubicBezTo>
                    <a:pt x="238" y="95"/>
                    <a:pt x="240" y="95"/>
                    <a:pt x="243" y="95"/>
                  </a:cubicBezTo>
                  <a:close/>
                  <a:moveTo>
                    <a:pt x="127" y="81"/>
                  </a:moveTo>
                  <a:cubicBezTo>
                    <a:pt x="127" y="84"/>
                    <a:pt x="128" y="86"/>
                    <a:pt x="128" y="88"/>
                  </a:cubicBezTo>
                  <a:cubicBezTo>
                    <a:pt x="128" y="89"/>
                    <a:pt x="128" y="90"/>
                    <a:pt x="127" y="90"/>
                  </a:cubicBezTo>
                  <a:cubicBezTo>
                    <a:pt x="126" y="92"/>
                    <a:pt x="124" y="93"/>
                    <a:pt x="122" y="95"/>
                  </a:cubicBezTo>
                  <a:cubicBezTo>
                    <a:pt x="125" y="95"/>
                    <a:pt x="127" y="95"/>
                    <a:pt x="129" y="96"/>
                  </a:cubicBezTo>
                  <a:cubicBezTo>
                    <a:pt x="130" y="96"/>
                    <a:pt x="131" y="96"/>
                    <a:pt x="131" y="97"/>
                  </a:cubicBezTo>
                  <a:cubicBezTo>
                    <a:pt x="132" y="99"/>
                    <a:pt x="133" y="101"/>
                    <a:pt x="134" y="104"/>
                  </a:cubicBezTo>
                  <a:cubicBezTo>
                    <a:pt x="135" y="101"/>
                    <a:pt x="136" y="99"/>
                    <a:pt x="136" y="97"/>
                  </a:cubicBezTo>
                  <a:cubicBezTo>
                    <a:pt x="137" y="96"/>
                    <a:pt x="138" y="96"/>
                    <a:pt x="139" y="96"/>
                  </a:cubicBezTo>
                  <a:cubicBezTo>
                    <a:pt x="141" y="95"/>
                    <a:pt x="143" y="95"/>
                    <a:pt x="146" y="95"/>
                  </a:cubicBezTo>
                  <a:cubicBezTo>
                    <a:pt x="144" y="93"/>
                    <a:pt x="142" y="92"/>
                    <a:pt x="141" y="91"/>
                  </a:cubicBezTo>
                  <a:cubicBezTo>
                    <a:pt x="140" y="90"/>
                    <a:pt x="139" y="89"/>
                    <a:pt x="140" y="88"/>
                  </a:cubicBezTo>
                  <a:cubicBezTo>
                    <a:pt x="140" y="86"/>
                    <a:pt x="141" y="83"/>
                    <a:pt x="141" y="81"/>
                  </a:cubicBezTo>
                  <a:cubicBezTo>
                    <a:pt x="139" y="82"/>
                    <a:pt x="137" y="83"/>
                    <a:pt x="135" y="85"/>
                  </a:cubicBezTo>
                  <a:cubicBezTo>
                    <a:pt x="134" y="85"/>
                    <a:pt x="133" y="85"/>
                    <a:pt x="132" y="85"/>
                  </a:cubicBezTo>
                  <a:cubicBezTo>
                    <a:pt x="131" y="83"/>
                    <a:pt x="129" y="82"/>
                    <a:pt x="127" y="8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9" name="Freeform 6"/>
            <p:cNvSpPr/>
            <p:nvPr/>
          </p:nvSpPr>
          <p:spPr bwMode="auto">
            <a:xfrm>
              <a:off x="732155" y="515938"/>
              <a:ext cx="958850" cy="511175"/>
            </a:xfrm>
            <a:custGeom>
              <a:avLst/>
              <a:gdLst>
                <a:gd name="T0" fmla="*/ 267 w 512"/>
                <a:gd name="T1" fmla="*/ 0 h 273"/>
                <a:gd name="T2" fmla="*/ 276 w 512"/>
                <a:gd name="T3" fmla="*/ 1 h 273"/>
                <a:gd name="T4" fmla="*/ 414 w 512"/>
                <a:gd name="T5" fmla="*/ 55 h 273"/>
                <a:gd name="T6" fmla="*/ 451 w 512"/>
                <a:gd name="T7" fmla="*/ 90 h 273"/>
                <a:gd name="T8" fmla="*/ 507 w 512"/>
                <a:gd name="T9" fmla="*/ 206 h 273"/>
                <a:gd name="T10" fmla="*/ 511 w 512"/>
                <a:gd name="T11" fmla="*/ 272 h 273"/>
                <a:gd name="T12" fmla="*/ 511 w 512"/>
                <a:gd name="T13" fmla="*/ 273 h 273"/>
                <a:gd name="T14" fmla="*/ 490 w 512"/>
                <a:gd name="T15" fmla="*/ 273 h 273"/>
                <a:gd name="T16" fmla="*/ 401 w 512"/>
                <a:gd name="T17" fmla="*/ 72 h 273"/>
                <a:gd name="T18" fmla="*/ 245 w 512"/>
                <a:gd name="T19" fmla="*/ 22 h 273"/>
                <a:gd name="T20" fmla="*/ 82 w 512"/>
                <a:gd name="T21" fmla="*/ 101 h 273"/>
                <a:gd name="T22" fmla="*/ 25 w 512"/>
                <a:gd name="T23" fmla="*/ 273 h 273"/>
                <a:gd name="T24" fmla="*/ 4 w 512"/>
                <a:gd name="T25" fmla="*/ 273 h 273"/>
                <a:gd name="T26" fmla="*/ 3 w 512"/>
                <a:gd name="T27" fmla="*/ 270 h 273"/>
                <a:gd name="T28" fmla="*/ 55 w 512"/>
                <a:gd name="T29" fmla="*/ 101 h 273"/>
                <a:gd name="T30" fmla="*/ 124 w 512"/>
                <a:gd name="T31" fmla="*/ 38 h 273"/>
                <a:gd name="T32" fmla="*/ 219 w 512"/>
                <a:gd name="T33" fmla="*/ 3 h 273"/>
                <a:gd name="T34" fmla="*/ 245 w 512"/>
                <a:gd name="T35" fmla="*/ 1 h 273"/>
                <a:gd name="T36" fmla="*/ 247 w 512"/>
                <a:gd name="T37" fmla="*/ 0 h 273"/>
                <a:gd name="T38" fmla="*/ 267 w 512"/>
                <a:gd name="T39" fmla="*/ 0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12" h="273">
                  <a:moveTo>
                    <a:pt x="267" y="0"/>
                  </a:moveTo>
                  <a:cubicBezTo>
                    <a:pt x="270" y="1"/>
                    <a:pt x="273" y="1"/>
                    <a:pt x="276" y="1"/>
                  </a:cubicBezTo>
                  <a:cubicBezTo>
                    <a:pt x="328" y="5"/>
                    <a:pt x="374" y="23"/>
                    <a:pt x="414" y="55"/>
                  </a:cubicBezTo>
                  <a:cubicBezTo>
                    <a:pt x="428" y="65"/>
                    <a:pt x="440" y="77"/>
                    <a:pt x="451" y="90"/>
                  </a:cubicBezTo>
                  <a:cubicBezTo>
                    <a:pt x="480" y="123"/>
                    <a:pt x="498" y="162"/>
                    <a:pt x="507" y="206"/>
                  </a:cubicBezTo>
                  <a:cubicBezTo>
                    <a:pt x="511" y="228"/>
                    <a:pt x="512" y="250"/>
                    <a:pt x="511" y="272"/>
                  </a:cubicBezTo>
                  <a:cubicBezTo>
                    <a:pt x="511" y="272"/>
                    <a:pt x="511" y="272"/>
                    <a:pt x="511" y="273"/>
                  </a:cubicBezTo>
                  <a:cubicBezTo>
                    <a:pt x="504" y="273"/>
                    <a:pt x="497" y="273"/>
                    <a:pt x="490" y="273"/>
                  </a:cubicBezTo>
                  <a:cubicBezTo>
                    <a:pt x="494" y="191"/>
                    <a:pt x="465" y="123"/>
                    <a:pt x="401" y="72"/>
                  </a:cubicBezTo>
                  <a:cubicBezTo>
                    <a:pt x="356" y="35"/>
                    <a:pt x="303" y="19"/>
                    <a:pt x="245" y="22"/>
                  </a:cubicBezTo>
                  <a:cubicBezTo>
                    <a:pt x="180" y="25"/>
                    <a:pt x="125" y="52"/>
                    <a:pt x="82" y="101"/>
                  </a:cubicBezTo>
                  <a:cubicBezTo>
                    <a:pt x="39" y="150"/>
                    <a:pt x="21" y="208"/>
                    <a:pt x="25" y="273"/>
                  </a:cubicBezTo>
                  <a:cubicBezTo>
                    <a:pt x="18" y="273"/>
                    <a:pt x="11" y="273"/>
                    <a:pt x="4" y="273"/>
                  </a:cubicBezTo>
                  <a:cubicBezTo>
                    <a:pt x="4" y="272"/>
                    <a:pt x="3" y="271"/>
                    <a:pt x="3" y="270"/>
                  </a:cubicBezTo>
                  <a:cubicBezTo>
                    <a:pt x="0" y="208"/>
                    <a:pt x="17" y="151"/>
                    <a:pt x="55" y="101"/>
                  </a:cubicBezTo>
                  <a:cubicBezTo>
                    <a:pt x="74" y="75"/>
                    <a:pt x="97" y="54"/>
                    <a:pt x="124" y="38"/>
                  </a:cubicBezTo>
                  <a:cubicBezTo>
                    <a:pt x="153" y="20"/>
                    <a:pt x="185" y="8"/>
                    <a:pt x="219" y="3"/>
                  </a:cubicBezTo>
                  <a:cubicBezTo>
                    <a:pt x="228" y="2"/>
                    <a:pt x="236" y="2"/>
                    <a:pt x="245" y="1"/>
                  </a:cubicBezTo>
                  <a:cubicBezTo>
                    <a:pt x="245" y="1"/>
                    <a:pt x="246" y="0"/>
                    <a:pt x="247" y="0"/>
                  </a:cubicBezTo>
                  <a:cubicBezTo>
                    <a:pt x="254" y="0"/>
                    <a:pt x="261" y="0"/>
                    <a:pt x="26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0" name="Freeform 7"/>
            <p:cNvSpPr/>
            <p:nvPr/>
          </p:nvSpPr>
          <p:spPr bwMode="auto">
            <a:xfrm>
              <a:off x="1122680" y="1431925"/>
              <a:ext cx="182562" cy="173038"/>
            </a:xfrm>
            <a:custGeom>
              <a:avLst/>
              <a:gdLst>
                <a:gd name="T0" fmla="*/ 18 w 97"/>
                <a:gd name="T1" fmla="*/ 92 h 92"/>
                <a:gd name="T2" fmla="*/ 25 w 97"/>
                <a:gd name="T3" fmla="*/ 70 h 92"/>
                <a:gd name="T4" fmla="*/ 29 w 97"/>
                <a:gd name="T5" fmla="*/ 59 h 92"/>
                <a:gd name="T6" fmla="*/ 28 w 97"/>
                <a:gd name="T7" fmla="*/ 56 h 92"/>
                <a:gd name="T8" fmla="*/ 2 w 97"/>
                <a:gd name="T9" fmla="*/ 37 h 92"/>
                <a:gd name="T10" fmla="*/ 0 w 97"/>
                <a:gd name="T11" fmla="*/ 35 h 92"/>
                <a:gd name="T12" fmla="*/ 2 w 97"/>
                <a:gd name="T13" fmla="*/ 35 h 92"/>
                <a:gd name="T14" fmla="*/ 34 w 97"/>
                <a:gd name="T15" fmla="*/ 35 h 92"/>
                <a:gd name="T16" fmla="*/ 37 w 97"/>
                <a:gd name="T17" fmla="*/ 33 h 92"/>
                <a:gd name="T18" fmla="*/ 47 w 97"/>
                <a:gd name="T19" fmla="*/ 2 h 92"/>
                <a:gd name="T20" fmla="*/ 48 w 97"/>
                <a:gd name="T21" fmla="*/ 0 h 92"/>
                <a:gd name="T22" fmla="*/ 52 w 97"/>
                <a:gd name="T23" fmla="*/ 11 h 92"/>
                <a:gd name="T24" fmla="*/ 59 w 97"/>
                <a:gd name="T25" fmla="*/ 33 h 92"/>
                <a:gd name="T26" fmla="*/ 62 w 97"/>
                <a:gd name="T27" fmla="*/ 35 h 92"/>
                <a:gd name="T28" fmla="*/ 94 w 97"/>
                <a:gd name="T29" fmla="*/ 35 h 92"/>
                <a:gd name="T30" fmla="*/ 97 w 97"/>
                <a:gd name="T31" fmla="*/ 35 h 92"/>
                <a:gd name="T32" fmla="*/ 95 w 97"/>
                <a:gd name="T33" fmla="*/ 37 h 92"/>
                <a:gd name="T34" fmla="*/ 68 w 97"/>
                <a:gd name="T35" fmla="*/ 56 h 92"/>
                <a:gd name="T36" fmla="*/ 67 w 97"/>
                <a:gd name="T37" fmla="*/ 59 h 92"/>
                <a:gd name="T38" fmla="*/ 77 w 97"/>
                <a:gd name="T39" fmla="*/ 90 h 92"/>
                <a:gd name="T40" fmla="*/ 78 w 97"/>
                <a:gd name="T41" fmla="*/ 92 h 92"/>
                <a:gd name="T42" fmla="*/ 76 w 97"/>
                <a:gd name="T43" fmla="*/ 91 h 92"/>
                <a:gd name="T44" fmla="*/ 50 w 97"/>
                <a:gd name="T45" fmla="*/ 72 h 92"/>
                <a:gd name="T46" fmla="*/ 47 w 97"/>
                <a:gd name="T47" fmla="*/ 72 h 92"/>
                <a:gd name="T48" fmla="*/ 21 w 97"/>
                <a:gd name="T49" fmla="*/ 91 h 92"/>
                <a:gd name="T50" fmla="*/ 18 w 97"/>
                <a:gd name="T51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7" h="92">
                  <a:moveTo>
                    <a:pt x="18" y="92"/>
                  </a:moveTo>
                  <a:cubicBezTo>
                    <a:pt x="21" y="85"/>
                    <a:pt x="23" y="77"/>
                    <a:pt x="25" y="70"/>
                  </a:cubicBezTo>
                  <a:cubicBezTo>
                    <a:pt x="26" y="66"/>
                    <a:pt x="28" y="62"/>
                    <a:pt x="29" y="59"/>
                  </a:cubicBezTo>
                  <a:cubicBezTo>
                    <a:pt x="29" y="57"/>
                    <a:pt x="29" y="57"/>
                    <a:pt x="28" y="56"/>
                  </a:cubicBezTo>
                  <a:cubicBezTo>
                    <a:pt x="19" y="50"/>
                    <a:pt x="11" y="43"/>
                    <a:pt x="2" y="37"/>
                  </a:cubicBezTo>
                  <a:cubicBezTo>
                    <a:pt x="1" y="37"/>
                    <a:pt x="1" y="36"/>
                    <a:pt x="0" y="35"/>
                  </a:cubicBezTo>
                  <a:cubicBezTo>
                    <a:pt x="1" y="35"/>
                    <a:pt x="1" y="35"/>
                    <a:pt x="2" y="35"/>
                  </a:cubicBezTo>
                  <a:cubicBezTo>
                    <a:pt x="13" y="35"/>
                    <a:pt x="24" y="35"/>
                    <a:pt x="34" y="35"/>
                  </a:cubicBezTo>
                  <a:cubicBezTo>
                    <a:pt x="36" y="35"/>
                    <a:pt x="37" y="35"/>
                    <a:pt x="37" y="33"/>
                  </a:cubicBezTo>
                  <a:cubicBezTo>
                    <a:pt x="41" y="23"/>
                    <a:pt x="44" y="13"/>
                    <a:pt x="47" y="2"/>
                  </a:cubicBezTo>
                  <a:cubicBezTo>
                    <a:pt x="47" y="2"/>
                    <a:pt x="48" y="1"/>
                    <a:pt x="48" y="0"/>
                  </a:cubicBezTo>
                  <a:cubicBezTo>
                    <a:pt x="49" y="4"/>
                    <a:pt x="51" y="8"/>
                    <a:pt x="52" y="11"/>
                  </a:cubicBezTo>
                  <a:cubicBezTo>
                    <a:pt x="54" y="19"/>
                    <a:pt x="57" y="26"/>
                    <a:pt x="59" y="33"/>
                  </a:cubicBezTo>
                  <a:cubicBezTo>
                    <a:pt x="59" y="35"/>
                    <a:pt x="60" y="35"/>
                    <a:pt x="62" y="35"/>
                  </a:cubicBezTo>
                  <a:cubicBezTo>
                    <a:pt x="72" y="35"/>
                    <a:pt x="83" y="35"/>
                    <a:pt x="94" y="35"/>
                  </a:cubicBezTo>
                  <a:cubicBezTo>
                    <a:pt x="95" y="35"/>
                    <a:pt x="95" y="35"/>
                    <a:pt x="97" y="35"/>
                  </a:cubicBezTo>
                  <a:cubicBezTo>
                    <a:pt x="96" y="36"/>
                    <a:pt x="95" y="36"/>
                    <a:pt x="95" y="37"/>
                  </a:cubicBezTo>
                  <a:cubicBezTo>
                    <a:pt x="86" y="43"/>
                    <a:pt x="77" y="50"/>
                    <a:pt x="68" y="56"/>
                  </a:cubicBezTo>
                  <a:cubicBezTo>
                    <a:pt x="67" y="57"/>
                    <a:pt x="67" y="57"/>
                    <a:pt x="67" y="59"/>
                  </a:cubicBezTo>
                  <a:cubicBezTo>
                    <a:pt x="71" y="69"/>
                    <a:pt x="74" y="79"/>
                    <a:pt x="77" y="90"/>
                  </a:cubicBezTo>
                  <a:cubicBezTo>
                    <a:pt x="77" y="90"/>
                    <a:pt x="78" y="91"/>
                    <a:pt x="78" y="92"/>
                  </a:cubicBezTo>
                  <a:cubicBezTo>
                    <a:pt x="77" y="92"/>
                    <a:pt x="77" y="91"/>
                    <a:pt x="76" y="91"/>
                  </a:cubicBezTo>
                  <a:cubicBezTo>
                    <a:pt x="67" y="85"/>
                    <a:pt x="58" y="78"/>
                    <a:pt x="50" y="72"/>
                  </a:cubicBezTo>
                  <a:cubicBezTo>
                    <a:pt x="48" y="71"/>
                    <a:pt x="48" y="71"/>
                    <a:pt x="47" y="72"/>
                  </a:cubicBezTo>
                  <a:cubicBezTo>
                    <a:pt x="38" y="78"/>
                    <a:pt x="29" y="84"/>
                    <a:pt x="21" y="91"/>
                  </a:cubicBezTo>
                  <a:cubicBezTo>
                    <a:pt x="20" y="91"/>
                    <a:pt x="19" y="92"/>
                    <a:pt x="18" y="9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1" name="Freeform 8"/>
            <p:cNvSpPr/>
            <p:nvPr/>
          </p:nvSpPr>
          <p:spPr bwMode="auto">
            <a:xfrm>
              <a:off x="844868" y="1260475"/>
              <a:ext cx="736600" cy="11113"/>
            </a:xfrm>
            <a:custGeom>
              <a:avLst/>
              <a:gdLst>
                <a:gd name="T0" fmla="*/ 394 w 394"/>
                <a:gd name="T1" fmla="*/ 0 h 6"/>
                <a:gd name="T2" fmla="*/ 394 w 394"/>
                <a:gd name="T3" fmla="*/ 6 h 6"/>
                <a:gd name="T4" fmla="*/ 0 w 394"/>
                <a:gd name="T5" fmla="*/ 6 h 6"/>
                <a:gd name="T6" fmla="*/ 0 w 394"/>
                <a:gd name="T7" fmla="*/ 0 h 6"/>
                <a:gd name="T8" fmla="*/ 394 w 394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4" h="6">
                  <a:moveTo>
                    <a:pt x="394" y="0"/>
                  </a:moveTo>
                  <a:cubicBezTo>
                    <a:pt x="394" y="2"/>
                    <a:pt x="394" y="4"/>
                    <a:pt x="394" y="6"/>
                  </a:cubicBezTo>
                  <a:cubicBezTo>
                    <a:pt x="263" y="6"/>
                    <a:pt x="132" y="6"/>
                    <a:pt x="0" y="6"/>
                  </a:cubicBezTo>
                  <a:cubicBezTo>
                    <a:pt x="0" y="4"/>
                    <a:pt x="0" y="2"/>
                    <a:pt x="0" y="0"/>
                  </a:cubicBezTo>
                  <a:cubicBezTo>
                    <a:pt x="132" y="0"/>
                    <a:pt x="263" y="0"/>
                    <a:pt x="39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2" name="Freeform 9"/>
            <p:cNvSpPr/>
            <p:nvPr/>
          </p:nvSpPr>
          <p:spPr bwMode="auto">
            <a:xfrm>
              <a:off x="1308418" y="1411288"/>
              <a:ext cx="111125" cy="109538"/>
            </a:xfrm>
            <a:custGeom>
              <a:avLst/>
              <a:gdLst>
                <a:gd name="T0" fmla="*/ 0 w 59"/>
                <a:gd name="T1" fmla="*/ 22 h 58"/>
                <a:gd name="T2" fmla="*/ 20 w 59"/>
                <a:gd name="T3" fmla="*/ 22 h 58"/>
                <a:gd name="T4" fmla="*/ 23 w 59"/>
                <a:gd name="T5" fmla="*/ 20 h 58"/>
                <a:gd name="T6" fmla="*/ 29 w 59"/>
                <a:gd name="T7" fmla="*/ 0 h 58"/>
                <a:gd name="T8" fmla="*/ 30 w 59"/>
                <a:gd name="T9" fmla="*/ 3 h 58"/>
                <a:gd name="T10" fmla="*/ 36 w 59"/>
                <a:gd name="T11" fmla="*/ 20 h 58"/>
                <a:gd name="T12" fmla="*/ 39 w 59"/>
                <a:gd name="T13" fmla="*/ 22 h 58"/>
                <a:gd name="T14" fmla="*/ 57 w 59"/>
                <a:gd name="T15" fmla="*/ 22 h 58"/>
                <a:gd name="T16" fmla="*/ 59 w 59"/>
                <a:gd name="T17" fmla="*/ 22 h 58"/>
                <a:gd name="T18" fmla="*/ 59 w 59"/>
                <a:gd name="T19" fmla="*/ 22 h 58"/>
                <a:gd name="T20" fmla="*/ 58 w 59"/>
                <a:gd name="T21" fmla="*/ 24 h 58"/>
                <a:gd name="T22" fmla="*/ 43 w 59"/>
                <a:gd name="T23" fmla="*/ 34 h 58"/>
                <a:gd name="T24" fmla="*/ 42 w 59"/>
                <a:gd name="T25" fmla="*/ 38 h 58"/>
                <a:gd name="T26" fmla="*/ 48 w 59"/>
                <a:gd name="T27" fmla="*/ 56 h 58"/>
                <a:gd name="T28" fmla="*/ 48 w 59"/>
                <a:gd name="T29" fmla="*/ 57 h 58"/>
                <a:gd name="T30" fmla="*/ 30 w 59"/>
                <a:gd name="T31" fmla="*/ 44 h 58"/>
                <a:gd name="T32" fmla="*/ 11 w 59"/>
                <a:gd name="T33" fmla="*/ 58 h 58"/>
                <a:gd name="T34" fmla="*/ 18 w 59"/>
                <a:gd name="T35" fmla="*/ 36 h 58"/>
                <a:gd name="T36" fmla="*/ 0 w 59"/>
                <a:gd name="T37" fmla="*/ 23 h 58"/>
                <a:gd name="T38" fmla="*/ 0 w 59"/>
                <a:gd name="T39" fmla="*/ 22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9" h="58">
                  <a:moveTo>
                    <a:pt x="0" y="22"/>
                  </a:moveTo>
                  <a:cubicBezTo>
                    <a:pt x="7" y="22"/>
                    <a:pt x="13" y="22"/>
                    <a:pt x="20" y="22"/>
                  </a:cubicBezTo>
                  <a:cubicBezTo>
                    <a:pt x="22" y="22"/>
                    <a:pt x="23" y="22"/>
                    <a:pt x="23" y="20"/>
                  </a:cubicBezTo>
                  <a:cubicBezTo>
                    <a:pt x="25" y="13"/>
                    <a:pt x="27" y="7"/>
                    <a:pt x="29" y="0"/>
                  </a:cubicBezTo>
                  <a:cubicBezTo>
                    <a:pt x="30" y="1"/>
                    <a:pt x="30" y="2"/>
                    <a:pt x="30" y="3"/>
                  </a:cubicBezTo>
                  <a:cubicBezTo>
                    <a:pt x="32" y="8"/>
                    <a:pt x="34" y="14"/>
                    <a:pt x="36" y="20"/>
                  </a:cubicBezTo>
                  <a:cubicBezTo>
                    <a:pt x="36" y="22"/>
                    <a:pt x="37" y="22"/>
                    <a:pt x="39" y="22"/>
                  </a:cubicBezTo>
                  <a:cubicBezTo>
                    <a:pt x="45" y="22"/>
                    <a:pt x="51" y="22"/>
                    <a:pt x="57" y="22"/>
                  </a:cubicBezTo>
                  <a:cubicBezTo>
                    <a:pt x="58" y="22"/>
                    <a:pt x="58" y="22"/>
                    <a:pt x="59" y="22"/>
                  </a:cubicBezTo>
                  <a:cubicBezTo>
                    <a:pt x="59" y="22"/>
                    <a:pt x="59" y="22"/>
                    <a:pt x="59" y="22"/>
                  </a:cubicBezTo>
                  <a:cubicBezTo>
                    <a:pt x="59" y="23"/>
                    <a:pt x="58" y="23"/>
                    <a:pt x="58" y="24"/>
                  </a:cubicBezTo>
                  <a:cubicBezTo>
                    <a:pt x="53" y="27"/>
                    <a:pt x="48" y="31"/>
                    <a:pt x="43" y="34"/>
                  </a:cubicBezTo>
                  <a:cubicBezTo>
                    <a:pt x="41" y="35"/>
                    <a:pt x="41" y="36"/>
                    <a:pt x="42" y="38"/>
                  </a:cubicBezTo>
                  <a:cubicBezTo>
                    <a:pt x="44" y="44"/>
                    <a:pt x="46" y="50"/>
                    <a:pt x="48" y="56"/>
                  </a:cubicBezTo>
                  <a:cubicBezTo>
                    <a:pt x="48" y="56"/>
                    <a:pt x="48" y="56"/>
                    <a:pt x="48" y="57"/>
                  </a:cubicBezTo>
                  <a:cubicBezTo>
                    <a:pt x="42" y="53"/>
                    <a:pt x="36" y="48"/>
                    <a:pt x="30" y="44"/>
                  </a:cubicBezTo>
                  <a:cubicBezTo>
                    <a:pt x="23" y="48"/>
                    <a:pt x="17" y="53"/>
                    <a:pt x="11" y="58"/>
                  </a:cubicBezTo>
                  <a:cubicBezTo>
                    <a:pt x="13" y="50"/>
                    <a:pt x="16" y="43"/>
                    <a:pt x="18" y="36"/>
                  </a:cubicBezTo>
                  <a:cubicBezTo>
                    <a:pt x="12" y="31"/>
                    <a:pt x="6" y="27"/>
                    <a:pt x="0" y="23"/>
                  </a:cubicBezTo>
                  <a:cubicBezTo>
                    <a:pt x="0" y="22"/>
                    <a:pt x="0" y="22"/>
                    <a:pt x="0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3" name="Freeform 10"/>
            <p:cNvSpPr/>
            <p:nvPr/>
          </p:nvSpPr>
          <p:spPr bwMode="auto">
            <a:xfrm>
              <a:off x="1013143" y="1416050"/>
              <a:ext cx="109537" cy="106363"/>
            </a:xfrm>
            <a:custGeom>
              <a:avLst/>
              <a:gdLst>
                <a:gd name="T0" fmla="*/ 11 w 59"/>
                <a:gd name="T1" fmla="*/ 57 h 57"/>
                <a:gd name="T2" fmla="*/ 17 w 59"/>
                <a:gd name="T3" fmla="*/ 38 h 57"/>
                <a:gd name="T4" fmla="*/ 18 w 59"/>
                <a:gd name="T5" fmla="*/ 37 h 57"/>
                <a:gd name="T6" fmla="*/ 17 w 59"/>
                <a:gd name="T7" fmla="*/ 34 h 57"/>
                <a:gd name="T8" fmla="*/ 0 w 59"/>
                <a:gd name="T9" fmla="*/ 22 h 57"/>
                <a:gd name="T10" fmla="*/ 2 w 59"/>
                <a:gd name="T11" fmla="*/ 22 h 57"/>
                <a:gd name="T12" fmla="*/ 21 w 59"/>
                <a:gd name="T13" fmla="*/ 22 h 57"/>
                <a:gd name="T14" fmla="*/ 23 w 59"/>
                <a:gd name="T15" fmla="*/ 20 h 57"/>
                <a:gd name="T16" fmla="*/ 30 w 59"/>
                <a:gd name="T17" fmla="*/ 0 h 57"/>
                <a:gd name="T18" fmla="*/ 30 w 59"/>
                <a:gd name="T19" fmla="*/ 2 h 57"/>
                <a:gd name="T20" fmla="*/ 36 w 59"/>
                <a:gd name="T21" fmla="*/ 20 h 57"/>
                <a:gd name="T22" fmla="*/ 39 w 59"/>
                <a:gd name="T23" fmla="*/ 22 h 57"/>
                <a:gd name="T24" fmla="*/ 57 w 59"/>
                <a:gd name="T25" fmla="*/ 22 h 57"/>
                <a:gd name="T26" fmla="*/ 59 w 59"/>
                <a:gd name="T27" fmla="*/ 22 h 57"/>
                <a:gd name="T28" fmla="*/ 58 w 59"/>
                <a:gd name="T29" fmla="*/ 23 h 57"/>
                <a:gd name="T30" fmla="*/ 42 w 59"/>
                <a:gd name="T31" fmla="*/ 34 h 57"/>
                <a:gd name="T32" fmla="*/ 42 w 59"/>
                <a:gd name="T33" fmla="*/ 37 h 57"/>
                <a:gd name="T34" fmla="*/ 47 w 59"/>
                <a:gd name="T35" fmla="*/ 55 h 57"/>
                <a:gd name="T36" fmla="*/ 48 w 59"/>
                <a:gd name="T37" fmla="*/ 57 h 57"/>
                <a:gd name="T38" fmla="*/ 30 w 59"/>
                <a:gd name="T39" fmla="*/ 44 h 57"/>
                <a:gd name="T40" fmla="*/ 11 w 59"/>
                <a:gd name="T41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9" h="57">
                  <a:moveTo>
                    <a:pt x="11" y="57"/>
                  </a:moveTo>
                  <a:cubicBezTo>
                    <a:pt x="13" y="51"/>
                    <a:pt x="15" y="44"/>
                    <a:pt x="17" y="38"/>
                  </a:cubicBezTo>
                  <a:cubicBezTo>
                    <a:pt x="17" y="38"/>
                    <a:pt x="17" y="37"/>
                    <a:pt x="18" y="37"/>
                  </a:cubicBezTo>
                  <a:cubicBezTo>
                    <a:pt x="18" y="36"/>
                    <a:pt x="18" y="35"/>
                    <a:pt x="17" y="34"/>
                  </a:cubicBezTo>
                  <a:cubicBezTo>
                    <a:pt x="11" y="30"/>
                    <a:pt x="6" y="26"/>
                    <a:pt x="0" y="22"/>
                  </a:cubicBezTo>
                  <a:cubicBezTo>
                    <a:pt x="1" y="22"/>
                    <a:pt x="2" y="22"/>
                    <a:pt x="2" y="22"/>
                  </a:cubicBezTo>
                  <a:cubicBezTo>
                    <a:pt x="8" y="22"/>
                    <a:pt x="14" y="22"/>
                    <a:pt x="21" y="22"/>
                  </a:cubicBezTo>
                  <a:cubicBezTo>
                    <a:pt x="22" y="22"/>
                    <a:pt x="23" y="21"/>
                    <a:pt x="23" y="20"/>
                  </a:cubicBezTo>
                  <a:cubicBezTo>
                    <a:pt x="25" y="13"/>
                    <a:pt x="27" y="7"/>
                    <a:pt x="30" y="0"/>
                  </a:cubicBezTo>
                  <a:cubicBezTo>
                    <a:pt x="30" y="1"/>
                    <a:pt x="30" y="2"/>
                    <a:pt x="30" y="2"/>
                  </a:cubicBezTo>
                  <a:cubicBezTo>
                    <a:pt x="32" y="8"/>
                    <a:pt x="34" y="14"/>
                    <a:pt x="36" y="20"/>
                  </a:cubicBezTo>
                  <a:cubicBezTo>
                    <a:pt x="37" y="21"/>
                    <a:pt x="37" y="22"/>
                    <a:pt x="39" y="22"/>
                  </a:cubicBezTo>
                  <a:cubicBezTo>
                    <a:pt x="45" y="22"/>
                    <a:pt x="51" y="22"/>
                    <a:pt x="57" y="22"/>
                  </a:cubicBezTo>
                  <a:cubicBezTo>
                    <a:pt x="58" y="22"/>
                    <a:pt x="58" y="22"/>
                    <a:pt x="59" y="22"/>
                  </a:cubicBezTo>
                  <a:cubicBezTo>
                    <a:pt x="59" y="23"/>
                    <a:pt x="58" y="23"/>
                    <a:pt x="58" y="23"/>
                  </a:cubicBezTo>
                  <a:cubicBezTo>
                    <a:pt x="53" y="27"/>
                    <a:pt x="48" y="31"/>
                    <a:pt x="42" y="34"/>
                  </a:cubicBezTo>
                  <a:cubicBezTo>
                    <a:pt x="41" y="35"/>
                    <a:pt x="41" y="36"/>
                    <a:pt x="42" y="37"/>
                  </a:cubicBezTo>
                  <a:cubicBezTo>
                    <a:pt x="44" y="43"/>
                    <a:pt x="46" y="49"/>
                    <a:pt x="47" y="55"/>
                  </a:cubicBezTo>
                  <a:cubicBezTo>
                    <a:pt x="48" y="55"/>
                    <a:pt x="48" y="56"/>
                    <a:pt x="48" y="57"/>
                  </a:cubicBezTo>
                  <a:cubicBezTo>
                    <a:pt x="42" y="52"/>
                    <a:pt x="36" y="48"/>
                    <a:pt x="30" y="44"/>
                  </a:cubicBezTo>
                  <a:cubicBezTo>
                    <a:pt x="24" y="48"/>
                    <a:pt x="18" y="52"/>
                    <a:pt x="11" y="5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4" name="Freeform 11"/>
            <p:cNvSpPr/>
            <p:nvPr/>
          </p:nvSpPr>
          <p:spPr bwMode="auto">
            <a:xfrm>
              <a:off x="1519555" y="1435100"/>
              <a:ext cx="101600" cy="49213"/>
            </a:xfrm>
            <a:custGeom>
              <a:avLst/>
              <a:gdLst>
                <a:gd name="T0" fmla="*/ 0 w 54"/>
                <a:gd name="T1" fmla="*/ 13 h 27"/>
                <a:gd name="T2" fmla="*/ 54 w 54"/>
                <a:gd name="T3" fmla="*/ 13 h 27"/>
                <a:gd name="T4" fmla="*/ 53 w 54"/>
                <a:gd name="T5" fmla="*/ 13 h 27"/>
                <a:gd name="T6" fmla="*/ 28 w 54"/>
                <a:gd name="T7" fmla="*/ 26 h 27"/>
                <a:gd name="T8" fmla="*/ 8 w 54"/>
                <a:gd name="T9" fmla="*/ 20 h 27"/>
                <a:gd name="T10" fmla="*/ 0 w 54"/>
                <a:gd name="T11" fmla="*/ 1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4" h="27">
                  <a:moveTo>
                    <a:pt x="0" y="13"/>
                  </a:moveTo>
                  <a:cubicBezTo>
                    <a:pt x="19" y="2"/>
                    <a:pt x="37" y="0"/>
                    <a:pt x="54" y="13"/>
                  </a:cubicBezTo>
                  <a:cubicBezTo>
                    <a:pt x="54" y="13"/>
                    <a:pt x="54" y="13"/>
                    <a:pt x="53" y="13"/>
                  </a:cubicBezTo>
                  <a:cubicBezTo>
                    <a:pt x="46" y="20"/>
                    <a:pt x="38" y="25"/>
                    <a:pt x="28" y="26"/>
                  </a:cubicBezTo>
                  <a:cubicBezTo>
                    <a:pt x="20" y="27"/>
                    <a:pt x="14" y="25"/>
                    <a:pt x="8" y="20"/>
                  </a:cubicBezTo>
                  <a:cubicBezTo>
                    <a:pt x="5" y="18"/>
                    <a:pt x="3" y="16"/>
                    <a:pt x="0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5" name="Freeform 12"/>
            <p:cNvSpPr/>
            <p:nvPr/>
          </p:nvSpPr>
          <p:spPr bwMode="auto">
            <a:xfrm>
              <a:off x="889318" y="1462088"/>
              <a:ext cx="96837" cy="53975"/>
            </a:xfrm>
            <a:custGeom>
              <a:avLst/>
              <a:gdLst>
                <a:gd name="T0" fmla="*/ 52 w 52"/>
                <a:gd name="T1" fmla="*/ 8 h 29"/>
                <a:gd name="T2" fmla="*/ 28 w 52"/>
                <a:gd name="T3" fmla="*/ 28 h 29"/>
                <a:gd name="T4" fmla="*/ 0 w 52"/>
                <a:gd name="T5" fmla="*/ 22 h 29"/>
                <a:gd name="T6" fmla="*/ 52 w 52"/>
                <a:gd name="T7" fmla="*/ 8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" h="29">
                  <a:moveTo>
                    <a:pt x="52" y="8"/>
                  </a:moveTo>
                  <a:cubicBezTo>
                    <a:pt x="47" y="19"/>
                    <a:pt x="40" y="26"/>
                    <a:pt x="28" y="28"/>
                  </a:cubicBezTo>
                  <a:cubicBezTo>
                    <a:pt x="18" y="29"/>
                    <a:pt x="9" y="26"/>
                    <a:pt x="0" y="22"/>
                  </a:cubicBezTo>
                  <a:cubicBezTo>
                    <a:pt x="7" y="8"/>
                    <a:pt x="35" y="0"/>
                    <a:pt x="52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6" name="Freeform 13"/>
            <p:cNvSpPr/>
            <p:nvPr/>
          </p:nvSpPr>
          <p:spPr bwMode="auto">
            <a:xfrm>
              <a:off x="660718" y="1222375"/>
              <a:ext cx="69850" cy="73025"/>
            </a:xfrm>
            <a:custGeom>
              <a:avLst/>
              <a:gdLst>
                <a:gd name="T0" fmla="*/ 0 w 37"/>
                <a:gd name="T1" fmla="*/ 0 h 39"/>
                <a:gd name="T2" fmla="*/ 37 w 37"/>
                <a:gd name="T3" fmla="*/ 38 h 39"/>
                <a:gd name="T4" fmla="*/ 23 w 37"/>
                <a:gd name="T5" fmla="*/ 37 h 39"/>
                <a:gd name="T6" fmla="*/ 5 w 37"/>
                <a:gd name="T7" fmla="*/ 21 h 39"/>
                <a:gd name="T8" fmla="*/ 0 w 37"/>
                <a:gd name="T9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39">
                  <a:moveTo>
                    <a:pt x="0" y="0"/>
                  </a:moveTo>
                  <a:cubicBezTo>
                    <a:pt x="22" y="4"/>
                    <a:pt x="32" y="17"/>
                    <a:pt x="37" y="38"/>
                  </a:cubicBezTo>
                  <a:cubicBezTo>
                    <a:pt x="32" y="39"/>
                    <a:pt x="27" y="38"/>
                    <a:pt x="23" y="37"/>
                  </a:cubicBezTo>
                  <a:cubicBezTo>
                    <a:pt x="14" y="35"/>
                    <a:pt x="8" y="29"/>
                    <a:pt x="5" y="21"/>
                  </a:cubicBezTo>
                  <a:cubicBezTo>
                    <a:pt x="1" y="15"/>
                    <a:pt x="0" y="8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7" name="Freeform 14"/>
            <p:cNvSpPr/>
            <p:nvPr/>
          </p:nvSpPr>
          <p:spPr bwMode="auto">
            <a:xfrm>
              <a:off x="806768" y="1436688"/>
              <a:ext cx="100012" cy="47625"/>
            </a:xfrm>
            <a:custGeom>
              <a:avLst/>
              <a:gdLst>
                <a:gd name="T0" fmla="*/ 53 w 53"/>
                <a:gd name="T1" fmla="*/ 12 h 26"/>
                <a:gd name="T2" fmla="*/ 38 w 53"/>
                <a:gd name="T3" fmla="*/ 23 h 26"/>
                <a:gd name="T4" fmla="*/ 21 w 53"/>
                <a:gd name="T5" fmla="*/ 24 h 26"/>
                <a:gd name="T6" fmla="*/ 0 w 53"/>
                <a:gd name="T7" fmla="*/ 12 h 26"/>
                <a:gd name="T8" fmla="*/ 53 w 53"/>
                <a:gd name="T9" fmla="*/ 1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26">
                  <a:moveTo>
                    <a:pt x="53" y="12"/>
                  </a:moveTo>
                  <a:cubicBezTo>
                    <a:pt x="49" y="17"/>
                    <a:pt x="44" y="21"/>
                    <a:pt x="38" y="23"/>
                  </a:cubicBezTo>
                  <a:cubicBezTo>
                    <a:pt x="33" y="26"/>
                    <a:pt x="27" y="26"/>
                    <a:pt x="21" y="24"/>
                  </a:cubicBezTo>
                  <a:cubicBezTo>
                    <a:pt x="13" y="22"/>
                    <a:pt x="6" y="18"/>
                    <a:pt x="0" y="12"/>
                  </a:cubicBezTo>
                  <a:cubicBezTo>
                    <a:pt x="13" y="0"/>
                    <a:pt x="36" y="0"/>
                    <a:pt x="53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8" name="Freeform 15"/>
            <p:cNvSpPr/>
            <p:nvPr/>
          </p:nvSpPr>
          <p:spPr bwMode="auto">
            <a:xfrm>
              <a:off x="1441768" y="1470025"/>
              <a:ext cx="95250" cy="46038"/>
            </a:xfrm>
            <a:custGeom>
              <a:avLst/>
              <a:gdLst>
                <a:gd name="T0" fmla="*/ 0 w 51"/>
                <a:gd name="T1" fmla="*/ 4 h 25"/>
                <a:gd name="T2" fmla="*/ 29 w 51"/>
                <a:gd name="T3" fmla="*/ 2 h 25"/>
                <a:gd name="T4" fmla="*/ 51 w 51"/>
                <a:gd name="T5" fmla="*/ 17 h 25"/>
                <a:gd name="T6" fmla="*/ 38 w 51"/>
                <a:gd name="T7" fmla="*/ 23 h 25"/>
                <a:gd name="T8" fmla="*/ 16 w 51"/>
                <a:gd name="T9" fmla="*/ 22 h 25"/>
                <a:gd name="T10" fmla="*/ 0 w 51"/>
                <a:gd name="T11" fmla="*/ 4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1" h="25">
                  <a:moveTo>
                    <a:pt x="0" y="4"/>
                  </a:moveTo>
                  <a:cubicBezTo>
                    <a:pt x="9" y="1"/>
                    <a:pt x="19" y="0"/>
                    <a:pt x="29" y="2"/>
                  </a:cubicBezTo>
                  <a:cubicBezTo>
                    <a:pt x="38" y="4"/>
                    <a:pt x="45" y="10"/>
                    <a:pt x="51" y="17"/>
                  </a:cubicBezTo>
                  <a:cubicBezTo>
                    <a:pt x="47" y="20"/>
                    <a:pt x="43" y="22"/>
                    <a:pt x="38" y="23"/>
                  </a:cubicBezTo>
                  <a:cubicBezTo>
                    <a:pt x="31" y="24"/>
                    <a:pt x="23" y="25"/>
                    <a:pt x="16" y="22"/>
                  </a:cubicBezTo>
                  <a:cubicBezTo>
                    <a:pt x="8" y="18"/>
                    <a:pt x="3" y="12"/>
                    <a:pt x="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9" name="Freeform 16"/>
            <p:cNvSpPr/>
            <p:nvPr/>
          </p:nvSpPr>
          <p:spPr bwMode="auto">
            <a:xfrm>
              <a:off x="1698943" y="1222375"/>
              <a:ext cx="68262" cy="73025"/>
            </a:xfrm>
            <a:custGeom>
              <a:avLst/>
              <a:gdLst>
                <a:gd name="T0" fmla="*/ 0 w 37"/>
                <a:gd name="T1" fmla="*/ 38 h 39"/>
                <a:gd name="T2" fmla="*/ 37 w 37"/>
                <a:gd name="T3" fmla="*/ 0 h 39"/>
                <a:gd name="T4" fmla="*/ 36 w 37"/>
                <a:gd name="T5" fmla="*/ 7 h 39"/>
                <a:gd name="T6" fmla="*/ 29 w 37"/>
                <a:gd name="T7" fmla="*/ 26 h 39"/>
                <a:gd name="T8" fmla="*/ 0 w 37"/>
                <a:gd name="T9" fmla="*/ 38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39">
                  <a:moveTo>
                    <a:pt x="0" y="38"/>
                  </a:moveTo>
                  <a:cubicBezTo>
                    <a:pt x="5" y="17"/>
                    <a:pt x="15" y="4"/>
                    <a:pt x="37" y="0"/>
                  </a:cubicBezTo>
                  <a:cubicBezTo>
                    <a:pt x="37" y="3"/>
                    <a:pt x="37" y="5"/>
                    <a:pt x="36" y="7"/>
                  </a:cubicBezTo>
                  <a:cubicBezTo>
                    <a:pt x="36" y="14"/>
                    <a:pt x="33" y="21"/>
                    <a:pt x="29" y="26"/>
                  </a:cubicBezTo>
                  <a:cubicBezTo>
                    <a:pt x="22" y="36"/>
                    <a:pt x="12" y="39"/>
                    <a:pt x="0" y="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0" name="Freeform 17"/>
            <p:cNvSpPr/>
            <p:nvPr/>
          </p:nvSpPr>
          <p:spPr bwMode="auto">
            <a:xfrm>
              <a:off x="1654493" y="1306513"/>
              <a:ext cx="84137" cy="63500"/>
            </a:xfrm>
            <a:custGeom>
              <a:avLst/>
              <a:gdLst>
                <a:gd name="T0" fmla="*/ 45 w 45"/>
                <a:gd name="T1" fmla="*/ 3 h 34"/>
                <a:gd name="T2" fmla="*/ 40 w 45"/>
                <a:gd name="T3" fmla="*/ 15 h 34"/>
                <a:gd name="T4" fmla="*/ 21 w 45"/>
                <a:gd name="T5" fmla="*/ 32 h 34"/>
                <a:gd name="T6" fmla="*/ 0 w 45"/>
                <a:gd name="T7" fmla="*/ 30 h 34"/>
                <a:gd name="T8" fmla="*/ 45 w 45"/>
                <a:gd name="T9" fmla="*/ 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34">
                  <a:moveTo>
                    <a:pt x="45" y="3"/>
                  </a:moveTo>
                  <a:cubicBezTo>
                    <a:pt x="44" y="8"/>
                    <a:pt x="43" y="12"/>
                    <a:pt x="40" y="15"/>
                  </a:cubicBezTo>
                  <a:cubicBezTo>
                    <a:pt x="36" y="23"/>
                    <a:pt x="30" y="29"/>
                    <a:pt x="21" y="32"/>
                  </a:cubicBezTo>
                  <a:cubicBezTo>
                    <a:pt x="14" y="34"/>
                    <a:pt x="7" y="33"/>
                    <a:pt x="0" y="30"/>
                  </a:cubicBezTo>
                  <a:cubicBezTo>
                    <a:pt x="5" y="13"/>
                    <a:pt x="29" y="0"/>
                    <a:pt x="45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1" name="Freeform 18"/>
            <p:cNvSpPr/>
            <p:nvPr/>
          </p:nvSpPr>
          <p:spPr bwMode="auto">
            <a:xfrm>
              <a:off x="689293" y="1311275"/>
              <a:ext cx="84137" cy="58738"/>
            </a:xfrm>
            <a:custGeom>
              <a:avLst/>
              <a:gdLst>
                <a:gd name="T0" fmla="*/ 0 w 45"/>
                <a:gd name="T1" fmla="*/ 1 h 32"/>
                <a:gd name="T2" fmla="*/ 45 w 45"/>
                <a:gd name="T3" fmla="*/ 29 h 32"/>
                <a:gd name="T4" fmla="*/ 35 w 45"/>
                <a:gd name="T5" fmla="*/ 31 h 32"/>
                <a:gd name="T6" fmla="*/ 10 w 45"/>
                <a:gd name="T7" fmla="*/ 22 h 32"/>
                <a:gd name="T8" fmla="*/ 0 w 45"/>
                <a:gd name="T9" fmla="*/ 2 h 32"/>
                <a:gd name="T10" fmla="*/ 0 w 45"/>
                <a:gd name="T11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5" h="32">
                  <a:moveTo>
                    <a:pt x="0" y="1"/>
                  </a:moveTo>
                  <a:cubicBezTo>
                    <a:pt x="21" y="0"/>
                    <a:pt x="34" y="8"/>
                    <a:pt x="45" y="29"/>
                  </a:cubicBezTo>
                  <a:cubicBezTo>
                    <a:pt x="42" y="29"/>
                    <a:pt x="39" y="31"/>
                    <a:pt x="35" y="31"/>
                  </a:cubicBezTo>
                  <a:cubicBezTo>
                    <a:pt x="25" y="32"/>
                    <a:pt x="17" y="29"/>
                    <a:pt x="10" y="22"/>
                  </a:cubicBezTo>
                  <a:cubicBezTo>
                    <a:pt x="5" y="16"/>
                    <a:pt x="2" y="10"/>
                    <a:pt x="0" y="2"/>
                  </a:cubicBezTo>
                  <a:cubicBezTo>
                    <a:pt x="0" y="2"/>
                    <a:pt x="0" y="2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2" name="Freeform 19"/>
            <p:cNvSpPr/>
            <p:nvPr/>
          </p:nvSpPr>
          <p:spPr bwMode="auto">
            <a:xfrm>
              <a:off x="736918" y="1385888"/>
              <a:ext cx="96837" cy="52388"/>
            </a:xfrm>
            <a:custGeom>
              <a:avLst/>
              <a:gdLst>
                <a:gd name="T0" fmla="*/ 51 w 51"/>
                <a:gd name="T1" fmla="*/ 18 h 28"/>
                <a:gd name="T2" fmla="*/ 19 w 51"/>
                <a:gd name="T3" fmla="*/ 23 h 28"/>
                <a:gd name="T4" fmla="*/ 0 w 51"/>
                <a:gd name="T5" fmla="*/ 4 h 28"/>
                <a:gd name="T6" fmla="*/ 22 w 51"/>
                <a:gd name="T7" fmla="*/ 1 h 28"/>
                <a:gd name="T8" fmla="*/ 51 w 51"/>
                <a:gd name="T9" fmla="*/ 1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8">
                  <a:moveTo>
                    <a:pt x="51" y="18"/>
                  </a:moveTo>
                  <a:cubicBezTo>
                    <a:pt x="42" y="26"/>
                    <a:pt x="29" y="28"/>
                    <a:pt x="19" y="23"/>
                  </a:cubicBezTo>
                  <a:cubicBezTo>
                    <a:pt x="11" y="18"/>
                    <a:pt x="5" y="12"/>
                    <a:pt x="0" y="4"/>
                  </a:cubicBezTo>
                  <a:cubicBezTo>
                    <a:pt x="7" y="1"/>
                    <a:pt x="15" y="0"/>
                    <a:pt x="22" y="1"/>
                  </a:cubicBezTo>
                  <a:cubicBezTo>
                    <a:pt x="34" y="3"/>
                    <a:pt x="43" y="10"/>
                    <a:pt x="51" y="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3" name="Freeform 20"/>
            <p:cNvSpPr/>
            <p:nvPr/>
          </p:nvSpPr>
          <p:spPr bwMode="auto">
            <a:xfrm>
              <a:off x="1595755" y="1377950"/>
              <a:ext cx="95250" cy="60325"/>
            </a:xfrm>
            <a:custGeom>
              <a:avLst/>
              <a:gdLst>
                <a:gd name="T0" fmla="*/ 0 w 51"/>
                <a:gd name="T1" fmla="*/ 22 h 32"/>
                <a:gd name="T2" fmla="*/ 51 w 51"/>
                <a:gd name="T3" fmla="*/ 8 h 32"/>
                <a:gd name="T4" fmla="*/ 47 w 51"/>
                <a:gd name="T5" fmla="*/ 14 h 32"/>
                <a:gd name="T6" fmla="*/ 31 w 51"/>
                <a:gd name="T7" fmla="*/ 27 h 32"/>
                <a:gd name="T8" fmla="*/ 0 w 51"/>
                <a:gd name="T9" fmla="*/ 2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32">
                  <a:moveTo>
                    <a:pt x="0" y="22"/>
                  </a:moveTo>
                  <a:cubicBezTo>
                    <a:pt x="11" y="7"/>
                    <a:pt x="36" y="0"/>
                    <a:pt x="51" y="8"/>
                  </a:cubicBezTo>
                  <a:cubicBezTo>
                    <a:pt x="50" y="10"/>
                    <a:pt x="48" y="12"/>
                    <a:pt x="47" y="14"/>
                  </a:cubicBezTo>
                  <a:cubicBezTo>
                    <a:pt x="43" y="19"/>
                    <a:pt x="38" y="24"/>
                    <a:pt x="31" y="27"/>
                  </a:cubicBezTo>
                  <a:cubicBezTo>
                    <a:pt x="21" y="32"/>
                    <a:pt x="9" y="30"/>
                    <a:pt x="0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4" name="Freeform 21"/>
            <p:cNvSpPr/>
            <p:nvPr/>
          </p:nvSpPr>
          <p:spPr bwMode="auto">
            <a:xfrm>
              <a:off x="1689418" y="1135063"/>
              <a:ext cx="53975" cy="93663"/>
            </a:xfrm>
            <a:custGeom>
              <a:avLst/>
              <a:gdLst>
                <a:gd name="T0" fmla="*/ 11 w 29"/>
                <a:gd name="T1" fmla="*/ 50 h 50"/>
                <a:gd name="T2" fmla="*/ 13 w 29"/>
                <a:gd name="T3" fmla="*/ 0 h 50"/>
                <a:gd name="T4" fmla="*/ 11 w 29"/>
                <a:gd name="T5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50">
                  <a:moveTo>
                    <a:pt x="11" y="50"/>
                  </a:moveTo>
                  <a:cubicBezTo>
                    <a:pt x="0" y="32"/>
                    <a:pt x="0" y="18"/>
                    <a:pt x="13" y="0"/>
                  </a:cubicBezTo>
                  <a:cubicBezTo>
                    <a:pt x="29" y="14"/>
                    <a:pt x="29" y="36"/>
                    <a:pt x="11" y="5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5" name="Freeform 22"/>
            <p:cNvSpPr/>
            <p:nvPr/>
          </p:nvSpPr>
          <p:spPr bwMode="auto">
            <a:xfrm>
              <a:off x="684530" y="1135063"/>
              <a:ext cx="55562" cy="93663"/>
            </a:xfrm>
            <a:custGeom>
              <a:avLst/>
              <a:gdLst>
                <a:gd name="T0" fmla="*/ 18 w 29"/>
                <a:gd name="T1" fmla="*/ 50 h 50"/>
                <a:gd name="T2" fmla="*/ 16 w 29"/>
                <a:gd name="T3" fmla="*/ 0 h 50"/>
                <a:gd name="T4" fmla="*/ 18 w 29"/>
                <a:gd name="T5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50">
                  <a:moveTo>
                    <a:pt x="18" y="50"/>
                  </a:moveTo>
                  <a:cubicBezTo>
                    <a:pt x="0" y="36"/>
                    <a:pt x="0" y="14"/>
                    <a:pt x="16" y="0"/>
                  </a:cubicBezTo>
                  <a:cubicBezTo>
                    <a:pt x="28" y="13"/>
                    <a:pt x="29" y="35"/>
                    <a:pt x="18" y="5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6" name="Freeform 23"/>
            <p:cNvSpPr/>
            <p:nvPr/>
          </p:nvSpPr>
          <p:spPr bwMode="auto">
            <a:xfrm>
              <a:off x="922655" y="1397000"/>
              <a:ext cx="66675" cy="65088"/>
            </a:xfrm>
            <a:custGeom>
              <a:avLst/>
              <a:gdLst>
                <a:gd name="T0" fmla="*/ 35 w 35"/>
                <a:gd name="T1" fmla="*/ 34 h 35"/>
                <a:gd name="T2" fmla="*/ 3 w 35"/>
                <a:gd name="T3" fmla="*/ 1 h 35"/>
                <a:gd name="T4" fmla="*/ 35 w 35"/>
                <a:gd name="T5" fmla="*/ 34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35">
                  <a:moveTo>
                    <a:pt x="35" y="34"/>
                  </a:moveTo>
                  <a:cubicBezTo>
                    <a:pt x="15" y="35"/>
                    <a:pt x="0" y="24"/>
                    <a:pt x="3" y="1"/>
                  </a:cubicBezTo>
                  <a:cubicBezTo>
                    <a:pt x="17" y="0"/>
                    <a:pt x="35" y="18"/>
                    <a:pt x="35" y="3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7" name="Freeform 24"/>
            <p:cNvSpPr/>
            <p:nvPr/>
          </p:nvSpPr>
          <p:spPr bwMode="auto">
            <a:xfrm>
              <a:off x="1576705" y="1323975"/>
              <a:ext cx="53975" cy="82550"/>
            </a:xfrm>
            <a:custGeom>
              <a:avLst/>
              <a:gdLst>
                <a:gd name="T0" fmla="*/ 15 w 29"/>
                <a:gd name="T1" fmla="*/ 0 h 44"/>
                <a:gd name="T2" fmla="*/ 4 w 29"/>
                <a:gd name="T3" fmla="*/ 44 h 44"/>
                <a:gd name="T4" fmla="*/ 1 w 29"/>
                <a:gd name="T5" fmla="*/ 23 h 44"/>
                <a:gd name="T6" fmla="*/ 15 w 29"/>
                <a:gd name="T7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44">
                  <a:moveTo>
                    <a:pt x="15" y="0"/>
                  </a:moveTo>
                  <a:cubicBezTo>
                    <a:pt x="29" y="18"/>
                    <a:pt x="22" y="35"/>
                    <a:pt x="4" y="44"/>
                  </a:cubicBezTo>
                  <a:cubicBezTo>
                    <a:pt x="2" y="37"/>
                    <a:pt x="0" y="30"/>
                    <a:pt x="1" y="23"/>
                  </a:cubicBezTo>
                  <a:cubicBezTo>
                    <a:pt x="1" y="13"/>
                    <a:pt x="7" y="6"/>
                    <a:pt x="1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8" name="Freeform 25"/>
            <p:cNvSpPr/>
            <p:nvPr/>
          </p:nvSpPr>
          <p:spPr bwMode="auto">
            <a:xfrm>
              <a:off x="752793" y="1268413"/>
              <a:ext cx="55562" cy="84138"/>
            </a:xfrm>
            <a:custGeom>
              <a:avLst/>
              <a:gdLst>
                <a:gd name="T0" fmla="*/ 18 w 30"/>
                <a:gd name="T1" fmla="*/ 45 h 45"/>
                <a:gd name="T2" fmla="*/ 19 w 30"/>
                <a:gd name="T3" fmla="*/ 0 h 45"/>
                <a:gd name="T4" fmla="*/ 18 w 30"/>
                <a:gd name="T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" h="45">
                  <a:moveTo>
                    <a:pt x="18" y="45"/>
                  </a:moveTo>
                  <a:cubicBezTo>
                    <a:pt x="4" y="33"/>
                    <a:pt x="0" y="14"/>
                    <a:pt x="19" y="0"/>
                  </a:cubicBezTo>
                  <a:cubicBezTo>
                    <a:pt x="30" y="9"/>
                    <a:pt x="30" y="34"/>
                    <a:pt x="18" y="4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9" name="Freeform 26"/>
            <p:cNvSpPr/>
            <p:nvPr/>
          </p:nvSpPr>
          <p:spPr bwMode="auto">
            <a:xfrm>
              <a:off x="730568" y="1206500"/>
              <a:ext cx="52387" cy="79375"/>
            </a:xfrm>
            <a:custGeom>
              <a:avLst/>
              <a:gdLst>
                <a:gd name="T0" fmla="*/ 21 w 28"/>
                <a:gd name="T1" fmla="*/ 0 h 43"/>
                <a:gd name="T2" fmla="*/ 9 w 28"/>
                <a:gd name="T3" fmla="*/ 43 h 43"/>
                <a:gd name="T4" fmla="*/ 3 w 28"/>
                <a:gd name="T5" fmla="*/ 18 h 43"/>
                <a:gd name="T6" fmla="*/ 21 w 28"/>
                <a:gd name="T7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43">
                  <a:moveTo>
                    <a:pt x="21" y="0"/>
                  </a:moveTo>
                  <a:cubicBezTo>
                    <a:pt x="28" y="15"/>
                    <a:pt x="25" y="29"/>
                    <a:pt x="9" y="43"/>
                  </a:cubicBezTo>
                  <a:cubicBezTo>
                    <a:pt x="4" y="35"/>
                    <a:pt x="0" y="27"/>
                    <a:pt x="3" y="18"/>
                  </a:cubicBezTo>
                  <a:cubicBezTo>
                    <a:pt x="6" y="8"/>
                    <a:pt x="13" y="3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0" name="Freeform 27"/>
            <p:cNvSpPr/>
            <p:nvPr/>
          </p:nvSpPr>
          <p:spPr bwMode="auto">
            <a:xfrm>
              <a:off x="806768" y="1323975"/>
              <a:ext cx="52387" cy="82550"/>
            </a:xfrm>
            <a:custGeom>
              <a:avLst/>
              <a:gdLst>
                <a:gd name="T0" fmla="*/ 20 w 28"/>
                <a:gd name="T1" fmla="*/ 44 h 44"/>
                <a:gd name="T2" fmla="*/ 2 w 28"/>
                <a:gd name="T3" fmla="*/ 24 h 44"/>
                <a:gd name="T4" fmla="*/ 9 w 28"/>
                <a:gd name="T5" fmla="*/ 0 h 44"/>
                <a:gd name="T6" fmla="*/ 20 w 28"/>
                <a:gd name="T7" fmla="*/ 4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44">
                  <a:moveTo>
                    <a:pt x="20" y="44"/>
                  </a:moveTo>
                  <a:cubicBezTo>
                    <a:pt x="11" y="39"/>
                    <a:pt x="4" y="34"/>
                    <a:pt x="2" y="24"/>
                  </a:cubicBezTo>
                  <a:cubicBezTo>
                    <a:pt x="0" y="15"/>
                    <a:pt x="4" y="7"/>
                    <a:pt x="9" y="0"/>
                  </a:cubicBezTo>
                  <a:cubicBezTo>
                    <a:pt x="22" y="8"/>
                    <a:pt x="28" y="29"/>
                    <a:pt x="20" y="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1" name="Freeform 28"/>
            <p:cNvSpPr/>
            <p:nvPr/>
          </p:nvSpPr>
          <p:spPr bwMode="auto">
            <a:xfrm>
              <a:off x="1622743" y="1268413"/>
              <a:ext cx="50800" cy="84138"/>
            </a:xfrm>
            <a:custGeom>
              <a:avLst/>
              <a:gdLst>
                <a:gd name="T0" fmla="*/ 8 w 27"/>
                <a:gd name="T1" fmla="*/ 0 h 45"/>
                <a:gd name="T2" fmla="*/ 9 w 27"/>
                <a:gd name="T3" fmla="*/ 45 h 45"/>
                <a:gd name="T4" fmla="*/ 0 w 27"/>
                <a:gd name="T5" fmla="*/ 22 h 45"/>
                <a:gd name="T6" fmla="*/ 8 w 27"/>
                <a:gd name="T7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45">
                  <a:moveTo>
                    <a:pt x="8" y="0"/>
                  </a:moveTo>
                  <a:cubicBezTo>
                    <a:pt x="27" y="13"/>
                    <a:pt x="25" y="32"/>
                    <a:pt x="9" y="45"/>
                  </a:cubicBezTo>
                  <a:cubicBezTo>
                    <a:pt x="4" y="38"/>
                    <a:pt x="1" y="31"/>
                    <a:pt x="0" y="22"/>
                  </a:cubicBezTo>
                  <a:cubicBezTo>
                    <a:pt x="0" y="14"/>
                    <a:pt x="3" y="7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2" name="Freeform 29"/>
            <p:cNvSpPr/>
            <p:nvPr/>
          </p:nvSpPr>
          <p:spPr bwMode="auto">
            <a:xfrm>
              <a:off x="1508443" y="1368425"/>
              <a:ext cx="61912" cy="73025"/>
            </a:xfrm>
            <a:custGeom>
              <a:avLst/>
              <a:gdLst>
                <a:gd name="T0" fmla="*/ 3 w 33"/>
                <a:gd name="T1" fmla="*/ 39 h 39"/>
                <a:gd name="T2" fmla="*/ 25 w 33"/>
                <a:gd name="T3" fmla="*/ 0 h 39"/>
                <a:gd name="T4" fmla="*/ 3 w 33"/>
                <a:gd name="T5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3" h="39">
                  <a:moveTo>
                    <a:pt x="3" y="39"/>
                  </a:moveTo>
                  <a:cubicBezTo>
                    <a:pt x="0" y="23"/>
                    <a:pt x="10" y="4"/>
                    <a:pt x="25" y="0"/>
                  </a:cubicBezTo>
                  <a:cubicBezTo>
                    <a:pt x="33" y="17"/>
                    <a:pt x="27" y="35"/>
                    <a:pt x="3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3" name="Freeform 30"/>
            <p:cNvSpPr/>
            <p:nvPr/>
          </p:nvSpPr>
          <p:spPr bwMode="auto">
            <a:xfrm>
              <a:off x="1440180" y="1398588"/>
              <a:ext cx="58737" cy="61913"/>
            </a:xfrm>
            <a:custGeom>
              <a:avLst/>
              <a:gdLst>
                <a:gd name="T0" fmla="*/ 0 w 32"/>
                <a:gd name="T1" fmla="*/ 33 h 33"/>
                <a:gd name="T2" fmla="*/ 32 w 32"/>
                <a:gd name="T3" fmla="*/ 0 h 33"/>
                <a:gd name="T4" fmla="*/ 26 w 32"/>
                <a:gd name="T5" fmla="*/ 24 h 33"/>
                <a:gd name="T6" fmla="*/ 0 w 32"/>
                <a:gd name="T7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" h="33">
                  <a:moveTo>
                    <a:pt x="0" y="33"/>
                  </a:moveTo>
                  <a:cubicBezTo>
                    <a:pt x="4" y="12"/>
                    <a:pt x="14" y="2"/>
                    <a:pt x="32" y="0"/>
                  </a:cubicBezTo>
                  <a:cubicBezTo>
                    <a:pt x="32" y="9"/>
                    <a:pt x="32" y="17"/>
                    <a:pt x="26" y="24"/>
                  </a:cubicBezTo>
                  <a:cubicBezTo>
                    <a:pt x="19" y="32"/>
                    <a:pt x="10" y="33"/>
                    <a:pt x="0" y="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4" name="Freeform 31"/>
            <p:cNvSpPr/>
            <p:nvPr/>
          </p:nvSpPr>
          <p:spPr bwMode="auto">
            <a:xfrm>
              <a:off x="854393" y="1366838"/>
              <a:ext cx="58737" cy="74613"/>
            </a:xfrm>
            <a:custGeom>
              <a:avLst/>
              <a:gdLst>
                <a:gd name="T0" fmla="*/ 10 w 32"/>
                <a:gd name="T1" fmla="*/ 0 h 40"/>
                <a:gd name="T2" fmla="*/ 27 w 32"/>
                <a:gd name="T3" fmla="*/ 15 h 40"/>
                <a:gd name="T4" fmla="*/ 31 w 32"/>
                <a:gd name="T5" fmla="*/ 40 h 40"/>
                <a:gd name="T6" fmla="*/ 10 w 32"/>
                <a:gd name="T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" h="40">
                  <a:moveTo>
                    <a:pt x="10" y="0"/>
                  </a:moveTo>
                  <a:cubicBezTo>
                    <a:pt x="17" y="4"/>
                    <a:pt x="23" y="8"/>
                    <a:pt x="27" y="15"/>
                  </a:cubicBezTo>
                  <a:cubicBezTo>
                    <a:pt x="31" y="23"/>
                    <a:pt x="32" y="31"/>
                    <a:pt x="31" y="40"/>
                  </a:cubicBezTo>
                  <a:cubicBezTo>
                    <a:pt x="12" y="39"/>
                    <a:pt x="0" y="17"/>
                    <a:pt x="1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5" name="Freeform 32"/>
            <p:cNvSpPr/>
            <p:nvPr/>
          </p:nvSpPr>
          <p:spPr bwMode="auto">
            <a:xfrm>
              <a:off x="1649730" y="1206500"/>
              <a:ext cx="55562" cy="79375"/>
            </a:xfrm>
            <a:custGeom>
              <a:avLst/>
              <a:gdLst>
                <a:gd name="T0" fmla="*/ 4 w 30"/>
                <a:gd name="T1" fmla="*/ 0 h 43"/>
                <a:gd name="T2" fmla="*/ 17 w 30"/>
                <a:gd name="T3" fmla="*/ 43 h 43"/>
                <a:gd name="T4" fmla="*/ 2 w 30"/>
                <a:gd name="T5" fmla="*/ 22 h 43"/>
                <a:gd name="T6" fmla="*/ 4 w 30"/>
                <a:gd name="T7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43">
                  <a:moveTo>
                    <a:pt x="4" y="0"/>
                  </a:moveTo>
                  <a:cubicBezTo>
                    <a:pt x="23" y="4"/>
                    <a:pt x="30" y="28"/>
                    <a:pt x="17" y="43"/>
                  </a:cubicBezTo>
                  <a:cubicBezTo>
                    <a:pt x="10" y="37"/>
                    <a:pt x="5" y="31"/>
                    <a:pt x="2" y="22"/>
                  </a:cubicBezTo>
                  <a:cubicBezTo>
                    <a:pt x="0" y="16"/>
                    <a:pt x="1" y="5"/>
                    <a:pt x="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6" name="Freeform 33"/>
            <p:cNvSpPr/>
            <p:nvPr/>
          </p:nvSpPr>
          <p:spPr bwMode="auto">
            <a:xfrm>
              <a:off x="949643" y="1285875"/>
              <a:ext cx="44450" cy="44450"/>
            </a:xfrm>
            <a:custGeom>
              <a:avLst/>
              <a:gdLst>
                <a:gd name="T0" fmla="*/ 5 w 24"/>
                <a:gd name="T1" fmla="*/ 0 h 23"/>
                <a:gd name="T2" fmla="*/ 11 w 24"/>
                <a:gd name="T3" fmla="*/ 4 h 23"/>
                <a:gd name="T4" fmla="*/ 14 w 24"/>
                <a:gd name="T5" fmla="*/ 4 h 23"/>
                <a:gd name="T6" fmla="*/ 20 w 24"/>
                <a:gd name="T7" fmla="*/ 0 h 23"/>
                <a:gd name="T8" fmla="*/ 18 w 24"/>
                <a:gd name="T9" fmla="*/ 7 h 23"/>
                <a:gd name="T10" fmla="*/ 19 w 24"/>
                <a:gd name="T11" fmla="*/ 9 h 23"/>
                <a:gd name="T12" fmla="*/ 24 w 24"/>
                <a:gd name="T13" fmla="*/ 14 h 23"/>
                <a:gd name="T14" fmla="*/ 18 w 24"/>
                <a:gd name="T15" fmla="*/ 15 h 23"/>
                <a:gd name="T16" fmla="*/ 15 w 24"/>
                <a:gd name="T17" fmla="*/ 16 h 23"/>
                <a:gd name="T18" fmla="*/ 12 w 24"/>
                <a:gd name="T19" fmla="*/ 23 h 23"/>
                <a:gd name="T20" fmla="*/ 10 w 24"/>
                <a:gd name="T21" fmla="*/ 17 h 23"/>
                <a:gd name="T22" fmla="*/ 7 w 24"/>
                <a:gd name="T23" fmla="*/ 15 h 23"/>
                <a:gd name="T24" fmla="*/ 0 w 24"/>
                <a:gd name="T25" fmla="*/ 14 h 23"/>
                <a:gd name="T26" fmla="*/ 6 w 24"/>
                <a:gd name="T27" fmla="*/ 9 h 23"/>
                <a:gd name="T28" fmla="*/ 6 w 24"/>
                <a:gd name="T29" fmla="*/ 7 h 23"/>
                <a:gd name="T30" fmla="*/ 5 w 24"/>
                <a:gd name="T31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" h="23">
                  <a:moveTo>
                    <a:pt x="5" y="0"/>
                  </a:moveTo>
                  <a:cubicBezTo>
                    <a:pt x="7" y="1"/>
                    <a:pt x="9" y="3"/>
                    <a:pt x="11" y="4"/>
                  </a:cubicBezTo>
                  <a:cubicBezTo>
                    <a:pt x="12" y="4"/>
                    <a:pt x="13" y="4"/>
                    <a:pt x="14" y="4"/>
                  </a:cubicBezTo>
                  <a:cubicBezTo>
                    <a:pt x="16" y="3"/>
                    <a:pt x="17" y="1"/>
                    <a:pt x="20" y="0"/>
                  </a:cubicBezTo>
                  <a:cubicBezTo>
                    <a:pt x="19" y="3"/>
                    <a:pt x="19" y="5"/>
                    <a:pt x="18" y="7"/>
                  </a:cubicBezTo>
                  <a:cubicBezTo>
                    <a:pt x="18" y="8"/>
                    <a:pt x="18" y="9"/>
                    <a:pt x="19" y="9"/>
                  </a:cubicBezTo>
                  <a:cubicBezTo>
                    <a:pt x="21" y="11"/>
                    <a:pt x="22" y="12"/>
                    <a:pt x="24" y="14"/>
                  </a:cubicBezTo>
                  <a:cubicBezTo>
                    <a:pt x="22" y="14"/>
                    <a:pt x="20" y="14"/>
                    <a:pt x="18" y="15"/>
                  </a:cubicBezTo>
                  <a:cubicBezTo>
                    <a:pt x="16" y="15"/>
                    <a:pt x="16" y="15"/>
                    <a:pt x="15" y="16"/>
                  </a:cubicBezTo>
                  <a:cubicBezTo>
                    <a:pt x="14" y="18"/>
                    <a:pt x="13" y="20"/>
                    <a:pt x="12" y="23"/>
                  </a:cubicBezTo>
                  <a:cubicBezTo>
                    <a:pt x="12" y="20"/>
                    <a:pt x="11" y="18"/>
                    <a:pt x="10" y="17"/>
                  </a:cubicBezTo>
                  <a:cubicBezTo>
                    <a:pt x="9" y="15"/>
                    <a:pt x="8" y="15"/>
                    <a:pt x="7" y="15"/>
                  </a:cubicBezTo>
                  <a:cubicBezTo>
                    <a:pt x="5" y="14"/>
                    <a:pt x="3" y="14"/>
                    <a:pt x="0" y="14"/>
                  </a:cubicBezTo>
                  <a:cubicBezTo>
                    <a:pt x="2" y="12"/>
                    <a:pt x="4" y="11"/>
                    <a:pt x="6" y="9"/>
                  </a:cubicBezTo>
                  <a:cubicBezTo>
                    <a:pt x="6" y="9"/>
                    <a:pt x="7" y="8"/>
                    <a:pt x="6" y="7"/>
                  </a:cubicBezTo>
                  <a:cubicBezTo>
                    <a:pt x="6" y="5"/>
                    <a:pt x="5" y="3"/>
                    <a:pt x="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7" name="Freeform 34"/>
            <p:cNvSpPr/>
            <p:nvPr/>
          </p:nvSpPr>
          <p:spPr bwMode="auto">
            <a:xfrm>
              <a:off x="1252855" y="1285875"/>
              <a:ext cx="44450" cy="44450"/>
            </a:xfrm>
            <a:custGeom>
              <a:avLst/>
              <a:gdLst>
                <a:gd name="T0" fmla="*/ 24 w 24"/>
                <a:gd name="T1" fmla="*/ 14 h 23"/>
                <a:gd name="T2" fmla="*/ 17 w 24"/>
                <a:gd name="T3" fmla="*/ 14 h 23"/>
                <a:gd name="T4" fmla="*/ 14 w 24"/>
                <a:gd name="T5" fmla="*/ 17 h 23"/>
                <a:gd name="T6" fmla="*/ 12 w 24"/>
                <a:gd name="T7" fmla="*/ 23 h 23"/>
                <a:gd name="T8" fmla="*/ 9 w 24"/>
                <a:gd name="T9" fmla="*/ 16 h 23"/>
                <a:gd name="T10" fmla="*/ 7 w 24"/>
                <a:gd name="T11" fmla="*/ 15 h 23"/>
                <a:gd name="T12" fmla="*/ 0 w 24"/>
                <a:gd name="T13" fmla="*/ 14 h 23"/>
                <a:gd name="T14" fmla="*/ 5 w 24"/>
                <a:gd name="T15" fmla="*/ 9 h 23"/>
                <a:gd name="T16" fmla="*/ 6 w 24"/>
                <a:gd name="T17" fmla="*/ 7 h 23"/>
                <a:gd name="T18" fmla="*/ 4 w 24"/>
                <a:gd name="T19" fmla="*/ 0 h 23"/>
                <a:gd name="T20" fmla="*/ 10 w 24"/>
                <a:gd name="T21" fmla="*/ 4 h 23"/>
                <a:gd name="T22" fmla="*/ 13 w 24"/>
                <a:gd name="T23" fmla="*/ 4 h 23"/>
                <a:gd name="T24" fmla="*/ 19 w 24"/>
                <a:gd name="T25" fmla="*/ 0 h 23"/>
                <a:gd name="T26" fmla="*/ 18 w 24"/>
                <a:gd name="T27" fmla="*/ 6 h 23"/>
                <a:gd name="T28" fmla="*/ 19 w 24"/>
                <a:gd name="T29" fmla="*/ 10 h 23"/>
                <a:gd name="T30" fmla="*/ 24 w 24"/>
                <a:gd name="T31" fmla="*/ 14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" h="23">
                  <a:moveTo>
                    <a:pt x="24" y="14"/>
                  </a:moveTo>
                  <a:cubicBezTo>
                    <a:pt x="21" y="14"/>
                    <a:pt x="19" y="15"/>
                    <a:pt x="17" y="14"/>
                  </a:cubicBezTo>
                  <a:cubicBezTo>
                    <a:pt x="16" y="14"/>
                    <a:pt x="15" y="15"/>
                    <a:pt x="14" y="17"/>
                  </a:cubicBezTo>
                  <a:cubicBezTo>
                    <a:pt x="14" y="19"/>
                    <a:pt x="13" y="20"/>
                    <a:pt x="12" y="23"/>
                  </a:cubicBezTo>
                  <a:cubicBezTo>
                    <a:pt x="11" y="20"/>
                    <a:pt x="10" y="18"/>
                    <a:pt x="9" y="16"/>
                  </a:cubicBezTo>
                  <a:cubicBezTo>
                    <a:pt x="9" y="15"/>
                    <a:pt x="8" y="15"/>
                    <a:pt x="7" y="15"/>
                  </a:cubicBezTo>
                  <a:cubicBezTo>
                    <a:pt x="4" y="14"/>
                    <a:pt x="2" y="14"/>
                    <a:pt x="0" y="14"/>
                  </a:cubicBezTo>
                  <a:cubicBezTo>
                    <a:pt x="2" y="12"/>
                    <a:pt x="3" y="11"/>
                    <a:pt x="5" y="9"/>
                  </a:cubicBezTo>
                  <a:cubicBezTo>
                    <a:pt x="6" y="9"/>
                    <a:pt x="6" y="8"/>
                    <a:pt x="6" y="7"/>
                  </a:cubicBezTo>
                  <a:cubicBezTo>
                    <a:pt x="5" y="5"/>
                    <a:pt x="5" y="3"/>
                    <a:pt x="4" y="0"/>
                  </a:cubicBezTo>
                  <a:cubicBezTo>
                    <a:pt x="7" y="1"/>
                    <a:pt x="9" y="2"/>
                    <a:pt x="10" y="4"/>
                  </a:cubicBezTo>
                  <a:cubicBezTo>
                    <a:pt x="11" y="4"/>
                    <a:pt x="12" y="4"/>
                    <a:pt x="13" y="4"/>
                  </a:cubicBezTo>
                  <a:cubicBezTo>
                    <a:pt x="15" y="2"/>
                    <a:pt x="17" y="1"/>
                    <a:pt x="19" y="0"/>
                  </a:cubicBezTo>
                  <a:cubicBezTo>
                    <a:pt x="18" y="2"/>
                    <a:pt x="18" y="4"/>
                    <a:pt x="18" y="6"/>
                  </a:cubicBezTo>
                  <a:cubicBezTo>
                    <a:pt x="17" y="8"/>
                    <a:pt x="17" y="9"/>
                    <a:pt x="19" y="10"/>
                  </a:cubicBezTo>
                  <a:cubicBezTo>
                    <a:pt x="20" y="11"/>
                    <a:pt x="22" y="12"/>
                    <a:pt x="24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8" name="Freeform 35"/>
            <p:cNvSpPr/>
            <p:nvPr/>
          </p:nvSpPr>
          <p:spPr bwMode="auto">
            <a:xfrm>
              <a:off x="1371918" y="1285875"/>
              <a:ext cx="46037" cy="44450"/>
            </a:xfrm>
            <a:custGeom>
              <a:avLst/>
              <a:gdLst>
                <a:gd name="T0" fmla="*/ 19 w 24"/>
                <a:gd name="T1" fmla="*/ 0 h 23"/>
                <a:gd name="T2" fmla="*/ 18 w 24"/>
                <a:gd name="T3" fmla="*/ 7 h 23"/>
                <a:gd name="T4" fmla="*/ 19 w 24"/>
                <a:gd name="T5" fmla="*/ 9 h 23"/>
                <a:gd name="T6" fmla="*/ 24 w 24"/>
                <a:gd name="T7" fmla="*/ 14 h 23"/>
                <a:gd name="T8" fmla="*/ 18 w 24"/>
                <a:gd name="T9" fmla="*/ 14 h 23"/>
                <a:gd name="T10" fmla="*/ 15 w 24"/>
                <a:gd name="T11" fmla="*/ 17 h 23"/>
                <a:gd name="T12" fmla="*/ 12 w 24"/>
                <a:gd name="T13" fmla="*/ 23 h 23"/>
                <a:gd name="T14" fmla="*/ 10 w 24"/>
                <a:gd name="T15" fmla="*/ 16 h 23"/>
                <a:gd name="T16" fmla="*/ 7 w 24"/>
                <a:gd name="T17" fmla="*/ 15 h 23"/>
                <a:gd name="T18" fmla="*/ 0 w 24"/>
                <a:gd name="T19" fmla="*/ 14 h 23"/>
                <a:gd name="T20" fmla="*/ 5 w 24"/>
                <a:gd name="T21" fmla="*/ 10 h 23"/>
                <a:gd name="T22" fmla="*/ 6 w 24"/>
                <a:gd name="T23" fmla="*/ 6 h 23"/>
                <a:gd name="T24" fmla="*/ 5 w 24"/>
                <a:gd name="T25" fmla="*/ 0 h 23"/>
                <a:gd name="T26" fmla="*/ 11 w 24"/>
                <a:gd name="T27" fmla="*/ 4 h 23"/>
                <a:gd name="T28" fmla="*/ 13 w 24"/>
                <a:gd name="T29" fmla="*/ 4 h 23"/>
                <a:gd name="T30" fmla="*/ 19 w 24"/>
                <a:gd name="T31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" h="23">
                  <a:moveTo>
                    <a:pt x="19" y="0"/>
                  </a:moveTo>
                  <a:cubicBezTo>
                    <a:pt x="19" y="3"/>
                    <a:pt x="18" y="5"/>
                    <a:pt x="18" y="7"/>
                  </a:cubicBezTo>
                  <a:cubicBezTo>
                    <a:pt x="18" y="8"/>
                    <a:pt x="18" y="9"/>
                    <a:pt x="19" y="9"/>
                  </a:cubicBezTo>
                  <a:cubicBezTo>
                    <a:pt x="20" y="11"/>
                    <a:pt x="22" y="12"/>
                    <a:pt x="24" y="14"/>
                  </a:cubicBezTo>
                  <a:cubicBezTo>
                    <a:pt x="22" y="14"/>
                    <a:pt x="20" y="15"/>
                    <a:pt x="18" y="14"/>
                  </a:cubicBezTo>
                  <a:cubicBezTo>
                    <a:pt x="16" y="14"/>
                    <a:pt x="15" y="15"/>
                    <a:pt x="15" y="17"/>
                  </a:cubicBezTo>
                  <a:cubicBezTo>
                    <a:pt x="14" y="19"/>
                    <a:pt x="13" y="20"/>
                    <a:pt x="12" y="23"/>
                  </a:cubicBezTo>
                  <a:cubicBezTo>
                    <a:pt x="11" y="20"/>
                    <a:pt x="10" y="18"/>
                    <a:pt x="10" y="16"/>
                  </a:cubicBezTo>
                  <a:cubicBezTo>
                    <a:pt x="9" y="15"/>
                    <a:pt x="8" y="15"/>
                    <a:pt x="7" y="15"/>
                  </a:cubicBezTo>
                  <a:cubicBezTo>
                    <a:pt x="5" y="14"/>
                    <a:pt x="3" y="14"/>
                    <a:pt x="0" y="14"/>
                  </a:cubicBezTo>
                  <a:cubicBezTo>
                    <a:pt x="2" y="12"/>
                    <a:pt x="4" y="11"/>
                    <a:pt x="5" y="10"/>
                  </a:cubicBezTo>
                  <a:cubicBezTo>
                    <a:pt x="6" y="9"/>
                    <a:pt x="7" y="8"/>
                    <a:pt x="6" y="6"/>
                  </a:cubicBezTo>
                  <a:cubicBezTo>
                    <a:pt x="6" y="4"/>
                    <a:pt x="5" y="2"/>
                    <a:pt x="5" y="0"/>
                  </a:cubicBezTo>
                  <a:cubicBezTo>
                    <a:pt x="7" y="1"/>
                    <a:pt x="9" y="3"/>
                    <a:pt x="11" y="4"/>
                  </a:cubicBezTo>
                  <a:cubicBezTo>
                    <a:pt x="12" y="4"/>
                    <a:pt x="13" y="4"/>
                    <a:pt x="13" y="4"/>
                  </a:cubicBezTo>
                  <a:cubicBezTo>
                    <a:pt x="15" y="3"/>
                    <a:pt x="1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9" name="Freeform 36"/>
            <p:cNvSpPr/>
            <p:nvPr/>
          </p:nvSpPr>
          <p:spPr bwMode="auto">
            <a:xfrm>
              <a:off x="1192530" y="1285875"/>
              <a:ext cx="42862" cy="44450"/>
            </a:xfrm>
            <a:custGeom>
              <a:avLst/>
              <a:gdLst>
                <a:gd name="T0" fmla="*/ 19 w 23"/>
                <a:gd name="T1" fmla="*/ 0 h 23"/>
                <a:gd name="T2" fmla="*/ 17 w 23"/>
                <a:gd name="T3" fmla="*/ 7 h 23"/>
                <a:gd name="T4" fmla="*/ 18 w 23"/>
                <a:gd name="T5" fmla="*/ 9 h 23"/>
                <a:gd name="T6" fmla="*/ 23 w 23"/>
                <a:gd name="T7" fmla="*/ 14 h 23"/>
                <a:gd name="T8" fmla="*/ 16 w 23"/>
                <a:gd name="T9" fmla="*/ 15 h 23"/>
                <a:gd name="T10" fmla="*/ 14 w 23"/>
                <a:gd name="T11" fmla="*/ 16 h 23"/>
                <a:gd name="T12" fmla="*/ 11 w 23"/>
                <a:gd name="T13" fmla="*/ 23 h 23"/>
                <a:gd name="T14" fmla="*/ 9 w 23"/>
                <a:gd name="T15" fmla="*/ 17 h 23"/>
                <a:gd name="T16" fmla="*/ 6 w 23"/>
                <a:gd name="T17" fmla="*/ 14 h 23"/>
                <a:gd name="T18" fmla="*/ 0 w 23"/>
                <a:gd name="T19" fmla="*/ 14 h 23"/>
                <a:gd name="T20" fmla="*/ 5 w 23"/>
                <a:gd name="T21" fmla="*/ 9 h 23"/>
                <a:gd name="T22" fmla="*/ 6 w 23"/>
                <a:gd name="T23" fmla="*/ 7 h 23"/>
                <a:gd name="T24" fmla="*/ 4 w 23"/>
                <a:gd name="T25" fmla="*/ 0 h 23"/>
                <a:gd name="T26" fmla="*/ 10 w 23"/>
                <a:gd name="T27" fmla="*/ 4 h 23"/>
                <a:gd name="T28" fmla="*/ 13 w 23"/>
                <a:gd name="T29" fmla="*/ 4 h 23"/>
                <a:gd name="T30" fmla="*/ 19 w 23"/>
                <a:gd name="T31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" h="23">
                  <a:moveTo>
                    <a:pt x="19" y="0"/>
                  </a:moveTo>
                  <a:cubicBezTo>
                    <a:pt x="18" y="3"/>
                    <a:pt x="18" y="5"/>
                    <a:pt x="17" y="7"/>
                  </a:cubicBezTo>
                  <a:cubicBezTo>
                    <a:pt x="17" y="8"/>
                    <a:pt x="17" y="9"/>
                    <a:pt x="18" y="9"/>
                  </a:cubicBezTo>
                  <a:cubicBezTo>
                    <a:pt x="20" y="11"/>
                    <a:pt x="21" y="12"/>
                    <a:pt x="23" y="14"/>
                  </a:cubicBezTo>
                  <a:cubicBezTo>
                    <a:pt x="21" y="14"/>
                    <a:pt x="19" y="14"/>
                    <a:pt x="16" y="15"/>
                  </a:cubicBezTo>
                  <a:cubicBezTo>
                    <a:pt x="15" y="15"/>
                    <a:pt x="15" y="15"/>
                    <a:pt x="14" y="16"/>
                  </a:cubicBezTo>
                  <a:cubicBezTo>
                    <a:pt x="13" y="18"/>
                    <a:pt x="12" y="20"/>
                    <a:pt x="11" y="23"/>
                  </a:cubicBezTo>
                  <a:cubicBezTo>
                    <a:pt x="11" y="20"/>
                    <a:pt x="10" y="19"/>
                    <a:pt x="9" y="17"/>
                  </a:cubicBezTo>
                  <a:cubicBezTo>
                    <a:pt x="8" y="15"/>
                    <a:pt x="8" y="14"/>
                    <a:pt x="6" y="14"/>
                  </a:cubicBezTo>
                  <a:cubicBezTo>
                    <a:pt x="4" y="15"/>
                    <a:pt x="2" y="14"/>
                    <a:pt x="0" y="14"/>
                  </a:cubicBezTo>
                  <a:cubicBezTo>
                    <a:pt x="2" y="12"/>
                    <a:pt x="3" y="11"/>
                    <a:pt x="5" y="9"/>
                  </a:cubicBezTo>
                  <a:cubicBezTo>
                    <a:pt x="6" y="9"/>
                    <a:pt x="6" y="8"/>
                    <a:pt x="6" y="7"/>
                  </a:cubicBezTo>
                  <a:cubicBezTo>
                    <a:pt x="5" y="5"/>
                    <a:pt x="5" y="3"/>
                    <a:pt x="4" y="0"/>
                  </a:cubicBezTo>
                  <a:cubicBezTo>
                    <a:pt x="6" y="1"/>
                    <a:pt x="8" y="2"/>
                    <a:pt x="10" y="4"/>
                  </a:cubicBezTo>
                  <a:cubicBezTo>
                    <a:pt x="11" y="4"/>
                    <a:pt x="12" y="4"/>
                    <a:pt x="13" y="4"/>
                  </a:cubicBezTo>
                  <a:cubicBezTo>
                    <a:pt x="15" y="2"/>
                    <a:pt x="1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0" name="Freeform 37"/>
            <p:cNvSpPr/>
            <p:nvPr/>
          </p:nvSpPr>
          <p:spPr bwMode="auto">
            <a:xfrm>
              <a:off x="1494155" y="1285875"/>
              <a:ext cx="42862" cy="44450"/>
            </a:xfrm>
            <a:custGeom>
              <a:avLst/>
              <a:gdLst>
                <a:gd name="T0" fmla="*/ 0 w 23"/>
                <a:gd name="T1" fmla="*/ 14 h 23"/>
                <a:gd name="T2" fmla="*/ 5 w 23"/>
                <a:gd name="T3" fmla="*/ 9 h 23"/>
                <a:gd name="T4" fmla="*/ 6 w 23"/>
                <a:gd name="T5" fmla="*/ 7 h 23"/>
                <a:gd name="T6" fmla="*/ 4 w 23"/>
                <a:gd name="T7" fmla="*/ 0 h 23"/>
                <a:gd name="T8" fmla="*/ 10 w 23"/>
                <a:gd name="T9" fmla="*/ 4 h 23"/>
                <a:gd name="T10" fmla="*/ 13 w 23"/>
                <a:gd name="T11" fmla="*/ 4 h 23"/>
                <a:gd name="T12" fmla="*/ 19 w 23"/>
                <a:gd name="T13" fmla="*/ 0 h 23"/>
                <a:gd name="T14" fmla="*/ 17 w 23"/>
                <a:gd name="T15" fmla="*/ 7 h 23"/>
                <a:gd name="T16" fmla="*/ 18 w 23"/>
                <a:gd name="T17" fmla="*/ 9 h 23"/>
                <a:gd name="T18" fmla="*/ 23 w 23"/>
                <a:gd name="T19" fmla="*/ 14 h 23"/>
                <a:gd name="T20" fmla="*/ 17 w 23"/>
                <a:gd name="T21" fmla="*/ 15 h 23"/>
                <a:gd name="T22" fmla="*/ 14 w 23"/>
                <a:gd name="T23" fmla="*/ 16 h 23"/>
                <a:gd name="T24" fmla="*/ 12 w 23"/>
                <a:gd name="T25" fmla="*/ 23 h 23"/>
                <a:gd name="T26" fmla="*/ 9 w 23"/>
                <a:gd name="T27" fmla="*/ 17 h 23"/>
                <a:gd name="T28" fmla="*/ 6 w 23"/>
                <a:gd name="T29" fmla="*/ 14 h 23"/>
                <a:gd name="T30" fmla="*/ 0 w 23"/>
                <a:gd name="T31" fmla="*/ 14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" h="23">
                  <a:moveTo>
                    <a:pt x="0" y="14"/>
                  </a:moveTo>
                  <a:cubicBezTo>
                    <a:pt x="2" y="12"/>
                    <a:pt x="3" y="11"/>
                    <a:pt x="5" y="9"/>
                  </a:cubicBezTo>
                  <a:cubicBezTo>
                    <a:pt x="6" y="9"/>
                    <a:pt x="6" y="8"/>
                    <a:pt x="6" y="7"/>
                  </a:cubicBezTo>
                  <a:cubicBezTo>
                    <a:pt x="5" y="5"/>
                    <a:pt x="5" y="3"/>
                    <a:pt x="4" y="0"/>
                  </a:cubicBezTo>
                  <a:cubicBezTo>
                    <a:pt x="7" y="1"/>
                    <a:pt x="8" y="2"/>
                    <a:pt x="10" y="4"/>
                  </a:cubicBezTo>
                  <a:cubicBezTo>
                    <a:pt x="11" y="4"/>
                    <a:pt x="12" y="4"/>
                    <a:pt x="13" y="4"/>
                  </a:cubicBezTo>
                  <a:cubicBezTo>
                    <a:pt x="15" y="2"/>
                    <a:pt x="17" y="1"/>
                    <a:pt x="19" y="0"/>
                  </a:cubicBezTo>
                  <a:cubicBezTo>
                    <a:pt x="18" y="3"/>
                    <a:pt x="18" y="5"/>
                    <a:pt x="17" y="7"/>
                  </a:cubicBezTo>
                  <a:cubicBezTo>
                    <a:pt x="17" y="8"/>
                    <a:pt x="18" y="9"/>
                    <a:pt x="18" y="9"/>
                  </a:cubicBezTo>
                  <a:cubicBezTo>
                    <a:pt x="20" y="11"/>
                    <a:pt x="21" y="12"/>
                    <a:pt x="23" y="14"/>
                  </a:cubicBezTo>
                  <a:cubicBezTo>
                    <a:pt x="21" y="14"/>
                    <a:pt x="19" y="14"/>
                    <a:pt x="17" y="15"/>
                  </a:cubicBezTo>
                  <a:cubicBezTo>
                    <a:pt x="15" y="15"/>
                    <a:pt x="15" y="15"/>
                    <a:pt x="14" y="16"/>
                  </a:cubicBezTo>
                  <a:cubicBezTo>
                    <a:pt x="14" y="18"/>
                    <a:pt x="13" y="20"/>
                    <a:pt x="12" y="23"/>
                  </a:cubicBezTo>
                  <a:cubicBezTo>
                    <a:pt x="11" y="20"/>
                    <a:pt x="10" y="19"/>
                    <a:pt x="9" y="17"/>
                  </a:cubicBezTo>
                  <a:cubicBezTo>
                    <a:pt x="9" y="15"/>
                    <a:pt x="8" y="14"/>
                    <a:pt x="6" y="14"/>
                  </a:cubicBezTo>
                  <a:cubicBezTo>
                    <a:pt x="4" y="15"/>
                    <a:pt x="2" y="14"/>
                    <a:pt x="0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1" name="Freeform 38"/>
            <p:cNvSpPr/>
            <p:nvPr/>
          </p:nvSpPr>
          <p:spPr bwMode="auto">
            <a:xfrm>
              <a:off x="1433830" y="1285875"/>
              <a:ext cx="42862" cy="44450"/>
            </a:xfrm>
            <a:custGeom>
              <a:avLst/>
              <a:gdLst>
                <a:gd name="T0" fmla="*/ 11 w 23"/>
                <a:gd name="T1" fmla="*/ 23 h 23"/>
                <a:gd name="T2" fmla="*/ 9 w 23"/>
                <a:gd name="T3" fmla="*/ 17 h 23"/>
                <a:gd name="T4" fmla="*/ 6 w 23"/>
                <a:gd name="T5" fmla="*/ 14 h 23"/>
                <a:gd name="T6" fmla="*/ 0 w 23"/>
                <a:gd name="T7" fmla="*/ 14 h 23"/>
                <a:gd name="T8" fmla="*/ 4 w 23"/>
                <a:gd name="T9" fmla="*/ 10 h 23"/>
                <a:gd name="T10" fmla="*/ 5 w 23"/>
                <a:gd name="T11" fmla="*/ 6 h 23"/>
                <a:gd name="T12" fmla="*/ 4 w 23"/>
                <a:gd name="T13" fmla="*/ 0 h 23"/>
                <a:gd name="T14" fmla="*/ 10 w 23"/>
                <a:gd name="T15" fmla="*/ 4 h 23"/>
                <a:gd name="T16" fmla="*/ 13 w 23"/>
                <a:gd name="T17" fmla="*/ 4 h 23"/>
                <a:gd name="T18" fmla="*/ 19 w 23"/>
                <a:gd name="T19" fmla="*/ 0 h 23"/>
                <a:gd name="T20" fmla="*/ 17 w 23"/>
                <a:gd name="T21" fmla="*/ 7 h 23"/>
                <a:gd name="T22" fmla="*/ 18 w 23"/>
                <a:gd name="T23" fmla="*/ 9 h 23"/>
                <a:gd name="T24" fmla="*/ 23 w 23"/>
                <a:gd name="T25" fmla="*/ 14 h 23"/>
                <a:gd name="T26" fmla="*/ 17 w 23"/>
                <a:gd name="T27" fmla="*/ 14 h 23"/>
                <a:gd name="T28" fmla="*/ 14 w 23"/>
                <a:gd name="T29" fmla="*/ 17 h 23"/>
                <a:gd name="T30" fmla="*/ 11 w 23"/>
                <a:gd name="T31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" h="23">
                  <a:moveTo>
                    <a:pt x="11" y="23"/>
                  </a:moveTo>
                  <a:cubicBezTo>
                    <a:pt x="10" y="20"/>
                    <a:pt x="10" y="18"/>
                    <a:pt x="9" y="17"/>
                  </a:cubicBezTo>
                  <a:cubicBezTo>
                    <a:pt x="8" y="15"/>
                    <a:pt x="8" y="15"/>
                    <a:pt x="6" y="14"/>
                  </a:cubicBezTo>
                  <a:cubicBezTo>
                    <a:pt x="4" y="14"/>
                    <a:pt x="2" y="14"/>
                    <a:pt x="0" y="14"/>
                  </a:cubicBezTo>
                  <a:cubicBezTo>
                    <a:pt x="1" y="12"/>
                    <a:pt x="3" y="11"/>
                    <a:pt x="4" y="10"/>
                  </a:cubicBezTo>
                  <a:cubicBezTo>
                    <a:pt x="6" y="9"/>
                    <a:pt x="6" y="8"/>
                    <a:pt x="5" y="6"/>
                  </a:cubicBezTo>
                  <a:cubicBezTo>
                    <a:pt x="5" y="4"/>
                    <a:pt x="5" y="2"/>
                    <a:pt x="4" y="0"/>
                  </a:cubicBezTo>
                  <a:cubicBezTo>
                    <a:pt x="6" y="1"/>
                    <a:pt x="8" y="3"/>
                    <a:pt x="10" y="4"/>
                  </a:cubicBezTo>
                  <a:cubicBezTo>
                    <a:pt x="11" y="4"/>
                    <a:pt x="12" y="4"/>
                    <a:pt x="13" y="4"/>
                  </a:cubicBezTo>
                  <a:cubicBezTo>
                    <a:pt x="15" y="3"/>
                    <a:pt x="16" y="1"/>
                    <a:pt x="19" y="0"/>
                  </a:cubicBezTo>
                  <a:cubicBezTo>
                    <a:pt x="18" y="3"/>
                    <a:pt x="18" y="5"/>
                    <a:pt x="17" y="7"/>
                  </a:cubicBezTo>
                  <a:cubicBezTo>
                    <a:pt x="17" y="8"/>
                    <a:pt x="17" y="9"/>
                    <a:pt x="18" y="9"/>
                  </a:cubicBezTo>
                  <a:cubicBezTo>
                    <a:pt x="20" y="11"/>
                    <a:pt x="21" y="12"/>
                    <a:pt x="23" y="14"/>
                  </a:cubicBezTo>
                  <a:cubicBezTo>
                    <a:pt x="21" y="14"/>
                    <a:pt x="19" y="15"/>
                    <a:pt x="17" y="14"/>
                  </a:cubicBezTo>
                  <a:cubicBezTo>
                    <a:pt x="15" y="14"/>
                    <a:pt x="14" y="15"/>
                    <a:pt x="14" y="17"/>
                  </a:cubicBezTo>
                  <a:cubicBezTo>
                    <a:pt x="13" y="19"/>
                    <a:pt x="12" y="20"/>
                    <a:pt x="11" y="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2" name="Freeform 39"/>
            <p:cNvSpPr/>
            <p:nvPr/>
          </p:nvSpPr>
          <p:spPr bwMode="auto">
            <a:xfrm>
              <a:off x="1011555" y="1285875"/>
              <a:ext cx="44450" cy="44450"/>
            </a:xfrm>
            <a:custGeom>
              <a:avLst/>
              <a:gdLst>
                <a:gd name="T0" fmla="*/ 24 w 24"/>
                <a:gd name="T1" fmla="*/ 14 h 23"/>
                <a:gd name="T2" fmla="*/ 17 w 24"/>
                <a:gd name="T3" fmla="*/ 15 h 23"/>
                <a:gd name="T4" fmla="*/ 14 w 24"/>
                <a:gd name="T5" fmla="*/ 16 h 23"/>
                <a:gd name="T6" fmla="*/ 12 w 24"/>
                <a:gd name="T7" fmla="*/ 23 h 23"/>
                <a:gd name="T8" fmla="*/ 9 w 24"/>
                <a:gd name="T9" fmla="*/ 16 h 23"/>
                <a:gd name="T10" fmla="*/ 7 w 24"/>
                <a:gd name="T11" fmla="*/ 15 h 23"/>
                <a:gd name="T12" fmla="*/ 0 w 24"/>
                <a:gd name="T13" fmla="*/ 14 h 23"/>
                <a:gd name="T14" fmla="*/ 5 w 24"/>
                <a:gd name="T15" fmla="*/ 9 h 23"/>
                <a:gd name="T16" fmla="*/ 6 w 24"/>
                <a:gd name="T17" fmla="*/ 7 h 23"/>
                <a:gd name="T18" fmla="*/ 4 w 24"/>
                <a:gd name="T19" fmla="*/ 0 h 23"/>
                <a:gd name="T20" fmla="*/ 11 w 24"/>
                <a:gd name="T21" fmla="*/ 4 h 23"/>
                <a:gd name="T22" fmla="*/ 13 w 24"/>
                <a:gd name="T23" fmla="*/ 4 h 23"/>
                <a:gd name="T24" fmla="*/ 19 w 24"/>
                <a:gd name="T25" fmla="*/ 0 h 23"/>
                <a:gd name="T26" fmla="*/ 17 w 24"/>
                <a:gd name="T27" fmla="*/ 7 h 23"/>
                <a:gd name="T28" fmla="*/ 18 w 24"/>
                <a:gd name="T29" fmla="*/ 9 h 23"/>
                <a:gd name="T30" fmla="*/ 24 w 24"/>
                <a:gd name="T31" fmla="*/ 14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" h="23">
                  <a:moveTo>
                    <a:pt x="24" y="14"/>
                  </a:moveTo>
                  <a:cubicBezTo>
                    <a:pt x="21" y="14"/>
                    <a:pt x="19" y="14"/>
                    <a:pt x="17" y="15"/>
                  </a:cubicBezTo>
                  <a:cubicBezTo>
                    <a:pt x="16" y="15"/>
                    <a:pt x="15" y="15"/>
                    <a:pt x="14" y="16"/>
                  </a:cubicBezTo>
                  <a:cubicBezTo>
                    <a:pt x="14" y="18"/>
                    <a:pt x="13" y="20"/>
                    <a:pt x="12" y="23"/>
                  </a:cubicBezTo>
                  <a:cubicBezTo>
                    <a:pt x="11" y="20"/>
                    <a:pt x="10" y="18"/>
                    <a:pt x="9" y="16"/>
                  </a:cubicBezTo>
                  <a:cubicBezTo>
                    <a:pt x="9" y="15"/>
                    <a:pt x="8" y="15"/>
                    <a:pt x="7" y="15"/>
                  </a:cubicBezTo>
                  <a:cubicBezTo>
                    <a:pt x="5" y="14"/>
                    <a:pt x="3" y="14"/>
                    <a:pt x="0" y="14"/>
                  </a:cubicBezTo>
                  <a:cubicBezTo>
                    <a:pt x="2" y="12"/>
                    <a:pt x="3" y="11"/>
                    <a:pt x="5" y="9"/>
                  </a:cubicBezTo>
                  <a:cubicBezTo>
                    <a:pt x="6" y="9"/>
                    <a:pt x="6" y="8"/>
                    <a:pt x="6" y="7"/>
                  </a:cubicBezTo>
                  <a:cubicBezTo>
                    <a:pt x="5" y="5"/>
                    <a:pt x="5" y="3"/>
                    <a:pt x="4" y="0"/>
                  </a:cubicBezTo>
                  <a:cubicBezTo>
                    <a:pt x="7" y="1"/>
                    <a:pt x="9" y="3"/>
                    <a:pt x="11" y="4"/>
                  </a:cubicBezTo>
                  <a:cubicBezTo>
                    <a:pt x="11" y="4"/>
                    <a:pt x="12" y="4"/>
                    <a:pt x="13" y="4"/>
                  </a:cubicBezTo>
                  <a:cubicBezTo>
                    <a:pt x="15" y="3"/>
                    <a:pt x="17" y="1"/>
                    <a:pt x="19" y="0"/>
                  </a:cubicBezTo>
                  <a:cubicBezTo>
                    <a:pt x="18" y="3"/>
                    <a:pt x="18" y="5"/>
                    <a:pt x="17" y="7"/>
                  </a:cubicBezTo>
                  <a:cubicBezTo>
                    <a:pt x="17" y="8"/>
                    <a:pt x="17" y="9"/>
                    <a:pt x="18" y="9"/>
                  </a:cubicBezTo>
                  <a:cubicBezTo>
                    <a:pt x="20" y="11"/>
                    <a:pt x="22" y="12"/>
                    <a:pt x="24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3" name="Freeform 40"/>
            <p:cNvSpPr/>
            <p:nvPr/>
          </p:nvSpPr>
          <p:spPr bwMode="auto">
            <a:xfrm>
              <a:off x="1313180" y="1285875"/>
              <a:ext cx="44450" cy="44450"/>
            </a:xfrm>
            <a:custGeom>
              <a:avLst/>
              <a:gdLst>
                <a:gd name="T0" fmla="*/ 24 w 24"/>
                <a:gd name="T1" fmla="*/ 14 h 23"/>
                <a:gd name="T2" fmla="*/ 17 w 24"/>
                <a:gd name="T3" fmla="*/ 14 h 23"/>
                <a:gd name="T4" fmla="*/ 14 w 24"/>
                <a:gd name="T5" fmla="*/ 17 h 23"/>
                <a:gd name="T6" fmla="*/ 12 w 24"/>
                <a:gd name="T7" fmla="*/ 23 h 23"/>
                <a:gd name="T8" fmla="*/ 9 w 24"/>
                <a:gd name="T9" fmla="*/ 16 h 23"/>
                <a:gd name="T10" fmla="*/ 7 w 24"/>
                <a:gd name="T11" fmla="*/ 15 h 23"/>
                <a:gd name="T12" fmla="*/ 0 w 24"/>
                <a:gd name="T13" fmla="*/ 14 h 23"/>
                <a:gd name="T14" fmla="*/ 5 w 24"/>
                <a:gd name="T15" fmla="*/ 9 h 23"/>
                <a:gd name="T16" fmla="*/ 6 w 24"/>
                <a:gd name="T17" fmla="*/ 7 h 23"/>
                <a:gd name="T18" fmla="*/ 5 w 24"/>
                <a:gd name="T19" fmla="*/ 0 h 23"/>
                <a:gd name="T20" fmla="*/ 11 w 24"/>
                <a:gd name="T21" fmla="*/ 4 h 23"/>
                <a:gd name="T22" fmla="*/ 13 w 24"/>
                <a:gd name="T23" fmla="*/ 4 h 23"/>
                <a:gd name="T24" fmla="*/ 19 w 24"/>
                <a:gd name="T25" fmla="*/ 0 h 23"/>
                <a:gd name="T26" fmla="*/ 18 w 24"/>
                <a:gd name="T27" fmla="*/ 7 h 23"/>
                <a:gd name="T28" fmla="*/ 19 w 24"/>
                <a:gd name="T29" fmla="*/ 10 h 23"/>
                <a:gd name="T30" fmla="*/ 24 w 24"/>
                <a:gd name="T31" fmla="*/ 14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" h="23">
                  <a:moveTo>
                    <a:pt x="24" y="14"/>
                  </a:moveTo>
                  <a:cubicBezTo>
                    <a:pt x="21" y="14"/>
                    <a:pt x="19" y="15"/>
                    <a:pt x="17" y="14"/>
                  </a:cubicBezTo>
                  <a:cubicBezTo>
                    <a:pt x="16" y="14"/>
                    <a:pt x="15" y="15"/>
                    <a:pt x="14" y="17"/>
                  </a:cubicBezTo>
                  <a:cubicBezTo>
                    <a:pt x="14" y="19"/>
                    <a:pt x="13" y="20"/>
                    <a:pt x="12" y="23"/>
                  </a:cubicBezTo>
                  <a:cubicBezTo>
                    <a:pt x="11" y="20"/>
                    <a:pt x="10" y="18"/>
                    <a:pt x="9" y="16"/>
                  </a:cubicBezTo>
                  <a:cubicBezTo>
                    <a:pt x="9" y="15"/>
                    <a:pt x="8" y="15"/>
                    <a:pt x="7" y="15"/>
                  </a:cubicBezTo>
                  <a:cubicBezTo>
                    <a:pt x="5" y="14"/>
                    <a:pt x="3" y="14"/>
                    <a:pt x="0" y="14"/>
                  </a:cubicBezTo>
                  <a:cubicBezTo>
                    <a:pt x="2" y="12"/>
                    <a:pt x="4" y="11"/>
                    <a:pt x="5" y="9"/>
                  </a:cubicBezTo>
                  <a:cubicBezTo>
                    <a:pt x="6" y="9"/>
                    <a:pt x="6" y="8"/>
                    <a:pt x="6" y="7"/>
                  </a:cubicBezTo>
                  <a:cubicBezTo>
                    <a:pt x="6" y="5"/>
                    <a:pt x="5" y="3"/>
                    <a:pt x="5" y="0"/>
                  </a:cubicBezTo>
                  <a:cubicBezTo>
                    <a:pt x="7" y="1"/>
                    <a:pt x="9" y="2"/>
                    <a:pt x="11" y="4"/>
                  </a:cubicBezTo>
                  <a:cubicBezTo>
                    <a:pt x="12" y="4"/>
                    <a:pt x="12" y="4"/>
                    <a:pt x="13" y="4"/>
                  </a:cubicBezTo>
                  <a:cubicBezTo>
                    <a:pt x="15" y="2"/>
                    <a:pt x="17" y="1"/>
                    <a:pt x="19" y="0"/>
                  </a:cubicBezTo>
                  <a:cubicBezTo>
                    <a:pt x="19" y="3"/>
                    <a:pt x="18" y="5"/>
                    <a:pt x="18" y="7"/>
                  </a:cubicBezTo>
                  <a:cubicBezTo>
                    <a:pt x="17" y="8"/>
                    <a:pt x="18" y="9"/>
                    <a:pt x="19" y="10"/>
                  </a:cubicBezTo>
                  <a:cubicBezTo>
                    <a:pt x="20" y="11"/>
                    <a:pt x="22" y="12"/>
                    <a:pt x="24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4" name="Freeform 41"/>
            <p:cNvSpPr/>
            <p:nvPr/>
          </p:nvSpPr>
          <p:spPr bwMode="auto">
            <a:xfrm>
              <a:off x="1130618" y="1285875"/>
              <a:ext cx="44450" cy="44450"/>
            </a:xfrm>
            <a:custGeom>
              <a:avLst/>
              <a:gdLst>
                <a:gd name="T0" fmla="*/ 0 w 24"/>
                <a:gd name="T1" fmla="*/ 14 h 23"/>
                <a:gd name="T2" fmla="*/ 6 w 24"/>
                <a:gd name="T3" fmla="*/ 9 h 23"/>
                <a:gd name="T4" fmla="*/ 6 w 24"/>
                <a:gd name="T5" fmla="*/ 7 h 23"/>
                <a:gd name="T6" fmla="*/ 5 w 24"/>
                <a:gd name="T7" fmla="*/ 0 h 23"/>
                <a:gd name="T8" fmla="*/ 11 w 24"/>
                <a:gd name="T9" fmla="*/ 4 h 23"/>
                <a:gd name="T10" fmla="*/ 14 w 24"/>
                <a:gd name="T11" fmla="*/ 4 h 23"/>
                <a:gd name="T12" fmla="*/ 20 w 24"/>
                <a:gd name="T13" fmla="*/ 0 h 23"/>
                <a:gd name="T14" fmla="*/ 18 w 24"/>
                <a:gd name="T15" fmla="*/ 7 h 23"/>
                <a:gd name="T16" fmla="*/ 19 w 24"/>
                <a:gd name="T17" fmla="*/ 10 h 23"/>
                <a:gd name="T18" fmla="*/ 24 w 24"/>
                <a:gd name="T19" fmla="*/ 14 h 23"/>
                <a:gd name="T20" fmla="*/ 18 w 24"/>
                <a:gd name="T21" fmla="*/ 14 h 23"/>
                <a:gd name="T22" fmla="*/ 15 w 24"/>
                <a:gd name="T23" fmla="*/ 17 h 23"/>
                <a:gd name="T24" fmla="*/ 12 w 24"/>
                <a:gd name="T25" fmla="*/ 23 h 23"/>
                <a:gd name="T26" fmla="*/ 9 w 24"/>
                <a:gd name="T27" fmla="*/ 16 h 23"/>
                <a:gd name="T28" fmla="*/ 7 w 24"/>
                <a:gd name="T29" fmla="*/ 15 h 23"/>
                <a:gd name="T30" fmla="*/ 0 w 24"/>
                <a:gd name="T31" fmla="*/ 14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" h="23">
                  <a:moveTo>
                    <a:pt x="0" y="14"/>
                  </a:moveTo>
                  <a:cubicBezTo>
                    <a:pt x="2" y="12"/>
                    <a:pt x="4" y="11"/>
                    <a:pt x="6" y="9"/>
                  </a:cubicBezTo>
                  <a:cubicBezTo>
                    <a:pt x="6" y="9"/>
                    <a:pt x="7" y="8"/>
                    <a:pt x="6" y="7"/>
                  </a:cubicBezTo>
                  <a:cubicBezTo>
                    <a:pt x="6" y="5"/>
                    <a:pt x="5" y="3"/>
                    <a:pt x="5" y="0"/>
                  </a:cubicBezTo>
                  <a:cubicBezTo>
                    <a:pt x="7" y="1"/>
                    <a:pt x="9" y="2"/>
                    <a:pt x="11" y="4"/>
                  </a:cubicBezTo>
                  <a:cubicBezTo>
                    <a:pt x="12" y="4"/>
                    <a:pt x="13" y="4"/>
                    <a:pt x="14" y="4"/>
                  </a:cubicBezTo>
                  <a:cubicBezTo>
                    <a:pt x="15" y="2"/>
                    <a:pt x="17" y="1"/>
                    <a:pt x="20" y="0"/>
                  </a:cubicBezTo>
                  <a:cubicBezTo>
                    <a:pt x="19" y="2"/>
                    <a:pt x="19" y="5"/>
                    <a:pt x="18" y="7"/>
                  </a:cubicBezTo>
                  <a:cubicBezTo>
                    <a:pt x="18" y="8"/>
                    <a:pt x="18" y="9"/>
                    <a:pt x="19" y="10"/>
                  </a:cubicBezTo>
                  <a:cubicBezTo>
                    <a:pt x="21" y="11"/>
                    <a:pt x="22" y="12"/>
                    <a:pt x="24" y="14"/>
                  </a:cubicBezTo>
                  <a:cubicBezTo>
                    <a:pt x="22" y="14"/>
                    <a:pt x="20" y="14"/>
                    <a:pt x="18" y="14"/>
                  </a:cubicBezTo>
                  <a:cubicBezTo>
                    <a:pt x="16" y="14"/>
                    <a:pt x="15" y="15"/>
                    <a:pt x="15" y="17"/>
                  </a:cubicBezTo>
                  <a:cubicBezTo>
                    <a:pt x="14" y="18"/>
                    <a:pt x="13" y="20"/>
                    <a:pt x="12" y="23"/>
                  </a:cubicBezTo>
                  <a:cubicBezTo>
                    <a:pt x="11" y="20"/>
                    <a:pt x="10" y="18"/>
                    <a:pt x="9" y="16"/>
                  </a:cubicBezTo>
                  <a:cubicBezTo>
                    <a:pt x="9" y="15"/>
                    <a:pt x="8" y="15"/>
                    <a:pt x="7" y="15"/>
                  </a:cubicBezTo>
                  <a:cubicBezTo>
                    <a:pt x="5" y="14"/>
                    <a:pt x="3" y="14"/>
                    <a:pt x="0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5" name="Freeform 42"/>
            <p:cNvSpPr/>
            <p:nvPr/>
          </p:nvSpPr>
          <p:spPr bwMode="auto">
            <a:xfrm>
              <a:off x="1070293" y="1285875"/>
              <a:ext cx="46037" cy="44450"/>
            </a:xfrm>
            <a:custGeom>
              <a:avLst/>
              <a:gdLst>
                <a:gd name="T0" fmla="*/ 24 w 24"/>
                <a:gd name="T1" fmla="*/ 14 h 23"/>
                <a:gd name="T2" fmla="*/ 17 w 24"/>
                <a:gd name="T3" fmla="*/ 15 h 23"/>
                <a:gd name="T4" fmla="*/ 15 w 24"/>
                <a:gd name="T5" fmla="*/ 16 h 23"/>
                <a:gd name="T6" fmla="*/ 12 w 24"/>
                <a:gd name="T7" fmla="*/ 23 h 23"/>
                <a:gd name="T8" fmla="*/ 9 w 24"/>
                <a:gd name="T9" fmla="*/ 16 h 23"/>
                <a:gd name="T10" fmla="*/ 7 w 24"/>
                <a:gd name="T11" fmla="*/ 15 h 23"/>
                <a:gd name="T12" fmla="*/ 0 w 24"/>
                <a:gd name="T13" fmla="*/ 14 h 23"/>
                <a:gd name="T14" fmla="*/ 5 w 24"/>
                <a:gd name="T15" fmla="*/ 10 h 23"/>
                <a:gd name="T16" fmla="*/ 6 w 24"/>
                <a:gd name="T17" fmla="*/ 6 h 23"/>
                <a:gd name="T18" fmla="*/ 5 w 24"/>
                <a:gd name="T19" fmla="*/ 0 h 23"/>
                <a:gd name="T20" fmla="*/ 10 w 24"/>
                <a:gd name="T21" fmla="*/ 3 h 23"/>
                <a:gd name="T22" fmla="*/ 14 w 24"/>
                <a:gd name="T23" fmla="*/ 3 h 23"/>
                <a:gd name="T24" fmla="*/ 19 w 24"/>
                <a:gd name="T25" fmla="*/ 0 h 23"/>
                <a:gd name="T26" fmla="*/ 18 w 24"/>
                <a:gd name="T27" fmla="*/ 7 h 23"/>
                <a:gd name="T28" fmla="*/ 19 w 24"/>
                <a:gd name="T29" fmla="*/ 9 h 23"/>
                <a:gd name="T30" fmla="*/ 24 w 24"/>
                <a:gd name="T31" fmla="*/ 14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" h="23">
                  <a:moveTo>
                    <a:pt x="24" y="14"/>
                  </a:moveTo>
                  <a:cubicBezTo>
                    <a:pt x="21" y="14"/>
                    <a:pt x="19" y="14"/>
                    <a:pt x="17" y="15"/>
                  </a:cubicBezTo>
                  <a:cubicBezTo>
                    <a:pt x="16" y="15"/>
                    <a:pt x="15" y="15"/>
                    <a:pt x="15" y="16"/>
                  </a:cubicBezTo>
                  <a:cubicBezTo>
                    <a:pt x="14" y="18"/>
                    <a:pt x="13" y="20"/>
                    <a:pt x="12" y="23"/>
                  </a:cubicBezTo>
                  <a:cubicBezTo>
                    <a:pt x="11" y="20"/>
                    <a:pt x="10" y="18"/>
                    <a:pt x="9" y="16"/>
                  </a:cubicBezTo>
                  <a:cubicBezTo>
                    <a:pt x="9" y="15"/>
                    <a:pt x="8" y="15"/>
                    <a:pt x="7" y="15"/>
                  </a:cubicBezTo>
                  <a:cubicBezTo>
                    <a:pt x="5" y="14"/>
                    <a:pt x="3" y="14"/>
                    <a:pt x="0" y="14"/>
                  </a:cubicBezTo>
                  <a:cubicBezTo>
                    <a:pt x="2" y="12"/>
                    <a:pt x="3" y="11"/>
                    <a:pt x="5" y="10"/>
                  </a:cubicBezTo>
                  <a:cubicBezTo>
                    <a:pt x="6" y="9"/>
                    <a:pt x="7" y="8"/>
                    <a:pt x="6" y="6"/>
                  </a:cubicBezTo>
                  <a:cubicBezTo>
                    <a:pt x="5" y="4"/>
                    <a:pt x="5" y="2"/>
                    <a:pt x="5" y="0"/>
                  </a:cubicBezTo>
                  <a:cubicBezTo>
                    <a:pt x="7" y="1"/>
                    <a:pt x="8" y="2"/>
                    <a:pt x="10" y="3"/>
                  </a:cubicBezTo>
                  <a:cubicBezTo>
                    <a:pt x="11" y="4"/>
                    <a:pt x="13" y="4"/>
                    <a:pt x="14" y="3"/>
                  </a:cubicBezTo>
                  <a:cubicBezTo>
                    <a:pt x="16" y="2"/>
                    <a:pt x="17" y="1"/>
                    <a:pt x="19" y="0"/>
                  </a:cubicBezTo>
                  <a:cubicBezTo>
                    <a:pt x="19" y="3"/>
                    <a:pt x="18" y="5"/>
                    <a:pt x="18" y="7"/>
                  </a:cubicBezTo>
                  <a:cubicBezTo>
                    <a:pt x="17" y="8"/>
                    <a:pt x="18" y="9"/>
                    <a:pt x="19" y="9"/>
                  </a:cubicBezTo>
                  <a:cubicBezTo>
                    <a:pt x="20" y="11"/>
                    <a:pt x="22" y="12"/>
                    <a:pt x="24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6" name="Freeform 43"/>
            <p:cNvSpPr/>
            <p:nvPr/>
          </p:nvSpPr>
          <p:spPr bwMode="auto">
            <a:xfrm>
              <a:off x="889318" y="1285875"/>
              <a:ext cx="44450" cy="44450"/>
            </a:xfrm>
            <a:custGeom>
              <a:avLst/>
              <a:gdLst>
                <a:gd name="T0" fmla="*/ 5 w 24"/>
                <a:gd name="T1" fmla="*/ 0 h 23"/>
                <a:gd name="T2" fmla="*/ 10 w 24"/>
                <a:gd name="T3" fmla="*/ 4 h 23"/>
                <a:gd name="T4" fmla="*/ 13 w 24"/>
                <a:gd name="T5" fmla="*/ 4 h 23"/>
                <a:gd name="T6" fmla="*/ 19 w 24"/>
                <a:gd name="T7" fmla="*/ 0 h 23"/>
                <a:gd name="T8" fmla="*/ 18 w 24"/>
                <a:gd name="T9" fmla="*/ 7 h 23"/>
                <a:gd name="T10" fmla="*/ 19 w 24"/>
                <a:gd name="T11" fmla="*/ 10 h 23"/>
                <a:gd name="T12" fmla="*/ 24 w 24"/>
                <a:gd name="T13" fmla="*/ 14 h 23"/>
                <a:gd name="T14" fmla="*/ 17 w 24"/>
                <a:gd name="T15" fmla="*/ 15 h 23"/>
                <a:gd name="T16" fmla="*/ 14 w 24"/>
                <a:gd name="T17" fmla="*/ 16 h 23"/>
                <a:gd name="T18" fmla="*/ 12 w 24"/>
                <a:gd name="T19" fmla="*/ 23 h 23"/>
                <a:gd name="T20" fmla="*/ 9 w 24"/>
                <a:gd name="T21" fmla="*/ 16 h 23"/>
                <a:gd name="T22" fmla="*/ 7 w 24"/>
                <a:gd name="T23" fmla="*/ 15 h 23"/>
                <a:gd name="T24" fmla="*/ 0 w 24"/>
                <a:gd name="T25" fmla="*/ 14 h 23"/>
                <a:gd name="T26" fmla="*/ 5 w 24"/>
                <a:gd name="T27" fmla="*/ 9 h 23"/>
                <a:gd name="T28" fmla="*/ 6 w 24"/>
                <a:gd name="T29" fmla="*/ 7 h 23"/>
                <a:gd name="T30" fmla="*/ 5 w 24"/>
                <a:gd name="T31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" h="23">
                  <a:moveTo>
                    <a:pt x="5" y="0"/>
                  </a:moveTo>
                  <a:cubicBezTo>
                    <a:pt x="7" y="1"/>
                    <a:pt x="9" y="2"/>
                    <a:pt x="10" y="4"/>
                  </a:cubicBezTo>
                  <a:cubicBezTo>
                    <a:pt x="11" y="4"/>
                    <a:pt x="12" y="4"/>
                    <a:pt x="13" y="4"/>
                  </a:cubicBezTo>
                  <a:cubicBezTo>
                    <a:pt x="15" y="2"/>
                    <a:pt x="17" y="1"/>
                    <a:pt x="19" y="0"/>
                  </a:cubicBezTo>
                  <a:cubicBezTo>
                    <a:pt x="19" y="2"/>
                    <a:pt x="18" y="5"/>
                    <a:pt x="18" y="7"/>
                  </a:cubicBezTo>
                  <a:cubicBezTo>
                    <a:pt x="17" y="8"/>
                    <a:pt x="18" y="9"/>
                    <a:pt x="19" y="10"/>
                  </a:cubicBezTo>
                  <a:cubicBezTo>
                    <a:pt x="20" y="11"/>
                    <a:pt x="22" y="12"/>
                    <a:pt x="24" y="14"/>
                  </a:cubicBezTo>
                  <a:cubicBezTo>
                    <a:pt x="21" y="14"/>
                    <a:pt x="19" y="14"/>
                    <a:pt x="17" y="15"/>
                  </a:cubicBezTo>
                  <a:cubicBezTo>
                    <a:pt x="16" y="15"/>
                    <a:pt x="15" y="15"/>
                    <a:pt x="14" y="16"/>
                  </a:cubicBezTo>
                  <a:cubicBezTo>
                    <a:pt x="14" y="18"/>
                    <a:pt x="13" y="20"/>
                    <a:pt x="12" y="23"/>
                  </a:cubicBezTo>
                  <a:cubicBezTo>
                    <a:pt x="11" y="20"/>
                    <a:pt x="10" y="18"/>
                    <a:pt x="9" y="16"/>
                  </a:cubicBezTo>
                  <a:cubicBezTo>
                    <a:pt x="9" y="15"/>
                    <a:pt x="8" y="15"/>
                    <a:pt x="7" y="15"/>
                  </a:cubicBezTo>
                  <a:cubicBezTo>
                    <a:pt x="5" y="14"/>
                    <a:pt x="3" y="14"/>
                    <a:pt x="0" y="14"/>
                  </a:cubicBezTo>
                  <a:cubicBezTo>
                    <a:pt x="2" y="12"/>
                    <a:pt x="4" y="11"/>
                    <a:pt x="5" y="9"/>
                  </a:cubicBezTo>
                  <a:cubicBezTo>
                    <a:pt x="6" y="9"/>
                    <a:pt x="6" y="8"/>
                    <a:pt x="6" y="7"/>
                  </a:cubicBezTo>
                  <a:cubicBezTo>
                    <a:pt x="6" y="5"/>
                    <a:pt x="5" y="3"/>
                    <a:pt x="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247" name="矩形 246"/>
          <p:cNvSpPr/>
          <p:nvPr/>
        </p:nvSpPr>
        <p:spPr>
          <a:xfrm>
            <a:off x="5598161" y="4441893"/>
            <a:ext cx="995680" cy="9531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457200">
              <a:defRPr/>
            </a:pPr>
            <a:r>
              <a:rPr lang="zh-CN" altLang="en-US" sz="1600" dirty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請輸入</a:t>
            </a:r>
            <a:endParaRPr lang="en-US" altLang="zh-CN" sz="1600" dirty="0">
              <a:solidFill>
                <a:schemeClr val="bg1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  <a:p>
            <a:pPr algn="ctr" defTabSz="457200">
              <a:defRPr/>
            </a:pPr>
            <a:r>
              <a:rPr lang="zh-CN" altLang="en-US" sz="1600" dirty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您的榮譽</a:t>
            </a:r>
            <a:endParaRPr lang="zh-CN" altLang="en-US" sz="1600" dirty="0">
              <a:solidFill>
                <a:schemeClr val="bg1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  <a:p>
            <a:pPr algn="ctr" defTabSz="457200">
              <a:defRPr/>
            </a:pPr>
            <a:endParaRPr lang="zh-CN" altLang="en-US" sz="2400" dirty="0">
              <a:solidFill>
                <a:schemeClr val="accent1"/>
              </a:solidFill>
              <a:latin typeface="+mj-lt"/>
              <a:ea typeface="汉仪旗黑X1-75W"/>
            </a:endParaRPr>
          </a:p>
        </p:txBody>
      </p:sp>
      <p:grpSp>
        <p:nvGrpSpPr>
          <p:cNvPr id="248" name="组合 247"/>
          <p:cNvGrpSpPr/>
          <p:nvPr/>
        </p:nvGrpSpPr>
        <p:grpSpPr>
          <a:xfrm>
            <a:off x="5280149" y="4053168"/>
            <a:ext cx="1631702" cy="1605952"/>
            <a:chOff x="660718" y="515938"/>
            <a:chExt cx="1106487" cy="1089025"/>
          </a:xfrm>
          <a:gradFill flip="none" rotWithShape="1">
            <a:gsLst>
              <a:gs pos="100000">
                <a:srgbClr val="F6BB38"/>
              </a:gs>
              <a:gs pos="0">
                <a:srgbClr val="FCE0A2"/>
              </a:gs>
            </a:gsLst>
            <a:lin ang="2700000" scaled="1"/>
            <a:tileRect/>
          </a:gradFill>
        </p:grpSpPr>
        <p:sp>
          <p:nvSpPr>
            <p:cNvPr id="249" name="Freeform 5"/>
            <p:cNvSpPr>
              <a:spLocks noEditPoints="1"/>
            </p:cNvSpPr>
            <p:nvPr/>
          </p:nvSpPr>
          <p:spPr bwMode="auto">
            <a:xfrm>
              <a:off x="660718" y="1135063"/>
              <a:ext cx="1106487" cy="469900"/>
            </a:xfrm>
            <a:custGeom>
              <a:avLst/>
              <a:gdLst>
                <a:gd name="T0" fmla="*/ 325 w 591"/>
                <a:gd name="T1" fmla="*/ 251 h 251"/>
                <a:gd name="T2" fmla="*/ 341 w 591"/>
                <a:gd name="T3" fmla="*/ 194 h 251"/>
                <a:gd name="T4" fmla="*/ 284 w 591"/>
                <a:gd name="T5" fmla="*/ 192 h 251"/>
                <a:gd name="T6" fmla="*/ 276 w 591"/>
                <a:gd name="T7" fmla="*/ 218 h 251"/>
                <a:gd name="T8" fmla="*/ 492 w 591"/>
                <a:gd name="T9" fmla="*/ 73 h 251"/>
                <a:gd name="T10" fmla="*/ 376 w 591"/>
                <a:gd name="T11" fmla="*/ 192 h 251"/>
                <a:gd name="T12" fmla="*/ 405 w 591"/>
                <a:gd name="T13" fmla="*/ 170 h 251"/>
                <a:gd name="T14" fmla="*/ 375 w 591"/>
                <a:gd name="T15" fmla="*/ 148 h 251"/>
                <a:gd name="T16" fmla="*/ 236 w 591"/>
                <a:gd name="T17" fmla="*/ 207 h 251"/>
                <a:gd name="T18" fmla="*/ 245 w 591"/>
                <a:gd name="T19" fmla="*/ 172 h 251"/>
                <a:gd name="T20" fmla="*/ 209 w 591"/>
                <a:gd name="T21" fmla="*/ 172 h 251"/>
                <a:gd name="T22" fmla="*/ 199 w 591"/>
                <a:gd name="T23" fmla="*/ 207 h 251"/>
                <a:gd name="T24" fmla="*/ 459 w 591"/>
                <a:gd name="T25" fmla="*/ 173 h 251"/>
                <a:gd name="T26" fmla="*/ 5 w 591"/>
                <a:gd name="T27" fmla="*/ 68 h 251"/>
                <a:gd name="T28" fmla="*/ 99 w 591"/>
                <a:gd name="T29" fmla="*/ 185 h 251"/>
                <a:gd name="T30" fmla="*/ 468 w 591"/>
                <a:gd name="T31" fmla="*/ 196 h 251"/>
                <a:gd name="T32" fmla="*/ 591 w 591"/>
                <a:gd name="T33" fmla="*/ 47 h 251"/>
                <a:gd name="T34" fmla="*/ 576 w 591"/>
                <a:gd name="T35" fmla="*/ 95 h 251"/>
                <a:gd name="T36" fmla="*/ 15 w 591"/>
                <a:gd name="T37" fmla="*/ 95 h 251"/>
                <a:gd name="T38" fmla="*/ 499 w 591"/>
                <a:gd name="T39" fmla="*/ 152 h 251"/>
                <a:gd name="T40" fmla="*/ 562 w 591"/>
                <a:gd name="T41" fmla="*/ 0 h 251"/>
                <a:gd name="T42" fmla="*/ 143 w 591"/>
                <a:gd name="T43" fmla="*/ 141 h 251"/>
                <a:gd name="T44" fmla="*/ 67 w 591"/>
                <a:gd name="T45" fmla="*/ 116 h 251"/>
                <a:gd name="T46" fmla="*/ 58 w 591"/>
                <a:gd name="T47" fmla="*/ 38 h 251"/>
                <a:gd name="T48" fmla="*/ 514 w 591"/>
                <a:gd name="T49" fmla="*/ 93 h 251"/>
                <a:gd name="T50" fmla="*/ 416 w 591"/>
                <a:gd name="T51" fmla="*/ 174 h 251"/>
                <a:gd name="T52" fmla="*/ 130 w 591"/>
                <a:gd name="T53" fmla="*/ 139 h 251"/>
                <a:gd name="T54" fmla="*/ 159 w 591"/>
                <a:gd name="T55" fmla="*/ 81 h 251"/>
                <a:gd name="T56" fmla="*/ 166 w 591"/>
                <a:gd name="T57" fmla="*/ 104 h 251"/>
                <a:gd name="T58" fmla="*/ 174 w 591"/>
                <a:gd name="T59" fmla="*/ 81 h 251"/>
                <a:gd name="T60" fmla="*/ 334 w 591"/>
                <a:gd name="T61" fmla="*/ 87 h 251"/>
                <a:gd name="T62" fmla="*/ 321 w 591"/>
                <a:gd name="T63" fmla="*/ 90 h 251"/>
                <a:gd name="T64" fmla="*/ 333 w 591"/>
                <a:gd name="T65" fmla="*/ 95 h 251"/>
                <a:gd name="T66" fmla="*/ 386 w 591"/>
                <a:gd name="T67" fmla="*/ 87 h 251"/>
                <a:gd name="T68" fmla="*/ 395 w 591"/>
                <a:gd name="T69" fmla="*/ 98 h 251"/>
                <a:gd name="T70" fmla="*/ 303 w 591"/>
                <a:gd name="T71" fmla="*/ 81 h 251"/>
                <a:gd name="T72" fmla="*/ 284 w 591"/>
                <a:gd name="T73" fmla="*/ 95 h 251"/>
                <a:gd name="T74" fmla="*/ 307 w 591"/>
                <a:gd name="T75" fmla="*/ 95 h 251"/>
                <a:gd name="T76" fmla="*/ 454 w 591"/>
                <a:gd name="T77" fmla="*/ 98 h 251"/>
                <a:gd name="T78" fmla="*/ 462 w 591"/>
                <a:gd name="T79" fmla="*/ 88 h 251"/>
                <a:gd name="T80" fmla="*/ 450 w 591"/>
                <a:gd name="T81" fmla="*/ 90 h 251"/>
                <a:gd name="T82" fmla="*/ 431 w 591"/>
                <a:gd name="T83" fmla="*/ 90 h 251"/>
                <a:gd name="T84" fmla="*/ 418 w 591"/>
                <a:gd name="T85" fmla="*/ 87 h 251"/>
                <a:gd name="T86" fmla="*/ 211 w 591"/>
                <a:gd name="T87" fmla="*/ 95 h 251"/>
                <a:gd name="T88" fmla="*/ 191 w 591"/>
                <a:gd name="T89" fmla="*/ 81 h 251"/>
                <a:gd name="T90" fmla="*/ 199 w 591"/>
                <a:gd name="T91" fmla="*/ 104 h 251"/>
                <a:gd name="T92" fmla="*/ 366 w 591"/>
                <a:gd name="T93" fmla="*/ 88 h 251"/>
                <a:gd name="T94" fmla="*/ 353 w 591"/>
                <a:gd name="T95" fmla="*/ 90 h 251"/>
                <a:gd name="T96" fmla="*/ 365 w 591"/>
                <a:gd name="T97" fmla="*/ 95 h 251"/>
                <a:gd name="T98" fmla="*/ 266 w 591"/>
                <a:gd name="T99" fmla="*/ 98 h 251"/>
                <a:gd name="T100" fmla="*/ 265 w 591"/>
                <a:gd name="T101" fmla="*/ 85 h 251"/>
                <a:gd name="T102" fmla="*/ 243 w 591"/>
                <a:gd name="T103" fmla="*/ 95 h 251"/>
                <a:gd name="T104" fmla="*/ 224 w 591"/>
                <a:gd name="T105" fmla="*/ 81 h 251"/>
                <a:gd name="T106" fmla="*/ 231 w 591"/>
                <a:gd name="T107" fmla="*/ 104 h 251"/>
                <a:gd name="T108" fmla="*/ 127 w 591"/>
                <a:gd name="T109" fmla="*/ 90 h 251"/>
                <a:gd name="T110" fmla="*/ 139 w 591"/>
                <a:gd name="T111" fmla="*/ 96 h 251"/>
                <a:gd name="T112" fmla="*/ 132 w 591"/>
                <a:gd name="T113" fmla="*/ 85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591" h="251">
                  <a:moveTo>
                    <a:pt x="265" y="251"/>
                  </a:moveTo>
                  <a:cubicBezTo>
                    <a:pt x="266" y="251"/>
                    <a:pt x="267" y="250"/>
                    <a:pt x="268" y="250"/>
                  </a:cubicBezTo>
                  <a:cubicBezTo>
                    <a:pt x="276" y="243"/>
                    <a:pt x="285" y="237"/>
                    <a:pt x="294" y="231"/>
                  </a:cubicBezTo>
                  <a:cubicBezTo>
                    <a:pt x="295" y="230"/>
                    <a:pt x="295" y="230"/>
                    <a:pt x="297" y="231"/>
                  </a:cubicBezTo>
                  <a:cubicBezTo>
                    <a:pt x="305" y="237"/>
                    <a:pt x="314" y="244"/>
                    <a:pt x="323" y="250"/>
                  </a:cubicBezTo>
                  <a:cubicBezTo>
                    <a:pt x="324" y="250"/>
                    <a:pt x="324" y="251"/>
                    <a:pt x="325" y="251"/>
                  </a:cubicBezTo>
                  <a:cubicBezTo>
                    <a:pt x="325" y="250"/>
                    <a:pt x="324" y="249"/>
                    <a:pt x="324" y="249"/>
                  </a:cubicBezTo>
                  <a:cubicBezTo>
                    <a:pt x="321" y="238"/>
                    <a:pt x="318" y="228"/>
                    <a:pt x="314" y="218"/>
                  </a:cubicBezTo>
                  <a:cubicBezTo>
                    <a:pt x="314" y="216"/>
                    <a:pt x="314" y="216"/>
                    <a:pt x="315" y="215"/>
                  </a:cubicBezTo>
                  <a:cubicBezTo>
                    <a:pt x="324" y="209"/>
                    <a:pt x="333" y="202"/>
                    <a:pt x="342" y="196"/>
                  </a:cubicBezTo>
                  <a:cubicBezTo>
                    <a:pt x="342" y="195"/>
                    <a:pt x="343" y="195"/>
                    <a:pt x="344" y="194"/>
                  </a:cubicBezTo>
                  <a:cubicBezTo>
                    <a:pt x="342" y="194"/>
                    <a:pt x="342" y="194"/>
                    <a:pt x="341" y="194"/>
                  </a:cubicBezTo>
                  <a:cubicBezTo>
                    <a:pt x="330" y="194"/>
                    <a:pt x="319" y="194"/>
                    <a:pt x="309" y="194"/>
                  </a:cubicBezTo>
                  <a:cubicBezTo>
                    <a:pt x="307" y="194"/>
                    <a:pt x="306" y="194"/>
                    <a:pt x="306" y="192"/>
                  </a:cubicBezTo>
                  <a:cubicBezTo>
                    <a:pt x="304" y="185"/>
                    <a:pt x="301" y="178"/>
                    <a:pt x="299" y="170"/>
                  </a:cubicBezTo>
                  <a:cubicBezTo>
                    <a:pt x="298" y="167"/>
                    <a:pt x="296" y="163"/>
                    <a:pt x="295" y="159"/>
                  </a:cubicBezTo>
                  <a:cubicBezTo>
                    <a:pt x="295" y="160"/>
                    <a:pt x="294" y="161"/>
                    <a:pt x="294" y="161"/>
                  </a:cubicBezTo>
                  <a:cubicBezTo>
                    <a:pt x="291" y="172"/>
                    <a:pt x="288" y="182"/>
                    <a:pt x="284" y="192"/>
                  </a:cubicBezTo>
                  <a:cubicBezTo>
                    <a:pt x="284" y="194"/>
                    <a:pt x="283" y="194"/>
                    <a:pt x="281" y="194"/>
                  </a:cubicBezTo>
                  <a:cubicBezTo>
                    <a:pt x="271" y="194"/>
                    <a:pt x="260" y="194"/>
                    <a:pt x="249" y="194"/>
                  </a:cubicBezTo>
                  <a:cubicBezTo>
                    <a:pt x="248" y="194"/>
                    <a:pt x="248" y="194"/>
                    <a:pt x="247" y="194"/>
                  </a:cubicBezTo>
                  <a:cubicBezTo>
                    <a:pt x="248" y="195"/>
                    <a:pt x="248" y="196"/>
                    <a:pt x="249" y="196"/>
                  </a:cubicBezTo>
                  <a:cubicBezTo>
                    <a:pt x="258" y="202"/>
                    <a:pt x="266" y="209"/>
                    <a:pt x="275" y="215"/>
                  </a:cubicBezTo>
                  <a:cubicBezTo>
                    <a:pt x="276" y="216"/>
                    <a:pt x="276" y="216"/>
                    <a:pt x="276" y="218"/>
                  </a:cubicBezTo>
                  <a:cubicBezTo>
                    <a:pt x="275" y="221"/>
                    <a:pt x="273" y="225"/>
                    <a:pt x="272" y="229"/>
                  </a:cubicBezTo>
                  <a:cubicBezTo>
                    <a:pt x="270" y="236"/>
                    <a:pt x="268" y="244"/>
                    <a:pt x="265" y="251"/>
                  </a:cubicBezTo>
                  <a:close/>
                  <a:moveTo>
                    <a:pt x="492" y="67"/>
                  </a:moveTo>
                  <a:cubicBezTo>
                    <a:pt x="361" y="67"/>
                    <a:pt x="230" y="67"/>
                    <a:pt x="98" y="67"/>
                  </a:cubicBezTo>
                  <a:cubicBezTo>
                    <a:pt x="98" y="69"/>
                    <a:pt x="98" y="71"/>
                    <a:pt x="98" y="73"/>
                  </a:cubicBezTo>
                  <a:cubicBezTo>
                    <a:pt x="230" y="73"/>
                    <a:pt x="361" y="73"/>
                    <a:pt x="492" y="73"/>
                  </a:cubicBezTo>
                  <a:cubicBezTo>
                    <a:pt x="492" y="71"/>
                    <a:pt x="492" y="69"/>
                    <a:pt x="492" y="67"/>
                  </a:cubicBezTo>
                  <a:close/>
                  <a:moveTo>
                    <a:pt x="346" y="170"/>
                  </a:moveTo>
                  <a:cubicBezTo>
                    <a:pt x="346" y="170"/>
                    <a:pt x="346" y="170"/>
                    <a:pt x="346" y="171"/>
                  </a:cubicBezTo>
                  <a:cubicBezTo>
                    <a:pt x="352" y="175"/>
                    <a:pt x="358" y="179"/>
                    <a:pt x="364" y="184"/>
                  </a:cubicBezTo>
                  <a:cubicBezTo>
                    <a:pt x="362" y="191"/>
                    <a:pt x="359" y="198"/>
                    <a:pt x="357" y="206"/>
                  </a:cubicBezTo>
                  <a:cubicBezTo>
                    <a:pt x="363" y="201"/>
                    <a:pt x="369" y="196"/>
                    <a:pt x="376" y="192"/>
                  </a:cubicBezTo>
                  <a:cubicBezTo>
                    <a:pt x="382" y="196"/>
                    <a:pt x="388" y="201"/>
                    <a:pt x="394" y="205"/>
                  </a:cubicBezTo>
                  <a:cubicBezTo>
                    <a:pt x="394" y="204"/>
                    <a:pt x="394" y="204"/>
                    <a:pt x="394" y="204"/>
                  </a:cubicBezTo>
                  <a:cubicBezTo>
                    <a:pt x="392" y="198"/>
                    <a:pt x="390" y="192"/>
                    <a:pt x="388" y="186"/>
                  </a:cubicBezTo>
                  <a:cubicBezTo>
                    <a:pt x="387" y="184"/>
                    <a:pt x="387" y="183"/>
                    <a:pt x="389" y="182"/>
                  </a:cubicBezTo>
                  <a:cubicBezTo>
                    <a:pt x="394" y="179"/>
                    <a:pt x="399" y="175"/>
                    <a:pt x="404" y="172"/>
                  </a:cubicBezTo>
                  <a:cubicBezTo>
                    <a:pt x="404" y="171"/>
                    <a:pt x="405" y="171"/>
                    <a:pt x="405" y="170"/>
                  </a:cubicBezTo>
                  <a:cubicBezTo>
                    <a:pt x="405" y="170"/>
                    <a:pt x="405" y="170"/>
                    <a:pt x="405" y="170"/>
                  </a:cubicBezTo>
                  <a:cubicBezTo>
                    <a:pt x="404" y="170"/>
                    <a:pt x="404" y="170"/>
                    <a:pt x="403" y="170"/>
                  </a:cubicBezTo>
                  <a:cubicBezTo>
                    <a:pt x="397" y="170"/>
                    <a:pt x="391" y="170"/>
                    <a:pt x="385" y="170"/>
                  </a:cubicBezTo>
                  <a:cubicBezTo>
                    <a:pt x="383" y="170"/>
                    <a:pt x="382" y="170"/>
                    <a:pt x="382" y="168"/>
                  </a:cubicBezTo>
                  <a:cubicBezTo>
                    <a:pt x="380" y="162"/>
                    <a:pt x="378" y="156"/>
                    <a:pt x="376" y="151"/>
                  </a:cubicBezTo>
                  <a:cubicBezTo>
                    <a:pt x="376" y="150"/>
                    <a:pt x="376" y="149"/>
                    <a:pt x="375" y="148"/>
                  </a:cubicBezTo>
                  <a:cubicBezTo>
                    <a:pt x="373" y="155"/>
                    <a:pt x="371" y="161"/>
                    <a:pt x="369" y="168"/>
                  </a:cubicBezTo>
                  <a:cubicBezTo>
                    <a:pt x="369" y="170"/>
                    <a:pt x="368" y="170"/>
                    <a:pt x="366" y="170"/>
                  </a:cubicBezTo>
                  <a:cubicBezTo>
                    <a:pt x="359" y="170"/>
                    <a:pt x="353" y="170"/>
                    <a:pt x="346" y="170"/>
                  </a:cubicBezTo>
                  <a:close/>
                  <a:moveTo>
                    <a:pt x="199" y="207"/>
                  </a:moveTo>
                  <a:cubicBezTo>
                    <a:pt x="206" y="202"/>
                    <a:pt x="212" y="198"/>
                    <a:pt x="218" y="194"/>
                  </a:cubicBezTo>
                  <a:cubicBezTo>
                    <a:pt x="224" y="198"/>
                    <a:pt x="230" y="202"/>
                    <a:pt x="236" y="207"/>
                  </a:cubicBezTo>
                  <a:cubicBezTo>
                    <a:pt x="236" y="206"/>
                    <a:pt x="236" y="205"/>
                    <a:pt x="235" y="205"/>
                  </a:cubicBezTo>
                  <a:cubicBezTo>
                    <a:pt x="234" y="199"/>
                    <a:pt x="232" y="193"/>
                    <a:pt x="230" y="187"/>
                  </a:cubicBezTo>
                  <a:cubicBezTo>
                    <a:pt x="229" y="186"/>
                    <a:pt x="229" y="185"/>
                    <a:pt x="230" y="184"/>
                  </a:cubicBezTo>
                  <a:cubicBezTo>
                    <a:pt x="236" y="181"/>
                    <a:pt x="241" y="177"/>
                    <a:pt x="246" y="173"/>
                  </a:cubicBezTo>
                  <a:cubicBezTo>
                    <a:pt x="246" y="173"/>
                    <a:pt x="247" y="173"/>
                    <a:pt x="247" y="172"/>
                  </a:cubicBezTo>
                  <a:cubicBezTo>
                    <a:pt x="246" y="172"/>
                    <a:pt x="246" y="172"/>
                    <a:pt x="245" y="172"/>
                  </a:cubicBezTo>
                  <a:cubicBezTo>
                    <a:pt x="239" y="172"/>
                    <a:pt x="233" y="172"/>
                    <a:pt x="227" y="172"/>
                  </a:cubicBezTo>
                  <a:cubicBezTo>
                    <a:pt x="225" y="172"/>
                    <a:pt x="225" y="171"/>
                    <a:pt x="224" y="170"/>
                  </a:cubicBezTo>
                  <a:cubicBezTo>
                    <a:pt x="222" y="164"/>
                    <a:pt x="220" y="158"/>
                    <a:pt x="218" y="152"/>
                  </a:cubicBezTo>
                  <a:cubicBezTo>
                    <a:pt x="218" y="152"/>
                    <a:pt x="218" y="151"/>
                    <a:pt x="218" y="150"/>
                  </a:cubicBezTo>
                  <a:cubicBezTo>
                    <a:pt x="215" y="157"/>
                    <a:pt x="213" y="163"/>
                    <a:pt x="211" y="170"/>
                  </a:cubicBezTo>
                  <a:cubicBezTo>
                    <a:pt x="211" y="171"/>
                    <a:pt x="210" y="172"/>
                    <a:pt x="209" y="172"/>
                  </a:cubicBezTo>
                  <a:cubicBezTo>
                    <a:pt x="202" y="172"/>
                    <a:pt x="196" y="172"/>
                    <a:pt x="190" y="172"/>
                  </a:cubicBezTo>
                  <a:cubicBezTo>
                    <a:pt x="190" y="172"/>
                    <a:pt x="189" y="172"/>
                    <a:pt x="188" y="172"/>
                  </a:cubicBezTo>
                  <a:cubicBezTo>
                    <a:pt x="194" y="176"/>
                    <a:pt x="199" y="180"/>
                    <a:pt x="205" y="184"/>
                  </a:cubicBezTo>
                  <a:cubicBezTo>
                    <a:pt x="206" y="185"/>
                    <a:pt x="206" y="186"/>
                    <a:pt x="206" y="187"/>
                  </a:cubicBezTo>
                  <a:cubicBezTo>
                    <a:pt x="205" y="187"/>
                    <a:pt x="205" y="188"/>
                    <a:pt x="205" y="188"/>
                  </a:cubicBezTo>
                  <a:cubicBezTo>
                    <a:pt x="203" y="194"/>
                    <a:pt x="201" y="201"/>
                    <a:pt x="199" y="207"/>
                  </a:cubicBezTo>
                  <a:close/>
                  <a:moveTo>
                    <a:pt x="459" y="173"/>
                  </a:moveTo>
                  <a:cubicBezTo>
                    <a:pt x="462" y="176"/>
                    <a:pt x="464" y="178"/>
                    <a:pt x="467" y="180"/>
                  </a:cubicBezTo>
                  <a:cubicBezTo>
                    <a:pt x="473" y="185"/>
                    <a:pt x="479" y="187"/>
                    <a:pt x="487" y="186"/>
                  </a:cubicBezTo>
                  <a:cubicBezTo>
                    <a:pt x="497" y="185"/>
                    <a:pt x="505" y="180"/>
                    <a:pt x="512" y="173"/>
                  </a:cubicBezTo>
                  <a:cubicBezTo>
                    <a:pt x="513" y="173"/>
                    <a:pt x="513" y="173"/>
                    <a:pt x="513" y="173"/>
                  </a:cubicBezTo>
                  <a:cubicBezTo>
                    <a:pt x="496" y="160"/>
                    <a:pt x="478" y="162"/>
                    <a:pt x="459" y="173"/>
                  </a:cubicBezTo>
                  <a:close/>
                  <a:moveTo>
                    <a:pt x="174" y="183"/>
                  </a:moveTo>
                  <a:cubicBezTo>
                    <a:pt x="157" y="175"/>
                    <a:pt x="129" y="183"/>
                    <a:pt x="122" y="197"/>
                  </a:cubicBezTo>
                  <a:cubicBezTo>
                    <a:pt x="131" y="201"/>
                    <a:pt x="140" y="204"/>
                    <a:pt x="150" y="203"/>
                  </a:cubicBezTo>
                  <a:cubicBezTo>
                    <a:pt x="162" y="201"/>
                    <a:pt x="169" y="194"/>
                    <a:pt x="174" y="183"/>
                  </a:cubicBezTo>
                  <a:close/>
                  <a:moveTo>
                    <a:pt x="0" y="47"/>
                  </a:moveTo>
                  <a:cubicBezTo>
                    <a:pt x="0" y="55"/>
                    <a:pt x="1" y="62"/>
                    <a:pt x="5" y="68"/>
                  </a:cubicBezTo>
                  <a:cubicBezTo>
                    <a:pt x="8" y="76"/>
                    <a:pt x="14" y="82"/>
                    <a:pt x="23" y="84"/>
                  </a:cubicBezTo>
                  <a:cubicBezTo>
                    <a:pt x="27" y="85"/>
                    <a:pt x="32" y="86"/>
                    <a:pt x="37" y="85"/>
                  </a:cubicBezTo>
                  <a:cubicBezTo>
                    <a:pt x="32" y="64"/>
                    <a:pt x="22" y="51"/>
                    <a:pt x="0" y="47"/>
                  </a:cubicBezTo>
                  <a:close/>
                  <a:moveTo>
                    <a:pt x="131" y="173"/>
                  </a:moveTo>
                  <a:cubicBezTo>
                    <a:pt x="114" y="161"/>
                    <a:pt x="91" y="161"/>
                    <a:pt x="78" y="173"/>
                  </a:cubicBezTo>
                  <a:cubicBezTo>
                    <a:pt x="84" y="179"/>
                    <a:pt x="91" y="183"/>
                    <a:pt x="99" y="185"/>
                  </a:cubicBezTo>
                  <a:cubicBezTo>
                    <a:pt x="105" y="187"/>
                    <a:pt x="111" y="187"/>
                    <a:pt x="116" y="184"/>
                  </a:cubicBezTo>
                  <a:cubicBezTo>
                    <a:pt x="122" y="182"/>
                    <a:pt x="127" y="178"/>
                    <a:pt x="131" y="173"/>
                  </a:cubicBezTo>
                  <a:close/>
                  <a:moveTo>
                    <a:pt x="417" y="183"/>
                  </a:moveTo>
                  <a:cubicBezTo>
                    <a:pt x="420" y="191"/>
                    <a:pt x="425" y="197"/>
                    <a:pt x="433" y="201"/>
                  </a:cubicBezTo>
                  <a:cubicBezTo>
                    <a:pt x="440" y="204"/>
                    <a:pt x="448" y="203"/>
                    <a:pt x="455" y="202"/>
                  </a:cubicBezTo>
                  <a:cubicBezTo>
                    <a:pt x="460" y="201"/>
                    <a:pt x="464" y="199"/>
                    <a:pt x="468" y="196"/>
                  </a:cubicBezTo>
                  <a:cubicBezTo>
                    <a:pt x="462" y="189"/>
                    <a:pt x="455" y="183"/>
                    <a:pt x="446" y="181"/>
                  </a:cubicBezTo>
                  <a:cubicBezTo>
                    <a:pt x="436" y="179"/>
                    <a:pt x="426" y="180"/>
                    <a:pt x="417" y="183"/>
                  </a:cubicBezTo>
                  <a:close/>
                  <a:moveTo>
                    <a:pt x="554" y="85"/>
                  </a:moveTo>
                  <a:cubicBezTo>
                    <a:pt x="566" y="86"/>
                    <a:pt x="576" y="83"/>
                    <a:pt x="583" y="73"/>
                  </a:cubicBezTo>
                  <a:cubicBezTo>
                    <a:pt x="587" y="68"/>
                    <a:pt x="590" y="61"/>
                    <a:pt x="590" y="54"/>
                  </a:cubicBezTo>
                  <a:cubicBezTo>
                    <a:pt x="591" y="52"/>
                    <a:pt x="591" y="50"/>
                    <a:pt x="591" y="47"/>
                  </a:cubicBezTo>
                  <a:cubicBezTo>
                    <a:pt x="569" y="51"/>
                    <a:pt x="559" y="64"/>
                    <a:pt x="554" y="85"/>
                  </a:cubicBezTo>
                  <a:close/>
                  <a:moveTo>
                    <a:pt x="576" y="95"/>
                  </a:moveTo>
                  <a:cubicBezTo>
                    <a:pt x="560" y="92"/>
                    <a:pt x="536" y="105"/>
                    <a:pt x="531" y="122"/>
                  </a:cubicBezTo>
                  <a:cubicBezTo>
                    <a:pt x="538" y="125"/>
                    <a:pt x="545" y="126"/>
                    <a:pt x="552" y="124"/>
                  </a:cubicBezTo>
                  <a:cubicBezTo>
                    <a:pt x="561" y="121"/>
                    <a:pt x="567" y="115"/>
                    <a:pt x="571" y="107"/>
                  </a:cubicBezTo>
                  <a:cubicBezTo>
                    <a:pt x="574" y="104"/>
                    <a:pt x="575" y="100"/>
                    <a:pt x="576" y="95"/>
                  </a:cubicBezTo>
                  <a:close/>
                  <a:moveTo>
                    <a:pt x="15" y="95"/>
                  </a:moveTo>
                  <a:cubicBezTo>
                    <a:pt x="15" y="96"/>
                    <a:pt x="15" y="96"/>
                    <a:pt x="15" y="96"/>
                  </a:cubicBezTo>
                  <a:cubicBezTo>
                    <a:pt x="17" y="104"/>
                    <a:pt x="20" y="110"/>
                    <a:pt x="25" y="116"/>
                  </a:cubicBezTo>
                  <a:cubicBezTo>
                    <a:pt x="32" y="123"/>
                    <a:pt x="40" y="126"/>
                    <a:pt x="50" y="125"/>
                  </a:cubicBezTo>
                  <a:cubicBezTo>
                    <a:pt x="54" y="125"/>
                    <a:pt x="57" y="123"/>
                    <a:pt x="60" y="123"/>
                  </a:cubicBezTo>
                  <a:cubicBezTo>
                    <a:pt x="49" y="102"/>
                    <a:pt x="36" y="94"/>
                    <a:pt x="15" y="95"/>
                  </a:cubicBezTo>
                  <a:close/>
                  <a:moveTo>
                    <a:pt x="92" y="152"/>
                  </a:moveTo>
                  <a:cubicBezTo>
                    <a:pt x="84" y="144"/>
                    <a:pt x="75" y="137"/>
                    <a:pt x="63" y="135"/>
                  </a:cubicBezTo>
                  <a:cubicBezTo>
                    <a:pt x="56" y="134"/>
                    <a:pt x="48" y="135"/>
                    <a:pt x="41" y="138"/>
                  </a:cubicBezTo>
                  <a:cubicBezTo>
                    <a:pt x="46" y="146"/>
                    <a:pt x="52" y="152"/>
                    <a:pt x="60" y="157"/>
                  </a:cubicBezTo>
                  <a:cubicBezTo>
                    <a:pt x="70" y="162"/>
                    <a:pt x="83" y="160"/>
                    <a:pt x="92" y="152"/>
                  </a:cubicBezTo>
                  <a:close/>
                  <a:moveTo>
                    <a:pt x="499" y="152"/>
                  </a:moveTo>
                  <a:cubicBezTo>
                    <a:pt x="508" y="160"/>
                    <a:pt x="520" y="162"/>
                    <a:pt x="530" y="157"/>
                  </a:cubicBezTo>
                  <a:cubicBezTo>
                    <a:pt x="537" y="154"/>
                    <a:pt x="542" y="149"/>
                    <a:pt x="546" y="144"/>
                  </a:cubicBezTo>
                  <a:cubicBezTo>
                    <a:pt x="547" y="142"/>
                    <a:pt x="549" y="140"/>
                    <a:pt x="550" y="138"/>
                  </a:cubicBezTo>
                  <a:cubicBezTo>
                    <a:pt x="535" y="130"/>
                    <a:pt x="510" y="137"/>
                    <a:pt x="499" y="152"/>
                  </a:cubicBezTo>
                  <a:close/>
                  <a:moveTo>
                    <a:pt x="560" y="50"/>
                  </a:moveTo>
                  <a:cubicBezTo>
                    <a:pt x="578" y="36"/>
                    <a:pt x="578" y="14"/>
                    <a:pt x="562" y="0"/>
                  </a:cubicBezTo>
                  <a:cubicBezTo>
                    <a:pt x="549" y="18"/>
                    <a:pt x="549" y="32"/>
                    <a:pt x="560" y="50"/>
                  </a:cubicBezTo>
                  <a:close/>
                  <a:moveTo>
                    <a:pt x="31" y="50"/>
                  </a:moveTo>
                  <a:cubicBezTo>
                    <a:pt x="42" y="35"/>
                    <a:pt x="41" y="13"/>
                    <a:pt x="29" y="0"/>
                  </a:cubicBezTo>
                  <a:cubicBezTo>
                    <a:pt x="13" y="14"/>
                    <a:pt x="13" y="36"/>
                    <a:pt x="31" y="50"/>
                  </a:cubicBezTo>
                  <a:close/>
                  <a:moveTo>
                    <a:pt x="175" y="174"/>
                  </a:moveTo>
                  <a:cubicBezTo>
                    <a:pt x="175" y="158"/>
                    <a:pt x="157" y="140"/>
                    <a:pt x="143" y="141"/>
                  </a:cubicBezTo>
                  <a:cubicBezTo>
                    <a:pt x="140" y="164"/>
                    <a:pt x="155" y="175"/>
                    <a:pt x="175" y="174"/>
                  </a:cubicBezTo>
                  <a:close/>
                  <a:moveTo>
                    <a:pt x="504" y="101"/>
                  </a:moveTo>
                  <a:cubicBezTo>
                    <a:pt x="496" y="107"/>
                    <a:pt x="490" y="114"/>
                    <a:pt x="490" y="124"/>
                  </a:cubicBezTo>
                  <a:cubicBezTo>
                    <a:pt x="489" y="131"/>
                    <a:pt x="491" y="138"/>
                    <a:pt x="493" y="145"/>
                  </a:cubicBezTo>
                  <a:cubicBezTo>
                    <a:pt x="511" y="136"/>
                    <a:pt x="518" y="119"/>
                    <a:pt x="504" y="101"/>
                  </a:cubicBezTo>
                  <a:close/>
                  <a:moveTo>
                    <a:pt x="67" y="116"/>
                  </a:moveTo>
                  <a:cubicBezTo>
                    <a:pt x="79" y="105"/>
                    <a:pt x="79" y="80"/>
                    <a:pt x="68" y="71"/>
                  </a:cubicBezTo>
                  <a:cubicBezTo>
                    <a:pt x="49" y="85"/>
                    <a:pt x="53" y="104"/>
                    <a:pt x="67" y="116"/>
                  </a:cubicBezTo>
                  <a:close/>
                  <a:moveTo>
                    <a:pt x="58" y="38"/>
                  </a:moveTo>
                  <a:cubicBezTo>
                    <a:pt x="50" y="41"/>
                    <a:pt x="43" y="46"/>
                    <a:pt x="40" y="56"/>
                  </a:cubicBezTo>
                  <a:cubicBezTo>
                    <a:pt x="37" y="65"/>
                    <a:pt x="41" y="73"/>
                    <a:pt x="46" y="81"/>
                  </a:cubicBezTo>
                  <a:cubicBezTo>
                    <a:pt x="62" y="67"/>
                    <a:pt x="65" y="53"/>
                    <a:pt x="58" y="38"/>
                  </a:cubicBezTo>
                  <a:close/>
                  <a:moveTo>
                    <a:pt x="98" y="145"/>
                  </a:moveTo>
                  <a:cubicBezTo>
                    <a:pt x="106" y="130"/>
                    <a:pt x="100" y="109"/>
                    <a:pt x="87" y="101"/>
                  </a:cubicBezTo>
                  <a:cubicBezTo>
                    <a:pt x="82" y="108"/>
                    <a:pt x="78" y="116"/>
                    <a:pt x="80" y="125"/>
                  </a:cubicBezTo>
                  <a:cubicBezTo>
                    <a:pt x="82" y="135"/>
                    <a:pt x="89" y="140"/>
                    <a:pt x="98" y="145"/>
                  </a:cubicBezTo>
                  <a:close/>
                  <a:moveTo>
                    <a:pt x="522" y="71"/>
                  </a:moveTo>
                  <a:cubicBezTo>
                    <a:pt x="517" y="78"/>
                    <a:pt x="514" y="85"/>
                    <a:pt x="514" y="93"/>
                  </a:cubicBezTo>
                  <a:cubicBezTo>
                    <a:pt x="515" y="102"/>
                    <a:pt x="518" y="109"/>
                    <a:pt x="523" y="116"/>
                  </a:cubicBezTo>
                  <a:cubicBezTo>
                    <a:pt x="539" y="103"/>
                    <a:pt x="541" y="84"/>
                    <a:pt x="522" y="71"/>
                  </a:cubicBezTo>
                  <a:close/>
                  <a:moveTo>
                    <a:pt x="456" y="164"/>
                  </a:moveTo>
                  <a:cubicBezTo>
                    <a:pt x="480" y="160"/>
                    <a:pt x="486" y="142"/>
                    <a:pt x="478" y="125"/>
                  </a:cubicBezTo>
                  <a:cubicBezTo>
                    <a:pt x="463" y="129"/>
                    <a:pt x="453" y="148"/>
                    <a:pt x="456" y="164"/>
                  </a:cubicBezTo>
                  <a:close/>
                  <a:moveTo>
                    <a:pt x="416" y="174"/>
                  </a:moveTo>
                  <a:cubicBezTo>
                    <a:pt x="426" y="174"/>
                    <a:pt x="435" y="173"/>
                    <a:pt x="442" y="165"/>
                  </a:cubicBezTo>
                  <a:cubicBezTo>
                    <a:pt x="448" y="158"/>
                    <a:pt x="448" y="150"/>
                    <a:pt x="448" y="141"/>
                  </a:cubicBezTo>
                  <a:cubicBezTo>
                    <a:pt x="430" y="143"/>
                    <a:pt x="420" y="153"/>
                    <a:pt x="416" y="174"/>
                  </a:cubicBezTo>
                  <a:close/>
                  <a:moveTo>
                    <a:pt x="113" y="124"/>
                  </a:moveTo>
                  <a:cubicBezTo>
                    <a:pt x="103" y="141"/>
                    <a:pt x="115" y="163"/>
                    <a:pt x="134" y="164"/>
                  </a:cubicBezTo>
                  <a:cubicBezTo>
                    <a:pt x="135" y="155"/>
                    <a:pt x="134" y="147"/>
                    <a:pt x="130" y="139"/>
                  </a:cubicBezTo>
                  <a:cubicBezTo>
                    <a:pt x="126" y="132"/>
                    <a:pt x="120" y="128"/>
                    <a:pt x="113" y="124"/>
                  </a:cubicBezTo>
                  <a:close/>
                  <a:moveTo>
                    <a:pt x="532" y="38"/>
                  </a:moveTo>
                  <a:cubicBezTo>
                    <a:pt x="529" y="43"/>
                    <a:pt x="528" y="54"/>
                    <a:pt x="530" y="60"/>
                  </a:cubicBezTo>
                  <a:cubicBezTo>
                    <a:pt x="533" y="69"/>
                    <a:pt x="538" y="75"/>
                    <a:pt x="545" y="81"/>
                  </a:cubicBezTo>
                  <a:cubicBezTo>
                    <a:pt x="558" y="66"/>
                    <a:pt x="551" y="42"/>
                    <a:pt x="532" y="38"/>
                  </a:cubicBezTo>
                  <a:close/>
                  <a:moveTo>
                    <a:pt x="159" y="81"/>
                  </a:moveTo>
                  <a:cubicBezTo>
                    <a:pt x="159" y="84"/>
                    <a:pt x="160" y="86"/>
                    <a:pt x="160" y="88"/>
                  </a:cubicBezTo>
                  <a:cubicBezTo>
                    <a:pt x="161" y="89"/>
                    <a:pt x="160" y="90"/>
                    <a:pt x="160" y="90"/>
                  </a:cubicBezTo>
                  <a:cubicBezTo>
                    <a:pt x="158" y="92"/>
                    <a:pt x="156" y="93"/>
                    <a:pt x="154" y="95"/>
                  </a:cubicBezTo>
                  <a:cubicBezTo>
                    <a:pt x="157" y="95"/>
                    <a:pt x="159" y="95"/>
                    <a:pt x="161" y="96"/>
                  </a:cubicBezTo>
                  <a:cubicBezTo>
                    <a:pt x="162" y="96"/>
                    <a:pt x="163" y="96"/>
                    <a:pt x="164" y="98"/>
                  </a:cubicBezTo>
                  <a:cubicBezTo>
                    <a:pt x="165" y="99"/>
                    <a:pt x="166" y="101"/>
                    <a:pt x="166" y="104"/>
                  </a:cubicBezTo>
                  <a:cubicBezTo>
                    <a:pt x="167" y="101"/>
                    <a:pt x="168" y="99"/>
                    <a:pt x="169" y="97"/>
                  </a:cubicBezTo>
                  <a:cubicBezTo>
                    <a:pt x="170" y="96"/>
                    <a:pt x="170" y="96"/>
                    <a:pt x="172" y="96"/>
                  </a:cubicBezTo>
                  <a:cubicBezTo>
                    <a:pt x="174" y="95"/>
                    <a:pt x="176" y="95"/>
                    <a:pt x="178" y="95"/>
                  </a:cubicBezTo>
                  <a:cubicBezTo>
                    <a:pt x="176" y="93"/>
                    <a:pt x="175" y="92"/>
                    <a:pt x="173" y="90"/>
                  </a:cubicBezTo>
                  <a:cubicBezTo>
                    <a:pt x="172" y="90"/>
                    <a:pt x="172" y="89"/>
                    <a:pt x="172" y="88"/>
                  </a:cubicBezTo>
                  <a:cubicBezTo>
                    <a:pt x="173" y="86"/>
                    <a:pt x="173" y="84"/>
                    <a:pt x="174" y="81"/>
                  </a:cubicBezTo>
                  <a:cubicBezTo>
                    <a:pt x="171" y="82"/>
                    <a:pt x="170" y="84"/>
                    <a:pt x="168" y="85"/>
                  </a:cubicBezTo>
                  <a:cubicBezTo>
                    <a:pt x="167" y="85"/>
                    <a:pt x="166" y="85"/>
                    <a:pt x="165" y="85"/>
                  </a:cubicBezTo>
                  <a:cubicBezTo>
                    <a:pt x="163" y="84"/>
                    <a:pt x="161" y="82"/>
                    <a:pt x="159" y="81"/>
                  </a:cubicBezTo>
                  <a:close/>
                  <a:moveTo>
                    <a:pt x="340" y="95"/>
                  </a:moveTo>
                  <a:cubicBezTo>
                    <a:pt x="338" y="93"/>
                    <a:pt x="336" y="92"/>
                    <a:pt x="335" y="91"/>
                  </a:cubicBezTo>
                  <a:cubicBezTo>
                    <a:pt x="333" y="90"/>
                    <a:pt x="333" y="89"/>
                    <a:pt x="334" y="87"/>
                  </a:cubicBezTo>
                  <a:cubicBezTo>
                    <a:pt x="334" y="85"/>
                    <a:pt x="334" y="83"/>
                    <a:pt x="335" y="81"/>
                  </a:cubicBezTo>
                  <a:cubicBezTo>
                    <a:pt x="333" y="82"/>
                    <a:pt x="331" y="83"/>
                    <a:pt x="329" y="85"/>
                  </a:cubicBezTo>
                  <a:cubicBezTo>
                    <a:pt x="328" y="85"/>
                    <a:pt x="327" y="85"/>
                    <a:pt x="326" y="85"/>
                  </a:cubicBezTo>
                  <a:cubicBezTo>
                    <a:pt x="325" y="83"/>
                    <a:pt x="323" y="82"/>
                    <a:pt x="320" y="81"/>
                  </a:cubicBezTo>
                  <a:cubicBezTo>
                    <a:pt x="321" y="84"/>
                    <a:pt x="321" y="86"/>
                    <a:pt x="322" y="88"/>
                  </a:cubicBezTo>
                  <a:cubicBezTo>
                    <a:pt x="322" y="89"/>
                    <a:pt x="322" y="90"/>
                    <a:pt x="321" y="90"/>
                  </a:cubicBezTo>
                  <a:cubicBezTo>
                    <a:pt x="319" y="92"/>
                    <a:pt x="318" y="93"/>
                    <a:pt x="316" y="95"/>
                  </a:cubicBezTo>
                  <a:cubicBezTo>
                    <a:pt x="318" y="95"/>
                    <a:pt x="320" y="95"/>
                    <a:pt x="323" y="96"/>
                  </a:cubicBezTo>
                  <a:cubicBezTo>
                    <a:pt x="324" y="96"/>
                    <a:pt x="325" y="96"/>
                    <a:pt x="325" y="97"/>
                  </a:cubicBezTo>
                  <a:cubicBezTo>
                    <a:pt x="326" y="99"/>
                    <a:pt x="327" y="101"/>
                    <a:pt x="328" y="104"/>
                  </a:cubicBezTo>
                  <a:cubicBezTo>
                    <a:pt x="329" y="101"/>
                    <a:pt x="330" y="100"/>
                    <a:pt x="330" y="98"/>
                  </a:cubicBezTo>
                  <a:cubicBezTo>
                    <a:pt x="331" y="96"/>
                    <a:pt x="332" y="95"/>
                    <a:pt x="333" y="95"/>
                  </a:cubicBezTo>
                  <a:cubicBezTo>
                    <a:pt x="335" y="96"/>
                    <a:pt x="337" y="95"/>
                    <a:pt x="340" y="95"/>
                  </a:cubicBezTo>
                  <a:close/>
                  <a:moveTo>
                    <a:pt x="399" y="81"/>
                  </a:moveTo>
                  <a:cubicBezTo>
                    <a:pt x="397" y="82"/>
                    <a:pt x="395" y="84"/>
                    <a:pt x="393" y="85"/>
                  </a:cubicBezTo>
                  <a:cubicBezTo>
                    <a:pt x="393" y="85"/>
                    <a:pt x="392" y="85"/>
                    <a:pt x="391" y="85"/>
                  </a:cubicBezTo>
                  <a:cubicBezTo>
                    <a:pt x="389" y="84"/>
                    <a:pt x="387" y="82"/>
                    <a:pt x="385" y="81"/>
                  </a:cubicBezTo>
                  <a:cubicBezTo>
                    <a:pt x="385" y="83"/>
                    <a:pt x="386" y="85"/>
                    <a:pt x="386" y="87"/>
                  </a:cubicBezTo>
                  <a:cubicBezTo>
                    <a:pt x="387" y="89"/>
                    <a:pt x="386" y="90"/>
                    <a:pt x="385" y="91"/>
                  </a:cubicBezTo>
                  <a:cubicBezTo>
                    <a:pt x="384" y="92"/>
                    <a:pt x="382" y="93"/>
                    <a:pt x="380" y="95"/>
                  </a:cubicBezTo>
                  <a:cubicBezTo>
                    <a:pt x="383" y="95"/>
                    <a:pt x="385" y="95"/>
                    <a:pt x="387" y="96"/>
                  </a:cubicBezTo>
                  <a:cubicBezTo>
                    <a:pt x="388" y="96"/>
                    <a:pt x="389" y="96"/>
                    <a:pt x="390" y="97"/>
                  </a:cubicBezTo>
                  <a:cubicBezTo>
                    <a:pt x="390" y="99"/>
                    <a:pt x="391" y="101"/>
                    <a:pt x="392" y="104"/>
                  </a:cubicBezTo>
                  <a:cubicBezTo>
                    <a:pt x="393" y="101"/>
                    <a:pt x="394" y="100"/>
                    <a:pt x="395" y="98"/>
                  </a:cubicBezTo>
                  <a:cubicBezTo>
                    <a:pt x="395" y="96"/>
                    <a:pt x="396" y="95"/>
                    <a:pt x="398" y="95"/>
                  </a:cubicBezTo>
                  <a:cubicBezTo>
                    <a:pt x="400" y="96"/>
                    <a:pt x="402" y="95"/>
                    <a:pt x="404" y="95"/>
                  </a:cubicBezTo>
                  <a:cubicBezTo>
                    <a:pt x="402" y="93"/>
                    <a:pt x="400" y="92"/>
                    <a:pt x="399" y="90"/>
                  </a:cubicBezTo>
                  <a:cubicBezTo>
                    <a:pt x="398" y="90"/>
                    <a:pt x="398" y="89"/>
                    <a:pt x="398" y="88"/>
                  </a:cubicBezTo>
                  <a:cubicBezTo>
                    <a:pt x="398" y="86"/>
                    <a:pt x="399" y="84"/>
                    <a:pt x="399" y="81"/>
                  </a:cubicBezTo>
                  <a:close/>
                  <a:moveTo>
                    <a:pt x="303" y="81"/>
                  </a:moveTo>
                  <a:cubicBezTo>
                    <a:pt x="301" y="82"/>
                    <a:pt x="299" y="83"/>
                    <a:pt x="297" y="85"/>
                  </a:cubicBezTo>
                  <a:cubicBezTo>
                    <a:pt x="296" y="85"/>
                    <a:pt x="295" y="85"/>
                    <a:pt x="294" y="85"/>
                  </a:cubicBezTo>
                  <a:cubicBezTo>
                    <a:pt x="292" y="83"/>
                    <a:pt x="290" y="82"/>
                    <a:pt x="288" y="81"/>
                  </a:cubicBezTo>
                  <a:cubicBezTo>
                    <a:pt x="289" y="84"/>
                    <a:pt x="289" y="86"/>
                    <a:pt x="290" y="88"/>
                  </a:cubicBezTo>
                  <a:cubicBezTo>
                    <a:pt x="290" y="89"/>
                    <a:pt x="290" y="90"/>
                    <a:pt x="289" y="90"/>
                  </a:cubicBezTo>
                  <a:cubicBezTo>
                    <a:pt x="287" y="92"/>
                    <a:pt x="286" y="93"/>
                    <a:pt x="284" y="95"/>
                  </a:cubicBezTo>
                  <a:cubicBezTo>
                    <a:pt x="286" y="95"/>
                    <a:pt x="288" y="96"/>
                    <a:pt x="290" y="95"/>
                  </a:cubicBezTo>
                  <a:cubicBezTo>
                    <a:pt x="292" y="95"/>
                    <a:pt x="292" y="96"/>
                    <a:pt x="293" y="98"/>
                  </a:cubicBezTo>
                  <a:cubicBezTo>
                    <a:pt x="294" y="100"/>
                    <a:pt x="295" y="101"/>
                    <a:pt x="295" y="104"/>
                  </a:cubicBezTo>
                  <a:cubicBezTo>
                    <a:pt x="296" y="101"/>
                    <a:pt x="297" y="99"/>
                    <a:pt x="298" y="97"/>
                  </a:cubicBezTo>
                  <a:cubicBezTo>
                    <a:pt x="299" y="96"/>
                    <a:pt x="299" y="96"/>
                    <a:pt x="300" y="96"/>
                  </a:cubicBezTo>
                  <a:cubicBezTo>
                    <a:pt x="303" y="95"/>
                    <a:pt x="305" y="95"/>
                    <a:pt x="307" y="95"/>
                  </a:cubicBezTo>
                  <a:cubicBezTo>
                    <a:pt x="305" y="93"/>
                    <a:pt x="304" y="92"/>
                    <a:pt x="302" y="90"/>
                  </a:cubicBezTo>
                  <a:cubicBezTo>
                    <a:pt x="301" y="90"/>
                    <a:pt x="301" y="89"/>
                    <a:pt x="301" y="88"/>
                  </a:cubicBezTo>
                  <a:cubicBezTo>
                    <a:pt x="302" y="86"/>
                    <a:pt x="302" y="84"/>
                    <a:pt x="303" y="81"/>
                  </a:cubicBezTo>
                  <a:close/>
                  <a:moveTo>
                    <a:pt x="445" y="95"/>
                  </a:moveTo>
                  <a:cubicBezTo>
                    <a:pt x="447" y="95"/>
                    <a:pt x="449" y="96"/>
                    <a:pt x="451" y="95"/>
                  </a:cubicBezTo>
                  <a:cubicBezTo>
                    <a:pt x="453" y="95"/>
                    <a:pt x="454" y="96"/>
                    <a:pt x="454" y="98"/>
                  </a:cubicBezTo>
                  <a:cubicBezTo>
                    <a:pt x="455" y="100"/>
                    <a:pt x="456" y="101"/>
                    <a:pt x="457" y="104"/>
                  </a:cubicBezTo>
                  <a:cubicBezTo>
                    <a:pt x="458" y="101"/>
                    <a:pt x="459" y="99"/>
                    <a:pt x="459" y="97"/>
                  </a:cubicBezTo>
                  <a:cubicBezTo>
                    <a:pt x="460" y="96"/>
                    <a:pt x="460" y="96"/>
                    <a:pt x="462" y="96"/>
                  </a:cubicBezTo>
                  <a:cubicBezTo>
                    <a:pt x="464" y="95"/>
                    <a:pt x="466" y="95"/>
                    <a:pt x="468" y="95"/>
                  </a:cubicBezTo>
                  <a:cubicBezTo>
                    <a:pt x="466" y="93"/>
                    <a:pt x="465" y="92"/>
                    <a:pt x="463" y="90"/>
                  </a:cubicBezTo>
                  <a:cubicBezTo>
                    <a:pt x="463" y="90"/>
                    <a:pt x="462" y="89"/>
                    <a:pt x="462" y="88"/>
                  </a:cubicBezTo>
                  <a:cubicBezTo>
                    <a:pt x="463" y="86"/>
                    <a:pt x="463" y="84"/>
                    <a:pt x="464" y="81"/>
                  </a:cubicBezTo>
                  <a:cubicBezTo>
                    <a:pt x="462" y="82"/>
                    <a:pt x="460" y="83"/>
                    <a:pt x="458" y="85"/>
                  </a:cubicBezTo>
                  <a:cubicBezTo>
                    <a:pt x="457" y="85"/>
                    <a:pt x="456" y="85"/>
                    <a:pt x="455" y="85"/>
                  </a:cubicBezTo>
                  <a:cubicBezTo>
                    <a:pt x="453" y="83"/>
                    <a:pt x="452" y="82"/>
                    <a:pt x="449" y="81"/>
                  </a:cubicBezTo>
                  <a:cubicBezTo>
                    <a:pt x="450" y="84"/>
                    <a:pt x="450" y="86"/>
                    <a:pt x="451" y="88"/>
                  </a:cubicBezTo>
                  <a:cubicBezTo>
                    <a:pt x="451" y="89"/>
                    <a:pt x="451" y="90"/>
                    <a:pt x="450" y="90"/>
                  </a:cubicBezTo>
                  <a:cubicBezTo>
                    <a:pt x="448" y="92"/>
                    <a:pt x="447" y="93"/>
                    <a:pt x="445" y="95"/>
                  </a:cubicBezTo>
                  <a:close/>
                  <a:moveTo>
                    <a:pt x="424" y="104"/>
                  </a:moveTo>
                  <a:cubicBezTo>
                    <a:pt x="425" y="101"/>
                    <a:pt x="426" y="100"/>
                    <a:pt x="427" y="98"/>
                  </a:cubicBezTo>
                  <a:cubicBezTo>
                    <a:pt x="427" y="96"/>
                    <a:pt x="428" y="95"/>
                    <a:pt x="430" y="95"/>
                  </a:cubicBezTo>
                  <a:cubicBezTo>
                    <a:pt x="432" y="96"/>
                    <a:pt x="434" y="95"/>
                    <a:pt x="436" y="95"/>
                  </a:cubicBezTo>
                  <a:cubicBezTo>
                    <a:pt x="434" y="93"/>
                    <a:pt x="433" y="92"/>
                    <a:pt x="431" y="90"/>
                  </a:cubicBezTo>
                  <a:cubicBezTo>
                    <a:pt x="430" y="90"/>
                    <a:pt x="430" y="89"/>
                    <a:pt x="430" y="88"/>
                  </a:cubicBezTo>
                  <a:cubicBezTo>
                    <a:pt x="431" y="86"/>
                    <a:pt x="431" y="84"/>
                    <a:pt x="432" y="81"/>
                  </a:cubicBezTo>
                  <a:cubicBezTo>
                    <a:pt x="429" y="82"/>
                    <a:pt x="428" y="84"/>
                    <a:pt x="426" y="85"/>
                  </a:cubicBezTo>
                  <a:cubicBezTo>
                    <a:pt x="425" y="85"/>
                    <a:pt x="424" y="85"/>
                    <a:pt x="423" y="85"/>
                  </a:cubicBezTo>
                  <a:cubicBezTo>
                    <a:pt x="421" y="84"/>
                    <a:pt x="419" y="82"/>
                    <a:pt x="417" y="81"/>
                  </a:cubicBezTo>
                  <a:cubicBezTo>
                    <a:pt x="418" y="83"/>
                    <a:pt x="418" y="85"/>
                    <a:pt x="418" y="87"/>
                  </a:cubicBezTo>
                  <a:cubicBezTo>
                    <a:pt x="419" y="89"/>
                    <a:pt x="419" y="90"/>
                    <a:pt x="417" y="91"/>
                  </a:cubicBezTo>
                  <a:cubicBezTo>
                    <a:pt x="416" y="92"/>
                    <a:pt x="414" y="93"/>
                    <a:pt x="413" y="95"/>
                  </a:cubicBezTo>
                  <a:cubicBezTo>
                    <a:pt x="415" y="95"/>
                    <a:pt x="417" y="95"/>
                    <a:pt x="419" y="95"/>
                  </a:cubicBezTo>
                  <a:cubicBezTo>
                    <a:pt x="421" y="96"/>
                    <a:pt x="421" y="96"/>
                    <a:pt x="422" y="98"/>
                  </a:cubicBezTo>
                  <a:cubicBezTo>
                    <a:pt x="423" y="99"/>
                    <a:pt x="423" y="101"/>
                    <a:pt x="424" y="104"/>
                  </a:cubicBezTo>
                  <a:close/>
                  <a:moveTo>
                    <a:pt x="211" y="95"/>
                  </a:moveTo>
                  <a:cubicBezTo>
                    <a:pt x="209" y="93"/>
                    <a:pt x="207" y="92"/>
                    <a:pt x="205" y="90"/>
                  </a:cubicBezTo>
                  <a:cubicBezTo>
                    <a:pt x="204" y="90"/>
                    <a:pt x="204" y="89"/>
                    <a:pt x="204" y="88"/>
                  </a:cubicBezTo>
                  <a:cubicBezTo>
                    <a:pt x="205" y="86"/>
                    <a:pt x="205" y="84"/>
                    <a:pt x="206" y="81"/>
                  </a:cubicBezTo>
                  <a:cubicBezTo>
                    <a:pt x="204" y="82"/>
                    <a:pt x="202" y="84"/>
                    <a:pt x="200" y="85"/>
                  </a:cubicBezTo>
                  <a:cubicBezTo>
                    <a:pt x="199" y="85"/>
                    <a:pt x="198" y="85"/>
                    <a:pt x="198" y="85"/>
                  </a:cubicBezTo>
                  <a:cubicBezTo>
                    <a:pt x="196" y="84"/>
                    <a:pt x="194" y="82"/>
                    <a:pt x="191" y="81"/>
                  </a:cubicBezTo>
                  <a:cubicBezTo>
                    <a:pt x="192" y="84"/>
                    <a:pt x="192" y="86"/>
                    <a:pt x="193" y="88"/>
                  </a:cubicBezTo>
                  <a:cubicBezTo>
                    <a:pt x="193" y="89"/>
                    <a:pt x="193" y="90"/>
                    <a:pt x="192" y="90"/>
                  </a:cubicBezTo>
                  <a:cubicBezTo>
                    <a:pt x="190" y="92"/>
                    <a:pt x="189" y="93"/>
                    <a:pt x="187" y="95"/>
                  </a:cubicBezTo>
                  <a:cubicBezTo>
                    <a:pt x="190" y="95"/>
                    <a:pt x="192" y="95"/>
                    <a:pt x="194" y="96"/>
                  </a:cubicBezTo>
                  <a:cubicBezTo>
                    <a:pt x="195" y="96"/>
                    <a:pt x="196" y="96"/>
                    <a:pt x="196" y="97"/>
                  </a:cubicBezTo>
                  <a:cubicBezTo>
                    <a:pt x="197" y="99"/>
                    <a:pt x="198" y="101"/>
                    <a:pt x="199" y="104"/>
                  </a:cubicBezTo>
                  <a:cubicBezTo>
                    <a:pt x="200" y="101"/>
                    <a:pt x="201" y="99"/>
                    <a:pt x="201" y="97"/>
                  </a:cubicBezTo>
                  <a:cubicBezTo>
                    <a:pt x="202" y="96"/>
                    <a:pt x="203" y="96"/>
                    <a:pt x="204" y="96"/>
                  </a:cubicBezTo>
                  <a:cubicBezTo>
                    <a:pt x="206" y="95"/>
                    <a:pt x="208" y="95"/>
                    <a:pt x="211" y="95"/>
                  </a:cubicBezTo>
                  <a:close/>
                  <a:moveTo>
                    <a:pt x="372" y="95"/>
                  </a:moveTo>
                  <a:cubicBezTo>
                    <a:pt x="370" y="93"/>
                    <a:pt x="368" y="92"/>
                    <a:pt x="367" y="91"/>
                  </a:cubicBezTo>
                  <a:cubicBezTo>
                    <a:pt x="366" y="90"/>
                    <a:pt x="365" y="89"/>
                    <a:pt x="366" y="88"/>
                  </a:cubicBezTo>
                  <a:cubicBezTo>
                    <a:pt x="366" y="86"/>
                    <a:pt x="367" y="84"/>
                    <a:pt x="367" y="81"/>
                  </a:cubicBezTo>
                  <a:cubicBezTo>
                    <a:pt x="365" y="82"/>
                    <a:pt x="363" y="83"/>
                    <a:pt x="361" y="85"/>
                  </a:cubicBezTo>
                  <a:cubicBezTo>
                    <a:pt x="360" y="85"/>
                    <a:pt x="360" y="85"/>
                    <a:pt x="359" y="85"/>
                  </a:cubicBezTo>
                  <a:cubicBezTo>
                    <a:pt x="357" y="83"/>
                    <a:pt x="355" y="82"/>
                    <a:pt x="353" y="81"/>
                  </a:cubicBezTo>
                  <a:cubicBezTo>
                    <a:pt x="353" y="84"/>
                    <a:pt x="354" y="86"/>
                    <a:pt x="354" y="88"/>
                  </a:cubicBezTo>
                  <a:cubicBezTo>
                    <a:pt x="354" y="89"/>
                    <a:pt x="354" y="90"/>
                    <a:pt x="353" y="90"/>
                  </a:cubicBezTo>
                  <a:cubicBezTo>
                    <a:pt x="352" y="92"/>
                    <a:pt x="350" y="93"/>
                    <a:pt x="348" y="95"/>
                  </a:cubicBezTo>
                  <a:cubicBezTo>
                    <a:pt x="351" y="95"/>
                    <a:pt x="353" y="95"/>
                    <a:pt x="355" y="96"/>
                  </a:cubicBezTo>
                  <a:cubicBezTo>
                    <a:pt x="356" y="96"/>
                    <a:pt x="357" y="96"/>
                    <a:pt x="357" y="97"/>
                  </a:cubicBezTo>
                  <a:cubicBezTo>
                    <a:pt x="358" y="99"/>
                    <a:pt x="359" y="101"/>
                    <a:pt x="360" y="104"/>
                  </a:cubicBezTo>
                  <a:cubicBezTo>
                    <a:pt x="361" y="101"/>
                    <a:pt x="362" y="100"/>
                    <a:pt x="362" y="98"/>
                  </a:cubicBezTo>
                  <a:cubicBezTo>
                    <a:pt x="363" y="96"/>
                    <a:pt x="364" y="95"/>
                    <a:pt x="365" y="95"/>
                  </a:cubicBezTo>
                  <a:cubicBezTo>
                    <a:pt x="367" y="96"/>
                    <a:pt x="369" y="95"/>
                    <a:pt x="372" y="95"/>
                  </a:cubicBezTo>
                  <a:close/>
                  <a:moveTo>
                    <a:pt x="251" y="95"/>
                  </a:moveTo>
                  <a:cubicBezTo>
                    <a:pt x="254" y="95"/>
                    <a:pt x="256" y="95"/>
                    <a:pt x="258" y="96"/>
                  </a:cubicBezTo>
                  <a:cubicBezTo>
                    <a:pt x="259" y="96"/>
                    <a:pt x="260" y="96"/>
                    <a:pt x="260" y="97"/>
                  </a:cubicBezTo>
                  <a:cubicBezTo>
                    <a:pt x="261" y="99"/>
                    <a:pt x="262" y="101"/>
                    <a:pt x="263" y="104"/>
                  </a:cubicBezTo>
                  <a:cubicBezTo>
                    <a:pt x="264" y="101"/>
                    <a:pt x="265" y="99"/>
                    <a:pt x="266" y="98"/>
                  </a:cubicBezTo>
                  <a:cubicBezTo>
                    <a:pt x="266" y="96"/>
                    <a:pt x="267" y="95"/>
                    <a:pt x="269" y="95"/>
                  </a:cubicBezTo>
                  <a:cubicBezTo>
                    <a:pt x="271" y="95"/>
                    <a:pt x="273" y="95"/>
                    <a:pt x="275" y="95"/>
                  </a:cubicBezTo>
                  <a:cubicBezTo>
                    <a:pt x="273" y="93"/>
                    <a:pt x="272" y="92"/>
                    <a:pt x="270" y="91"/>
                  </a:cubicBezTo>
                  <a:cubicBezTo>
                    <a:pt x="269" y="90"/>
                    <a:pt x="269" y="89"/>
                    <a:pt x="269" y="88"/>
                  </a:cubicBezTo>
                  <a:cubicBezTo>
                    <a:pt x="270" y="86"/>
                    <a:pt x="270" y="83"/>
                    <a:pt x="271" y="81"/>
                  </a:cubicBezTo>
                  <a:cubicBezTo>
                    <a:pt x="268" y="82"/>
                    <a:pt x="266" y="83"/>
                    <a:pt x="265" y="85"/>
                  </a:cubicBezTo>
                  <a:cubicBezTo>
                    <a:pt x="264" y="85"/>
                    <a:pt x="263" y="85"/>
                    <a:pt x="262" y="85"/>
                  </a:cubicBezTo>
                  <a:cubicBezTo>
                    <a:pt x="260" y="83"/>
                    <a:pt x="258" y="82"/>
                    <a:pt x="256" y="81"/>
                  </a:cubicBezTo>
                  <a:cubicBezTo>
                    <a:pt x="256" y="84"/>
                    <a:pt x="257" y="86"/>
                    <a:pt x="257" y="88"/>
                  </a:cubicBezTo>
                  <a:cubicBezTo>
                    <a:pt x="258" y="89"/>
                    <a:pt x="257" y="90"/>
                    <a:pt x="257" y="90"/>
                  </a:cubicBezTo>
                  <a:cubicBezTo>
                    <a:pt x="255" y="92"/>
                    <a:pt x="253" y="93"/>
                    <a:pt x="251" y="95"/>
                  </a:cubicBezTo>
                  <a:close/>
                  <a:moveTo>
                    <a:pt x="243" y="95"/>
                  </a:moveTo>
                  <a:cubicBezTo>
                    <a:pt x="241" y="93"/>
                    <a:pt x="239" y="92"/>
                    <a:pt x="238" y="90"/>
                  </a:cubicBezTo>
                  <a:cubicBezTo>
                    <a:pt x="237" y="90"/>
                    <a:pt x="236" y="89"/>
                    <a:pt x="237" y="88"/>
                  </a:cubicBezTo>
                  <a:cubicBezTo>
                    <a:pt x="237" y="86"/>
                    <a:pt x="238" y="84"/>
                    <a:pt x="238" y="81"/>
                  </a:cubicBezTo>
                  <a:cubicBezTo>
                    <a:pt x="236" y="82"/>
                    <a:pt x="235" y="83"/>
                    <a:pt x="233" y="84"/>
                  </a:cubicBezTo>
                  <a:cubicBezTo>
                    <a:pt x="232" y="85"/>
                    <a:pt x="230" y="85"/>
                    <a:pt x="229" y="84"/>
                  </a:cubicBezTo>
                  <a:cubicBezTo>
                    <a:pt x="227" y="83"/>
                    <a:pt x="226" y="82"/>
                    <a:pt x="224" y="81"/>
                  </a:cubicBezTo>
                  <a:cubicBezTo>
                    <a:pt x="224" y="83"/>
                    <a:pt x="224" y="85"/>
                    <a:pt x="225" y="87"/>
                  </a:cubicBezTo>
                  <a:cubicBezTo>
                    <a:pt x="226" y="89"/>
                    <a:pt x="225" y="90"/>
                    <a:pt x="224" y="91"/>
                  </a:cubicBezTo>
                  <a:cubicBezTo>
                    <a:pt x="222" y="92"/>
                    <a:pt x="221" y="93"/>
                    <a:pt x="219" y="95"/>
                  </a:cubicBezTo>
                  <a:cubicBezTo>
                    <a:pt x="222" y="95"/>
                    <a:pt x="224" y="95"/>
                    <a:pt x="226" y="96"/>
                  </a:cubicBezTo>
                  <a:cubicBezTo>
                    <a:pt x="227" y="96"/>
                    <a:pt x="228" y="96"/>
                    <a:pt x="228" y="97"/>
                  </a:cubicBezTo>
                  <a:cubicBezTo>
                    <a:pt x="229" y="99"/>
                    <a:pt x="230" y="101"/>
                    <a:pt x="231" y="104"/>
                  </a:cubicBezTo>
                  <a:cubicBezTo>
                    <a:pt x="232" y="101"/>
                    <a:pt x="233" y="99"/>
                    <a:pt x="234" y="97"/>
                  </a:cubicBezTo>
                  <a:cubicBezTo>
                    <a:pt x="234" y="96"/>
                    <a:pt x="235" y="96"/>
                    <a:pt x="236" y="96"/>
                  </a:cubicBezTo>
                  <a:cubicBezTo>
                    <a:pt x="238" y="95"/>
                    <a:pt x="240" y="95"/>
                    <a:pt x="243" y="95"/>
                  </a:cubicBezTo>
                  <a:close/>
                  <a:moveTo>
                    <a:pt x="127" y="81"/>
                  </a:moveTo>
                  <a:cubicBezTo>
                    <a:pt x="127" y="84"/>
                    <a:pt x="128" y="86"/>
                    <a:pt x="128" y="88"/>
                  </a:cubicBezTo>
                  <a:cubicBezTo>
                    <a:pt x="128" y="89"/>
                    <a:pt x="128" y="90"/>
                    <a:pt x="127" y="90"/>
                  </a:cubicBezTo>
                  <a:cubicBezTo>
                    <a:pt x="126" y="92"/>
                    <a:pt x="124" y="93"/>
                    <a:pt x="122" y="95"/>
                  </a:cubicBezTo>
                  <a:cubicBezTo>
                    <a:pt x="125" y="95"/>
                    <a:pt x="127" y="95"/>
                    <a:pt x="129" y="96"/>
                  </a:cubicBezTo>
                  <a:cubicBezTo>
                    <a:pt x="130" y="96"/>
                    <a:pt x="131" y="96"/>
                    <a:pt x="131" y="97"/>
                  </a:cubicBezTo>
                  <a:cubicBezTo>
                    <a:pt x="132" y="99"/>
                    <a:pt x="133" y="101"/>
                    <a:pt x="134" y="104"/>
                  </a:cubicBezTo>
                  <a:cubicBezTo>
                    <a:pt x="135" y="101"/>
                    <a:pt x="136" y="99"/>
                    <a:pt x="136" y="97"/>
                  </a:cubicBezTo>
                  <a:cubicBezTo>
                    <a:pt x="137" y="96"/>
                    <a:pt x="138" y="96"/>
                    <a:pt x="139" y="96"/>
                  </a:cubicBezTo>
                  <a:cubicBezTo>
                    <a:pt x="141" y="95"/>
                    <a:pt x="143" y="95"/>
                    <a:pt x="146" y="95"/>
                  </a:cubicBezTo>
                  <a:cubicBezTo>
                    <a:pt x="144" y="93"/>
                    <a:pt x="142" y="92"/>
                    <a:pt x="141" y="91"/>
                  </a:cubicBezTo>
                  <a:cubicBezTo>
                    <a:pt x="140" y="90"/>
                    <a:pt x="139" y="89"/>
                    <a:pt x="140" y="88"/>
                  </a:cubicBezTo>
                  <a:cubicBezTo>
                    <a:pt x="140" y="86"/>
                    <a:pt x="141" y="83"/>
                    <a:pt x="141" y="81"/>
                  </a:cubicBezTo>
                  <a:cubicBezTo>
                    <a:pt x="139" y="82"/>
                    <a:pt x="137" y="83"/>
                    <a:pt x="135" y="85"/>
                  </a:cubicBezTo>
                  <a:cubicBezTo>
                    <a:pt x="134" y="85"/>
                    <a:pt x="133" y="85"/>
                    <a:pt x="132" y="85"/>
                  </a:cubicBezTo>
                  <a:cubicBezTo>
                    <a:pt x="131" y="83"/>
                    <a:pt x="129" y="82"/>
                    <a:pt x="127" y="8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0" name="Freeform 6"/>
            <p:cNvSpPr/>
            <p:nvPr/>
          </p:nvSpPr>
          <p:spPr bwMode="auto">
            <a:xfrm>
              <a:off x="732155" y="515938"/>
              <a:ext cx="958850" cy="511175"/>
            </a:xfrm>
            <a:custGeom>
              <a:avLst/>
              <a:gdLst>
                <a:gd name="T0" fmla="*/ 267 w 512"/>
                <a:gd name="T1" fmla="*/ 0 h 273"/>
                <a:gd name="T2" fmla="*/ 276 w 512"/>
                <a:gd name="T3" fmla="*/ 1 h 273"/>
                <a:gd name="T4" fmla="*/ 414 w 512"/>
                <a:gd name="T5" fmla="*/ 55 h 273"/>
                <a:gd name="T6" fmla="*/ 451 w 512"/>
                <a:gd name="T7" fmla="*/ 90 h 273"/>
                <a:gd name="T8" fmla="*/ 507 w 512"/>
                <a:gd name="T9" fmla="*/ 206 h 273"/>
                <a:gd name="T10" fmla="*/ 511 w 512"/>
                <a:gd name="T11" fmla="*/ 272 h 273"/>
                <a:gd name="T12" fmla="*/ 511 w 512"/>
                <a:gd name="T13" fmla="*/ 273 h 273"/>
                <a:gd name="T14" fmla="*/ 490 w 512"/>
                <a:gd name="T15" fmla="*/ 273 h 273"/>
                <a:gd name="T16" fmla="*/ 401 w 512"/>
                <a:gd name="T17" fmla="*/ 72 h 273"/>
                <a:gd name="T18" fmla="*/ 245 w 512"/>
                <a:gd name="T19" fmla="*/ 22 h 273"/>
                <a:gd name="T20" fmla="*/ 82 w 512"/>
                <a:gd name="T21" fmla="*/ 101 h 273"/>
                <a:gd name="T22" fmla="*/ 25 w 512"/>
                <a:gd name="T23" fmla="*/ 273 h 273"/>
                <a:gd name="T24" fmla="*/ 4 w 512"/>
                <a:gd name="T25" fmla="*/ 273 h 273"/>
                <a:gd name="T26" fmla="*/ 3 w 512"/>
                <a:gd name="T27" fmla="*/ 270 h 273"/>
                <a:gd name="T28" fmla="*/ 55 w 512"/>
                <a:gd name="T29" fmla="*/ 101 h 273"/>
                <a:gd name="T30" fmla="*/ 124 w 512"/>
                <a:gd name="T31" fmla="*/ 38 h 273"/>
                <a:gd name="T32" fmla="*/ 219 w 512"/>
                <a:gd name="T33" fmla="*/ 3 h 273"/>
                <a:gd name="T34" fmla="*/ 245 w 512"/>
                <a:gd name="T35" fmla="*/ 1 h 273"/>
                <a:gd name="T36" fmla="*/ 247 w 512"/>
                <a:gd name="T37" fmla="*/ 0 h 273"/>
                <a:gd name="T38" fmla="*/ 267 w 512"/>
                <a:gd name="T39" fmla="*/ 0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12" h="273">
                  <a:moveTo>
                    <a:pt x="267" y="0"/>
                  </a:moveTo>
                  <a:cubicBezTo>
                    <a:pt x="270" y="1"/>
                    <a:pt x="273" y="1"/>
                    <a:pt x="276" y="1"/>
                  </a:cubicBezTo>
                  <a:cubicBezTo>
                    <a:pt x="328" y="5"/>
                    <a:pt x="374" y="23"/>
                    <a:pt x="414" y="55"/>
                  </a:cubicBezTo>
                  <a:cubicBezTo>
                    <a:pt x="428" y="65"/>
                    <a:pt x="440" y="77"/>
                    <a:pt x="451" y="90"/>
                  </a:cubicBezTo>
                  <a:cubicBezTo>
                    <a:pt x="480" y="123"/>
                    <a:pt x="498" y="162"/>
                    <a:pt x="507" y="206"/>
                  </a:cubicBezTo>
                  <a:cubicBezTo>
                    <a:pt x="511" y="228"/>
                    <a:pt x="512" y="250"/>
                    <a:pt x="511" y="272"/>
                  </a:cubicBezTo>
                  <a:cubicBezTo>
                    <a:pt x="511" y="272"/>
                    <a:pt x="511" y="272"/>
                    <a:pt x="511" y="273"/>
                  </a:cubicBezTo>
                  <a:cubicBezTo>
                    <a:pt x="504" y="273"/>
                    <a:pt x="497" y="273"/>
                    <a:pt x="490" y="273"/>
                  </a:cubicBezTo>
                  <a:cubicBezTo>
                    <a:pt x="494" y="191"/>
                    <a:pt x="465" y="123"/>
                    <a:pt x="401" y="72"/>
                  </a:cubicBezTo>
                  <a:cubicBezTo>
                    <a:pt x="356" y="35"/>
                    <a:pt x="303" y="19"/>
                    <a:pt x="245" y="22"/>
                  </a:cubicBezTo>
                  <a:cubicBezTo>
                    <a:pt x="180" y="25"/>
                    <a:pt x="125" y="52"/>
                    <a:pt x="82" y="101"/>
                  </a:cubicBezTo>
                  <a:cubicBezTo>
                    <a:pt x="39" y="150"/>
                    <a:pt x="21" y="208"/>
                    <a:pt x="25" y="273"/>
                  </a:cubicBezTo>
                  <a:cubicBezTo>
                    <a:pt x="18" y="273"/>
                    <a:pt x="11" y="273"/>
                    <a:pt x="4" y="273"/>
                  </a:cubicBezTo>
                  <a:cubicBezTo>
                    <a:pt x="4" y="272"/>
                    <a:pt x="3" y="271"/>
                    <a:pt x="3" y="270"/>
                  </a:cubicBezTo>
                  <a:cubicBezTo>
                    <a:pt x="0" y="208"/>
                    <a:pt x="17" y="151"/>
                    <a:pt x="55" y="101"/>
                  </a:cubicBezTo>
                  <a:cubicBezTo>
                    <a:pt x="74" y="75"/>
                    <a:pt x="97" y="54"/>
                    <a:pt x="124" y="38"/>
                  </a:cubicBezTo>
                  <a:cubicBezTo>
                    <a:pt x="153" y="20"/>
                    <a:pt x="185" y="8"/>
                    <a:pt x="219" y="3"/>
                  </a:cubicBezTo>
                  <a:cubicBezTo>
                    <a:pt x="228" y="2"/>
                    <a:pt x="236" y="2"/>
                    <a:pt x="245" y="1"/>
                  </a:cubicBezTo>
                  <a:cubicBezTo>
                    <a:pt x="245" y="1"/>
                    <a:pt x="246" y="0"/>
                    <a:pt x="247" y="0"/>
                  </a:cubicBezTo>
                  <a:cubicBezTo>
                    <a:pt x="254" y="0"/>
                    <a:pt x="261" y="0"/>
                    <a:pt x="26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1" name="Freeform 7"/>
            <p:cNvSpPr/>
            <p:nvPr/>
          </p:nvSpPr>
          <p:spPr bwMode="auto">
            <a:xfrm>
              <a:off x="1122680" y="1431925"/>
              <a:ext cx="182562" cy="173038"/>
            </a:xfrm>
            <a:custGeom>
              <a:avLst/>
              <a:gdLst>
                <a:gd name="T0" fmla="*/ 18 w 97"/>
                <a:gd name="T1" fmla="*/ 92 h 92"/>
                <a:gd name="T2" fmla="*/ 25 w 97"/>
                <a:gd name="T3" fmla="*/ 70 h 92"/>
                <a:gd name="T4" fmla="*/ 29 w 97"/>
                <a:gd name="T5" fmla="*/ 59 h 92"/>
                <a:gd name="T6" fmla="*/ 28 w 97"/>
                <a:gd name="T7" fmla="*/ 56 h 92"/>
                <a:gd name="T8" fmla="*/ 2 w 97"/>
                <a:gd name="T9" fmla="*/ 37 h 92"/>
                <a:gd name="T10" fmla="*/ 0 w 97"/>
                <a:gd name="T11" fmla="*/ 35 h 92"/>
                <a:gd name="T12" fmla="*/ 2 w 97"/>
                <a:gd name="T13" fmla="*/ 35 h 92"/>
                <a:gd name="T14" fmla="*/ 34 w 97"/>
                <a:gd name="T15" fmla="*/ 35 h 92"/>
                <a:gd name="T16" fmla="*/ 37 w 97"/>
                <a:gd name="T17" fmla="*/ 33 h 92"/>
                <a:gd name="T18" fmla="*/ 47 w 97"/>
                <a:gd name="T19" fmla="*/ 2 h 92"/>
                <a:gd name="T20" fmla="*/ 48 w 97"/>
                <a:gd name="T21" fmla="*/ 0 h 92"/>
                <a:gd name="T22" fmla="*/ 52 w 97"/>
                <a:gd name="T23" fmla="*/ 11 h 92"/>
                <a:gd name="T24" fmla="*/ 59 w 97"/>
                <a:gd name="T25" fmla="*/ 33 h 92"/>
                <a:gd name="T26" fmla="*/ 62 w 97"/>
                <a:gd name="T27" fmla="*/ 35 h 92"/>
                <a:gd name="T28" fmla="*/ 94 w 97"/>
                <a:gd name="T29" fmla="*/ 35 h 92"/>
                <a:gd name="T30" fmla="*/ 97 w 97"/>
                <a:gd name="T31" fmla="*/ 35 h 92"/>
                <a:gd name="T32" fmla="*/ 95 w 97"/>
                <a:gd name="T33" fmla="*/ 37 h 92"/>
                <a:gd name="T34" fmla="*/ 68 w 97"/>
                <a:gd name="T35" fmla="*/ 56 h 92"/>
                <a:gd name="T36" fmla="*/ 67 w 97"/>
                <a:gd name="T37" fmla="*/ 59 h 92"/>
                <a:gd name="T38" fmla="*/ 77 w 97"/>
                <a:gd name="T39" fmla="*/ 90 h 92"/>
                <a:gd name="T40" fmla="*/ 78 w 97"/>
                <a:gd name="T41" fmla="*/ 92 h 92"/>
                <a:gd name="T42" fmla="*/ 76 w 97"/>
                <a:gd name="T43" fmla="*/ 91 h 92"/>
                <a:gd name="T44" fmla="*/ 50 w 97"/>
                <a:gd name="T45" fmla="*/ 72 h 92"/>
                <a:gd name="T46" fmla="*/ 47 w 97"/>
                <a:gd name="T47" fmla="*/ 72 h 92"/>
                <a:gd name="T48" fmla="*/ 21 w 97"/>
                <a:gd name="T49" fmla="*/ 91 h 92"/>
                <a:gd name="T50" fmla="*/ 18 w 97"/>
                <a:gd name="T51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7" h="92">
                  <a:moveTo>
                    <a:pt x="18" y="92"/>
                  </a:moveTo>
                  <a:cubicBezTo>
                    <a:pt x="21" y="85"/>
                    <a:pt x="23" y="77"/>
                    <a:pt x="25" y="70"/>
                  </a:cubicBezTo>
                  <a:cubicBezTo>
                    <a:pt x="26" y="66"/>
                    <a:pt x="28" y="62"/>
                    <a:pt x="29" y="59"/>
                  </a:cubicBezTo>
                  <a:cubicBezTo>
                    <a:pt x="29" y="57"/>
                    <a:pt x="29" y="57"/>
                    <a:pt x="28" y="56"/>
                  </a:cubicBezTo>
                  <a:cubicBezTo>
                    <a:pt x="19" y="50"/>
                    <a:pt x="11" y="43"/>
                    <a:pt x="2" y="37"/>
                  </a:cubicBezTo>
                  <a:cubicBezTo>
                    <a:pt x="1" y="37"/>
                    <a:pt x="1" y="36"/>
                    <a:pt x="0" y="35"/>
                  </a:cubicBezTo>
                  <a:cubicBezTo>
                    <a:pt x="1" y="35"/>
                    <a:pt x="1" y="35"/>
                    <a:pt x="2" y="35"/>
                  </a:cubicBezTo>
                  <a:cubicBezTo>
                    <a:pt x="13" y="35"/>
                    <a:pt x="24" y="35"/>
                    <a:pt x="34" y="35"/>
                  </a:cubicBezTo>
                  <a:cubicBezTo>
                    <a:pt x="36" y="35"/>
                    <a:pt x="37" y="35"/>
                    <a:pt x="37" y="33"/>
                  </a:cubicBezTo>
                  <a:cubicBezTo>
                    <a:pt x="41" y="23"/>
                    <a:pt x="44" y="13"/>
                    <a:pt x="47" y="2"/>
                  </a:cubicBezTo>
                  <a:cubicBezTo>
                    <a:pt x="47" y="2"/>
                    <a:pt x="48" y="1"/>
                    <a:pt x="48" y="0"/>
                  </a:cubicBezTo>
                  <a:cubicBezTo>
                    <a:pt x="49" y="4"/>
                    <a:pt x="51" y="8"/>
                    <a:pt x="52" y="11"/>
                  </a:cubicBezTo>
                  <a:cubicBezTo>
                    <a:pt x="54" y="19"/>
                    <a:pt x="57" y="26"/>
                    <a:pt x="59" y="33"/>
                  </a:cubicBezTo>
                  <a:cubicBezTo>
                    <a:pt x="59" y="35"/>
                    <a:pt x="60" y="35"/>
                    <a:pt x="62" y="35"/>
                  </a:cubicBezTo>
                  <a:cubicBezTo>
                    <a:pt x="72" y="35"/>
                    <a:pt x="83" y="35"/>
                    <a:pt x="94" y="35"/>
                  </a:cubicBezTo>
                  <a:cubicBezTo>
                    <a:pt x="95" y="35"/>
                    <a:pt x="95" y="35"/>
                    <a:pt x="97" y="35"/>
                  </a:cubicBezTo>
                  <a:cubicBezTo>
                    <a:pt x="96" y="36"/>
                    <a:pt x="95" y="36"/>
                    <a:pt x="95" y="37"/>
                  </a:cubicBezTo>
                  <a:cubicBezTo>
                    <a:pt x="86" y="43"/>
                    <a:pt x="77" y="50"/>
                    <a:pt x="68" y="56"/>
                  </a:cubicBezTo>
                  <a:cubicBezTo>
                    <a:pt x="67" y="57"/>
                    <a:pt x="67" y="57"/>
                    <a:pt x="67" y="59"/>
                  </a:cubicBezTo>
                  <a:cubicBezTo>
                    <a:pt x="71" y="69"/>
                    <a:pt x="74" y="79"/>
                    <a:pt x="77" y="90"/>
                  </a:cubicBezTo>
                  <a:cubicBezTo>
                    <a:pt x="77" y="90"/>
                    <a:pt x="78" y="91"/>
                    <a:pt x="78" y="92"/>
                  </a:cubicBezTo>
                  <a:cubicBezTo>
                    <a:pt x="77" y="92"/>
                    <a:pt x="77" y="91"/>
                    <a:pt x="76" y="91"/>
                  </a:cubicBezTo>
                  <a:cubicBezTo>
                    <a:pt x="67" y="85"/>
                    <a:pt x="58" y="78"/>
                    <a:pt x="50" y="72"/>
                  </a:cubicBezTo>
                  <a:cubicBezTo>
                    <a:pt x="48" y="71"/>
                    <a:pt x="48" y="71"/>
                    <a:pt x="47" y="72"/>
                  </a:cubicBezTo>
                  <a:cubicBezTo>
                    <a:pt x="38" y="78"/>
                    <a:pt x="29" y="84"/>
                    <a:pt x="21" y="91"/>
                  </a:cubicBezTo>
                  <a:cubicBezTo>
                    <a:pt x="20" y="91"/>
                    <a:pt x="19" y="92"/>
                    <a:pt x="18" y="9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2" name="Freeform 8"/>
            <p:cNvSpPr/>
            <p:nvPr/>
          </p:nvSpPr>
          <p:spPr bwMode="auto">
            <a:xfrm>
              <a:off x="844868" y="1260475"/>
              <a:ext cx="736600" cy="11113"/>
            </a:xfrm>
            <a:custGeom>
              <a:avLst/>
              <a:gdLst>
                <a:gd name="T0" fmla="*/ 394 w 394"/>
                <a:gd name="T1" fmla="*/ 0 h 6"/>
                <a:gd name="T2" fmla="*/ 394 w 394"/>
                <a:gd name="T3" fmla="*/ 6 h 6"/>
                <a:gd name="T4" fmla="*/ 0 w 394"/>
                <a:gd name="T5" fmla="*/ 6 h 6"/>
                <a:gd name="T6" fmla="*/ 0 w 394"/>
                <a:gd name="T7" fmla="*/ 0 h 6"/>
                <a:gd name="T8" fmla="*/ 394 w 394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4" h="6">
                  <a:moveTo>
                    <a:pt x="394" y="0"/>
                  </a:moveTo>
                  <a:cubicBezTo>
                    <a:pt x="394" y="2"/>
                    <a:pt x="394" y="4"/>
                    <a:pt x="394" y="6"/>
                  </a:cubicBezTo>
                  <a:cubicBezTo>
                    <a:pt x="263" y="6"/>
                    <a:pt x="132" y="6"/>
                    <a:pt x="0" y="6"/>
                  </a:cubicBezTo>
                  <a:cubicBezTo>
                    <a:pt x="0" y="4"/>
                    <a:pt x="0" y="2"/>
                    <a:pt x="0" y="0"/>
                  </a:cubicBezTo>
                  <a:cubicBezTo>
                    <a:pt x="132" y="0"/>
                    <a:pt x="263" y="0"/>
                    <a:pt x="39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3" name="Freeform 9"/>
            <p:cNvSpPr/>
            <p:nvPr/>
          </p:nvSpPr>
          <p:spPr bwMode="auto">
            <a:xfrm>
              <a:off x="1308418" y="1411288"/>
              <a:ext cx="111125" cy="109538"/>
            </a:xfrm>
            <a:custGeom>
              <a:avLst/>
              <a:gdLst>
                <a:gd name="T0" fmla="*/ 0 w 59"/>
                <a:gd name="T1" fmla="*/ 22 h 58"/>
                <a:gd name="T2" fmla="*/ 20 w 59"/>
                <a:gd name="T3" fmla="*/ 22 h 58"/>
                <a:gd name="T4" fmla="*/ 23 w 59"/>
                <a:gd name="T5" fmla="*/ 20 h 58"/>
                <a:gd name="T6" fmla="*/ 29 w 59"/>
                <a:gd name="T7" fmla="*/ 0 h 58"/>
                <a:gd name="T8" fmla="*/ 30 w 59"/>
                <a:gd name="T9" fmla="*/ 3 h 58"/>
                <a:gd name="T10" fmla="*/ 36 w 59"/>
                <a:gd name="T11" fmla="*/ 20 h 58"/>
                <a:gd name="T12" fmla="*/ 39 w 59"/>
                <a:gd name="T13" fmla="*/ 22 h 58"/>
                <a:gd name="T14" fmla="*/ 57 w 59"/>
                <a:gd name="T15" fmla="*/ 22 h 58"/>
                <a:gd name="T16" fmla="*/ 59 w 59"/>
                <a:gd name="T17" fmla="*/ 22 h 58"/>
                <a:gd name="T18" fmla="*/ 59 w 59"/>
                <a:gd name="T19" fmla="*/ 22 h 58"/>
                <a:gd name="T20" fmla="*/ 58 w 59"/>
                <a:gd name="T21" fmla="*/ 24 h 58"/>
                <a:gd name="T22" fmla="*/ 43 w 59"/>
                <a:gd name="T23" fmla="*/ 34 h 58"/>
                <a:gd name="T24" fmla="*/ 42 w 59"/>
                <a:gd name="T25" fmla="*/ 38 h 58"/>
                <a:gd name="T26" fmla="*/ 48 w 59"/>
                <a:gd name="T27" fmla="*/ 56 h 58"/>
                <a:gd name="T28" fmla="*/ 48 w 59"/>
                <a:gd name="T29" fmla="*/ 57 h 58"/>
                <a:gd name="T30" fmla="*/ 30 w 59"/>
                <a:gd name="T31" fmla="*/ 44 h 58"/>
                <a:gd name="T32" fmla="*/ 11 w 59"/>
                <a:gd name="T33" fmla="*/ 58 h 58"/>
                <a:gd name="T34" fmla="*/ 18 w 59"/>
                <a:gd name="T35" fmla="*/ 36 h 58"/>
                <a:gd name="T36" fmla="*/ 0 w 59"/>
                <a:gd name="T37" fmla="*/ 23 h 58"/>
                <a:gd name="T38" fmla="*/ 0 w 59"/>
                <a:gd name="T39" fmla="*/ 22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9" h="58">
                  <a:moveTo>
                    <a:pt x="0" y="22"/>
                  </a:moveTo>
                  <a:cubicBezTo>
                    <a:pt x="7" y="22"/>
                    <a:pt x="13" y="22"/>
                    <a:pt x="20" y="22"/>
                  </a:cubicBezTo>
                  <a:cubicBezTo>
                    <a:pt x="22" y="22"/>
                    <a:pt x="23" y="22"/>
                    <a:pt x="23" y="20"/>
                  </a:cubicBezTo>
                  <a:cubicBezTo>
                    <a:pt x="25" y="13"/>
                    <a:pt x="27" y="7"/>
                    <a:pt x="29" y="0"/>
                  </a:cubicBezTo>
                  <a:cubicBezTo>
                    <a:pt x="30" y="1"/>
                    <a:pt x="30" y="2"/>
                    <a:pt x="30" y="3"/>
                  </a:cubicBezTo>
                  <a:cubicBezTo>
                    <a:pt x="32" y="8"/>
                    <a:pt x="34" y="14"/>
                    <a:pt x="36" y="20"/>
                  </a:cubicBezTo>
                  <a:cubicBezTo>
                    <a:pt x="36" y="22"/>
                    <a:pt x="37" y="22"/>
                    <a:pt x="39" y="22"/>
                  </a:cubicBezTo>
                  <a:cubicBezTo>
                    <a:pt x="45" y="22"/>
                    <a:pt x="51" y="22"/>
                    <a:pt x="57" y="22"/>
                  </a:cubicBezTo>
                  <a:cubicBezTo>
                    <a:pt x="58" y="22"/>
                    <a:pt x="58" y="22"/>
                    <a:pt x="59" y="22"/>
                  </a:cubicBezTo>
                  <a:cubicBezTo>
                    <a:pt x="59" y="22"/>
                    <a:pt x="59" y="22"/>
                    <a:pt x="59" y="22"/>
                  </a:cubicBezTo>
                  <a:cubicBezTo>
                    <a:pt x="59" y="23"/>
                    <a:pt x="58" y="23"/>
                    <a:pt x="58" y="24"/>
                  </a:cubicBezTo>
                  <a:cubicBezTo>
                    <a:pt x="53" y="27"/>
                    <a:pt x="48" y="31"/>
                    <a:pt x="43" y="34"/>
                  </a:cubicBezTo>
                  <a:cubicBezTo>
                    <a:pt x="41" y="35"/>
                    <a:pt x="41" y="36"/>
                    <a:pt x="42" y="38"/>
                  </a:cubicBezTo>
                  <a:cubicBezTo>
                    <a:pt x="44" y="44"/>
                    <a:pt x="46" y="50"/>
                    <a:pt x="48" y="56"/>
                  </a:cubicBezTo>
                  <a:cubicBezTo>
                    <a:pt x="48" y="56"/>
                    <a:pt x="48" y="56"/>
                    <a:pt x="48" y="57"/>
                  </a:cubicBezTo>
                  <a:cubicBezTo>
                    <a:pt x="42" y="53"/>
                    <a:pt x="36" y="48"/>
                    <a:pt x="30" y="44"/>
                  </a:cubicBezTo>
                  <a:cubicBezTo>
                    <a:pt x="23" y="48"/>
                    <a:pt x="17" y="53"/>
                    <a:pt x="11" y="58"/>
                  </a:cubicBezTo>
                  <a:cubicBezTo>
                    <a:pt x="13" y="50"/>
                    <a:pt x="16" y="43"/>
                    <a:pt x="18" y="36"/>
                  </a:cubicBezTo>
                  <a:cubicBezTo>
                    <a:pt x="12" y="31"/>
                    <a:pt x="6" y="27"/>
                    <a:pt x="0" y="23"/>
                  </a:cubicBezTo>
                  <a:cubicBezTo>
                    <a:pt x="0" y="22"/>
                    <a:pt x="0" y="22"/>
                    <a:pt x="0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4" name="Freeform 10"/>
            <p:cNvSpPr/>
            <p:nvPr/>
          </p:nvSpPr>
          <p:spPr bwMode="auto">
            <a:xfrm>
              <a:off x="1013143" y="1416050"/>
              <a:ext cx="109537" cy="106363"/>
            </a:xfrm>
            <a:custGeom>
              <a:avLst/>
              <a:gdLst>
                <a:gd name="T0" fmla="*/ 11 w 59"/>
                <a:gd name="T1" fmla="*/ 57 h 57"/>
                <a:gd name="T2" fmla="*/ 17 w 59"/>
                <a:gd name="T3" fmla="*/ 38 h 57"/>
                <a:gd name="T4" fmla="*/ 18 w 59"/>
                <a:gd name="T5" fmla="*/ 37 h 57"/>
                <a:gd name="T6" fmla="*/ 17 w 59"/>
                <a:gd name="T7" fmla="*/ 34 h 57"/>
                <a:gd name="T8" fmla="*/ 0 w 59"/>
                <a:gd name="T9" fmla="*/ 22 h 57"/>
                <a:gd name="T10" fmla="*/ 2 w 59"/>
                <a:gd name="T11" fmla="*/ 22 h 57"/>
                <a:gd name="T12" fmla="*/ 21 w 59"/>
                <a:gd name="T13" fmla="*/ 22 h 57"/>
                <a:gd name="T14" fmla="*/ 23 w 59"/>
                <a:gd name="T15" fmla="*/ 20 h 57"/>
                <a:gd name="T16" fmla="*/ 30 w 59"/>
                <a:gd name="T17" fmla="*/ 0 h 57"/>
                <a:gd name="T18" fmla="*/ 30 w 59"/>
                <a:gd name="T19" fmla="*/ 2 h 57"/>
                <a:gd name="T20" fmla="*/ 36 w 59"/>
                <a:gd name="T21" fmla="*/ 20 h 57"/>
                <a:gd name="T22" fmla="*/ 39 w 59"/>
                <a:gd name="T23" fmla="*/ 22 h 57"/>
                <a:gd name="T24" fmla="*/ 57 w 59"/>
                <a:gd name="T25" fmla="*/ 22 h 57"/>
                <a:gd name="T26" fmla="*/ 59 w 59"/>
                <a:gd name="T27" fmla="*/ 22 h 57"/>
                <a:gd name="T28" fmla="*/ 58 w 59"/>
                <a:gd name="T29" fmla="*/ 23 h 57"/>
                <a:gd name="T30" fmla="*/ 42 w 59"/>
                <a:gd name="T31" fmla="*/ 34 h 57"/>
                <a:gd name="T32" fmla="*/ 42 w 59"/>
                <a:gd name="T33" fmla="*/ 37 h 57"/>
                <a:gd name="T34" fmla="*/ 47 w 59"/>
                <a:gd name="T35" fmla="*/ 55 h 57"/>
                <a:gd name="T36" fmla="*/ 48 w 59"/>
                <a:gd name="T37" fmla="*/ 57 h 57"/>
                <a:gd name="T38" fmla="*/ 30 w 59"/>
                <a:gd name="T39" fmla="*/ 44 h 57"/>
                <a:gd name="T40" fmla="*/ 11 w 59"/>
                <a:gd name="T41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9" h="57">
                  <a:moveTo>
                    <a:pt x="11" y="57"/>
                  </a:moveTo>
                  <a:cubicBezTo>
                    <a:pt x="13" y="51"/>
                    <a:pt x="15" y="44"/>
                    <a:pt x="17" y="38"/>
                  </a:cubicBezTo>
                  <a:cubicBezTo>
                    <a:pt x="17" y="38"/>
                    <a:pt x="17" y="37"/>
                    <a:pt x="18" y="37"/>
                  </a:cubicBezTo>
                  <a:cubicBezTo>
                    <a:pt x="18" y="36"/>
                    <a:pt x="18" y="35"/>
                    <a:pt x="17" y="34"/>
                  </a:cubicBezTo>
                  <a:cubicBezTo>
                    <a:pt x="11" y="30"/>
                    <a:pt x="6" y="26"/>
                    <a:pt x="0" y="22"/>
                  </a:cubicBezTo>
                  <a:cubicBezTo>
                    <a:pt x="1" y="22"/>
                    <a:pt x="2" y="22"/>
                    <a:pt x="2" y="22"/>
                  </a:cubicBezTo>
                  <a:cubicBezTo>
                    <a:pt x="8" y="22"/>
                    <a:pt x="14" y="22"/>
                    <a:pt x="21" y="22"/>
                  </a:cubicBezTo>
                  <a:cubicBezTo>
                    <a:pt x="22" y="22"/>
                    <a:pt x="23" y="21"/>
                    <a:pt x="23" y="20"/>
                  </a:cubicBezTo>
                  <a:cubicBezTo>
                    <a:pt x="25" y="13"/>
                    <a:pt x="27" y="7"/>
                    <a:pt x="30" y="0"/>
                  </a:cubicBezTo>
                  <a:cubicBezTo>
                    <a:pt x="30" y="1"/>
                    <a:pt x="30" y="2"/>
                    <a:pt x="30" y="2"/>
                  </a:cubicBezTo>
                  <a:cubicBezTo>
                    <a:pt x="32" y="8"/>
                    <a:pt x="34" y="14"/>
                    <a:pt x="36" y="20"/>
                  </a:cubicBezTo>
                  <a:cubicBezTo>
                    <a:pt x="37" y="21"/>
                    <a:pt x="37" y="22"/>
                    <a:pt x="39" y="22"/>
                  </a:cubicBezTo>
                  <a:cubicBezTo>
                    <a:pt x="45" y="22"/>
                    <a:pt x="51" y="22"/>
                    <a:pt x="57" y="22"/>
                  </a:cubicBezTo>
                  <a:cubicBezTo>
                    <a:pt x="58" y="22"/>
                    <a:pt x="58" y="22"/>
                    <a:pt x="59" y="22"/>
                  </a:cubicBezTo>
                  <a:cubicBezTo>
                    <a:pt x="59" y="23"/>
                    <a:pt x="58" y="23"/>
                    <a:pt x="58" y="23"/>
                  </a:cubicBezTo>
                  <a:cubicBezTo>
                    <a:pt x="53" y="27"/>
                    <a:pt x="48" y="31"/>
                    <a:pt x="42" y="34"/>
                  </a:cubicBezTo>
                  <a:cubicBezTo>
                    <a:pt x="41" y="35"/>
                    <a:pt x="41" y="36"/>
                    <a:pt x="42" y="37"/>
                  </a:cubicBezTo>
                  <a:cubicBezTo>
                    <a:pt x="44" y="43"/>
                    <a:pt x="46" y="49"/>
                    <a:pt x="47" y="55"/>
                  </a:cubicBezTo>
                  <a:cubicBezTo>
                    <a:pt x="48" y="55"/>
                    <a:pt x="48" y="56"/>
                    <a:pt x="48" y="57"/>
                  </a:cubicBezTo>
                  <a:cubicBezTo>
                    <a:pt x="42" y="52"/>
                    <a:pt x="36" y="48"/>
                    <a:pt x="30" y="44"/>
                  </a:cubicBezTo>
                  <a:cubicBezTo>
                    <a:pt x="24" y="48"/>
                    <a:pt x="18" y="52"/>
                    <a:pt x="11" y="5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5" name="Freeform 11"/>
            <p:cNvSpPr/>
            <p:nvPr/>
          </p:nvSpPr>
          <p:spPr bwMode="auto">
            <a:xfrm>
              <a:off x="1519555" y="1435100"/>
              <a:ext cx="101600" cy="49213"/>
            </a:xfrm>
            <a:custGeom>
              <a:avLst/>
              <a:gdLst>
                <a:gd name="T0" fmla="*/ 0 w 54"/>
                <a:gd name="T1" fmla="*/ 13 h 27"/>
                <a:gd name="T2" fmla="*/ 54 w 54"/>
                <a:gd name="T3" fmla="*/ 13 h 27"/>
                <a:gd name="T4" fmla="*/ 53 w 54"/>
                <a:gd name="T5" fmla="*/ 13 h 27"/>
                <a:gd name="T6" fmla="*/ 28 w 54"/>
                <a:gd name="T7" fmla="*/ 26 h 27"/>
                <a:gd name="T8" fmla="*/ 8 w 54"/>
                <a:gd name="T9" fmla="*/ 20 h 27"/>
                <a:gd name="T10" fmla="*/ 0 w 54"/>
                <a:gd name="T11" fmla="*/ 1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4" h="27">
                  <a:moveTo>
                    <a:pt x="0" y="13"/>
                  </a:moveTo>
                  <a:cubicBezTo>
                    <a:pt x="19" y="2"/>
                    <a:pt x="37" y="0"/>
                    <a:pt x="54" y="13"/>
                  </a:cubicBezTo>
                  <a:cubicBezTo>
                    <a:pt x="54" y="13"/>
                    <a:pt x="54" y="13"/>
                    <a:pt x="53" y="13"/>
                  </a:cubicBezTo>
                  <a:cubicBezTo>
                    <a:pt x="46" y="20"/>
                    <a:pt x="38" y="25"/>
                    <a:pt x="28" y="26"/>
                  </a:cubicBezTo>
                  <a:cubicBezTo>
                    <a:pt x="20" y="27"/>
                    <a:pt x="14" y="25"/>
                    <a:pt x="8" y="20"/>
                  </a:cubicBezTo>
                  <a:cubicBezTo>
                    <a:pt x="5" y="18"/>
                    <a:pt x="3" y="16"/>
                    <a:pt x="0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6" name="Freeform 12"/>
            <p:cNvSpPr/>
            <p:nvPr/>
          </p:nvSpPr>
          <p:spPr bwMode="auto">
            <a:xfrm>
              <a:off x="889318" y="1462088"/>
              <a:ext cx="96837" cy="53975"/>
            </a:xfrm>
            <a:custGeom>
              <a:avLst/>
              <a:gdLst>
                <a:gd name="T0" fmla="*/ 52 w 52"/>
                <a:gd name="T1" fmla="*/ 8 h 29"/>
                <a:gd name="T2" fmla="*/ 28 w 52"/>
                <a:gd name="T3" fmla="*/ 28 h 29"/>
                <a:gd name="T4" fmla="*/ 0 w 52"/>
                <a:gd name="T5" fmla="*/ 22 h 29"/>
                <a:gd name="T6" fmla="*/ 52 w 52"/>
                <a:gd name="T7" fmla="*/ 8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" h="29">
                  <a:moveTo>
                    <a:pt x="52" y="8"/>
                  </a:moveTo>
                  <a:cubicBezTo>
                    <a:pt x="47" y="19"/>
                    <a:pt x="40" y="26"/>
                    <a:pt x="28" y="28"/>
                  </a:cubicBezTo>
                  <a:cubicBezTo>
                    <a:pt x="18" y="29"/>
                    <a:pt x="9" y="26"/>
                    <a:pt x="0" y="22"/>
                  </a:cubicBezTo>
                  <a:cubicBezTo>
                    <a:pt x="7" y="8"/>
                    <a:pt x="35" y="0"/>
                    <a:pt x="52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7" name="Freeform 13"/>
            <p:cNvSpPr/>
            <p:nvPr/>
          </p:nvSpPr>
          <p:spPr bwMode="auto">
            <a:xfrm>
              <a:off x="660718" y="1222375"/>
              <a:ext cx="69850" cy="73025"/>
            </a:xfrm>
            <a:custGeom>
              <a:avLst/>
              <a:gdLst>
                <a:gd name="T0" fmla="*/ 0 w 37"/>
                <a:gd name="T1" fmla="*/ 0 h 39"/>
                <a:gd name="T2" fmla="*/ 37 w 37"/>
                <a:gd name="T3" fmla="*/ 38 h 39"/>
                <a:gd name="T4" fmla="*/ 23 w 37"/>
                <a:gd name="T5" fmla="*/ 37 h 39"/>
                <a:gd name="T6" fmla="*/ 5 w 37"/>
                <a:gd name="T7" fmla="*/ 21 h 39"/>
                <a:gd name="T8" fmla="*/ 0 w 37"/>
                <a:gd name="T9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39">
                  <a:moveTo>
                    <a:pt x="0" y="0"/>
                  </a:moveTo>
                  <a:cubicBezTo>
                    <a:pt x="22" y="4"/>
                    <a:pt x="32" y="17"/>
                    <a:pt x="37" y="38"/>
                  </a:cubicBezTo>
                  <a:cubicBezTo>
                    <a:pt x="32" y="39"/>
                    <a:pt x="27" y="38"/>
                    <a:pt x="23" y="37"/>
                  </a:cubicBezTo>
                  <a:cubicBezTo>
                    <a:pt x="14" y="35"/>
                    <a:pt x="8" y="29"/>
                    <a:pt x="5" y="21"/>
                  </a:cubicBezTo>
                  <a:cubicBezTo>
                    <a:pt x="1" y="15"/>
                    <a:pt x="0" y="8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8" name="Freeform 14"/>
            <p:cNvSpPr/>
            <p:nvPr/>
          </p:nvSpPr>
          <p:spPr bwMode="auto">
            <a:xfrm>
              <a:off x="806768" y="1436688"/>
              <a:ext cx="100012" cy="47625"/>
            </a:xfrm>
            <a:custGeom>
              <a:avLst/>
              <a:gdLst>
                <a:gd name="T0" fmla="*/ 53 w 53"/>
                <a:gd name="T1" fmla="*/ 12 h 26"/>
                <a:gd name="T2" fmla="*/ 38 w 53"/>
                <a:gd name="T3" fmla="*/ 23 h 26"/>
                <a:gd name="T4" fmla="*/ 21 w 53"/>
                <a:gd name="T5" fmla="*/ 24 h 26"/>
                <a:gd name="T6" fmla="*/ 0 w 53"/>
                <a:gd name="T7" fmla="*/ 12 h 26"/>
                <a:gd name="T8" fmla="*/ 53 w 53"/>
                <a:gd name="T9" fmla="*/ 1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26">
                  <a:moveTo>
                    <a:pt x="53" y="12"/>
                  </a:moveTo>
                  <a:cubicBezTo>
                    <a:pt x="49" y="17"/>
                    <a:pt x="44" y="21"/>
                    <a:pt x="38" y="23"/>
                  </a:cubicBezTo>
                  <a:cubicBezTo>
                    <a:pt x="33" y="26"/>
                    <a:pt x="27" y="26"/>
                    <a:pt x="21" y="24"/>
                  </a:cubicBezTo>
                  <a:cubicBezTo>
                    <a:pt x="13" y="22"/>
                    <a:pt x="6" y="18"/>
                    <a:pt x="0" y="12"/>
                  </a:cubicBezTo>
                  <a:cubicBezTo>
                    <a:pt x="13" y="0"/>
                    <a:pt x="36" y="0"/>
                    <a:pt x="53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9" name="Freeform 15"/>
            <p:cNvSpPr/>
            <p:nvPr/>
          </p:nvSpPr>
          <p:spPr bwMode="auto">
            <a:xfrm>
              <a:off x="1441768" y="1470025"/>
              <a:ext cx="95250" cy="46038"/>
            </a:xfrm>
            <a:custGeom>
              <a:avLst/>
              <a:gdLst>
                <a:gd name="T0" fmla="*/ 0 w 51"/>
                <a:gd name="T1" fmla="*/ 4 h 25"/>
                <a:gd name="T2" fmla="*/ 29 w 51"/>
                <a:gd name="T3" fmla="*/ 2 h 25"/>
                <a:gd name="T4" fmla="*/ 51 w 51"/>
                <a:gd name="T5" fmla="*/ 17 h 25"/>
                <a:gd name="T6" fmla="*/ 38 w 51"/>
                <a:gd name="T7" fmla="*/ 23 h 25"/>
                <a:gd name="T8" fmla="*/ 16 w 51"/>
                <a:gd name="T9" fmla="*/ 22 h 25"/>
                <a:gd name="T10" fmla="*/ 0 w 51"/>
                <a:gd name="T11" fmla="*/ 4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1" h="25">
                  <a:moveTo>
                    <a:pt x="0" y="4"/>
                  </a:moveTo>
                  <a:cubicBezTo>
                    <a:pt x="9" y="1"/>
                    <a:pt x="19" y="0"/>
                    <a:pt x="29" y="2"/>
                  </a:cubicBezTo>
                  <a:cubicBezTo>
                    <a:pt x="38" y="4"/>
                    <a:pt x="45" y="10"/>
                    <a:pt x="51" y="17"/>
                  </a:cubicBezTo>
                  <a:cubicBezTo>
                    <a:pt x="47" y="20"/>
                    <a:pt x="43" y="22"/>
                    <a:pt x="38" y="23"/>
                  </a:cubicBezTo>
                  <a:cubicBezTo>
                    <a:pt x="31" y="24"/>
                    <a:pt x="23" y="25"/>
                    <a:pt x="16" y="22"/>
                  </a:cubicBezTo>
                  <a:cubicBezTo>
                    <a:pt x="8" y="18"/>
                    <a:pt x="3" y="12"/>
                    <a:pt x="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0" name="Freeform 16"/>
            <p:cNvSpPr/>
            <p:nvPr/>
          </p:nvSpPr>
          <p:spPr bwMode="auto">
            <a:xfrm>
              <a:off x="1698943" y="1222375"/>
              <a:ext cx="68262" cy="73025"/>
            </a:xfrm>
            <a:custGeom>
              <a:avLst/>
              <a:gdLst>
                <a:gd name="T0" fmla="*/ 0 w 37"/>
                <a:gd name="T1" fmla="*/ 38 h 39"/>
                <a:gd name="T2" fmla="*/ 37 w 37"/>
                <a:gd name="T3" fmla="*/ 0 h 39"/>
                <a:gd name="T4" fmla="*/ 36 w 37"/>
                <a:gd name="T5" fmla="*/ 7 h 39"/>
                <a:gd name="T6" fmla="*/ 29 w 37"/>
                <a:gd name="T7" fmla="*/ 26 h 39"/>
                <a:gd name="T8" fmla="*/ 0 w 37"/>
                <a:gd name="T9" fmla="*/ 38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39">
                  <a:moveTo>
                    <a:pt x="0" y="38"/>
                  </a:moveTo>
                  <a:cubicBezTo>
                    <a:pt x="5" y="17"/>
                    <a:pt x="15" y="4"/>
                    <a:pt x="37" y="0"/>
                  </a:cubicBezTo>
                  <a:cubicBezTo>
                    <a:pt x="37" y="3"/>
                    <a:pt x="37" y="5"/>
                    <a:pt x="36" y="7"/>
                  </a:cubicBezTo>
                  <a:cubicBezTo>
                    <a:pt x="36" y="14"/>
                    <a:pt x="33" y="21"/>
                    <a:pt x="29" y="26"/>
                  </a:cubicBezTo>
                  <a:cubicBezTo>
                    <a:pt x="22" y="36"/>
                    <a:pt x="12" y="39"/>
                    <a:pt x="0" y="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1" name="Freeform 17"/>
            <p:cNvSpPr/>
            <p:nvPr/>
          </p:nvSpPr>
          <p:spPr bwMode="auto">
            <a:xfrm>
              <a:off x="1654493" y="1306513"/>
              <a:ext cx="84137" cy="63500"/>
            </a:xfrm>
            <a:custGeom>
              <a:avLst/>
              <a:gdLst>
                <a:gd name="T0" fmla="*/ 45 w 45"/>
                <a:gd name="T1" fmla="*/ 3 h 34"/>
                <a:gd name="T2" fmla="*/ 40 w 45"/>
                <a:gd name="T3" fmla="*/ 15 h 34"/>
                <a:gd name="T4" fmla="*/ 21 w 45"/>
                <a:gd name="T5" fmla="*/ 32 h 34"/>
                <a:gd name="T6" fmla="*/ 0 w 45"/>
                <a:gd name="T7" fmla="*/ 30 h 34"/>
                <a:gd name="T8" fmla="*/ 45 w 45"/>
                <a:gd name="T9" fmla="*/ 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34">
                  <a:moveTo>
                    <a:pt x="45" y="3"/>
                  </a:moveTo>
                  <a:cubicBezTo>
                    <a:pt x="44" y="8"/>
                    <a:pt x="43" y="12"/>
                    <a:pt x="40" y="15"/>
                  </a:cubicBezTo>
                  <a:cubicBezTo>
                    <a:pt x="36" y="23"/>
                    <a:pt x="30" y="29"/>
                    <a:pt x="21" y="32"/>
                  </a:cubicBezTo>
                  <a:cubicBezTo>
                    <a:pt x="14" y="34"/>
                    <a:pt x="7" y="33"/>
                    <a:pt x="0" y="30"/>
                  </a:cubicBezTo>
                  <a:cubicBezTo>
                    <a:pt x="5" y="13"/>
                    <a:pt x="29" y="0"/>
                    <a:pt x="45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2" name="Freeform 18"/>
            <p:cNvSpPr/>
            <p:nvPr/>
          </p:nvSpPr>
          <p:spPr bwMode="auto">
            <a:xfrm>
              <a:off x="689293" y="1311275"/>
              <a:ext cx="84137" cy="58738"/>
            </a:xfrm>
            <a:custGeom>
              <a:avLst/>
              <a:gdLst>
                <a:gd name="T0" fmla="*/ 0 w 45"/>
                <a:gd name="T1" fmla="*/ 1 h 32"/>
                <a:gd name="T2" fmla="*/ 45 w 45"/>
                <a:gd name="T3" fmla="*/ 29 h 32"/>
                <a:gd name="T4" fmla="*/ 35 w 45"/>
                <a:gd name="T5" fmla="*/ 31 h 32"/>
                <a:gd name="T6" fmla="*/ 10 w 45"/>
                <a:gd name="T7" fmla="*/ 22 h 32"/>
                <a:gd name="T8" fmla="*/ 0 w 45"/>
                <a:gd name="T9" fmla="*/ 2 h 32"/>
                <a:gd name="T10" fmla="*/ 0 w 45"/>
                <a:gd name="T11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5" h="32">
                  <a:moveTo>
                    <a:pt x="0" y="1"/>
                  </a:moveTo>
                  <a:cubicBezTo>
                    <a:pt x="21" y="0"/>
                    <a:pt x="34" y="8"/>
                    <a:pt x="45" y="29"/>
                  </a:cubicBezTo>
                  <a:cubicBezTo>
                    <a:pt x="42" y="29"/>
                    <a:pt x="39" y="31"/>
                    <a:pt x="35" y="31"/>
                  </a:cubicBezTo>
                  <a:cubicBezTo>
                    <a:pt x="25" y="32"/>
                    <a:pt x="17" y="29"/>
                    <a:pt x="10" y="22"/>
                  </a:cubicBezTo>
                  <a:cubicBezTo>
                    <a:pt x="5" y="16"/>
                    <a:pt x="2" y="10"/>
                    <a:pt x="0" y="2"/>
                  </a:cubicBezTo>
                  <a:cubicBezTo>
                    <a:pt x="0" y="2"/>
                    <a:pt x="0" y="2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3" name="Freeform 19"/>
            <p:cNvSpPr/>
            <p:nvPr/>
          </p:nvSpPr>
          <p:spPr bwMode="auto">
            <a:xfrm>
              <a:off x="736918" y="1385888"/>
              <a:ext cx="96837" cy="52388"/>
            </a:xfrm>
            <a:custGeom>
              <a:avLst/>
              <a:gdLst>
                <a:gd name="T0" fmla="*/ 51 w 51"/>
                <a:gd name="T1" fmla="*/ 18 h 28"/>
                <a:gd name="T2" fmla="*/ 19 w 51"/>
                <a:gd name="T3" fmla="*/ 23 h 28"/>
                <a:gd name="T4" fmla="*/ 0 w 51"/>
                <a:gd name="T5" fmla="*/ 4 h 28"/>
                <a:gd name="T6" fmla="*/ 22 w 51"/>
                <a:gd name="T7" fmla="*/ 1 h 28"/>
                <a:gd name="T8" fmla="*/ 51 w 51"/>
                <a:gd name="T9" fmla="*/ 1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8">
                  <a:moveTo>
                    <a:pt x="51" y="18"/>
                  </a:moveTo>
                  <a:cubicBezTo>
                    <a:pt x="42" y="26"/>
                    <a:pt x="29" y="28"/>
                    <a:pt x="19" y="23"/>
                  </a:cubicBezTo>
                  <a:cubicBezTo>
                    <a:pt x="11" y="18"/>
                    <a:pt x="5" y="12"/>
                    <a:pt x="0" y="4"/>
                  </a:cubicBezTo>
                  <a:cubicBezTo>
                    <a:pt x="7" y="1"/>
                    <a:pt x="15" y="0"/>
                    <a:pt x="22" y="1"/>
                  </a:cubicBezTo>
                  <a:cubicBezTo>
                    <a:pt x="34" y="3"/>
                    <a:pt x="43" y="10"/>
                    <a:pt x="51" y="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4" name="Freeform 20"/>
            <p:cNvSpPr/>
            <p:nvPr/>
          </p:nvSpPr>
          <p:spPr bwMode="auto">
            <a:xfrm>
              <a:off x="1595755" y="1377950"/>
              <a:ext cx="95250" cy="60325"/>
            </a:xfrm>
            <a:custGeom>
              <a:avLst/>
              <a:gdLst>
                <a:gd name="T0" fmla="*/ 0 w 51"/>
                <a:gd name="T1" fmla="*/ 22 h 32"/>
                <a:gd name="T2" fmla="*/ 51 w 51"/>
                <a:gd name="T3" fmla="*/ 8 h 32"/>
                <a:gd name="T4" fmla="*/ 47 w 51"/>
                <a:gd name="T5" fmla="*/ 14 h 32"/>
                <a:gd name="T6" fmla="*/ 31 w 51"/>
                <a:gd name="T7" fmla="*/ 27 h 32"/>
                <a:gd name="T8" fmla="*/ 0 w 51"/>
                <a:gd name="T9" fmla="*/ 2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32">
                  <a:moveTo>
                    <a:pt x="0" y="22"/>
                  </a:moveTo>
                  <a:cubicBezTo>
                    <a:pt x="11" y="7"/>
                    <a:pt x="36" y="0"/>
                    <a:pt x="51" y="8"/>
                  </a:cubicBezTo>
                  <a:cubicBezTo>
                    <a:pt x="50" y="10"/>
                    <a:pt x="48" y="12"/>
                    <a:pt x="47" y="14"/>
                  </a:cubicBezTo>
                  <a:cubicBezTo>
                    <a:pt x="43" y="19"/>
                    <a:pt x="38" y="24"/>
                    <a:pt x="31" y="27"/>
                  </a:cubicBezTo>
                  <a:cubicBezTo>
                    <a:pt x="21" y="32"/>
                    <a:pt x="9" y="30"/>
                    <a:pt x="0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5" name="Freeform 21"/>
            <p:cNvSpPr/>
            <p:nvPr/>
          </p:nvSpPr>
          <p:spPr bwMode="auto">
            <a:xfrm>
              <a:off x="1689418" y="1135063"/>
              <a:ext cx="53975" cy="93663"/>
            </a:xfrm>
            <a:custGeom>
              <a:avLst/>
              <a:gdLst>
                <a:gd name="T0" fmla="*/ 11 w 29"/>
                <a:gd name="T1" fmla="*/ 50 h 50"/>
                <a:gd name="T2" fmla="*/ 13 w 29"/>
                <a:gd name="T3" fmla="*/ 0 h 50"/>
                <a:gd name="T4" fmla="*/ 11 w 29"/>
                <a:gd name="T5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50">
                  <a:moveTo>
                    <a:pt x="11" y="50"/>
                  </a:moveTo>
                  <a:cubicBezTo>
                    <a:pt x="0" y="32"/>
                    <a:pt x="0" y="18"/>
                    <a:pt x="13" y="0"/>
                  </a:cubicBezTo>
                  <a:cubicBezTo>
                    <a:pt x="29" y="14"/>
                    <a:pt x="29" y="36"/>
                    <a:pt x="11" y="5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6" name="Freeform 22"/>
            <p:cNvSpPr/>
            <p:nvPr/>
          </p:nvSpPr>
          <p:spPr bwMode="auto">
            <a:xfrm>
              <a:off x="684530" y="1135063"/>
              <a:ext cx="55562" cy="93663"/>
            </a:xfrm>
            <a:custGeom>
              <a:avLst/>
              <a:gdLst>
                <a:gd name="T0" fmla="*/ 18 w 29"/>
                <a:gd name="T1" fmla="*/ 50 h 50"/>
                <a:gd name="T2" fmla="*/ 16 w 29"/>
                <a:gd name="T3" fmla="*/ 0 h 50"/>
                <a:gd name="T4" fmla="*/ 18 w 29"/>
                <a:gd name="T5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50">
                  <a:moveTo>
                    <a:pt x="18" y="50"/>
                  </a:moveTo>
                  <a:cubicBezTo>
                    <a:pt x="0" y="36"/>
                    <a:pt x="0" y="14"/>
                    <a:pt x="16" y="0"/>
                  </a:cubicBezTo>
                  <a:cubicBezTo>
                    <a:pt x="28" y="13"/>
                    <a:pt x="29" y="35"/>
                    <a:pt x="18" y="5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7" name="Freeform 23"/>
            <p:cNvSpPr/>
            <p:nvPr/>
          </p:nvSpPr>
          <p:spPr bwMode="auto">
            <a:xfrm>
              <a:off x="922655" y="1397000"/>
              <a:ext cx="66675" cy="65088"/>
            </a:xfrm>
            <a:custGeom>
              <a:avLst/>
              <a:gdLst>
                <a:gd name="T0" fmla="*/ 35 w 35"/>
                <a:gd name="T1" fmla="*/ 34 h 35"/>
                <a:gd name="T2" fmla="*/ 3 w 35"/>
                <a:gd name="T3" fmla="*/ 1 h 35"/>
                <a:gd name="T4" fmla="*/ 35 w 35"/>
                <a:gd name="T5" fmla="*/ 34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35">
                  <a:moveTo>
                    <a:pt x="35" y="34"/>
                  </a:moveTo>
                  <a:cubicBezTo>
                    <a:pt x="15" y="35"/>
                    <a:pt x="0" y="24"/>
                    <a:pt x="3" y="1"/>
                  </a:cubicBezTo>
                  <a:cubicBezTo>
                    <a:pt x="17" y="0"/>
                    <a:pt x="35" y="18"/>
                    <a:pt x="35" y="3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8" name="Freeform 24"/>
            <p:cNvSpPr/>
            <p:nvPr/>
          </p:nvSpPr>
          <p:spPr bwMode="auto">
            <a:xfrm>
              <a:off x="1576705" y="1323975"/>
              <a:ext cx="53975" cy="82550"/>
            </a:xfrm>
            <a:custGeom>
              <a:avLst/>
              <a:gdLst>
                <a:gd name="T0" fmla="*/ 15 w 29"/>
                <a:gd name="T1" fmla="*/ 0 h 44"/>
                <a:gd name="T2" fmla="*/ 4 w 29"/>
                <a:gd name="T3" fmla="*/ 44 h 44"/>
                <a:gd name="T4" fmla="*/ 1 w 29"/>
                <a:gd name="T5" fmla="*/ 23 h 44"/>
                <a:gd name="T6" fmla="*/ 15 w 29"/>
                <a:gd name="T7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44">
                  <a:moveTo>
                    <a:pt x="15" y="0"/>
                  </a:moveTo>
                  <a:cubicBezTo>
                    <a:pt x="29" y="18"/>
                    <a:pt x="22" y="35"/>
                    <a:pt x="4" y="44"/>
                  </a:cubicBezTo>
                  <a:cubicBezTo>
                    <a:pt x="2" y="37"/>
                    <a:pt x="0" y="30"/>
                    <a:pt x="1" y="23"/>
                  </a:cubicBezTo>
                  <a:cubicBezTo>
                    <a:pt x="1" y="13"/>
                    <a:pt x="7" y="6"/>
                    <a:pt x="1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9" name="Freeform 25"/>
            <p:cNvSpPr/>
            <p:nvPr/>
          </p:nvSpPr>
          <p:spPr bwMode="auto">
            <a:xfrm>
              <a:off x="752793" y="1268413"/>
              <a:ext cx="55562" cy="84138"/>
            </a:xfrm>
            <a:custGeom>
              <a:avLst/>
              <a:gdLst>
                <a:gd name="T0" fmla="*/ 18 w 30"/>
                <a:gd name="T1" fmla="*/ 45 h 45"/>
                <a:gd name="T2" fmla="*/ 19 w 30"/>
                <a:gd name="T3" fmla="*/ 0 h 45"/>
                <a:gd name="T4" fmla="*/ 18 w 30"/>
                <a:gd name="T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" h="45">
                  <a:moveTo>
                    <a:pt x="18" y="45"/>
                  </a:moveTo>
                  <a:cubicBezTo>
                    <a:pt x="4" y="33"/>
                    <a:pt x="0" y="14"/>
                    <a:pt x="19" y="0"/>
                  </a:cubicBezTo>
                  <a:cubicBezTo>
                    <a:pt x="30" y="9"/>
                    <a:pt x="30" y="34"/>
                    <a:pt x="18" y="4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0" name="Freeform 26"/>
            <p:cNvSpPr/>
            <p:nvPr/>
          </p:nvSpPr>
          <p:spPr bwMode="auto">
            <a:xfrm>
              <a:off x="730568" y="1206500"/>
              <a:ext cx="52387" cy="79375"/>
            </a:xfrm>
            <a:custGeom>
              <a:avLst/>
              <a:gdLst>
                <a:gd name="T0" fmla="*/ 21 w 28"/>
                <a:gd name="T1" fmla="*/ 0 h 43"/>
                <a:gd name="T2" fmla="*/ 9 w 28"/>
                <a:gd name="T3" fmla="*/ 43 h 43"/>
                <a:gd name="T4" fmla="*/ 3 w 28"/>
                <a:gd name="T5" fmla="*/ 18 h 43"/>
                <a:gd name="T6" fmla="*/ 21 w 28"/>
                <a:gd name="T7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43">
                  <a:moveTo>
                    <a:pt x="21" y="0"/>
                  </a:moveTo>
                  <a:cubicBezTo>
                    <a:pt x="28" y="15"/>
                    <a:pt x="25" y="29"/>
                    <a:pt x="9" y="43"/>
                  </a:cubicBezTo>
                  <a:cubicBezTo>
                    <a:pt x="4" y="35"/>
                    <a:pt x="0" y="27"/>
                    <a:pt x="3" y="18"/>
                  </a:cubicBezTo>
                  <a:cubicBezTo>
                    <a:pt x="6" y="8"/>
                    <a:pt x="13" y="3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1" name="Freeform 27"/>
            <p:cNvSpPr/>
            <p:nvPr/>
          </p:nvSpPr>
          <p:spPr bwMode="auto">
            <a:xfrm>
              <a:off x="806768" y="1323975"/>
              <a:ext cx="52387" cy="82550"/>
            </a:xfrm>
            <a:custGeom>
              <a:avLst/>
              <a:gdLst>
                <a:gd name="T0" fmla="*/ 20 w 28"/>
                <a:gd name="T1" fmla="*/ 44 h 44"/>
                <a:gd name="T2" fmla="*/ 2 w 28"/>
                <a:gd name="T3" fmla="*/ 24 h 44"/>
                <a:gd name="T4" fmla="*/ 9 w 28"/>
                <a:gd name="T5" fmla="*/ 0 h 44"/>
                <a:gd name="T6" fmla="*/ 20 w 28"/>
                <a:gd name="T7" fmla="*/ 4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44">
                  <a:moveTo>
                    <a:pt x="20" y="44"/>
                  </a:moveTo>
                  <a:cubicBezTo>
                    <a:pt x="11" y="39"/>
                    <a:pt x="4" y="34"/>
                    <a:pt x="2" y="24"/>
                  </a:cubicBezTo>
                  <a:cubicBezTo>
                    <a:pt x="0" y="15"/>
                    <a:pt x="4" y="7"/>
                    <a:pt x="9" y="0"/>
                  </a:cubicBezTo>
                  <a:cubicBezTo>
                    <a:pt x="22" y="8"/>
                    <a:pt x="28" y="29"/>
                    <a:pt x="20" y="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2" name="Freeform 28"/>
            <p:cNvSpPr/>
            <p:nvPr/>
          </p:nvSpPr>
          <p:spPr bwMode="auto">
            <a:xfrm>
              <a:off x="1622743" y="1268413"/>
              <a:ext cx="50800" cy="84138"/>
            </a:xfrm>
            <a:custGeom>
              <a:avLst/>
              <a:gdLst>
                <a:gd name="T0" fmla="*/ 8 w 27"/>
                <a:gd name="T1" fmla="*/ 0 h 45"/>
                <a:gd name="T2" fmla="*/ 9 w 27"/>
                <a:gd name="T3" fmla="*/ 45 h 45"/>
                <a:gd name="T4" fmla="*/ 0 w 27"/>
                <a:gd name="T5" fmla="*/ 22 h 45"/>
                <a:gd name="T6" fmla="*/ 8 w 27"/>
                <a:gd name="T7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45">
                  <a:moveTo>
                    <a:pt x="8" y="0"/>
                  </a:moveTo>
                  <a:cubicBezTo>
                    <a:pt x="27" y="13"/>
                    <a:pt x="25" y="32"/>
                    <a:pt x="9" y="45"/>
                  </a:cubicBezTo>
                  <a:cubicBezTo>
                    <a:pt x="4" y="38"/>
                    <a:pt x="1" y="31"/>
                    <a:pt x="0" y="22"/>
                  </a:cubicBezTo>
                  <a:cubicBezTo>
                    <a:pt x="0" y="14"/>
                    <a:pt x="3" y="7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3" name="Freeform 29"/>
            <p:cNvSpPr/>
            <p:nvPr/>
          </p:nvSpPr>
          <p:spPr bwMode="auto">
            <a:xfrm>
              <a:off x="1508443" y="1368425"/>
              <a:ext cx="61912" cy="73025"/>
            </a:xfrm>
            <a:custGeom>
              <a:avLst/>
              <a:gdLst>
                <a:gd name="T0" fmla="*/ 3 w 33"/>
                <a:gd name="T1" fmla="*/ 39 h 39"/>
                <a:gd name="T2" fmla="*/ 25 w 33"/>
                <a:gd name="T3" fmla="*/ 0 h 39"/>
                <a:gd name="T4" fmla="*/ 3 w 33"/>
                <a:gd name="T5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3" h="39">
                  <a:moveTo>
                    <a:pt x="3" y="39"/>
                  </a:moveTo>
                  <a:cubicBezTo>
                    <a:pt x="0" y="23"/>
                    <a:pt x="10" y="4"/>
                    <a:pt x="25" y="0"/>
                  </a:cubicBezTo>
                  <a:cubicBezTo>
                    <a:pt x="33" y="17"/>
                    <a:pt x="27" y="35"/>
                    <a:pt x="3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4" name="Freeform 30"/>
            <p:cNvSpPr/>
            <p:nvPr/>
          </p:nvSpPr>
          <p:spPr bwMode="auto">
            <a:xfrm>
              <a:off x="1440180" y="1398588"/>
              <a:ext cx="58737" cy="61913"/>
            </a:xfrm>
            <a:custGeom>
              <a:avLst/>
              <a:gdLst>
                <a:gd name="T0" fmla="*/ 0 w 32"/>
                <a:gd name="T1" fmla="*/ 33 h 33"/>
                <a:gd name="T2" fmla="*/ 32 w 32"/>
                <a:gd name="T3" fmla="*/ 0 h 33"/>
                <a:gd name="T4" fmla="*/ 26 w 32"/>
                <a:gd name="T5" fmla="*/ 24 h 33"/>
                <a:gd name="T6" fmla="*/ 0 w 32"/>
                <a:gd name="T7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" h="33">
                  <a:moveTo>
                    <a:pt x="0" y="33"/>
                  </a:moveTo>
                  <a:cubicBezTo>
                    <a:pt x="4" y="12"/>
                    <a:pt x="14" y="2"/>
                    <a:pt x="32" y="0"/>
                  </a:cubicBezTo>
                  <a:cubicBezTo>
                    <a:pt x="32" y="9"/>
                    <a:pt x="32" y="17"/>
                    <a:pt x="26" y="24"/>
                  </a:cubicBezTo>
                  <a:cubicBezTo>
                    <a:pt x="19" y="32"/>
                    <a:pt x="10" y="33"/>
                    <a:pt x="0" y="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5" name="Freeform 31"/>
            <p:cNvSpPr/>
            <p:nvPr/>
          </p:nvSpPr>
          <p:spPr bwMode="auto">
            <a:xfrm>
              <a:off x="854393" y="1366838"/>
              <a:ext cx="58737" cy="74613"/>
            </a:xfrm>
            <a:custGeom>
              <a:avLst/>
              <a:gdLst>
                <a:gd name="T0" fmla="*/ 10 w 32"/>
                <a:gd name="T1" fmla="*/ 0 h 40"/>
                <a:gd name="T2" fmla="*/ 27 w 32"/>
                <a:gd name="T3" fmla="*/ 15 h 40"/>
                <a:gd name="T4" fmla="*/ 31 w 32"/>
                <a:gd name="T5" fmla="*/ 40 h 40"/>
                <a:gd name="T6" fmla="*/ 10 w 32"/>
                <a:gd name="T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" h="40">
                  <a:moveTo>
                    <a:pt x="10" y="0"/>
                  </a:moveTo>
                  <a:cubicBezTo>
                    <a:pt x="17" y="4"/>
                    <a:pt x="23" y="8"/>
                    <a:pt x="27" y="15"/>
                  </a:cubicBezTo>
                  <a:cubicBezTo>
                    <a:pt x="31" y="23"/>
                    <a:pt x="32" y="31"/>
                    <a:pt x="31" y="40"/>
                  </a:cubicBezTo>
                  <a:cubicBezTo>
                    <a:pt x="12" y="39"/>
                    <a:pt x="0" y="17"/>
                    <a:pt x="1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6" name="Freeform 32"/>
            <p:cNvSpPr/>
            <p:nvPr/>
          </p:nvSpPr>
          <p:spPr bwMode="auto">
            <a:xfrm>
              <a:off x="1649730" y="1206500"/>
              <a:ext cx="55562" cy="79375"/>
            </a:xfrm>
            <a:custGeom>
              <a:avLst/>
              <a:gdLst>
                <a:gd name="T0" fmla="*/ 4 w 30"/>
                <a:gd name="T1" fmla="*/ 0 h 43"/>
                <a:gd name="T2" fmla="*/ 17 w 30"/>
                <a:gd name="T3" fmla="*/ 43 h 43"/>
                <a:gd name="T4" fmla="*/ 2 w 30"/>
                <a:gd name="T5" fmla="*/ 22 h 43"/>
                <a:gd name="T6" fmla="*/ 4 w 30"/>
                <a:gd name="T7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43">
                  <a:moveTo>
                    <a:pt x="4" y="0"/>
                  </a:moveTo>
                  <a:cubicBezTo>
                    <a:pt x="23" y="4"/>
                    <a:pt x="30" y="28"/>
                    <a:pt x="17" y="43"/>
                  </a:cubicBezTo>
                  <a:cubicBezTo>
                    <a:pt x="10" y="37"/>
                    <a:pt x="5" y="31"/>
                    <a:pt x="2" y="22"/>
                  </a:cubicBezTo>
                  <a:cubicBezTo>
                    <a:pt x="0" y="16"/>
                    <a:pt x="1" y="5"/>
                    <a:pt x="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7" name="Freeform 33"/>
            <p:cNvSpPr/>
            <p:nvPr/>
          </p:nvSpPr>
          <p:spPr bwMode="auto">
            <a:xfrm>
              <a:off x="949643" y="1285875"/>
              <a:ext cx="44450" cy="44450"/>
            </a:xfrm>
            <a:custGeom>
              <a:avLst/>
              <a:gdLst>
                <a:gd name="T0" fmla="*/ 5 w 24"/>
                <a:gd name="T1" fmla="*/ 0 h 23"/>
                <a:gd name="T2" fmla="*/ 11 w 24"/>
                <a:gd name="T3" fmla="*/ 4 h 23"/>
                <a:gd name="T4" fmla="*/ 14 w 24"/>
                <a:gd name="T5" fmla="*/ 4 h 23"/>
                <a:gd name="T6" fmla="*/ 20 w 24"/>
                <a:gd name="T7" fmla="*/ 0 h 23"/>
                <a:gd name="T8" fmla="*/ 18 w 24"/>
                <a:gd name="T9" fmla="*/ 7 h 23"/>
                <a:gd name="T10" fmla="*/ 19 w 24"/>
                <a:gd name="T11" fmla="*/ 9 h 23"/>
                <a:gd name="T12" fmla="*/ 24 w 24"/>
                <a:gd name="T13" fmla="*/ 14 h 23"/>
                <a:gd name="T14" fmla="*/ 18 w 24"/>
                <a:gd name="T15" fmla="*/ 15 h 23"/>
                <a:gd name="T16" fmla="*/ 15 w 24"/>
                <a:gd name="T17" fmla="*/ 16 h 23"/>
                <a:gd name="T18" fmla="*/ 12 w 24"/>
                <a:gd name="T19" fmla="*/ 23 h 23"/>
                <a:gd name="T20" fmla="*/ 10 w 24"/>
                <a:gd name="T21" fmla="*/ 17 h 23"/>
                <a:gd name="T22" fmla="*/ 7 w 24"/>
                <a:gd name="T23" fmla="*/ 15 h 23"/>
                <a:gd name="T24" fmla="*/ 0 w 24"/>
                <a:gd name="T25" fmla="*/ 14 h 23"/>
                <a:gd name="T26" fmla="*/ 6 w 24"/>
                <a:gd name="T27" fmla="*/ 9 h 23"/>
                <a:gd name="T28" fmla="*/ 6 w 24"/>
                <a:gd name="T29" fmla="*/ 7 h 23"/>
                <a:gd name="T30" fmla="*/ 5 w 24"/>
                <a:gd name="T31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" h="23">
                  <a:moveTo>
                    <a:pt x="5" y="0"/>
                  </a:moveTo>
                  <a:cubicBezTo>
                    <a:pt x="7" y="1"/>
                    <a:pt x="9" y="3"/>
                    <a:pt x="11" y="4"/>
                  </a:cubicBezTo>
                  <a:cubicBezTo>
                    <a:pt x="12" y="4"/>
                    <a:pt x="13" y="4"/>
                    <a:pt x="14" y="4"/>
                  </a:cubicBezTo>
                  <a:cubicBezTo>
                    <a:pt x="16" y="3"/>
                    <a:pt x="17" y="1"/>
                    <a:pt x="20" y="0"/>
                  </a:cubicBezTo>
                  <a:cubicBezTo>
                    <a:pt x="19" y="3"/>
                    <a:pt x="19" y="5"/>
                    <a:pt x="18" y="7"/>
                  </a:cubicBezTo>
                  <a:cubicBezTo>
                    <a:pt x="18" y="8"/>
                    <a:pt x="18" y="9"/>
                    <a:pt x="19" y="9"/>
                  </a:cubicBezTo>
                  <a:cubicBezTo>
                    <a:pt x="21" y="11"/>
                    <a:pt x="22" y="12"/>
                    <a:pt x="24" y="14"/>
                  </a:cubicBezTo>
                  <a:cubicBezTo>
                    <a:pt x="22" y="14"/>
                    <a:pt x="20" y="14"/>
                    <a:pt x="18" y="15"/>
                  </a:cubicBezTo>
                  <a:cubicBezTo>
                    <a:pt x="16" y="15"/>
                    <a:pt x="16" y="15"/>
                    <a:pt x="15" y="16"/>
                  </a:cubicBezTo>
                  <a:cubicBezTo>
                    <a:pt x="14" y="18"/>
                    <a:pt x="13" y="20"/>
                    <a:pt x="12" y="23"/>
                  </a:cubicBezTo>
                  <a:cubicBezTo>
                    <a:pt x="12" y="20"/>
                    <a:pt x="11" y="18"/>
                    <a:pt x="10" y="17"/>
                  </a:cubicBezTo>
                  <a:cubicBezTo>
                    <a:pt x="9" y="15"/>
                    <a:pt x="8" y="15"/>
                    <a:pt x="7" y="15"/>
                  </a:cubicBezTo>
                  <a:cubicBezTo>
                    <a:pt x="5" y="14"/>
                    <a:pt x="3" y="14"/>
                    <a:pt x="0" y="14"/>
                  </a:cubicBezTo>
                  <a:cubicBezTo>
                    <a:pt x="2" y="12"/>
                    <a:pt x="4" y="11"/>
                    <a:pt x="6" y="9"/>
                  </a:cubicBezTo>
                  <a:cubicBezTo>
                    <a:pt x="6" y="9"/>
                    <a:pt x="7" y="8"/>
                    <a:pt x="6" y="7"/>
                  </a:cubicBezTo>
                  <a:cubicBezTo>
                    <a:pt x="6" y="5"/>
                    <a:pt x="5" y="3"/>
                    <a:pt x="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8" name="Freeform 34"/>
            <p:cNvSpPr/>
            <p:nvPr/>
          </p:nvSpPr>
          <p:spPr bwMode="auto">
            <a:xfrm>
              <a:off x="1252855" y="1285875"/>
              <a:ext cx="44450" cy="44450"/>
            </a:xfrm>
            <a:custGeom>
              <a:avLst/>
              <a:gdLst>
                <a:gd name="T0" fmla="*/ 24 w 24"/>
                <a:gd name="T1" fmla="*/ 14 h 23"/>
                <a:gd name="T2" fmla="*/ 17 w 24"/>
                <a:gd name="T3" fmla="*/ 14 h 23"/>
                <a:gd name="T4" fmla="*/ 14 w 24"/>
                <a:gd name="T5" fmla="*/ 17 h 23"/>
                <a:gd name="T6" fmla="*/ 12 w 24"/>
                <a:gd name="T7" fmla="*/ 23 h 23"/>
                <a:gd name="T8" fmla="*/ 9 w 24"/>
                <a:gd name="T9" fmla="*/ 16 h 23"/>
                <a:gd name="T10" fmla="*/ 7 w 24"/>
                <a:gd name="T11" fmla="*/ 15 h 23"/>
                <a:gd name="T12" fmla="*/ 0 w 24"/>
                <a:gd name="T13" fmla="*/ 14 h 23"/>
                <a:gd name="T14" fmla="*/ 5 w 24"/>
                <a:gd name="T15" fmla="*/ 9 h 23"/>
                <a:gd name="T16" fmla="*/ 6 w 24"/>
                <a:gd name="T17" fmla="*/ 7 h 23"/>
                <a:gd name="T18" fmla="*/ 4 w 24"/>
                <a:gd name="T19" fmla="*/ 0 h 23"/>
                <a:gd name="T20" fmla="*/ 10 w 24"/>
                <a:gd name="T21" fmla="*/ 4 h 23"/>
                <a:gd name="T22" fmla="*/ 13 w 24"/>
                <a:gd name="T23" fmla="*/ 4 h 23"/>
                <a:gd name="T24" fmla="*/ 19 w 24"/>
                <a:gd name="T25" fmla="*/ 0 h 23"/>
                <a:gd name="T26" fmla="*/ 18 w 24"/>
                <a:gd name="T27" fmla="*/ 6 h 23"/>
                <a:gd name="T28" fmla="*/ 19 w 24"/>
                <a:gd name="T29" fmla="*/ 10 h 23"/>
                <a:gd name="T30" fmla="*/ 24 w 24"/>
                <a:gd name="T31" fmla="*/ 14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" h="23">
                  <a:moveTo>
                    <a:pt x="24" y="14"/>
                  </a:moveTo>
                  <a:cubicBezTo>
                    <a:pt x="21" y="14"/>
                    <a:pt x="19" y="15"/>
                    <a:pt x="17" y="14"/>
                  </a:cubicBezTo>
                  <a:cubicBezTo>
                    <a:pt x="16" y="14"/>
                    <a:pt x="15" y="15"/>
                    <a:pt x="14" y="17"/>
                  </a:cubicBezTo>
                  <a:cubicBezTo>
                    <a:pt x="14" y="19"/>
                    <a:pt x="13" y="20"/>
                    <a:pt x="12" y="23"/>
                  </a:cubicBezTo>
                  <a:cubicBezTo>
                    <a:pt x="11" y="20"/>
                    <a:pt x="10" y="18"/>
                    <a:pt x="9" y="16"/>
                  </a:cubicBezTo>
                  <a:cubicBezTo>
                    <a:pt x="9" y="15"/>
                    <a:pt x="8" y="15"/>
                    <a:pt x="7" y="15"/>
                  </a:cubicBezTo>
                  <a:cubicBezTo>
                    <a:pt x="4" y="14"/>
                    <a:pt x="2" y="14"/>
                    <a:pt x="0" y="14"/>
                  </a:cubicBezTo>
                  <a:cubicBezTo>
                    <a:pt x="2" y="12"/>
                    <a:pt x="3" y="11"/>
                    <a:pt x="5" y="9"/>
                  </a:cubicBezTo>
                  <a:cubicBezTo>
                    <a:pt x="6" y="9"/>
                    <a:pt x="6" y="8"/>
                    <a:pt x="6" y="7"/>
                  </a:cubicBezTo>
                  <a:cubicBezTo>
                    <a:pt x="5" y="5"/>
                    <a:pt x="5" y="3"/>
                    <a:pt x="4" y="0"/>
                  </a:cubicBezTo>
                  <a:cubicBezTo>
                    <a:pt x="7" y="1"/>
                    <a:pt x="9" y="2"/>
                    <a:pt x="10" y="4"/>
                  </a:cubicBezTo>
                  <a:cubicBezTo>
                    <a:pt x="11" y="4"/>
                    <a:pt x="12" y="4"/>
                    <a:pt x="13" y="4"/>
                  </a:cubicBezTo>
                  <a:cubicBezTo>
                    <a:pt x="15" y="2"/>
                    <a:pt x="17" y="1"/>
                    <a:pt x="19" y="0"/>
                  </a:cubicBezTo>
                  <a:cubicBezTo>
                    <a:pt x="18" y="2"/>
                    <a:pt x="18" y="4"/>
                    <a:pt x="18" y="6"/>
                  </a:cubicBezTo>
                  <a:cubicBezTo>
                    <a:pt x="17" y="8"/>
                    <a:pt x="17" y="9"/>
                    <a:pt x="19" y="10"/>
                  </a:cubicBezTo>
                  <a:cubicBezTo>
                    <a:pt x="20" y="11"/>
                    <a:pt x="22" y="12"/>
                    <a:pt x="24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9" name="Freeform 35"/>
            <p:cNvSpPr/>
            <p:nvPr/>
          </p:nvSpPr>
          <p:spPr bwMode="auto">
            <a:xfrm>
              <a:off x="1371918" y="1285875"/>
              <a:ext cx="46037" cy="44450"/>
            </a:xfrm>
            <a:custGeom>
              <a:avLst/>
              <a:gdLst>
                <a:gd name="T0" fmla="*/ 19 w 24"/>
                <a:gd name="T1" fmla="*/ 0 h 23"/>
                <a:gd name="T2" fmla="*/ 18 w 24"/>
                <a:gd name="T3" fmla="*/ 7 h 23"/>
                <a:gd name="T4" fmla="*/ 19 w 24"/>
                <a:gd name="T5" fmla="*/ 9 h 23"/>
                <a:gd name="T6" fmla="*/ 24 w 24"/>
                <a:gd name="T7" fmla="*/ 14 h 23"/>
                <a:gd name="T8" fmla="*/ 18 w 24"/>
                <a:gd name="T9" fmla="*/ 14 h 23"/>
                <a:gd name="T10" fmla="*/ 15 w 24"/>
                <a:gd name="T11" fmla="*/ 17 h 23"/>
                <a:gd name="T12" fmla="*/ 12 w 24"/>
                <a:gd name="T13" fmla="*/ 23 h 23"/>
                <a:gd name="T14" fmla="*/ 10 w 24"/>
                <a:gd name="T15" fmla="*/ 16 h 23"/>
                <a:gd name="T16" fmla="*/ 7 w 24"/>
                <a:gd name="T17" fmla="*/ 15 h 23"/>
                <a:gd name="T18" fmla="*/ 0 w 24"/>
                <a:gd name="T19" fmla="*/ 14 h 23"/>
                <a:gd name="T20" fmla="*/ 5 w 24"/>
                <a:gd name="T21" fmla="*/ 10 h 23"/>
                <a:gd name="T22" fmla="*/ 6 w 24"/>
                <a:gd name="T23" fmla="*/ 6 h 23"/>
                <a:gd name="T24" fmla="*/ 5 w 24"/>
                <a:gd name="T25" fmla="*/ 0 h 23"/>
                <a:gd name="T26" fmla="*/ 11 w 24"/>
                <a:gd name="T27" fmla="*/ 4 h 23"/>
                <a:gd name="T28" fmla="*/ 13 w 24"/>
                <a:gd name="T29" fmla="*/ 4 h 23"/>
                <a:gd name="T30" fmla="*/ 19 w 24"/>
                <a:gd name="T31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" h="23">
                  <a:moveTo>
                    <a:pt x="19" y="0"/>
                  </a:moveTo>
                  <a:cubicBezTo>
                    <a:pt x="19" y="3"/>
                    <a:pt x="18" y="5"/>
                    <a:pt x="18" y="7"/>
                  </a:cubicBezTo>
                  <a:cubicBezTo>
                    <a:pt x="18" y="8"/>
                    <a:pt x="18" y="9"/>
                    <a:pt x="19" y="9"/>
                  </a:cubicBezTo>
                  <a:cubicBezTo>
                    <a:pt x="20" y="11"/>
                    <a:pt x="22" y="12"/>
                    <a:pt x="24" y="14"/>
                  </a:cubicBezTo>
                  <a:cubicBezTo>
                    <a:pt x="22" y="14"/>
                    <a:pt x="20" y="15"/>
                    <a:pt x="18" y="14"/>
                  </a:cubicBezTo>
                  <a:cubicBezTo>
                    <a:pt x="16" y="14"/>
                    <a:pt x="15" y="15"/>
                    <a:pt x="15" y="17"/>
                  </a:cubicBezTo>
                  <a:cubicBezTo>
                    <a:pt x="14" y="19"/>
                    <a:pt x="13" y="20"/>
                    <a:pt x="12" y="23"/>
                  </a:cubicBezTo>
                  <a:cubicBezTo>
                    <a:pt x="11" y="20"/>
                    <a:pt x="10" y="18"/>
                    <a:pt x="10" y="16"/>
                  </a:cubicBezTo>
                  <a:cubicBezTo>
                    <a:pt x="9" y="15"/>
                    <a:pt x="8" y="15"/>
                    <a:pt x="7" y="15"/>
                  </a:cubicBezTo>
                  <a:cubicBezTo>
                    <a:pt x="5" y="14"/>
                    <a:pt x="3" y="14"/>
                    <a:pt x="0" y="14"/>
                  </a:cubicBezTo>
                  <a:cubicBezTo>
                    <a:pt x="2" y="12"/>
                    <a:pt x="4" y="11"/>
                    <a:pt x="5" y="10"/>
                  </a:cubicBezTo>
                  <a:cubicBezTo>
                    <a:pt x="6" y="9"/>
                    <a:pt x="7" y="8"/>
                    <a:pt x="6" y="6"/>
                  </a:cubicBezTo>
                  <a:cubicBezTo>
                    <a:pt x="6" y="4"/>
                    <a:pt x="5" y="2"/>
                    <a:pt x="5" y="0"/>
                  </a:cubicBezTo>
                  <a:cubicBezTo>
                    <a:pt x="7" y="1"/>
                    <a:pt x="9" y="3"/>
                    <a:pt x="11" y="4"/>
                  </a:cubicBezTo>
                  <a:cubicBezTo>
                    <a:pt x="12" y="4"/>
                    <a:pt x="13" y="4"/>
                    <a:pt x="13" y="4"/>
                  </a:cubicBezTo>
                  <a:cubicBezTo>
                    <a:pt x="15" y="3"/>
                    <a:pt x="1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0" name="Freeform 36"/>
            <p:cNvSpPr/>
            <p:nvPr/>
          </p:nvSpPr>
          <p:spPr bwMode="auto">
            <a:xfrm>
              <a:off x="1192530" y="1285875"/>
              <a:ext cx="42862" cy="44450"/>
            </a:xfrm>
            <a:custGeom>
              <a:avLst/>
              <a:gdLst>
                <a:gd name="T0" fmla="*/ 19 w 23"/>
                <a:gd name="T1" fmla="*/ 0 h 23"/>
                <a:gd name="T2" fmla="*/ 17 w 23"/>
                <a:gd name="T3" fmla="*/ 7 h 23"/>
                <a:gd name="T4" fmla="*/ 18 w 23"/>
                <a:gd name="T5" fmla="*/ 9 h 23"/>
                <a:gd name="T6" fmla="*/ 23 w 23"/>
                <a:gd name="T7" fmla="*/ 14 h 23"/>
                <a:gd name="T8" fmla="*/ 16 w 23"/>
                <a:gd name="T9" fmla="*/ 15 h 23"/>
                <a:gd name="T10" fmla="*/ 14 w 23"/>
                <a:gd name="T11" fmla="*/ 16 h 23"/>
                <a:gd name="T12" fmla="*/ 11 w 23"/>
                <a:gd name="T13" fmla="*/ 23 h 23"/>
                <a:gd name="T14" fmla="*/ 9 w 23"/>
                <a:gd name="T15" fmla="*/ 17 h 23"/>
                <a:gd name="T16" fmla="*/ 6 w 23"/>
                <a:gd name="T17" fmla="*/ 14 h 23"/>
                <a:gd name="T18" fmla="*/ 0 w 23"/>
                <a:gd name="T19" fmla="*/ 14 h 23"/>
                <a:gd name="T20" fmla="*/ 5 w 23"/>
                <a:gd name="T21" fmla="*/ 9 h 23"/>
                <a:gd name="T22" fmla="*/ 6 w 23"/>
                <a:gd name="T23" fmla="*/ 7 h 23"/>
                <a:gd name="T24" fmla="*/ 4 w 23"/>
                <a:gd name="T25" fmla="*/ 0 h 23"/>
                <a:gd name="T26" fmla="*/ 10 w 23"/>
                <a:gd name="T27" fmla="*/ 4 h 23"/>
                <a:gd name="T28" fmla="*/ 13 w 23"/>
                <a:gd name="T29" fmla="*/ 4 h 23"/>
                <a:gd name="T30" fmla="*/ 19 w 23"/>
                <a:gd name="T31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" h="23">
                  <a:moveTo>
                    <a:pt x="19" y="0"/>
                  </a:moveTo>
                  <a:cubicBezTo>
                    <a:pt x="18" y="3"/>
                    <a:pt x="18" y="5"/>
                    <a:pt x="17" y="7"/>
                  </a:cubicBezTo>
                  <a:cubicBezTo>
                    <a:pt x="17" y="8"/>
                    <a:pt x="17" y="9"/>
                    <a:pt x="18" y="9"/>
                  </a:cubicBezTo>
                  <a:cubicBezTo>
                    <a:pt x="20" y="11"/>
                    <a:pt x="21" y="12"/>
                    <a:pt x="23" y="14"/>
                  </a:cubicBezTo>
                  <a:cubicBezTo>
                    <a:pt x="21" y="14"/>
                    <a:pt x="19" y="14"/>
                    <a:pt x="16" y="15"/>
                  </a:cubicBezTo>
                  <a:cubicBezTo>
                    <a:pt x="15" y="15"/>
                    <a:pt x="15" y="15"/>
                    <a:pt x="14" y="16"/>
                  </a:cubicBezTo>
                  <a:cubicBezTo>
                    <a:pt x="13" y="18"/>
                    <a:pt x="12" y="20"/>
                    <a:pt x="11" y="23"/>
                  </a:cubicBezTo>
                  <a:cubicBezTo>
                    <a:pt x="11" y="20"/>
                    <a:pt x="10" y="19"/>
                    <a:pt x="9" y="17"/>
                  </a:cubicBezTo>
                  <a:cubicBezTo>
                    <a:pt x="8" y="15"/>
                    <a:pt x="8" y="14"/>
                    <a:pt x="6" y="14"/>
                  </a:cubicBezTo>
                  <a:cubicBezTo>
                    <a:pt x="4" y="15"/>
                    <a:pt x="2" y="14"/>
                    <a:pt x="0" y="14"/>
                  </a:cubicBezTo>
                  <a:cubicBezTo>
                    <a:pt x="2" y="12"/>
                    <a:pt x="3" y="11"/>
                    <a:pt x="5" y="9"/>
                  </a:cubicBezTo>
                  <a:cubicBezTo>
                    <a:pt x="6" y="9"/>
                    <a:pt x="6" y="8"/>
                    <a:pt x="6" y="7"/>
                  </a:cubicBezTo>
                  <a:cubicBezTo>
                    <a:pt x="5" y="5"/>
                    <a:pt x="5" y="3"/>
                    <a:pt x="4" y="0"/>
                  </a:cubicBezTo>
                  <a:cubicBezTo>
                    <a:pt x="6" y="1"/>
                    <a:pt x="8" y="2"/>
                    <a:pt x="10" y="4"/>
                  </a:cubicBezTo>
                  <a:cubicBezTo>
                    <a:pt x="11" y="4"/>
                    <a:pt x="12" y="4"/>
                    <a:pt x="13" y="4"/>
                  </a:cubicBezTo>
                  <a:cubicBezTo>
                    <a:pt x="15" y="2"/>
                    <a:pt x="1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1" name="Freeform 37"/>
            <p:cNvSpPr/>
            <p:nvPr/>
          </p:nvSpPr>
          <p:spPr bwMode="auto">
            <a:xfrm>
              <a:off x="1494155" y="1285875"/>
              <a:ext cx="42862" cy="44450"/>
            </a:xfrm>
            <a:custGeom>
              <a:avLst/>
              <a:gdLst>
                <a:gd name="T0" fmla="*/ 0 w 23"/>
                <a:gd name="T1" fmla="*/ 14 h 23"/>
                <a:gd name="T2" fmla="*/ 5 w 23"/>
                <a:gd name="T3" fmla="*/ 9 h 23"/>
                <a:gd name="T4" fmla="*/ 6 w 23"/>
                <a:gd name="T5" fmla="*/ 7 h 23"/>
                <a:gd name="T6" fmla="*/ 4 w 23"/>
                <a:gd name="T7" fmla="*/ 0 h 23"/>
                <a:gd name="T8" fmla="*/ 10 w 23"/>
                <a:gd name="T9" fmla="*/ 4 h 23"/>
                <a:gd name="T10" fmla="*/ 13 w 23"/>
                <a:gd name="T11" fmla="*/ 4 h 23"/>
                <a:gd name="T12" fmla="*/ 19 w 23"/>
                <a:gd name="T13" fmla="*/ 0 h 23"/>
                <a:gd name="T14" fmla="*/ 17 w 23"/>
                <a:gd name="T15" fmla="*/ 7 h 23"/>
                <a:gd name="T16" fmla="*/ 18 w 23"/>
                <a:gd name="T17" fmla="*/ 9 h 23"/>
                <a:gd name="T18" fmla="*/ 23 w 23"/>
                <a:gd name="T19" fmla="*/ 14 h 23"/>
                <a:gd name="T20" fmla="*/ 17 w 23"/>
                <a:gd name="T21" fmla="*/ 15 h 23"/>
                <a:gd name="T22" fmla="*/ 14 w 23"/>
                <a:gd name="T23" fmla="*/ 16 h 23"/>
                <a:gd name="T24" fmla="*/ 12 w 23"/>
                <a:gd name="T25" fmla="*/ 23 h 23"/>
                <a:gd name="T26" fmla="*/ 9 w 23"/>
                <a:gd name="T27" fmla="*/ 17 h 23"/>
                <a:gd name="T28" fmla="*/ 6 w 23"/>
                <a:gd name="T29" fmla="*/ 14 h 23"/>
                <a:gd name="T30" fmla="*/ 0 w 23"/>
                <a:gd name="T31" fmla="*/ 14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" h="23">
                  <a:moveTo>
                    <a:pt x="0" y="14"/>
                  </a:moveTo>
                  <a:cubicBezTo>
                    <a:pt x="2" y="12"/>
                    <a:pt x="3" y="11"/>
                    <a:pt x="5" y="9"/>
                  </a:cubicBezTo>
                  <a:cubicBezTo>
                    <a:pt x="6" y="9"/>
                    <a:pt x="6" y="8"/>
                    <a:pt x="6" y="7"/>
                  </a:cubicBezTo>
                  <a:cubicBezTo>
                    <a:pt x="5" y="5"/>
                    <a:pt x="5" y="3"/>
                    <a:pt x="4" y="0"/>
                  </a:cubicBezTo>
                  <a:cubicBezTo>
                    <a:pt x="7" y="1"/>
                    <a:pt x="8" y="2"/>
                    <a:pt x="10" y="4"/>
                  </a:cubicBezTo>
                  <a:cubicBezTo>
                    <a:pt x="11" y="4"/>
                    <a:pt x="12" y="4"/>
                    <a:pt x="13" y="4"/>
                  </a:cubicBezTo>
                  <a:cubicBezTo>
                    <a:pt x="15" y="2"/>
                    <a:pt x="17" y="1"/>
                    <a:pt x="19" y="0"/>
                  </a:cubicBezTo>
                  <a:cubicBezTo>
                    <a:pt x="18" y="3"/>
                    <a:pt x="18" y="5"/>
                    <a:pt x="17" y="7"/>
                  </a:cubicBezTo>
                  <a:cubicBezTo>
                    <a:pt x="17" y="8"/>
                    <a:pt x="18" y="9"/>
                    <a:pt x="18" y="9"/>
                  </a:cubicBezTo>
                  <a:cubicBezTo>
                    <a:pt x="20" y="11"/>
                    <a:pt x="21" y="12"/>
                    <a:pt x="23" y="14"/>
                  </a:cubicBezTo>
                  <a:cubicBezTo>
                    <a:pt x="21" y="14"/>
                    <a:pt x="19" y="14"/>
                    <a:pt x="17" y="15"/>
                  </a:cubicBezTo>
                  <a:cubicBezTo>
                    <a:pt x="15" y="15"/>
                    <a:pt x="15" y="15"/>
                    <a:pt x="14" y="16"/>
                  </a:cubicBezTo>
                  <a:cubicBezTo>
                    <a:pt x="14" y="18"/>
                    <a:pt x="13" y="20"/>
                    <a:pt x="12" y="23"/>
                  </a:cubicBezTo>
                  <a:cubicBezTo>
                    <a:pt x="11" y="20"/>
                    <a:pt x="10" y="19"/>
                    <a:pt x="9" y="17"/>
                  </a:cubicBezTo>
                  <a:cubicBezTo>
                    <a:pt x="9" y="15"/>
                    <a:pt x="8" y="14"/>
                    <a:pt x="6" y="14"/>
                  </a:cubicBezTo>
                  <a:cubicBezTo>
                    <a:pt x="4" y="15"/>
                    <a:pt x="2" y="14"/>
                    <a:pt x="0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2" name="Freeform 38"/>
            <p:cNvSpPr/>
            <p:nvPr/>
          </p:nvSpPr>
          <p:spPr bwMode="auto">
            <a:xfrm>
              <a:off x="1433830" y="1285875"/>
              <a:ext cx="42862" cy="44450"/>
            </a:xfrm>
            <a:custGeom>
              <a:avLst/>
              <a:gdLst>
                <a:gd name="T0" fmla="*/ 11 w 23"/>
                <a:gd name="T1" fmla="*/ 23 h 23"/>
                <a:gd name="T2" fmla="*/ 9 w 23"/>
                <a:gd name="T3" fmla="*/ 17 h 23"/>
                <a:gd name="T4" fmla="*/ 6 w 23"/>
                <a:gd name="T5" fmla="*/ 14 h 23"/>
                <a:gd name="T6" fmla="*/ 0 w 23"/>
                <a:gd name="T7" fmla="*/ 14 h 23"/>
                <a:gd name="T8" fmla="*/ 4 w 23"/>
                <a:gd name="T9" fmla="*/ 10 h 23"/>
                <a:gd name="T10" fmla="*/ 5 w 23"/>
                <a:gd name="T11" fmla="*/ 6 h 23"/>
                <a:gd name="T12" fmla="*/ 4 w 23"/>
                <a:gd name="T13" fmla="*/ 0 h 23"/>
                <a:gd name="T14" fmla="*/ 10 w 23"/>
                <a:gd name="T15" fmla="*/ 4 h 23"/>
                <a:gd name="T16" fmla="*/ 13 w 23"/>
                <a:gd name="T17" fmla="*/ 4 h 23"/>
                <a:gd name="T18" fmla="*/ 19 w 23"/>
                <a:gd name="T19" fmla="*/ 0 h 23"/>
                <a:gd name="T20" fmla="*/ 17 w 23"/>
                <a:gd name="T21" fmla="*/ 7 h 23"/>
                <a:gd name="T22" fmla="*/ 18 w 23"/>
                <a:gd name="T23" fmla="*/ 9 h 23"/>
                <a:gd name="T24" fmla="*/ 23 w 23"/>
                <a:gd name="T25" fmla="*/ 14 h 23"/>
                <a:gd name="T26" fmla="*/ 17 w 23"/>
                <a:gd name="T27" fmla="*/ 14 h 23"/>
                <a:gd name="T28" fmla="*/ 14 w 23"/>
                <a:gd name="T29" fmla="*/ 17 h 23"/>
                <a:gd name="T30" fmla="*/ 11 w 23"/>
                <a:gd name="T31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" h="23">
                  <a:moveTo>
                    <a:pt x="11" y="23"/>
                  </a:moveTo>
                  <a:cubicBezTo>
                    <a:pt x="10" y="20"/>
                    <a:pt x="10" y="18"/>
                    <a:pt x="9" y="17"/>
                  </a:cubicBezTo>
                  <a:cubicBezTo>
                    <a:pt x="8" y="15"/>
                    <a:pt x="8" y="15"/>
                    <a:pt x="6" y="14"/>
                  </a:cubicBezTo>
                  <a:cubicBezTo>
                    <a:pt x="4" y="14"/>
                    <a:pt x="2" y="14"/>
                    <a:pt x="0" y="14"/>
                  </a:cubicBezTo>
                  <a:cubicBezTo>
                    <a:pt x="1" y="12"/>
                    <a:pt x="3" y="11"/>
                    <a:pt x="4" y="10"/>
                  </a:cubicBezTo>
                  <a:cubicBezTo>
                    <a:pt x="6" y="9"/>
                    <a:pt x="6" y="8"/>
                    <a:pt x="5" y="6"/>
                  </a:cubicBezTo>
                  <a:cubicBezTo>
                    <a:pt x="5" y="4"/>
                    <a:pt x="5" y="2"/>
                    <a:pt x="4" y="0"/>
                  </a:cubicBezTo>
                  <a:cubicBezTo>
                    <a:pt x="6" y="1"/>
                    <a:pt x="8" y="3"/>
                    <a:pt x="10" y="4"/>
                  </a:cubicBezTo>
                  <a:cubicBezTo>
                    <a:pt x="11" y="4"/>
                    <a:pt x="12" y="4"/>
                    <a:pt x="13" y="4"/>
                  </a:cubicBezTo>
                  <a:cubicBezTo>
                    <a:pt x="15" y="3"/>
                    <a:pt x="16" y="1"/>
                    <a:pt x="19" y="0"/>
                  </a:cubicBezTo>
                  <a:cubicBezTo>
                    <a:pt x="18" y="3"/>
                    <a:pt x="18" y="5"/>
                    <a:pt x="17" y="7"/>
                  </a:cubicBezTo>
                  <a:cubicBezTo>
                    <a:pt x="17" y="8"/>
                    <a:pt x="17" y="9"/>
                    <a:pt x="18" y="9"/>
                  </a:cubicBezTo>
                  <a:cubicBezTo>
                    <a:pt x="20" y="11"/>
                    <a:pt x="21" y="12"/>
                    <a:pt x="23" y="14"/>
                  </a:cubicBezTo>
                  <a:cubicBezTo>
                    <a:pt x="21" y="14"/>
                    <a:pt x="19" y="15"/>
                    <a:pt x="17" y="14"/>
                  </a:cubicBezTo>
                  <a:cubicBezTo>
                    <a:pt x="15" y="14"/>
                    <a:pt x="14" y="15"/>
                    <a:pt x="14" y="17"/>
                  </a:cubicBezTo>
                  <a:cubicBezTo>
                    <a:pt x="13" y="19"/>
                    <a:pt x="12" y="20"/>
                    <a:pt x="11" y="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3" name="Freeform 39"/>
            <p:cNvSpPr/>
            <p:nvPr/>
          </p:nvSpPr>
          <p:spPr bwMode="auto">
            <a:xfrm>
              <a:off x="1011555" y="1285875"/>
              <a:ext cx="44450" cy="44450"/>
            </a:xfrm>
            <a:custGeom>
              <a:avLst/>
              <a:gdLst>
                <a:gd name="T0" fmla="*/ 24 w 24"/>
                <a:gd name="T1" fmla="*/ 14 h 23"/>
                <a:gd name="T2" fmla="*/ 17 w 24"/>
                <a:gd name="T3" fmla="*/ 15 h 23"/>
                <a:gd name="T4" fmla="*/ 14 w 24"/>
                <a:gd name="T5" fmla="*/ 16 h 23"/>
                <a:gd name="T6" fmla="*/ 12 w 24"/>
                <a:gd name="T7" fmla="*/ 23 h 23"/>
                <a:gd name="T8" fmla="*/ 9 w 24"/>
                <a:gd name="T9" fmla="*/ 16 h 23"/>
                <a:gd name="T10" fmla="*/ 7 w 24"/>
                <a:gd name="T11" fmla="*/ 15 h 23"/>
                <a:gd name="T12" fmla="*/ 0 w 24"/>
                <a:gd name="T13" fmla="*/ 14 h 23"/>
                <a:gd name="T14" fmla="*/ 5 w 24"/>
                <a:gd name="T15" fmla="*/ 9 h 23"/>
                <a:gd name="T16" fmla="*/ 6 w 24"/>
                <a:gd name="T17" fmla="*/ 7 h 23"/>
                <a:gd name="T18" fmla="*/ 4 w 24"/>
                <a:gd name="T19" fmla="*/ 0 h 23"/>
                <a:gd name="T20" fmla="*/ 11 w 24"/>
                <a:gd name="T21" fmla="*/ 4 h 23"/>
                <a:gd name="T22" fmla="*/ 13 w 24"/>
                <a:gd name="T23" fmla="*/ 4 h 23"/>
                <a:gd name="T24" fmla="*/ 19 w 24"/>
                <a:gd name="T25" fmla="*/ 0 h 23"/>
                <a:gd name="T26" fmla="*/ 17 w 24"/>
                <a:gd name="T27" fmla="*/ 7 h 23"/>
                <a:gd name="T28" fmla="*/ 18 w 24"/>
                <a:gd name="T29" fmla="*/ 9 h 23"/>
                <a:gd name="T30" fmla="*/ 24 w 24"/>
                <a:gd name="T31" fmla="*/ 14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" h="23">
                  <a:moveTo>
                    <a:pt x="24" y="14"/>
                  </a:moveTo>
                  <a:cubicBezTo>
                    <a:pt x="21" y="14"/>
                    <a:pt x="19" y="14"/>
                    <a:pt x="17" y="15"/>
                  </a:cubicBezTo>
                  <a:cubicBezTo>
                    <a:pt x="16" y="15"/>
                    <a:pt x="15" y="15"/>
                    <a:pt x="14" y="16"/>
                  </a:cubicBezTo>
                  <a:cubicBezTo>
                    <a:pt x="14" y="18"/>
                    <a:pt x="13" y="20"/>
                    <a:pt x="12" y="23"/>
                  </a:cubicBezTo>
                  <a:cubicBezTo>
                    <a:pt x="11" y="20"/>
                    <a:pt x="10" y="18"/>
                    <a:pt x="9" y="16"/>
                  </a:cubicBezTo>
                  <a:cubicBezTo>
                    <a:pt x="9" y="15"/>
                    <a:pt x="8" y="15"/>
                    <a:pt x="7" y="15"/>
                  </a:cubicBezTo>
                  <a:cubicBezTo>
                    <a:pt x="5" y="14"/>
                    <a:pt x="3" y="14"/>
                    <a:pt x="0" y="14"/>
                  </a:cubicBezTo>
                  <a:cubicBezTo>
                    <a:pt x="2" y="12"/>
                    <a:pt x="3" y="11"/>
                    <a:pt x="5" y="9"/>
                  </a:cubicBezTo>
                  <a:cubicBezTo>
                    <a:pt x="6" y="9"/>
                    <a:pt x="6" y="8"/>
                    <a:pt x="6" y="7"/>
                  </a:cubicBezTo>
                  <a:cubicBezTo>
                    <a:pt x="5" y="5"/>
                    <a:pt x="5" y="3"/>
                    <a:pt x="4" y="0"/>
                  </a:cubicBezTo>
                  <a:cubicBezTo>
                    <a:pt x="7" y="1"/>
                    <a:pt x="9" y="3"/>
                    <a:pt x="11" y="4"/>
                  </a:cubicBezTo>
                  <a:cubicBezTo>
                    <a:pt x="11" y="4"/>
                    <a:pt x="12" y="4"/>
                    <a:pt x="13" y="4"/>
                  </a:cubicBezTo>
                  <a:cubicBezTo>
                    <a:pt x="15" y="3"/>
                    <a:pt x="17" y="1"/>
                    <a:pt x="19" y="0"/>
                  </a:cubicBezTo>
                  <a:cubicBezTo>
                    <a:pt x="18" y="3"/>
                    <a:pt x="18" y="5"/>
                    <a:pt x="17" y="7"/>
                  </a:cubicBezTo>
                  <a:cubicBezTo>
                    <a:pt x="17" y="8"/>
                    <a:pt x="17" y="9"/>
                    <a:pt x="18" y="9"/>
                  </a:cubicBezTo>
                  <a:cubicBezTo>
                    <a:pt x="20" y="11"/>
                    <a:pt x="22" y="12"/>
                    <a:pt x="24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4" name="Freeform 40"/>
            <p:cNvSpPr/>
            <p:nvPr/>
          </p:nvSpPr>
          <p:spPr bwMode="auto">
            <a:xfrm>
              <a:off x="1313180" y="1285875"/>
              <a:ext cx="44450" cy="44450"/>
            </a:xfrm>
            <a:custGeom>
              <a:avLst/>
              <a:gdLst>
                <a:gd name="T0" fmla="*/ 24 w 24"/>
                <a:gd name="T1" fmla="*/ 14 h 23"/>
                <a:gd name="T2" fmla="*/ 17 w 24"/>
                <a:gd name="T3" fmla="*/ 14 h 23"/>
                <a:gd name="T4" fmla="*/ 14 w 24"/>
                <a:gd name="T5" fmla="*/ 17 h 23"/>
                <a:gd name="T6" fmla="*/ 12 w 24"/>
                <a:gd name="T7" fmla="*/ 23 h 23"/>
                <a:gd name="T8" fmla="*/ 9 w 24"/>
                <a:gd name="T9" fmla="*/ 16 h 23"/>
                <a:gd name="T10" fmla="*/ 7 w 24"/>
                <a:gd name="T11" fmla="*/ 15 h 23"/>
                <a:gd name="T12" fmla="*/ 0 w 24"/>
                <a:gd name="T13" fmla="*/ 14 h 23"/>
                <a:gd name="T14" fmla="*/ 5 w 24"/>
                <a:gd name="T15" fmla="*/ 9 h 23"/>
                <a:gd name="T16" fmla="*/ 6 w 24"/>
                <a:gd name="T17" fmla="*/ 7 h 23"/>
                <a:gd name="T18" fmla="*/ 5 w 24"/>
                <a:gd name="T19" fmla="*/ 0 h 23"/>
                <a:gd name="T20" fmla="*/ 11 w 24"/>
                <a:gd name="T21" fmla="*/ 4 h 23"/>
                <a:gd name="T22" fmla="*/ 13 w 24"/>
                <a:gd name="T23" fmla="*/ 4 h 23"/>
                <a:gd name="T24" fmla="*/ 19 w 24"/>
                <a:gd name="T25" fmla="*/ 0 h 23"/>
                <a:gd name="T26" fmla="*/ 18 w 24"/>
                <a:gd name="T27" fmla="*/ 7 h 23"/>
                <a:gd name="T28" fmla="*/ 19 w 24"/>
                <a:gd name="T29" fmla="*/ 10 h 23"/>
                <a:gd name="T30" fmla="*/ 24 w 24"/>
                <a:gd name="T31" fmla="*/ 14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" h="23">
                  <a:moveTo>
                    <a:pt x="24" y="14"/>
                  </a:moveTo>
                  <a:cubicBezTo>
                    <a:pt x="21" y="14"/>
                    <a:pt x="19" y="15"/>
                    <a:pt x="17" y="14"/>
                  </a:cubicBezTo>
                  <a:cubicBezTo>
                    <a:pt x="16" y="14"/>
                    <a:pt x="15" y="15"/>
                    <a:pt x="14" y="17"/>
                  </a:cubicBezTo>
                  <a:cubicBezTo>
                    <a:pt x="14" y="19"/>
                    <a:pt x="13" y="20"/>
                    <a:pt x="12" y="23"/>
                  </a:cubicBezTo>
                  <a:cubicBezTo>
                    <a:pt x="11" y="20"/>
                    <a:pt x="10" y="18"/>
                    <a:pt x="9" y="16"/>
                  </a:cubicBezTo>
                  <a:cubicBezTo>
                    <a:pt x="9" y="15"/>
                    <a:pt x="8" y="15"/>
                    <a:pt x="7" y="15"/>
                  </a:cubicBezTo>
                  <a:cubicBezTo>
                    <a:pt x="5" y="14"/>
                    <a:pt x="3" y="14"/>
                    <a:pt x="0" y="14"/>
                  </a:cubicBezTo>
                  <a:cubicBezTo>
                    <a:pt x="2" y="12"/>
                    <a:pt x="4" y="11"/>
                    <a:pt x="5" y="9"/>
                  </a:cubicBezTo>
                  <a:cubicBezTo>
                    <a:pt x="6" y="9"/>
                    <a:pt x="6" y="8"/>
                    <a:pt x="6" y="7"/>
                  </a:cubicBezTo>
                  <a:cubicBezTo>
                    <a:pt x="6" y="5"/>
                    <a:pt x="5" y="3"/>
                    <a:pt x="5" y="0"/>
                  </a:cubicBezTo>
                  <a:cubicBezTo>
                    <a:pt x="7" y="1"/>
                    <a:pt x="9" y="2"/>
                    <a:pt x="11" y="4"/>
                  </a:cubicBezTo>
                  <a:cubicBezTo>
                    <a:pt x="12" y="4"/>
                    <a:pt x="12" y="4"/>
                    <a:pt x="13" y="4"/>
                  </a:cubicBezTo>
                  <a:cubicBezTo>
                    <a:pt x="15" y="2"/>
                    <a:pt x="17" y="1"/>
                    <a:pt x="19" y="0"/>
                  </a:cubicBezTo>
                  <a:cubicBezTo>
                    <a:pt x="19" y="3"/>
                    <a:pt x="18" y="5"/>
                    <a:pt x="18" y="7"/>
                  </a:cubicBezTo>
                  <a:cubicBezTo>
                    <a:pt x="17" y="8"/>
                    <a:pt x="18" y="9"/>
                    <a:pt x="19" y="10"/>
                  </a:cubicBezTo>
                  <a:cubicBezTo>
                    <a:pt x="20" y="11"/>
                    <a:pt x="22" y="12"/>
                    <a:pt x="24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5" name="Freeform 41"/>
            <p:cNvSpPr/>
            <p:nvPr/>
          </p:nvSpPr>
          <p:spPr bwMode="auto">
            <a:xfrm>
              <a:off x="1130618" y="1285875"/>
              <a:ext cx="44450" cy="44450"/>
            </a:xfrm>
            <a:custGeom>
              <a:avLst/>
              <a:gdLst>
                <a:gd name="T0" fmla="*/ 0 w 24"/>
                <a:gd name="T1" fmla="*/ 14 h 23"/>
                <a:gd name="T2" fmla="*/ 6 w 24"/>
                <a:gd name="T3" fmla="*/ 9 h 23"/>
                <a:gd name="T4" fmla="*/ 6 w 24"/>
                <a:gd name="T5" fmla="*/ 7 h 23"/>
                <a:gd name="T6" fmla="*/ 5 w 24"/>
                <a:gd name="T7" fmla="*/ 0 h 23"/>
                <a:gd name="T8" fmla="*/ 11 w 24"/>
                <a:gd name="T9" fmla="*/ 4 h 23"/>
                <a:gd name="T10" fmla="*/ 14 w 24"/>
                <a:gd name="T11" fmla="*/ 4 h 23"/>
                <a:gd name="T12" fmla="*/ 20 w 24"/>
                <a:gd name="T13" fmla="*/ 0 h 23"/>
                <a:gd name="T14" fmla="*/ 18 w 24"/>
                <a:gd name="T15" fmla="*/ 7 h 23"/>
                <a:gd name="T16" fmla="*/ 19 w 24"/>
                <a:gd name="T17" fmla="*/ 10 h 23"/>
                <a:gd name="T18" fmla="*/ 24 w 24"/>
                <a:gd name="T19" fmla="*/ 14 h 23"/>
                <a:gd name="T20" fmla="*/ 18 w 24"/>
                <a:gd name="T21" fmla="*/ 14 h 23"/>
                <a:gd name="T22" fmla="*/ 15 w 24"/>
                <a:gd name="T23" fmla="*/ 17 h 23"/>
                <a:gd name="T24" fmla="*/ 12 w 24"/>
                <a:gd name="T25" fmla="*/ 23 h 23"/>
                <a:gd name="T26" fmla="*/ 9 w 24"/>
                <a:gd name="T27" fmla="*/ 16 h 23"/>
                <a:gd name="T28" fmla="*/ 7 w 24"/>
                <a:gd name="T29" fmla="*/ 15 h 23"/>
                <a:gd name="T30" fmla="*/ 0 w 24"/>
                <a:gd name="T31" fmla="*/ 14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" h="23">
                  <a:moveTo>
                    <a:pt x="0" y="14"/>
                  </a:moveTo>
                  <a:cubicBezTo>
                    <a:pt x="2" y="12"/>
                    <a:pt x="4" y="11"/>
                    <a:pt x="6" y="9"/>
                  </a:cubicBezTo>
                  <a:cubicBezTo>
                    <a:pt x="6" y="9"/>
                    <a:pt x="7" y="8"/>
                    <a:pt x="6" y="7"/>
                  </a:cubicBezTo>
                  <a:cubicBezTo>
                    <a:pt x="6" y="5"/>
                    <a:pt x="5" y="3"/>
                    <a:pt x="5" y="0"/>
                  </a:cubicBezTo>
                  <a:cubicBezTo>
                    <a:pt x="7" y="1"/>
                    <a:pt x="9" y="2"/>
                    <a:pt x="11" y="4"/>
                  </a:cubicBezTo>
                  <a:cubicBezTo>
                    <a:pt x="12" y="4"/>
                    <a:pt x="13" y="4"/>
                    <a:pt x="14" y="4"/>
                  </a:cubicBezTo>
                  <a:cubicBezTo>
                    <a:pt x="15" y="2"/>
                    <a:pt x="17" y="1"/>
                    <a:pt x="20" y="0"/>
                  </a:cubicBezTo>
                  <a:cubicBezTo>
                    <a:pt x="19" y="2"/>
                    <a:pt x="19" y="5"/>
                    <a:pt x="18" y="7"/>
                  </a:cubicBezTo>
                  <a:cubicBezTo>
                    <a:pt x="18" y="8"/>
                    <a:pt x="18" y="9"/>
                    <a:pt x="19" y="10"/>
                  </a:cubicBezTo>
                  <a:cubicBezTo>
                    <a:pt x="21" y="11"/>
                    <a:pt x="22" y="12"/>
                    <a:pt x="24" y="14"/>
                  </a:cubicBezTo>
                  <a:cubicBezTo>
                    <a:pt x="22" y="14"/>
                    <a:pt x="20" y="14"/>
                    <a:pt x="18" y="14"/>
                  </a:cubicBezTo>
                  <a:cubicBezTo>
                    <a:pt x="16" y="14"/>
                    <a:pt x="15" y="15"/>
                    <a:pt x="15" y="17"/>
                  </a:cubicBezTo>
                  <a:cubicBezTo>
                    <a:pt x="14" y="18"/>
                    <a:pt x="13" y="20"/>
                    <a:pt x="12" y="23"/>
                  </a:cubicBezTo>
                  <a:cubicBezTo>
                    <a:pt x="11" y="20"/>
                    <a:pt x="10" y="18"/>
                    <a:pt x="9" y="16"/>
                  </a:cubicBezTo>
                  <a:cubicBezTo>
                    <a:pt x="9" y="15"/>
                    <a:pt x="8" y="15"/>
                    <a:pt x="7" y="15"/>
                  </a:cubicBezTo>
                  <a:cubicBezTo>
                    <a:pt x="5" y="14"/>
                    <a:pt x="3" y="14"/>
                    <a:pt x="0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6" name="Freeform 42"/>
            <p:cNvSpPr/>
            <p:nvPr/>
          </p:nvSpPr>
          <p:spPr bwMode="auto">
            <a:xfrm>
              <a:off x="1070293" y="1285875"/>
              <a:ext cx="46037" cy="44450"/>
            </a:xfrm>
            <a:custGeom>
              <a:avLst/>
              <a:gdLst>
                <a:gd name="T0" fmla="*/ 24 w 24"/>
                <a:gd name="T1" fmla="*/ 14 h 23"/>
                <a:gd name="T2" fmla="*/ 17 w 24"/>
                <a:gd name="T3" fmla="*/ 15 h 23"/>
                <a:gd name="T4" fmla="*/ 15 w 24"/>
                <a:gd name="T5" fmla="*/ 16 h 23"/>
                <a:gd name="T6" fmla="*/ 12 w 24"/>
                <a:gd name="T7" fmla="*/ 23 h 23"/>
                <a:gd name="T8" fmla="*/ 9 w 24"/>
                <a:gd name="T9" fmla="*/ 16 h 23"/>
                <a:gd name="T10" fmla="*/ 7 w 24"/>
                <a:gd name="T11" fmla="*/ 15 h 23"/>
                <a:gd name="T12" fmla="*/ 0 w 24"/>
                <a:gd name="T13" fmla="*/ 14 h 23"/>
                <a:gd name="T14" fmla="*/ 5 w 24"/>
                <a:gd name="T15" fmla="*/ 10 h 23"/>
                <a:gd name="T16" fmla="*/ 6 w 24"/>
                <a:gd name="T17" fmla="*/ 6 h 23"/>
                <a:gd name="T18" fmla="*/ 5 w 24"/>
                <a:gd name="T19" fmla="*/ 0 h 23"/>
                <a:gd name="T20" fmla="*/ 10 w 24"/>
                <a:gd name="T21" fmla="*/ 3 h 23"/>
                <a:gd name="T22" fmla="*/ 14 w 24"/>
                <a:gd name="T23" fmla="*/ 3 h 23"/>
                <a:gd name="T24" fmla="*/ 19 w 24"/>
                <a:gd name="T25" fmla="*/ 0 h 23"/>
                <a:gd name="T26" fmla="*/ 18 w 24"/>
                <a:gd name="T27" fmla="*/ 7 h 23"/>
                <a:gd name="T28" fmla="*/ 19 w 24"/>
                <a:gd name="T29" fmla="*/ 9 h 23"/>
                <a:gd name="T30" fmla="*/ 24 w 24"/>
                <a:gd name="T31" fmla="*/ 14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" h="23">
                  <a:moveTo>
                    <a:pt x="24" y="14"/>
                  </a:moveTo>
                  <a:cubicBezTo>
                    <a:pt x="21" y="14"/>
                    <a:pt x="19" y="14"/>
                    <a:pt x="17" y="15"/>
                  </a:cubicBezTo>
                  <a:cubicBezTo>
                    <a:pt x="16" y="15"/>
                    <a:pt x="15" y="15"/>
                    <a:pt x="15" y="16"/>
                  </a:cubicBezTo>
                  <a:cubicBezTo>
                    <a:pt x="14" y="18"/>
                    <a:pt x="13" y="20"/>
                    <a:pt x="12" y="23"/>
                  </a:cubicBezTo>
                  <a:cubicBezTo>
                    <a:pt x="11" y="20"/>
                    <a:pt x="10" y="18"/>
                    <a:pt x="9" y="16"/>
                  </a:cubicBezTo>
                  <a:cubicBezTo>
                    <a:pt x="9" y="15"/>
                    <a:pt x="8" y="15"/>
                    <a:pt x="7" y="15"/>
                  </a:cubicBezTo>
                  <a:cubicBezTo>
                    <a:pt x="5" y="14"/>
                    <a:pt x="3" y="14"/>
                    <a:pt x="0" y="14"/>
                  </a:cubicBezTo>
                  <a:cubicBezTo>
                    <a:pt x="2" y="12"/>
                    <a:pt x="3" y="11"/>
                    <a:pt x="5" y="10"/>
                  </a:cubicBezTo>
                  <a:cubicBezTo>
                    <a:pt x="6" y="9"/>
                    <a:pt x="7" y="8"/>
                    <a:pt x="6" y="6"/>
                  </a:cubicBezTo>
                  <a:cubicBezTo>
                    <a:pt x="5" y="4"/>
                    <a:pt x="5" y="2"/>
                    <a:pt x="5" y="0"/>
                  </a:cubicBezTo>
                  <a:cubicBezTo>
                    <a:pt x="7" y="1"/>
                    <a:pt x="8" y="2"/>
                    <a:pt x="10" y="3"/>
                  </a:cubicBezTo>
                  <a:cubicBezTo>
                    <a:pt x="11" y="4"/>
                    <a:pt x="13" y="4"/>
                    <a:pt x="14" y="3"/>
                  </a:cubicBezTo>
                  <a:cubicBezTo>
                    <a:pt x="16" y="2"/>
                    <a:pt x="17" y="1"/>
                    <a:pt x="19" y="0"/>
                  </a:cubicBezTo>
                  <a:cubicBezTo>
                    <a:pt x="19" y="3"/>
                    <a:pt x="18" y="5"/>
                    <a:pt x="18" y="7"/>
                  </a:cubicBezTo>
                  <a:cubicBezTo>
                    <a:pt x="17" y="8"/>
                    <a:pt x="18" y="9"/>
                    <a:pt x="19" y="9"/>
                  </a:cubicBezTo>
                  <a:cubicBezTo>
                    <a:pt x="20" y="11"/>
                    <a:pt x="22" y="12"/>
                    <a:pt x="24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7" name="Freeform 43"/>
            <p:cNvSpPr/>
            <p:nvPr/>
          </p:nvSpPr>
          <p:spPr bwMode="auto">
            <a:xfrm>
              <a:off x="889318" y="1285875"/>
              <a:ext cx="44450" cy="44450"/>
            </a:xfrm>
            <a:custGeom>
              <a:avLst/>
              <a:gdLst>
                <a:gd name="T0" fmla="*/ 5 w 24"/>
                <a:gd name="T1" fmla="*/ 0 h 23"/>
                <a:gd name="T2" fmla="*/ 10 w 24"/>
                <a:gd name="T3" fmla="*/ 4 h 23"/>
                <a:gd name="T4" fmla="*/ 13 w 24"/>
                <a:gd name="T5" fmla="*/ 4 h 23"/>
                <a:gd name="T6" fmla="*/ 19 w 24"/>
                <a:gd name="T7" fmla="*/ 0 h 23"/>
                <a:gd name="T8" fmla="*/ 18 w 24"/>
                <a:gd name="T9" fmla="*/ 7 h 23"/>
                <a:gd name="T10" fmla="*/ 19 w 24"/>
                <a:gd name="T11" fmla="*/ 10 h 23"/>
                <a:gd name="T12" fmla="*/ 24 w 24"/>
                <a:gd name="T13" fmla="*/ 14 h 23"/>
                <a:gd name="T14" fmla="*/ 17 w 24"/>
                <a:gd name="T15" fmla="*/ 15 h 23"/>
                <a:gd name="T16" fmla="*/ 14 w 24"/>
                <a:gd name="T17" fmla="*/ 16 h 23"/>
                <a:gd name="T18" fmla="*/ 12 w 24"/>
                <a:gd name="T19" fmla="*/ 23 h 23"/>
                <a:gd name="T20" fmla="*/ 9 w 24"/>
                <a:gd name="T21" fmla="*/ 16 h 23"/>
                <a:gd name="T22" fmla="*/ 7 w 24"/>
                <a:gd name="T23" fmla="*/ 15 h 23"/>
                <a:gd name="T24" fmla="*/ 0 w 24"/>
                <a:gd name="T25" fmla="*/ 14 h 23"/>
                <a:gd name="T26" fmla="*/ 5 w 24"/>
                <a:gd name="T27" fmla="*/ 9 h 23"/>
                <a:gd name="T28" fmla="*/ 6 w 24"/>
                <a:gd name="T29" fmla="*/ 7 h 23"/>
                <a:gd name="T30" fmla="*/ 5 w 24"/>
                <a:gd name="T31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" h="23">
                  <a:moveTo>
                    <a:pt x="5" y="0"/>
                  </a:moveTo>
                  <a:cubicBezTo>
                    <a:pt x="7" y="1"/>
                    <a:pt x="9" y="2"/>
                    <a:pt x="10" y="4"/>
                  </a:cubicBezTo>
                  <a:cubicBezTo>
                    <a:pt x="11" y="4"/>
                    <a:pt x="12" y="4"/>
                    <a:pt x="13" y="4"/>
                  </a:cubicBezTo>
                  <a:cubicBezTo>
                    <a:pt x="15" y="2"/>
                    <a:pt x="17" y="1"/>
                    <a:pt x="19" y="0"/>
                  </a:cubicBezTo>
                  <a:cubicBezTo>
                    <a:pt x="19" y="2"/>
                    <a:pt x="18" y="5"/>
                    <a:pt x="18" y="7"/>
                  </a:cubicBezTo>
                  <a:cubicBezTo>
                    <a:pt x="17" y="8"/>
                    <a:pt x="18" y="9"/>
                    <a:pt x="19" y="10"/>
                  </a:cubicBezTo>
                  <a:cubicBezTo>
                    <a:pt x="20" y="11"/>
                    <a:pt x="22" y="12"/>
                    <a:pt x="24" y="14"/>
                  </a:cubicBezTo>
                  <a:cubicBezTo>
                    <a:pt x="21" y="14"/>
                    <a:pt x="19" y="14"/>
                    <a:pt x="17" y="15"/>
                  </a:cubicBezTo>
                  <a:cubicBezTo>
                    <a:pt x="16" y="15"/>
                    <a:pt x="15" y="15"/>
                    <a:pt x="14" y="16"/>
                  </a:cubicBezTo>
                  <a:cubicBezTo>
                    <a:pt x="14" y="18"/>
                    <a:pt x="13" y="20"/>
                    <a:pt x="12" y="23"/>
                  </a:cubicBezTo>
                  <a:cubicBezTo>
                    <a:pt x="11" y="20"/>
                    <a:pt x="10" y="18"/>
                    <a:pt x="9" y="16"/>
                  </a:cubicBezTo>
                  <a:cubicBezTo>
                    <a:pt x="9" y="15"/>
                    <a:pt x="8" y="15"/>
                    <a:pt x="7" y="15"/>
                  </a:cubicBezTo>
                  <a:cubicBezTo>
                    <a:pt x="5" y="14"/>
                    <a:pt x="3" y="14"/>
                    <a:pt x="0" y="14"/>
                  </a:cubicBezTo>
                  <a:cubicBezTo>
                    <a:pt x="2" y="12"/>
                    <a:pt x="4" y="11"/>
                    <a:pt x="5" y="9"/>
                  </a:cubicBezTo>
                  <a:cubicBezTo>
                    <a:pt x="6" y="9"/>
                    <a:pt x="6" y="8"/>
                    <a:pt x="6" y="7"/>
                  </a:cubicBezTo>
                  <a:cubicBezTo>
                    <a:pt x="6" y="5"/>
                    <a:pt x="5" y="3"/>
                    <a:pt x="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288" name="矩形 287"/>
          <p:cNvSpPr/>
          <p:nvPr/>
        </p:nvSpPr>
        <p:spPr>
          <a:xfrm>
            <a:off x="3707196" y="4441893"/>
            <a:ext cx="18473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457200">
              <a:defRPr/>
            </a:pPr>
            <a:endParaRPr lang="zh-CN" altLang="en-US" sz="1600" dirty="0">
              <a:solidFill>
                <a:schemeClr val="bg1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grpSp>
        <p:nvGrpSpPr>
          <p:cNvPr id="289" name="组合 288"/>
          <p:cNvGrpSpPr/>
          <p:nvPr/>
        </p:nvGrpSpPr>
        <p:grpSpPr>
          <a:xfrm>
            <a:off x="2982632" y="4053168"/>
            <a:ext cx="1631702" cy="1605952"/>
            <a:chOff x="660718" y="515938"/>
            <a:chExt cx="1106487" cy="1089025"/>
          </a:xfrm>
          <a:gradFill flip="none" rotWithShape="1">
            <a:gsLst>
              <a:gs pos="100000">
                <a:srgbClr val="F6BB38"/>
              </a:gs>
              <a:gs pos="0">
                <a:srgbClr val="FCE0A2"/>
              </a:gs>
            </a:gsLst>
            <a:lin ang="2700000" scaled="1"/>
            <a:tileRect/>
          </a:gradFill>
        </p:grpSpPr>
        <p:sp>
          <p:nvSpPr>
            <p:cNvPr id="290" name="Freeform 5"/>
            <p:cNvSpPr>
              <a:spLocks noEditPoints="1"/>
            </p:cNvSpPr>
            <p:nvPr/>
          </p:nvSpPr>
          <p:spPr bwMode="auto">
            <a:xfrm>
              <a:off x="660718" y="1135063"/>
              <a:ext cx="1106487" cy="469900"/>
            </a:xfrm>
            <a:custGeom>
              <a:avLst/>
              <a:gdLst>
                <a:gd name="T0" fmla="*/ 325 w 591"/>
                <a:gd name="T1" fmla="*/ 251 h 251"/>
                <a:gd name="T2" fmla="*/ 341 w 591"/>
                <a:gd name="T3" fmla="*/ 194 h 251"/>
                <a:gd name="T4" fmla="*/ 284 w 591"/>
                <a:gd name="T5" fmla="*/ 192 h 251"/>
                <a:gd name="T6" fmla="*/ 276 w 591"/>
                <a:gd name="T7" fmla="*/ 218 h 251"/>
                <a:gd name="T8" fmla="*/ 492 w 591"/>
                <a:gd name="T9" fmla="*/ 73 h 251"/>
                <a:gd name="T10" fmla="*/ 376 w 591"/>
                <a:gd name="T11" fmla="*/ 192 h 251"/>
                <a:gd name="T12" fmla="*/ 405 w 591"/>
                <a:gd name="T13" fmla="*/ 170 h 251"/>
                <a:gd name="T14" fmla="*/ 375 w 591"/>
                <a:gd name="T15" fmla="*/ 148 h 251"/>
                <a:gd name="T16" fmla="*/ 236 w 591"/>
                <a:gd name="T17" fmla="*/ 207 h 251"/>
                <a:gd name="T18" fmla="*/ 245 w 591"/>
                <a:gd name="T19" fmla="*/ 172 h 251"/>
                <a:gd name="T20" fmla="*/ 209 w 591"/>
                <a:gd name="T21" fmla="*/ 172 h 251"/>
                <a:gd name="T22" fmla="*/ 199 w 591"/>
                <a:gd name="T23" fmla="*/ 207 h 251"/>
                <a:gd name="T24" fmla="*/ 459 w 591"/>
                <a:gd name="T25" fmla="*/ 173 h 251"/>
                <a:gd name="T26" fmla="*/ 5 w 591"/>
                <a:gd name="T27" fmla="*/ 68 h 251"/>
                <a:gd name="T28" fmla="*/ 99 w 591"/>
                <a:gd name="T29" fmla="*/ 185 h 251"/>
                <a:gd name="T30" fmla="*/ 468 w 591"/>
                <a:gd name="T31" fmla="*/ 196 h 251"/>
                <a:gd name="T32" fmla="*/ 591 w 591"/>
                <a:gd name="T33" fmla="*/ 47 h 251"/>
                <a:gd name="T34" fmla="*/ 576 w 591"/>
                <a:gd name="T35" fmla="*/ 95 h 251"/>
                <a:gd name="T36" fmla="*/ 15 w 591"/>
                <a:gd name="T37" fmla="*/ 95 h 251"/>
                <a:gd name="T38" fmla="*/ 499 w 591"/>
                <a:gd name="T39" fmla="*/ 152 h 251"/>
                <a:gd name="T40" fmla="*/ 562 w 591"/>
                <a:gd name="T41" fmla="*/ 0 h 251"/>
                <a:gd name="T42" fmla="*/ 143 w 591"/>
                <a:gd name="T43" fmla="*/ 141 h 251"/>
                <a:gd name="T44" fmla="*/ 67 w 591"/>
                <a:gd name="T45" fmla="*/ 116 h 251"/>
                <a:gd name="T46" fmla="*/ 58 w 591"/>
                <a:gd name="T47" fmla="*/ 38 h 251"/>
                <a:gd name="T48" fmla="*/ 514 w 591"/>
                <a:gd name="T49" fmla="*/ 93 h 251"/>
                <a:gd name="T50" fmla="*/ 416 w 591"/>
                <a:gd name="T51" fmla="*/ 174 h 251"/>
                <a:gd name="T52" fmla="*/ 130 w 591"/>
                <a:gd name="T53" fmla="*/ 139 h 251"/>
                <a:gd name="T54" fmla="*/ 159 w 591"/>
                <a:gd name="T55" fmla="*/ 81 h 251"/>
                <a:gd name="T56" fmla="*/ 166 w 591"/>
                <a:gd name="T57" fmla="*/ 104 h 251"/>
                <a:gd name="T58" fmla="*/ 174 w 591"/>
                <a:gd name="T59" fmla="*/ 81 h 251"/>
                <a:gd name="T60" fmla="*/ 334 w 591"/>
                <a:gd name="T61" fmla="*/ 87 h 251"/>
                <a:gd name="T62" fmla="*/ 321 w 591"/>
                <a:gd name="T63" fmla="*/ 90 h 251"/>
                <a:gd name="T64" fmla="*/ 333 w 591"/>
                <a:gd name="T65" fmla="*/ 95 h 251"/>
                <a:gd name="T66" fmla="*/ 386 w 591"/>
                <a:gd name="T67" fmla="*/ 87 h 251"/>
                <a:gd name="T68" fmla="*/ 395 w 591"/>
                <a:gd name="T69" fmla="*/ 98 h 251"/>
                <a:gd name="T70" fmla="*/ 303 w 591"/>
                <a:gd name="T71" fmla="*/ 81 h 251"/>
                <a:gd name="T72" fmla="*/ 284 w 591"/>
                <a:gd name="T73" fmla="*/ 95 h 251"/>
                <a:gd name="T74" fmla="*/ 307 w 591"/>
                <a:gd name="T75" fmla="*/ 95 h 251"/>
                <a:gd name="T76" fmla="*/ 454 w 591"/>
                <a:gd name="T77" fmla="*/ 98 h 251"/>
                <a:gd name="T78" fmla="*/ 462 w 591"/>
                <a:gd name="T79" fmla="*/ 88 h 251"/>
                <a:gd name="T80" fmla="*/ 450 w 591"/>
                <a:gd name="T81" fmla="*/ 90 h 251"/>
                <a:gd name="T82" fmla="*/ 431 w 591"/>
                <a:gd name="T83" fmla="*/ 90 h 251"/>
                <a:gd name="T84" fmla="*/ 418 w 591"/>
                <a:gd name="T85" fmla="*/ 87 h 251"/>
                <a:gd name="T86" fmla="*/ 211 w 591"/>
                <a:gd name="T87" fmla="*/ 95 h 251"/>
                <a:gd name="T88" fmla="*/ 191 w 591"/>
                <a:gd name="T89" fmla="*/ 81 h 251"/>
                <a:gd name="T90" fmla="*/ 199 w 591"/>
                <a:gd name="T91" fmla="*/ 104 h 251"/>
                <a:gd name="T92" fmla="*/ 366 w 591"/>
                <a:gd name="T93" fmla="*/ 88 h 251"/>
                <a:gd name="T94" fmla="*/ 353 w 591"/>
                <a:gd name="T95" fmla="*/ 90 h 251"/>
                <a:gd name="T96" fmla="*/ 365 w 591"/>
                <a:gd name="T97" fmla="*/ 95 h 251"/>
                <a:gd name="T98" fmla="*/ 266 w 591"/>
                <a:gd name="T99" fmla="*/ 98 h 251"/>
                <a:gd name="T100" fmla="*/ 265 w 591"/>
                <a:gd name="T101" fmla="*/ 85 h 251"/>
                <a:gd name="T102" fmla="*/ 243 w 591"/>
                <a:gd name="T103" fmla="*/ 95 h 251"/>
                <a:gd name="T104" fmla="*/ 224 w 591"/>
                <a:gd name="T105" fmla="*/ 81 h 251"/>
                <a:gd name="T106" fmla="*/ 231 w 591"/>
                <a:gd name="T107" fmla="*/ 104 h 251"/>
                <a:gd name="T108" fmla="*/ 127 w 591"/>
                <a:gd name="T109" fmla="*/ 90 h 251"/>
                <a:gd name="T110" fmla="*/ 139 w 591"/>
                <a:gd name="T111" fmla="*/ 96 h 251"/>
                <a:gd name="T112" fmla="*/ 132 w 591"/>
                <a:gd name="T113" fmla="*/ 85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591" h="251">
                  <a:moveTo>
                    <a:pt x="265" y="251"/>
                  </a:moveTo>
                  <a:cubicBezTo>
                    <a:pt x="266" y="251"/>
                    <a:pt x="267" y="250"/>
                    <a:pt x="268" y="250"/>
                  </a:cubicBezTo>
                  <a:cubicBezTo>
                    <a:pt x="276" y="243"/>
                    <a:pt x="285" y="237"/>
                    <a:pt x="294" y="231"/>
                  </a:cubicBezTo>
                  <a:cubicBezTo>
                    <a:pt x="295" y="230"/>
                    <a:pt x="295" y="230"/>
                    <a:pt x="297" y="231"/>
                  </a:cubicBezTo>
                  <a:cubicBezTo>
                    <a:pt x="305" y="237"/>
                    <a:pt x="314" y="244"/>
                    <a:pt x="323" y="250"/>
                  </a:cubicBezTo>
                  <a:cubicBezTo>
                    <a:pt x="324" y="250"/>
                    <a:pt x="324" y="251"/>
                    <a:pt x="325" y="251"/>
                  </a:cubicBezTo>
                  <a:cubicBezTo>
                    <a:pt x="325" y="250"/>
                    <a:pt x="324" y="249"/>
                    <a:pt x="324" y="249"/>
                  </a:cubicBezTo>
                  <a:cubicBezTo>
                    <a:pt x="321" y="238"/>
                    <a:pt x="318" y="228"/>
                    <a:pt x="314" y="218"/>
                  </a:cubicBezTo>
                  <a:cubicBezTo>
                    <a:pt x="314" y="216"/>
                    <a:pt x="314" y="216"/>
                    <a:pt x="315" y="215"/>
                  </a:cubicBezTo>
                  <a:cubicBezTo>
                    <a:pt x="324" y="209"/>
                    <a:pt x="333" y="202"/>
                    <a:pt x="342" y="196"/>
                  </a:cubicBezTo>
                  <a:cubicBezTo>
                    <a:pt x="342" y="195"/>
                    <a:pt x="343" y="195"/>
                    <a:pt x="344" y="194"/>
                  </a:cubicBezTo>
                  <a:cubicBezTo>
                    <a:pt x="342" y="194"/>
                    <a:pt x="342" y="194"/>
                    <a:pt x="341" y="194"/>
                  </a:cubicBezTo>
                  <a:cubicBezTo>
                    <a:pt x="330" y="194"/>
                    <a:pt x="319" y="194"/>
                    <a:pt x="309" y="194"/>
                  </a:cubicBezTo>
                  <a:cubicBezTo>
                    <a:pt x="307" y="194"/>
                    <a:pt x="306" y="194"/>
                    <a:pt x="306" y="192"/>
                  </a:cubicBezTo>
                  <a:cubicBezTo>
                    <a:pt x="304" y="185"/>
                    <a:pt x="301" y="178"/>
                    <a:pt x="299" y="170"/>
                  </a:cubicBezTo>
                  <a:cubicBezTo>
                    <a:pt x="298" y="167"/>
                    <a:pt x="296" y="163"/>
                    <a:pt x="295" y="159"/>
                  </a:cubicBezTo>
                  <a:cubicBezTo>
                    <a:pt x="295" y="160"/>
                    <a:pt x="294" y="161"/>
                    <a:pt x="294" y="161"/>
                  </a:cubicBezTo>
                  <a:cubicBezTo>
                    <a:pt x="291" y="172"/>
                    <a:pt x="288" y="182"/>
                    <a:pt x="284" y="192"/>
                  </a:cubicBezTo>
                  <a:cubicBezTo>
                    <a:pt x="284" y="194"/>
                    <a:pt x="283" y="194"/>
                    <a:pt x="281" y="194"/>
                  </a:cubicBezTo>
                  <a:cubicBezTo>
                    <a:pt x="271" y="194"/>
                    <a:pt x="260" y="194"/>
                    <a:pt x="249" y="194"/>
                  </a:cubicBezTo>
                  <a:cubicBezTo>
                    <a:pt x="248" y="194"/>
                    <a:pt x="248" y="194"/>
                    <a:pt x="247" y="194"/>
                  </a:cubicBezTo>
                  <a:cubicBezTo>
                    <a:pt x="248" y="195"/>
                    <a:pt x="248" y="196"/>
                    <a:pt x="249" y="196"/>
                  </a:cubicBezTo>
                  <a:cubicBezTo>
                    <a:pt x="258" y="202"/>
                    <a:pt x="266" y="209"/>
                    <a:pt x="275" y="215"/>
                  </a:cubicBezTo>
                  <a:cubicBezTo>
                    <a:pt x="276" y="216"/>
                    <a:pt x="276" y="216"/>
                    <a:pt x="276" y="218"/>
                  </a:cubicBezTo>
                  <a:cubicBezTo>
                    <a:pt x="275" y="221"/>
                    <a:pt x="273" y="225"/>
                    <a:pt x="272" y="229"/>
                  </a:cubicBezTo>
                  <a:cubicBezTo>
                    <a:pt x="270" y="236"/>
                    <a:pt x="268" y="244"/>
                    <a:pt x="265" y="251"/>
                  </a:cubicBezTo>
                  <a:close/>
                  <a:moveTo>
                    <a:pt x="492" y="67"/>
                  </a:moveTo>
                  <a:cubicBezTo>
                    <a:pt x="361" y="67"/>
                    <a:pt x="230" y="67"/>
                    <a:pt x="98" y="67"/>
                  </a:cubicBezTo>
                  <a:cubicBezTo>
                    <a:pt x="98" y="69"/>
                    <a:pt x="98" y="71"/>
                    <a:pt x="98" y="73"/>
                  </a:cubicBezTo>
                  <a:cubicBezTo>
                    <a:pt x="230" y="73"/>
                    <a:pt x="361" y="73"/>
                    <a:pt x="492" y="73"/>
                  </a:cubicBezTo>
                  <a:cubicBezTo>
                    <a:pt x="492" y="71"/>
                    <a:pt x="492" y="69"/>
                    <a:pt x="492" y="67"/>
                  </a:cubicBezTo>
                  <a:close/>
                  <a:moveTo>
                    <a:pt x="346" y="170"/>
                  </a:moveTo>
                  <a:cubicBezTo>
                    <a:pt x="346" y="170"/>
                    <a:pt x="346" y="170"/>
                    <a:pt x="346" y="171"/>
                  </a:cubicBezTo>
                  <a:cubicBezTo>
                    <a:pt x="352" y="175"/>
                    <a:pt x="358" y="179"/>
                    <a:pt x="364" y="184"/>
                  </a:cubicBezTo>
                  <a:cubicBezTo>
                    <a:pt x="362" y="191"/>
                    <a:pt x="359" y="198"/>
                    <a:pt x="357" y="206"/>
                  </a:cubicBezTo>
                  <a:cubicBezTo>
                    <a:pt x="363" y="201"/>
                    <a:pt x="369" y="196"/>
                    <a:pt x="376" y="192"/>
                  </a:cubicBezTo>
                  <a:cubicBezTo>
                    <a:pt x="382" y="196"/>
                    <a:pt x="388" y="201"/>
                    <a:pt x="394" y="205"/>
                  </a:cubicBezTo>
                  <a:cubicBezTo>
                    <a:pt x="394" y="204"/>
                    <a:pt x="394" y="204"/>
                    <a:pt x="394" y="204"/>
                  </a:cubicBezTo>
                  <a:cubicBezTo>
                    <a:pt x="392" y="198"/>
                    <a:pt x="390" y="192"/>
                    <a:pt x="388" y="186"/>
                  </a:cubicBezTo>
                  <a:cubicBezTo>
                    <a:pt x="387" y="184"/>
                    <a:pt x="387" y="183"/>
                    <a:pt x="389" y="182"/>
                  </a:cubicBezTo>
                  <a:cubicBezTo>
                    <a:pt x="394" y="179"/>
                    <a:pt x="399" y="175"/>
                    <a:pt x="404" y="172"/>
                  </a:cubicBezTo>
                  <a:cubicBezTo>
                    <a:pt x="404" y="171"/>
                    <a:pt x="405" y="171"/>
                    <a:pt x="405" y="170"/>
                  </a:cubicBezTo>
                  <a:cubicBezTo>
                    <a:pt x="405" y="170"/>
                    <a:pt x="405" y="170"/>
                    <a:pt x="405" y="170"/>
                  </a:cubicBezTo>
                  <a:cubicBezTo>
                    <a:pt x="404" y="170"/>
                    <a:pt x="404" y="170"/>
                    <a:pt x="403" y="170"/>
                  </a:cubicBezTo>
                  <a:cubicBezTo>
                    <a:pt x="397" y="170"/>
                    <a:pt x="391" y="170"/>
                    <a:pt x="385" y="170"/>
                  </a:cubicBezTo>
                  <a:cubicBezTo>
                    <a:pt x="383" y="170"/>
                    <a:pt x="382" y="170"/>
                    <a:pt x="382" y="168"/>
                  </a:cubicBezTo>
                  <a:cubicBezTo>
                    <a:pt x="380" y="162"/>
                    <a:pt x="378" y="156"/>
                    <a:pt x="376" y="151"/>
                  </a:cubicBezTo>
                  <a:cubicBezTo>
                    <a:pt x="376" y="150"/>
                    <a:pt x="376" y="149"/>
                    <a:pt x="375" y="148"/>
                  </a:cubicBezTo>
                  <a:cubicBezTo>
                    <a:pt x="373" y="155"/>
                    <a:pt x="371" y="161"/>
                    <a:pt x="369" y="168"/>
                  </a:cubicBezTo>
                  <a:cubicBezTo>
                    <a:pt x="369" y="170"/>
                    <a:pt x="368" y="170"/>
                    <a:pt x="366" y="170"/>
                  </a:cubicBezTo>
                  <a:cubicBezTo>
                    <a:pt x="359" y="170"/>
                    <a:pt x="353" y="170"/>
                    <a:pt x="346" y="170"/>
                  </a:cubicBezTo>
                  <a:close/>
                  <a:moveTo>
                    <a:pt x="199" y="207"/>
                  </a:moveTo>
                  <a:cubicBezTo>
                    <a:pt x="206" y="202"/>
                    <a:pt x="212" y="198"/>
                    <a:pt x="218" y="194"/>
                  </a:cubicBezTo>
                  <a:cubicBezTo>
                    <a:pt x="224" y="198"/>
                    <a:pt x="230" y="202"/>
                    <a:pt x="236" y="207"/>
                  </a:cubicBezTo>
                  <a:cubicBezTo>
                    <a:pt x="236" y="206"/>
                    <a:pt x="236" y="205"/>
                    <a:pt x="235" y="205"/>
                  </a:cubicBezTo>
                  <a:cubicBezTo>
                    <a:pt x="234" y="199"/>
                    <a:pt x="232" y="193"/>
                    <a:pt x="230" y="187"/>
                  </a:cubicBezTo>
                  <a:cubicBezTo>
                    <a:pt x="229" y="186"/>
                    <a:pt x="229" y="185"/>
                    <a:pt x="230" y="184"/>
                  </a:cubicBezTo>
                  <a:cubicBezTo>
                    <a:pt x="236" y="181"/>
                    <a:pt x="241" y="177"/>
                    <a:pt x="246" y="173"/>
                  </a:cubicBezTo>
                  <a:cubicBezTo>
                    <a:pt x="246" y="173"/>
                    <a:pt x="247" y="173"/>
                    <a:pt x="247" y="172"/>
                  </a:cubicBezTo>
                  <a:cubicBezTo>
                    <a:pt x="246" y="172"/>
                    <a:pt x="246" y="172"/>
                    <a:pt x="245" y="172"/>
                  </a:cubicBezTo>
                  <a:cubicBezTo>
                    <a:pt x="239" y="172"/>
                    <a:pt x="233" y="172"/>
                    <a:pt x="227" y="172"/>
                  </a:cubicBezTo>
                  <a:cubicBezTo>
                    <a:pt x="225" y="172"/>
                    <a:pt x="225" y="171"/>
                    <a:pt x="224" y="170"/>
                  </a:cubicBezTo>
                  <a:cubicBezTo>
                    <a:pt x="222" y="164"/>
                    <a:pt x="220" y="158"/>
                    <a:pt x="218" y="152"/>
                  </a:cubicBezTo>
                  <a:cubicBezTo>
                    <a:pt x="218" y="152"/>
                    <a:pt x="218" y="151"/>
                    <a:pt x="218" y="150"/>
                  </a:cubicBezTo>
                  <a:cubicBezTo>
                    <a:pt x="215" y="157"/>
                    <a:pt x="213" y="163"/>
                    <a:pt x="211" y="170"/>
                  </a:cubicBezTo>
                  <a:cubicBezTo>
                    <a:pt x="211" y="171"/>
                    <a:pt x="210" y="172"/>
                    <a:pt x="209" y="172"/>
                  </a:cubicBezTo>
                  <a:cubicBezTo>
                    <a:pt x="202" y="172"/>
                    <a:pt x="196" y="172"/>
                    <a:pt x="190" y="172"/>
                  </a:cubicBezTo>
                  <a:cubicBezTo>
                    <a:pt x="190" y="172"/>
                    <a:pt x="189" y="172"/>
                    <a:pt x="188" y="172"/>
                  </a:cubicBezTo>
                  <a:cubicBezTo>
                    <a:pt x="194" y="176"/>
                    <a:pt x="199" y="180"/>
                    <a:pt x="205" y="184"/>
                  </a:cubicBezTo>
                  <a:cubicBezTo>
                    <a:pt x="206" y="185"/>
                    <a:pt x="206" y="186"/>
                    <a:pt x="206" y="187"/>
                  </a:cubicBezTo>
                  <a:cubicBezTo>
                    <a:pt x="205" y="187"/>
                    <a:pt x="205" y="188"/>
                    <a:pt x="205" y="188"/>
                  </a:cubicBezTo>
                  <a:cubicBezTo>
                    <a:pt x="203" y="194"/>
                    <a:pt x="201" y="201"/>
                    <a:pt x="199" y="207"/>
                  </a:cubicBezTo>
                  <a:close/>
                  <a:moveTo>
                    <a:pt x="459" y="173"/>
                  </a:moveTo>
                  <a:cubicBezTo>
                    <a:pt x="462" y="176"/>
                    <a:pt x="464" y="178"/>
                    <a:pt x="467" y="180"/>
                  </a:cubicBezTo>
                  <a:cubicBezTo>
                    <a:pt x="473" y="185"/>
                    <a:pt x="479" y="187"/>
                    <a:pt x="487" y="186"/>
                  </a:cubicBezTo>
                  <a:cubicBezTo>
                    <a:pt x="497" y="185"/>
                    <a:pt x="505" y="180"/>
                    <a:pt x="512" y="173"/>
                  </a:cubicBezTo>
                  <a:cubicBezTo>
                    <a:pt x="513" y="173"/>
                    <a:pt x="513" y="173"/>
                    <a:pt x="513" y="173"/>
                  </a:cubicBezTo>
                  <a:cubicBezTo>
                    <a:pt x="496" y="160"/>
                    <a:pt x="478" y="162"/>
                    <a:pt x="459" y="173"/>
                  </a:cubicBezTo>
                  <a:close/>
                  <a:moveTo>
                    <a:pt x="174" y="183"/>
                  </a:moveTo>
                  <a:cubicBezTo>
                    <a:pt x="157" y="175"/>
                    <a:pt x="129" y="183"/>
                    <a:pt x="122" y="197"/>
                  </a:cubicBezTo>
                  <a:cubicBezTo>
                    <a:pt x="131" y="201"/>
                    <a:pt x="140" y="204"/>
                    <a:pt x="150" y="203"/>
                  </a:cubicBezTo>
                  <a:cubicBezTo>
                    <a:pt x="162" y="201"/>
                    <a:pt x="169" y="194"/>
                    <a:pt x="174" y="183"/>
                  </a:cubicBezTo>
                  <a:close/>
                  <a:moveTo>
                    <a:pt x="0" y="47"/>
                  </a:moveTo>
                  <a:cubicBezTo>
                    <a:pt x="0" y="55"/>
                    <a:pt x="1" y="62"/>
                    <a:pt x="5" y="68"/>
                  </a:cubicBezTo>
                  <a:cubicBezTo>
                    <a:pt x="8" y="76"/>
                    <a:pt x="14" y="82"/>
                    <a:pt x="23" y="84"/>
                  </a:cubicBezTo>
                  <a:cubicBezTo>
                    <a:pt x="27" y="85"/>
                    <a:pt x="32" y="86"/>
                    <a:pt x="37" y="85"/>
                  </a:cubicBezTo>
                  <a:cubicBezTo>
                    <a:pt x="32" y="64"/>
                    <a:pt x="22" y="51"/>
                    <a:pt x="0" y="47"/>
                  </a:cubicBezTo>
                  <a:close/>
                  <a:moveTo>
                    <a:pt x="131" y="173"/>
                  </a:moveTo>
                  <a:cubicBezTo>
                    <a:pt x="114" y="161"/>
                    <a:pt x="91" y="161"/>
                    <a:pt x="78" y="173"/>
                  </a:cubicBezTo>
                  <a:cubicBezTo>
                    <a:pt x="84" y="179"/>
                    <a:pt x="91" y="183"/>
                    <a:pt x="99" y="185"/>
                  </a:cubicBezTo>
                  <a:cubicBezTo>
                    <a:pt x="105" y="187"/>
                    <a:pt x="111" y="187"/>
                    <a:pt x="116" y="184"/>
                  </a:cubicBezTo>
                  <a:cubicBezTo>
                    <a:pt x="122" y="182"/>
                    <a:pt x="127" y="178"/>
                    <a:pt x="131" y="173"/>
                  </a:cubicBezTo>
                  <a:close/>
                  <a:moveTo>
                    <a:pt x="417" y="183"/>
                  </a:moveTo>
                  <a:cubicBezTo>
                    <a:pt x="420" y="191"/>
                    <a:pt x="425" y="197"/>
                    <a:pt x="433" y="201"/>
                  </a:cubicBezTo>
                  <a:cubicBezTo>
                    <a:pt x="440" y="204"/>
                    <a:pt x="448" y="203"/>
                    <a:pt x="455" y="202"/>
                  </a:cubicBezTo>
                  <a:cubicBezTo>
                    <a:pt x="460" y="201"/>
                    <a:pt x="464" y="199"/>
                    <a:pt x="468" y="196"/>
                  </a:cubicBezTo>
                  <a:cubicBezTo>
                    <a:pt x="462" y="189"/>
                    <a:pt x="455" y="183"/>
                    <a:pt x="446" y="181"/>
                  </a:cubicBezTo>
                  <a:cubicBezTo>
                    <a:pt x="436" y="179"/>
                    <a:pt x="426" y="180"/>
                    <a:pt x="417" y="183"/>
                  </a:cubicBezTo>
                  <a:close/>
                  <a:moveTo>
                    <a:pt x="554" y="85"/>
                  </a:moveTo>
                  <a:cubicBezTo>
                    <a:pt x="566" y="86"/>
                    <a:pt x="576" y="83"/>
                    <a:pt x="583" y="73"/>
                  </a:cubicBezTo>
                  <a:cubicBezTo>
                    <a:pt x="587" y="68"/>
                    <a:pt x="590" y="61"/>
                    <a:pt x="590" y="54"/>
                  </a:cubicBezTo>
                  <a:cubicBezTo>
                    <a:pt x="591" y="52"/>
                    <a:pt x="591" y="50"/>
                    <a:pt x="591" y="47"/>
                  </a:cubicBezTo>
                  <a:cubicBezTo>
                    <a:pt x="569" y="51"/>
                    <a:pt x="559" y="64"/>
                    <a:pt x="554" y="85"/>
                  </a:cubicBezTo>
                  <a:close/>
                  <a:moveTo>
                    <a:pt x="576" y="95"/>
                  </a:moveTo>
                  <a:cubicBezTo>
                    <a:pt x="560" y="92"/>
                    <a:pt x="536" y="105"/>
                    <a:pt x="531" y="122"/>
                  </a:cubicBezTo>
                  <a:cubicBezTo>
                    <a:pt x="538" y="125"/>
                    <a:pt x="545" y="126"/>
                    <a:pt x="552" y="124"/>
                  </a:cubicBezTo>
                  <a:cubicBezTo>
                    <a:pt x="561" y="121"/>
                    <a:pt x="567" y="115"/>
                    <a:pt x="571" y="107"/>
                  </a:cubicBezTo>
                  <a:cubicBezTo>
                    <a:pt x="574" y="104"/>
                    <a:pt x="575" y="100"/>
                    <a:pt x="576" y="95"/>
                  </a:cubicBezTo>
                  <a:close/>
                  <a:moveTo>
                    <a:pt x="15" y="95"/>
                  </a:moveTo>
                  <a:cubicBezTo>
                    <a:pt x="15" y="96"/>
                    <a:pt x="15" y="96"/>
                    <a:pt x="15" y="96"/>
                  </a:cubicBezTo>
                  <a:cubicBezTo>
                    <a:pt x="17" y="104"/>
                    <a:pt x="20" y="110"/>
                    <a:pt x="25" y="116"/>
                  </a:cubicBezTo>
                  <a:cubicBezTo>
                    <a:pt x="32" y="123"/>
                    <a:pt x="40" y="126"/>
                    <a:pt x="50" y="125"/>
                  </a:cubicBezTo>
                  <a:cubicBezTo>
                    <a:pt x="54" y="125"/>
                    <a:pt x="57" y="123"/>
                    <a:pt x="60" y="123"/>
                  </a:cubicBezTo>
                  <a:cubicBezTo>
                    <a:pt x="49" y="102"/>
                    <a:pt x="36" y="94"/>
                    <a:pt x="15" y="95"/>
                  </a:cubicBezTo>
                  <a:close/>
                  <a:moveTo>
                    <a:pt x="92" y="152"/>
                  </a:moveTo>
                  <a:cubicBezTo>
                    <a:pt x="84" y="144"/>
                    <a:pt x="75" y="137"/>
                    <a:pt x="63" y="135"/>
                  </a:cubicBezTo>
                  <a:cubicBezTo>
                    <a:pt x="56" y="134"/>
                    <a:pt x="48" y="135"/>
                    <a:pt x="41" y="138"/>
                  </a:cubicBezTo>
                  <a:cubicBezTo>
                    <a:pt x="46" y="146"/>
                    <a:pt x="52" y="152"/>
                    <a:pt x="60" y="157"/>
                  </a:cubicBezTo>
                  <a:cubicBezTo>
                    <a:pt x="70" y="162"/>
                    <a:pt x="83" y="160"/>
                    <a:pt x="92" y="152"/>
                  </a:cubicBezTo>
                  <a:close/>
                  <a:moveTo>
                    <a:pt x="499" y="152"/>
                  </a:moveTo>
                  <a:cubicBezTo>
                    <a:pt x="508" y="160"/>
                    <a:pt x="520" y="162"/>
                    <a:pt x="530" y="157"/>
                  </a:cubicBezTo>
                  <a:cubicBezTo>
                    <a:pt x="537" y="154"/>
                    <a:pt x="542" y="149"/>
                    <a:pt x="546" y="144"/>
                  </a:cubicBezTo>
                  <a:cubicBezTo>
                    <a:pt x="547" y="142"/>
                    <a:pt x="549" y="140"/>
                    <a:pt x="550" y="138"/>
                  </a:cubicBezTo>
                  <a:cubicBezTo>
                    <a:pt x="535" y="130"/>
                    <a:pt x="510" y="137"/>
                    <a:pt x="499" y="152"/>
                  </a:cubicBezTo>
                  <a:close/>
                  <a:moveTo>
                    <a:pt x="560" y="50"/>
                  </a:moveTo>
                  <a:cubicBezTo>
                    <a:pt x="578" y="36"/>
                    <a:pt x="578" y="14"/>
                    <a:pt x="562" y="0"/>
                  </a:cubicBezTo>
                  <a:cubicBezTo>
                    <a:pt x="549" y="18"/>
                    <a:pt x="549" y="32"/>
                    <a:pt x="560" y="50"/>
                  </a:cubicBezTo>
                  <a:close/>
                  <a:moveTo>
                    <a:pt x="31" y="50"/>
                  </a:moveTo>
                  <a:cubicBezTo>
                    <a:pt x="42" y="35"/>
                    <a:pt x="41" y="13"/>
                    <a:pt x="29" y="0"/>
                  </a:cubicBezTo>
                  <a:cubicBezTo>
                    <a:pt x="13" y="14"/>
                    <a:pt x="13" y="36"/>
                    <a:pt x="31" y="50"/>
                  </a:cubicBezTo>
                  <a:close/>
                  <a:moveTo>
                    <a:pt x="175" y="174"/>
                  </a:moveTo>
                  <a:cubicBezTo>
                    <a:pt x="175" y="158"/>
                    <a:pt x="157" y="140"/>
                    <a:pt x="143" y="141"/>
                  </a:cubicBezTo>
                  <a:cubicBezTo>
                    <a:pt x="140" y="164"/>
                    <a:pt x="155" y="175"/>
                    <a:pt x="175" y="174"/>
                  </a:cubicBezTo>
                  <a:close/>
                  <a:moveTo>
                    <a:pt x="504" y="101"/>
                  </a:moveTo>
                  <a:cubicBezTo>
                    <a:pt x="496" y="107"/>
                    <a:pt x="490" y="114"/>
                    <a:pt x="490" y="124"/>
                  </a:cubicBezTo>
                  <a:cubicBezTo>
                    <a:pt x="489" y="131"/>
                    <a:pt x="491" y="138"/>
                    <a:pt x="493" y="145"/>
                  </a:cubicBezTo>
                  <a:cubicBezTo>
                    <a:pt x="511" y="136"/>
                    <a:pt x="518" y="119"/>
                    <a:pt x="504" y="101"/>
                  </a:cubicBezTo>
                  <a:close/>
                  <a:moveTo>
                    <a:pt x="67" y="116"/>
                  </a:moveTo>
                  <a:cubicBezTo>
                    <a:pt x="79" y="105"/>
                    <a:pt x="79" y="80"/>
                    <a:pt x="68" y="71"/>
                  </a:cubicBezTo>
                  <a:cubicBezTo>
                    <a:pt x="49" y="85"/>
                    <a:pt x="53" y="104"/>
                    <a:pt x="67" y="116"/>
                  </a:cubicBezTo>
                  <a:close/>
                  <a:moveTo>
                    <a:pt x="58" y="38"/>
                  </a:moveTo>
                  <a:cubicBezTo>
                    <a:pt x="50" y="41"/>
                    <a:pt x="43" y="46"/>
                    <a:pt x="40" y="56"/>
                  </a:cubicBezTo>
                  <a:cubicBezTo>
                    <a:pt x="37" y="65"/>
                    <a:pt x="41" y="73"/>
                    <a:pt x="46" y="81"/>
                  </a:cubicBezTo>
                  <a:cubicBezTo>
                    <a:pt x="62" y="67"/>
                    <a:pt x="65" y="53"/>
                    <a:pt x="58" y="38"/>
                  </a:cubicBezTo>
                  <a:close/>
                  <a:moveTo>
                    <a:pt x="98" y="145"/>
                  </a:moveTo>
                  <a:cubicBezTo>
                    <a:pt x="106" y="130"/>
                    <a:pt x="100" y="109"/>
                    <a:pt x="87" y="101"/>
                  </a:cubicBezTo>
                  <a:cubicBezTo>
                    <a:pt x="82" y="108"/>
                    <a:pt x="78" y="116"/>
                    <a:pt x="80" y="125"/>
                  </a:cubicBezTo>
                  <a:cubicBezTo>
                    <a:pt x="82" y="135"/>
                    <a:pt x="89" y="140"/>
                    <a:pt x="98" y="145"/>
                  </a:cubicBezTo>
                  <a:close/>
                  <a:moveTo>
                    <a:pt x="522" y="71"/>
                  </a:moveTo>
                  <a:cubicBezTo>
                    <a:pt x="517" y="78"/>
                    <a:pt x="514" y="85"/>
                    <a:pt x="514" y="93"/>
                  </a:cubicBezTo>
                  <a:cubicBezTo>
                    <a:pt x="515" y="102"/>
                    <a:pt x="518" y="109"/>
                    <a:pt x="523" y="116"/>
                  </a:cubicBezTo>
                  <a:cubicBezTo>
                    <a:pt x="539" y="103"/>
                    <a:pt x="541" y="84"/>
                    <a:pt x="522" y="71"/>
                  </a:cubicBezTo>
                  <a:close/>
                  <a:moveTo>
                    <a:pt x="456" y="164"/>
                  </a:moveTo>
                  <a:cubicBezTo>
                    <a:pt x="480" y="160"/>
                    <a:pt x="486" y="142"/>
                    <a:pt x="478" y="125"/>
                  </a:cubicBezTo>
                  <a:cubicBezTo>
                    <a:pt x="463" y="129"/>
                    <a:pt x="453" y="148"/>
                    <a:pt x="456" y="164"/>
                  </a:cubicBezTo>
                  <a:close/>
                  <a:moveTo>
                    <a:pt x="416" y="174"/>
                  </a:moveTo>
                  <a:cubicBezTo>
                    <a:pt x="426" y="174"/>
                    <a:pt x="435" y="173"/>
                    <a:pt x="442" y="165"/>
                  </a:cubicBezTo>
                  <a:cubicBezTo>
                    <a:pt x="448" y="158"/>
                    <a:pt x="448" y="150"/>
                    <a:pt x="448" y="141"/>
                  </a:cubicBezTo>
                  <a:cubicBezTo>
                    <a:pt x="430" y="143"/>
                    <a:pt x="420" y="153"/>
                    <a:pt x="416" y="174"/>
                  </a:cubicBezTo>
                  <a:close/>
                  <a:moveTo>
                    <a:pt x="113" y="124"/>
                  </a:moveTo>
                  <a:cubicBezTo>
                    <a:pt x="103" y="141"/>
                    <a:pt x="115" y="163"/>
                    <a:pt x="134" y="164"/>
                  </a:cubicBezTo>
                  <a:cubicBezTo>
                    <a:pt x="135" y="155"/>
                    <a:pt x="134" y="147"/>
                    <a:pt x="130" y="139"/>
                  </a:cubicBezTo>
                  <a:cubicBezTo>
                    <a:pt x="126" y="132"/>
                    <a:pt x="120" y="128"/>
                    <a:pt x="113" y="124"/>
                  </a:cubicBezTo>
                  <a:close/>
                  <a:moveTo>
                    <a:pt x="532" y="38"/>
                  </a:moveTo>
                  <a:cubicBezTo>
                    <a:pt x="529" y="43"/>
                    <a:pt x="528" y="54"/>
                    <a:pt x="530" y="60"/>
                  </a:cubicBezTo>
                  <a:cubicBezTo>
                    <a:pt x="533" y="69"/>
                    <a:pt x="538" y="75"/>
                    <a:pt x="545" y="81"/>
                  </a:cubicBezTo>
                  <a:cubicBezTo>
                    <a:pt x="558" y="66"/>
                    <a:pt x="551" y="42"/>
                    <a:pt x="532" y="38"/>
                  </a:cubicBezTo>
                  <a:close/>
                  <a:moveTo>
                    <a:pt x="159" y="81"/>
                  </a:moveTo>
                  <a:cubicBezTo>
                    <a:pt x="159" y="84"/>
                    <a:pt x="160" y="86"/>
                    <a:pt x="160" y="88"/>
                  </a:cubicBezTo>
                  <a:cubicBezTo>
                    <a:pt x="161" y="89"/>
                    <a:pt x="160" y="90"/>
                    <a:pt x="160" y="90"/>
                  </a:cubicBezTo>
                  <a:cubicBezTo>
                    <a:pt x="158" y="92"/>
                    <a:pt x="156" y="93"/>
                    <a:pt x="154" y="95"/>
                  </a:cubicBezTo>
                  <a:cubicBezTo>
                    <a:pt x="157" y="95"/>
                    <a:pt x="159" y="95"/>
                    <a:pt x="161" y="96"/>
                  </a:cubicBezTo>
                  <a:cubicBezTo>
                    <a:pt x="162" y="96"/>
                    <a:pt x="163" y="96"/>
                    <a:pt x="164" y="98"/>
                  </a:cubicBezTo>
                  <a:cubicBezTo>
                    <a:pt x="165" y="99"/>
                    <a:pt x="166" y="101"/>
                    <a:pt x="166" y="104"/>
                  </a:cubicBezTo>
                  <a:cubicBezTo>
                    <a:pt x="167" y="101"/>
                    <a:pt x="168" y="99"/>
                    <a:pt x="169" y="97"/>
                  </a:cubicBezTo>
                  <a:cubicBezTo>
                    <a:pt x="170" y="96"/>
                    <a:pt x="170" y="96"/>
                    <a:pt x="172" y="96"/>
                  </a:cubicBezTo>
                  <a:cubicBezTo>
                    <a:pt x="174" y="95"/>
                    <a:pt x="176" y="95"/>
                    <a:pt x="178" y="95"/>
                  </a:cubicBezTo>
                  <a:cubicBezTo>
                    <a:pt x="176" y="93"/>
                    <a:pt x="175" y="92"/>
                    <a:pt x="173" y="90"/>
                  </a:cubicBezTo>
                  <a:cubicBezTo>
                    <a:pt x="172" y="90"/>
                    <a:pt x="172" y="89"/>
                    <a:pt x="172" y="88"/>
                  </a:cubicBezTo>
                  <a:cubicBezTo>
                    <a:pt x="173" y="86"/>
                    <a:pt x="173" y="84"/>
                    <a:pt x="174" y="81"/>
                  </a:cubicBezTo>
                  <a:cubicBezTo>
                    <a:pt x="171" y="82"/>
                    <a:pt x="170" y="84"/>
                    <a:pt x="168" y="85"/>
                  </a:cubicBezTo>
                  <a:cubicBezTo>
                    <a:pt x="167" y="85"/>
                    <a:pt x="166" y="85"/>
                    <a:pt x="165" y="85"/>
                  </a:cubicBezTo>
                  <a:cubicBezTo>
                    <a:pt x="163" y="84"/>
                    <a:pt x="161" y="82"/>
                    <a:pt x="159" y="81"/>
                  </a:cubicBezTo>
                  <a:close/>
                  <a:moveTo>
                    <a:pt x="340" y="95"/>
                  </a:moveTo>
                  <a:cubicBezTo>
                    <a:pt x="338" y="93"/>
                    <a:pt x="336" y="92"/>
                    <a:pt x="335" y="91"/>
                  </a:cubicBezTo>
                  <a:cubicBezTo>
                    <a:pt x="333" y="90"/>
                    <a:pt x="333" y="89"/>
                    <a:pt x="334" y="87"/>
                  </a:cubicBezTo>
                  <a:cubicBezTo>
                    <a:pt x="334" y="85"/>
                    <a:pt x="334" y="83"/>
                    <a:pt x="335" y="81"/>
                  </a:cubicBezTo>
                  <a:cubicBezTo>
                    <a:pt x="333" y="82"/>
                    <a:pt x="331" y="83"/>
                    <a:pt x="329" y="85"/>
                  </a:cubicBezTo>
                  <a:cubicBezTo>
                    <a:pt x="328" y="85"/>
                    <a:pt x="327" y="85"/>
                    <a:pt x="326" y="85"/>
                  </a:cubicBezTo>
                  <a:cubicBezTo>
                    <a:pt x="325" y="83"/>
                    <a:pt x="323" y="82"/>
                    <a:pt x="320" y="81"/>
                  </a:cubicBezTo>
                  <a:cubicBezTo>
                    <a:pt x="321" y="84"/>
                    <a:pt x="321" y="86"/>
                    <a:pt x="322" y="88"/>
                  </a:cubicBezTo>
                  <a:cubicBezTo>
                    <a:pt x="322" y="89"/>
                    <a:pt x="322" y="90"/>
                    <a:pt x="321" y="90"/>
                  </a:cubicBezTo>
                  <a:cubicBezTo>
                    <a:pt x="319" y="92"/>
                    <a:pt x="318" y="93"/>
                    <a:pt x="316" y="95"/>
                  </a:cubicBezTo>
                  <a:cubicBezTo>
                    <a:pt x="318" y="95"/>
                    <a:pt x="320" y="95"/>
                    <a:pt x="323" y="96"/>
                  </a:cubicBezTo>
                  <a:cubicBezTo>
                    <a:pt x="324" y="96"/>
                    <a:pt x="325" y="96"/>
                    <a:pt x="325" y="97"/>
                  </a:cubicBezTo>
                  <a:cubicBezTo>
                    <a:pt x="326" y="99"/>
                    <a:pt x="327" y="101"/>
                    <a:pt x="328" y="104"/>
                  </a:cubicBezTo>
                  <a:cubicBezTo>
                    <a:pt x="329" y="101"/>
                    <a:pt x="330" y="100"/>
                    <a:pt x="330" y="98"/>
                  </a:cubicBezTo>
                  <a:cubicBezTo>
                    <a:pt x="331" y="96"/>
                    <a:pt x="332" y="95"/>
                    <a:pt x="333" y="95"/>
                  </a:cubicBezTo>
                  <a:cubicBezTo>
                    <a:pt x="335" y="96"/>
                    <a:pt x="337" y="95"/>
                    <a:pt x="340" y="95"/>
                  </a:cubicBezTo>
                  <a:close/>
                  <a:moveTo>
                    <a:pt x="399" y="81"/>
                  </a:moveTo>
                  <a:cubicBezTo>
                    <a:pt x="397" y="82"/>
                    <a:pt x="395" y="84"/>
                    <a:pt x="393" y="85"/>
                  </a:cubicBezTo>
                  <a:cubicBezTo>
                    <a:pt x="393" y="85"/>
                    <a:pt x="392" y="85"/>
                    <a:pt x="391" y="85"/>
                  </a:cubicBezTo>
                  <a:cubicBezTo>
                    <a:pt x="389" y="84"/>
                    <a:pt x="387" y="82"/>
                    <a:pt x="385" y="81"/>
                  </a:cubicBezTo>
                  <a:cubicBezTo>
                    <a:pt x="385" y="83"/>
                    <a:pt x="386" y="85"/>
                    <a:pt x="386" y="87"/>
                  </a:cubicBezTo>
                  <a:cubicBezTo>
                    <a:pt x="387" y="89"/>
                    <a:pt x="386" y="90"/>
                    <a:pt x="385" y="91"/>
                  </a:cubicBezTo>
                  <a:cubicBezTo>
                    <a:pt x="384" y="92"/>
                    <a:pt x="382" y="93"/>
                    <a:pt x="380" y="95"/>
                  </a:cubicBezTo>
                  <a:cubicBezTo>
                    <a:pt x="383" y="95"/>
                    <a:pt x="385" y="95"/>
                    <a:pt x="387" y="96"/>
                  </a:cubicBezTo>
                  <a:cubicBezTo>
                    <a:pt x="388" y="96"/>
                    <a:pt x="389" y="96"/>
                    <a:pt x="390" y="97"/>
                  </a:cubicBezTo>
                  <a:cubicBezTo>
                    <a:pt x="390" y="99"/>
                    <a:pt x="391" y="101"/>
                    <a:pt x="392" y="104"/>
                  </a:cubicBezTo>
                  <a:cubicBezTo>
                    <a:pt x="393" y="101"/>
                    <a:pt x="394" y="100"/>
                    <a:pt x="395" y="98"/>
                  </a:cubicBezTo>
                  <a:cubicBezTo>
                    <a:pt x="395" y="96"/>
                    <a:pt x="396" y="95"/>
                    <a:pt x="398" y="95"/>
                  </a:cubicBezTo>
                  <a:cubicBezTo>
                    <a:pt x="400" y="96"/>
                    <a:pt x="402" y="95"/>
                    <a:pt x="404" y="95"/>
                  </a:cubicBezTo>
                  <a:cubicBezTo>
                    <a:pt x="402" y="93"/>
                    <a:pt x="400" y="92"/>
                    <a:pt x="399" y="90"/>
                  </a:cubicBezTo>
                  <a:cubicBezTo>
                    <a:pt x="398" y="90"/>
                    <a:pt x="398" y="89"/>
                    <a:pt x="398" y="88"/>
                  </a:cubicBezTo>
                  <a:cubicBezTo>
                    <a:pt x="398" y="86"/>
                    <a:pt x="399" y="84"/>
                    <a:pt x="399" y="81"/>
                  </a:cubicBezTo>
                  <a:close/>
                  <a:moveTo>
                    <a:pt x="303" y="81"/>
                  </a:moveTo>
                  <a:cubicBezTo>
                    <a:pt x="301" y="82"/>
                    <a:pt x="299" y="83"/>
                    <a:pt x="297" y="85"/>
                  </a:cubicBezTo>
                  <a:cubicBezTo>
                    <a:pt x="296" y="85"/>
                    <a:pt x="295" y="85"/>
                    <a:pt x="294" y="85"/>
                  </a:cubicBezTo>
                  <a:cubicBezTo>
                    <a:pt x="292" y="83"/>
                    <a:pt x="290" y="82"/>
                    <a:pt x="288" y="81"/>
                  </a:cubicBezTo>
                  <a:cubicBezTo>
                    <a:pt x="289" y="84"/>
                    <a:pt x="289" y="86"/>
                    <a:pt x="290" y="88"/>
                  </a:cubicBezTo>
                  <a:cubicBezTo>
                    <a:pt x="290" y="89"/>
                    <a:pt x="290" y="90"/>
                    <a:pt x="289" y="90"/>
                  </a:cubicBezTo>
                  <a:cubicBezTo>
                    <a:pt x="287" y="92"/>
                    <a:pt x="286" y="93"/>
                    <a:pt x="284" y="95"/>
                  </a:cubicBezTo>
                  <a:cubicBezTo>
                    <a:pt x="286" y="95"/>
                    <a:pt x="288" y="96"/>
                    <a:pt x="290" y="95"/>
                  </a:cubicBezTo>
                  <a:cubicBezTo>
                    <a:pt x="292" y="95"/>
                    <a:pt x="292" y="96"/>
                    <a:pt x="293" y="98"/>
                  </a:cubicBezTo>
                  <a:cubicBezTo>
                    <a:pt x="294" y="100"/>
                    <a:pt x="295" y="101"/>
                    <a:pt x="295" y="104"/>
                  </a:cubicBezTo>
                  <a:cubicBezTo>
                    <a:pt x="296" y="101"/>
                    <a:pt x="297" y="99"/>
                    <a:pt x="298" y="97"/>
                  </a:cubicBezTo>
                  <a:cubicBezTo>
                    <a:pt x="299" y="96"/>
                    <a:pt x="299" y="96"/>
                    <a:pt x="300" y="96"/>
                  </a:cubicBezTo>
                  <a:cubicBezTo>
                    <a:pt x="303" y="95"/>
                    <a:pt x="305" y="95"/>
                    <a:pt x="307" y="95"/>
                  </a:cubicBezTo>
                  <a:cubicBezTo>
                    <a:pt x="305" y="93"/>
                    <a:pt x="304" y="92"/>
                    <a:pt x="302" y="90"/>
                  </a:cubicBezTo>
                  <a:cubicBezTo>
                    <a:pt x="301" y="90"/>
                    <a:pt x="301" y="89"/>
                    <a:pt x="301" y="88"/>
                  </a:cubicBezTo>
                  <a:cubicBezTo>
                    <a:pt x="302" y="86"/>
                    <a:pt x="302" y="84"/>
                    <a:pt x="303" y="81"/>
                  </a:cubicBezTo>
                  <a:close/>
                  <a:moveTo>
                    <a:pt x="445" y="95"/>
                  </a:moveTo>
                  <a:cubicBezTo>
                    <a:pt x="447" y="95"/>
                    <a:pt x="449" y="96"/>
                    <a:pt x="451" y="95"/>
                  </a:cubicBezTo>
                  <a:cubicBezTo>
                    <a:pt x="453" y="95"/>
                    <a:pt x="454" y="96"/>
                    <a:pt x="454" y="98"/>
                  </a:cubicBezTo>
                  <a:cubicBezTo>
                    <a:pt x="455" y="100"/>
                    <a:pt x="456" y="101"/>
                    <a:pt x="457" y="104"/>
                  </a:cubicBezTo>
                  <a:cubicBezTo>
                    <a:pt x="458" y="101"/>
                    <a:pt x="459" y="99"/>
                    <a:pt x="459" y="97"/>
                  </a:cubicBezTo>
                  <a:cubicBezTo>
                    <a:pt x="460" y="96"/>
                    <a:pt x="460" y="96"/>
                    <a:pt x="462" y="96"/>
                  </a:cubicBezTo>
                  <a:cubicBezTo>
                    <a:pt x="464" y="95"/>
                    <a:pt x="466" y="95"/>
                    <a:pt x="468" y="95"/>
                  </a:cubicBezTo>
                  <a:cubicBezTo>
                    <a:pt x="466" y="93"/>
                    <a:pt x="465" y="92"/>
                    <a:pt x="463" y="90"/>
                  </a:cubicBezTo>
                  <a:cubicBezTo>
                    <a:pt x="463" y="90"/>
                    <a:pt x="462" y="89"/>
                    <a:pt x="462" y="88"/>
                  </a:cubicBezTo>
                  <a:cubicBezTo>
                    <a:pt x="463" y="86"/>
                    <a:pt x="463" y="84"/>
                    <a:pt x="464" y="81"/>
                  </a:cubicBezTo>
                  <a:cubicBezTo>
                    <a:pt x="462" y="82"/>
                    <a:pt x="460" y="83"/>
                    <a:pt x="458" y="85"/>
                  </a:cubicBezTo>
                  <a:cubicBezTo>
                    <a:pt x="457" y="85"/>
                    <a:pt x="456" y="85"/>
                    <a:pt x="455" y="85"/>
                  </a:cubicBezTo>
                  <a:cubicBezTo>
                    <a:pt x="453" y="83"/>
                    <a:pt x="452" y="82"/>
                    <a:pt x="449" y="81"/>
                  </a:cubicBezTo>
                  <a:cubicBezTo>
                    <a:pt x="450" y="84"/>
                    <a:pt x="450" y="86"/>
                    <a:pt x="451" y="88"/>
                  </a:cubicBezTo>
                  <a:cubicBezTo>
                    <a:pt x="451" y="89"/>
                    <a:pt x="451" y="90"/>
                    <a:pt x="450" y="90"/>
                  </a:cubicBezTo>
                  <a:cubicBezTo>
                    <a:pt x="448" y="92"/>
                    <a:pt x="447" y="93"/>
                    <a:pt x="445" y="95"/>
                  </a:cubicBezTo>
                  <a:close/>
                  <a:moveTo>
                    <a:pt x="424" y="104"/>
                  </a:moveTo>
                  <a:cubicBezTo>
                    <a:pt x="425" y="101"/>
                    <a:pt x="426" y="100"/>
                    <a:pt x="427" y="98"/>
                  </a:cubicBezTo>
                  <a:cubicBezTo>
                    <a:pt x="427" y="96"/>
                    <a:pt x="428" y="95"/>
                    <a:pt x="430" y="95"/>
                  </a:cubicBezTo>
                  <a:cubicBezTo>
                    <a:pt x="432" y="96"/>
                    <a:pt x="434" y="95"/>
                    <a:pt x="436" y="95"/>
                  </a:cubicBezTo>
                  <a:cubicBezTo>
                    <a:pt x="434" y="93"/>
                    <a:pt x="433" y="92"/>
                    <a:pt x="431" y="90"/>
                  </a:cubicBezTo>
                  <a:cubicBezTo>
                    <a:pt x="430" y="90"/>
                    <a:pt x="430" y="89"/>
                    <a:pt x="430" y="88"/>
                  </a:cubicBezTo>
                  <a:cubicBezTo>
                    <a:pt x="431" y="86"/>
                    <a:pt x="431" y="84"/>
                    <a:pt x="432" y="81"/>
                  </a:cubicBezTo>
                  <a:cubicBezTo>
                    <a:pt x="429" y="82"/>
                    <a:pt x="428" y="84"/>
                    <a:pt x="426" y="85"/>
                  </a:cubicBezTo>
                  <a:cubicBezTo>
                    <a:pt x="425" y="85"/>
                    <a:pt x="424" y="85"/>
                    <a:pt x="423" y="85"/>
                  </a:cubicBezTo>
                  <a:cubicBezTo>
                    <a:pt x="421" y="84"/>
                    <a:pt x="419" y="82"/>
                    <a:pt x="417" y="81"/>
                  </a:cubicBezTo>
                  <a:cubicBezTo>
                    <a:pt x="418" y="83"/>
                    <a:pt x="418" y="85"/>
                    <a:pt x="418" y="87"/>
                  </a:cubicBezTo>
                  <a:cubicBezTo>
                    <a:pt x="419" y="89"/>
                    <a:pt x="419" y="90"/>
                    <a:pt x="417" y="91"/>
                  </a:cubicBezTo>
                  <a:cubicBezTo>
                    <a:pt x="416" y="92"/>
                    <a:pt x="414" y="93"/>
                    <a:pt x="413" y="95"/>
                  </a:cubicBezTo>
                  <a:cubicBezTo>
                    <a:pt x="415" y="95"/>
                    <a:pt x="417" y="95"/>
                    <a:pt x="419" y="95"/>
                  </a:cubicBezTo>
                  <a:cubicBezTo>
                    <a:pt x="421" y="96"/>
                    <a:pt x="421" y="96"/>
                    <a:pt x="422" y="98"/>
                  </a:cubicBezTo>
                  <a:cubicBezTo>
                    <a:pt x="423" y="99"/>
                    <a:pt x="423" y="101"/>
                    <a:pt x="424" y="104"/>
                  </a:cubicBezTo>
                  <a:close/>
                  <a:moveTo>
                    <a:pt x="211" y="95"/>
                  </a:moveTo>
                  <a:cubicBezTo>
                    <a:pt x="209" y="93"/>
                    <a:pt x="207" y="92"/>
                    <a:pt x="205" y="90"/>
                  </a:cubicBezTo>
                  <a:cubicBezTo>
                    <a:pt x="204" y="90"/>
                    <a:pt x="204" y="89"/>
                    <a:pt x="204" y="88"/>
                  </a:cubicBezTo>
                  <a:cubicBezTo>
                    <a:pt x="205" y="86"/>
                    <a:pt x="205" y="84"/>
                    <a:pt x="206" y="81"/>
                  </a:cubicBezTo>
                  <a:cubicBezTo>
                    <a:pt x="204" y="82"/>
                    <a:pt x="202" y="84"/>
                    <a:pt x="200" y="85"/>
                  </a:cubicBezTo>
                  <a:cubicBezTo>
                    <a:pt x="199" y="85"/>
                    <a:pt x="198" y="85"/>
                    <a:pt x="198" y="85"/>
                  </a:cubicBezTo>
                  <a:cubicBezTo>
                    <a:pt x="196" y="84"/>
                    <a:pt x="194" y="82"/>
                    <a:pt x="191" y="81"/>
                  </a:cubicBezTo>
                  <a:cubicBezTo>
                    <a:pt x="192" y="84"/>
                    <a:pt x="192" y="86"/>
                    <a:pt x="193" y="88"/>
                  </a:cubicBezTo>
                  <a:cubicBezTo>
                    <a:pt x="193" y="89"/>
                    <a:pt x="193" y="90"/>
                    <a:pt x="192" y="90"/>
                  </a:cubicBezTo>
                  <a:cubicBezTo>
                    <a:pt x="190" y="92"/>
                    <a:pt x="189" y="93"/>
                    <a:pt x="187" y="95"/>
                  </a:cubicBezTo>
                  <a:cubicBezTo>
                    <a:pt x="190" y="95"/>
                    <a:pt x="192" y="95"/>
                    <a:pt x="194" y="96"/>
                  </a:cubicBezTo>
                  <a:cubicBezTo>
                    <a:pt x="195" y="96"/>
                    <a:pt x="196" y="96"/>
                    <a:pt x="196" y="97"/>
                  </a:cubicBezTo>
                  <a:cubicBezTo>
                    <a:pt x="197" y="99"/>
                    <a:pt x="198" y="101"/>
                    <a:pt x="199" y="104"/>
                  </a:cubicBezTo>
                  <a:cubicBezTo>
                    <a:pt x="200" y="101"/>
                    <a:pt x="201" y="99"/>
                    <a:pt x="201" y="97"/>
                  </a:cubicBezTo>
                  <a:cubicBezTo>
                    <a:pt x="202" y="96"/>
                    <a:pt x="203" y="96"/>
                    <a:pt x="204" y="96"/>
                  </a:cubicBezTo>
                  <a:cubicBezTo>
                    <a:pt x="206" y="95"/>
                    <a:pt x="208" y="95"/>
                    <a:pt x="211" y="95"/>
                  </a:cubicBezTo>
                  <a:close/>
                  <a:moveTo>
                    <a:pt x="372" y="95"/>
                  </a:moveTo>
                  <a:cubicBezTo>
                    <a:pt x="370" y="93"/>
                    <a:pt x="368" y="92"/>
                    <a:pt x="367" y="91"/>
                  </a:cubicBezTo>
                  <a:cubicBezTo>
                    <a:pt x="366" y="90"/>
                    <a:pt x="365" y="89"/>
                    <a:pt x="366" y="88"/>
                  </a:cubicBezTo>
                  <a:cubicBezTo>
                    <a:pt x="366" y="86"/>
                    <a:pt x="367" y="84"/>
                    <a:pt x="367" y="81"/>
                  </a:cubicBezTo>
                  <a:cubicBezTo>
                    <a:pt x="365" y="82"/>
                    <a:pt x="363" y="83"/>
                    <a:pt x="361" y="85"/>
                  </a:cubicBezTo>
                  <a:cubicBezTo>
                    <a:pt x="360" y="85"/>
                    <a:pt x="360" y="85"/>
                    <a:pt x="359" y="85"/>
                  </a:cubicBezTo>
                  <a:cubicBezTo>
                    <a:pt x="357" y="83"/>
                    <a:pt x="355" y="82"/>
                    <a:pt x="353" y="81"/>
                  </a:cubicBezTo>
                  <a:cubicBezTo>
                    <a:pt x="353" y="84"/>
                    <a:pt x="354" y="86"/>
                    <a:pt x="354" y="88"/>
                  </a:cubicBezTo>
                  <a:cubicBezTo>
                    <a:pt x="354" y="89"/>
                    <a:pt x="354" y="90"/>
                    <a:pt x="353" y="90"/>
                  </a:cubicBezTo>
                  <a:cubicBezTo>
                    <a:pt x="352" y="92"/>
                    <a:pt x="350" y="93"/>
                    <a:pt x="348" y="95"/>
                  </a:cubicBezTo>
                  <a:cubicBezTo>
                    <a:pt x="351" y="95"/>
                    <a:pt x="353" y="95"/>
                    <a:pt x="355" y="96"/>
                  </a:cubicBezTo>
                  <a:cubicBezTo>
                    <a:pt x="356" y="96"/>
                    <a:pt x="357" y="96"/>
                    <a:pt x="357" y="97"/>
                  </a:cubicBezTo>
                  <a:cubicBezTo>
                    <a:pt x="358" y="99"/>
                    <a:pt x="359" y="101"/>
                    <a:pt x="360" y="104"/>
                  </a:cubicBezTo>
                  <a:cubicBezTo>
                    <a:pt x="361" y="101"/>
                    <a:pt x="362" y="100"/>
                    <a:pt x="362" y="98"/>
                  </a:cubicBezTo>
                  <a:cubicBezTo>
                    <a:pt x="363" y="96"/>
                    <a:pt x="364" y="95"/>
                    <a:pt x="365" y="95"/>
                  </a:cubicBezTo>
                  <a:cubicBezTo>
                    <a:pt x="367" y="96"/>
                    <a:pt x="369" y="95"/>
                    <a:pt x="372" y="95"/>
                  </a:cubicBezTo>
                  <a:close/>
                  <a:moveTo>
                    <a:pt x="251" y="95"/>
                  </a:moveTo>
                  <a:cubicBezTo>
                    <a:pt x="254" y="95"/>
                    <a:pt x="256" y="95"/>
                    <a:pt x="258" y="96"/>
                  </a:cubicBezTo>
                  <a:cubicBezTo>
                    <a:pt x="259" y="96"/>
                    <a:pt x="260" y="96"/>
                    <a:pt x="260" y="97"/>
                  </a:cubicBezTo>
                  <a:cubicBezTo>
                    <a:pt x="261" y="99"/>
                    <a:pt x="262" y="101"/>
                    <a:pt x="263" y="104"/>
                  </a:cubicBezTo>
                  <a:cubicBezTo>
                    <a:pt x="264" y="101"/>
                    <a:pt x="265" y="99"/>
                    <a:pt x="266" y="98"/>
                  </a:cubicBezTo>
                  <a:cubicBezTo>
                    <a:pt x="266" y="96"/>
                    <a:pt x="267" y="95"/>
                    <a:pt x="269" y="95"/>
                  </a:cubicBezTo>
                  <a:cubicBezTo>
                    <a:pt x="271" y="95"/>
                    <a:pt x="273" y="95"/>
                    <a:pt x="275" y="95"/>
                  </a:cubicBezTo>
                  <a:cubicBezTo>
                    <a:pt x="273" y="93"/>
                    <a:pt x="272" y="92"/>
                    <a:pt x="270" y="91"/>
                  </a:cubicBezTo>
                  <a:cubicBezTo>
                    <a:pt x="269" y="90"/>
                    <a:pt x="269" y="89"/>
                    <a:pt x="269" y="88"/>
                  </a:cubicBezTo>
                  <a:cubicBezTo>
                    <a:pt x="270" y="86"/>
                    <a:pt x="270" y="83"/>
                    <a:pt x="271" y="81"/>
                  </a:cubicBezTo>
                  <a:cubicBezTo>
                    <a:pt x="268" y="82"/>
                    <a:pt x="266" y="83"/>
                    <a:pt x="265" y="85"/>
                  </a:cubicBezTo>
                  <a:cubicBezTo>
                    <a:pt x="264" y="85"/>
                    <a:pt x="263" y="85"/>
                    <a:pt x="262" y="85"/>
                  </a:cubicBezTo>
                  <a:cubicBezTo>
                    <a:pt x="260" y="83"/>
                    <a:pt x="258" y="82"/>
                    <a:pt x="256" y="81"/>
                  </a:cubicBezTo>
                  <a:cubicBezTo>
                    <a:pt x="256" y="84"/>
                    <a:pt x="257" y="86"/>
                    <a:pt x="257" y="88"/>
                  </a:cubicBezTo>
                  <a:cubicBezTo>
                    <a:pt x="258" y="89"/>
                    <a:pt x="257" y="90"/>
                    <a:pt x="257" y="90"/>
                  </a:cubicBezTo>
                  <a:cubicBezTo>
                    <a:pt x="255" y="92"/>
                    <a:pt x="253" y="93"/>
                    <a:pt x="251" y="95"/>
                  </a:cubicBezTo>
                  <a:close/>
                  <a:moveTo>
                    <a:pt x="243" y="95"/>
                  </a:moveTo>
                  <a:cubicBezTo>
                    <a:pt x="241" y="93"/>
                    <a:pt x="239" y="92"/>
                    <a:pt x="238" y="90"/>
                  </a:cubicBezTo>
                  <a:cubicBezTo>
                    <a:pt x="237" y="90"/>
                    <a:pt x="236" y="89"/>
                    <a:pt x="237" y="88"/>
                  </a:cubicBezTo>
                  <a:cubicBezTo>
                    <a:pt x="237" y="86"/>
                    <a:pt x="238" y="84"/>
                    <a:pt x="238" y="81"/>
                  </a:cubicBezTo>
                  <a:cubicBezTo>
                    <a:pt x="236" y="82"/>
                    <a:pt x="235" y="83"/>
                    <a:pt x="233" y="84"/>
                  </a:cubicBezTo>
                  <a:cubicBezTo>
                    <a:pt x="232" y="85"/>
                    <a:pt x="230" y="85"/>
                    <a:pt x="229" y="84"/>
                  </a:cubicBezTo>
                  <a:cubicBezTo>
                    <a:pt x="227" y="83"/>
                    <a:pt x="226" y="82"/>
                    <a:pt x="224" y="81"/>
                  </a:cubicBezTo>
                  <a:cubicBezTo>
                    <a:pt x="224" y="83"/>
                    <a:pt x="224" y="85"/>
                    <a:pt x="225" y="87"/>
                  </a:cubicBezTo>
                  <a:cubicBezTo>
                    <a:pt x="226" y="89"/>
                    <a:pt x="225" y="90"/>
                    <a:pt x="224" y="91"/>
                  </a:cubicBezTo>
                  <a:cubicBezTo>
                    <a:pt x="222" y="92"/>
                    <a:pt x="221" y="93"/>
                    <a:pt x="219" y="95"/>
                  </a:cubicBezTo>
                  <a:cubicBezTo>
                    <a:pt x="222" y="95"/>
                    <a:pt x="224" y="95"/>
                    <a:pt x="226" y="96"/>
                  </a:cubicBezTo>
                  <a:cubicBezTo>
                    <a:pt x="227" y="96"/>
                    <a:pt x="228" y="96"/>
                    <a:pt x="228" y="97"/>
                  </a:cubicBezTo>
                  <a:cubicBezTo>
                    <a:pt x="229" y="99"/>
                    <a:pt x="230" y="101"/>
                    <a:pt x="231" y="104"/>
                  </a:cubicBezTo>
                  <a:cubicBezTo>
                    <a:pt x="232" y="101"/>
                    <a:pt x="233" y="99"/>
                    <a:pt x="234" y="97"/>
                  </a:cubicBezTo>
                  <a:cubicBezTo>
                    <a:pt x="234" y="96"/>
                    <a:pt x="235" y="96"/>
                    <a:pt x="236" y="96"/>
                  </a:cubicBezTo>
                  <a:cubicBezTo>
                    <a:pt x="238" y="95"/>
                    <a:pt x="240" y="95"/>
                    <a:pt x="243" y="95"/>
                  </a:cubicBezTo>
                  <a:close/>
                  <a:moveTo>
                    <a:pt x="127" y="81"/>
                  </a:moveTo>
                  <a:cubicBezTo>
                    <a:pt x="127" y="84"/>
                    <a:pt x="128" y="86"/>
                    <a:pt x="128" y="88"/>
                  </a:cubicBezTo>
                  <a:cubicBezTo>
                    <a:pt x="128" y="89"/>
                    <a:pt x="128" y="90"/>
                    <a:pt x="127" y="90"/>
                  </a:cubicBezTo>
                  <a:cubicBezTo>
                    <a:pt x="126" y="92"/>
                    <a:pt x="124" y="93"/>
                    <a:pt x="122" y="95"/>
                  </a:cubicBezTo>
                  <a:cubicBezTo>
                    <a:pt x="125" y="95"/>
                    <a:pt x="127" y="95"/>
                    <a:pt x="129" y="96"/>
                  </a:cubicBezTo>
                  <a:cubicBezTo>
                    <a:pt x="130" y="96"/>
                    <a:pt x="131" y="96"/>
                    <a:pt x="131" y="97"/>
                  </a:cubicBezTo>
                  <a:cubicBezTo>
                    <a:pt x="132" y="99"/>
                    <a:pt x="133" y="101"/>
                    <a:pt x="134" y="104"/>
                  </a:cubicBezTo>
                  <a:cubicBezTo>
                    <a:pt x="135" y="101"/>
                    <a:pt x="136" y="99"/>
                    <a:pt x="136" y="97"/>
                  </a:cubicBezTo>
                  <a:cubicBezTo>
                    <a:pt x="137" y="96"/>
                    <a:pt x="138" y="96"/>
                    <a:pt x="139" y="96"/>
                  </a:cubicBezTo>
                  <a:cubicBezTo>
                    <a:pt x="141" y="95"/>
                    <a:pt x="143" y="95"/>
                    <a:pt x="146" y="95"/>
                  </a:cubicBezTo>
                  <a:cubicBezTo>
                    <a:pt x="144" y="93"/>
                    <a:pt x="142" y="92"/>
                    <a:pt x="141" y="91"/>
                  </a:cubicBezTo>
                  <a:cubicBezTo>
                    <a:pt x="140" y="90"/>
                    <a:pt x="139" y="89"/>
                    <a:pt x="140" y="88"/>
                  </a:cubicBezTo>
                  <a:cubicBezTo>
                    <a:pt x="140" y="86"/>
                    <a:pt x="141" y="83"/>
                    <a:pt x="141" y="81"/>
                  </a:cubicBezTo>
                  <a:cubicBezTo>
                    <a:pt x="139" y="82"/>
                    <a:pt x="137" y="83"/>
                    <a:pt x="135" y="85"/>
                  </a:cubicBezTo>
                  <a:cubicBezTo>
                    <a:pt x="134" y="85"/>
                    <a:pt x="133" y="85"/>
                    <a:pt x="132" y="85"/>
                  </a:cubicBezTo>
                  <a:cubicBezTo>
                    <a:pt x="131" y="83"/>
                    <a:pt x="129" y="82"/>
                    <a:pt x="127" y="8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1" name="Freeform 6"/>
            <p:cNvSpPr/>
            <p:nvPr/>
          </p:nvSpPr>
          <p:spPr bwMode="auto">
            <a:xfrm>
              <a:off x="732155" y="515938"/>
              <a:ext cx="958850" cy="511175"/>
            </a:xfrm>
            <a:custGeom>
              <a:avLst/>
              <a:gdLst>
                <a:gd name="T0" fmla="*/ 267 w 512"/>
                <a:gd name="T1" fmla="*/ 0 h 273"/>
                <a:gd name="T2" fmla="*/ 276 w 512"/>
                <a:gd name="T3" fmla="*/ 1 h 273"/>
                <a:gd name="T4" fmla="*/ 414 w 512"/>
                <a:gd name="T5" fmla="*/ 55 h 273"/>
                <a:gd name="T6" fmla="*/ 451 w 512"/>
                <a:gd name="T7" fmla="*/ 90 h 273"/>
                <a:gd name="T8" fmla="*/ 507 w 512"/>
                <a:gd name="T9" fmla="*/ 206 h 273"/>
                <a:gd name="T10" fmla="*/ 511 w 512"/>
                <a:gd name="T11" fmla="*/ 272 h 273"/>
                <a:gd name="T12" fmla="*/ 511 w 512"/>
                <a:gd name="T13" fmla="*/ 273 h 273"/>
                <a:gd name="T14" fmla="*/ 490 w 512"/>
                <a:gd name="T15" fmla="*/ 273 h 273"/>
                <a:gd name="T16" fmla="*/ 401 w 512"/>
                <a:gd name="T17" fmla="*/ 72 h 273"/>
                <a:gd name="T18" fmla="*/ 245 w 512"/>
                <a:gd name="T19" fmla="*/ 22 h 273"/>
                <a:gd name="T20" fmla="*/ 82 w 512"/>
                <a:gd name="T21" fmla="*/ 101 h 273"/>
                <a:gd name="T22" fmla="*/ 25 w 512"/>
                <a:gd name="T23" fmla="*/ 273 h 273"/>
                <a:gd name="T24" fmla="*/ 4 w 512"/>
                <a:gd name="T25" fmla="*/ 273 h 273"/>
                <a:gd name="T26" fmla="*/ 3 w 512"/>
                <a:gd name="T27" fmla="*/ 270 h 273"/>
                <a:gd name="T28" fmla="*/ 55 w 512"/>
                <a:gd name="T29" fmla="*/ 101 h 273"/>
                <a:gd name="T30" fmla="*/ 124 w 512"/>
                <a:gd name="T31" fmla="*/ 38 h 273"/>
                <a:gd name="T32" fmla="*/ 219 w 512"/>
                <a:gd name="T33" fmla="*/ 3 h 273"/>
                <a:gd name="T34" fmla="*/ 245 w 512"/>
                <a:gd name="T35" fmla="*/ 1 h 273"/>
                <a:gd name="T36" fmla="*/ 247 w 512"/>
                <a:gd name="T37" fmla="*/ 0 h 273"/>
                <a:gd name="T38" fmla="*/ 267 w 512"/>
                <a:gd name="T39" fmla="*/ 0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12" h="273">
                  <a:moveTo>
                    <a:pt x="267" y="0"/>
                  </a:moveTo>
                  <a:cubicBezTo>
                    <a:pt x="270" y="1"/>
                    <a:pt x="273" y="1"/>
                    <a:pt x="276" y="1"/>
                  </a:cubicBezTo>
                  <a:cubicBezTo>
                    <a:pt x="328" y="5"/>
                    <a:pt x="374" y="23"/>
                    <a:pt x="414" y="55"/>
                  </a:cubicBezTo>
                  <a:cubicBezTo>
                    <a:pt x="428" y="65"/>
                    <a:pt x="440" y="77"/>
                    <a:pt x="451" y="90"/>
                  </a:cubicBezTo>
                  <a:cubicBezTo>
                    <a:pt x="480" y="123"/>
                    <a:pt x="498" y="162"/>
                    <a:pt x="507" y="206"/>
                  </a:cubicBezTo>
                  <a:cubicBezTo>
                    <a:pt x="511" y="228"/>
                    <a:pt x="512" y="250"/>
                    <a:pt x="511" y="272"/>
                  </a:cubicBezTo>
                  <a:cubicBezTo>
                    <a:pt x="511" y="272"/>
                    <a:pt x="511" y="272"/>
                    <a:pt x="511" y="273"/>
                  </a:cubicBezTo>
                  <a:cubicBezTo>
                    <a:pt x="504" y="273"/>
                    <a:pt x="497" y="273"/>
                    <a:pt x="490" y="273"/>
                  </a:cubicBezTo>
                  <a:cubicBezTo>
                    <a:pt x="494" y="191"/>
                    <a:pt x="465" y="123"/>
                    <a:pt x="401" y="72"/>
                  </a:cubicBezTo>
                  <a:cubicBezTo>
                    <a:pt x="356" y="35"/>
                    <a:pt x="303" y="19"/>
                    <a:pt x="245" y="22"/>
                  </a:cubicBezTo>
                  <a:cubicBezTo>
                    <a:pt x="180" y="25"/>
                    <a:pt x="125" y="52"/>
                    <a:pt x="82" y="101"/>
                  </a:cubicBezTo>
                  <a:cubicBezTo>
                    <a:pt x="39" y="150"/>
                    <a:pt x="21" y="208"/>
                    <a:pt x="25" y="273"/>
                  </a:cubicBezTo>
                  <a:cubicBezTo>
                    <a:pt x="18" y="273"/>
                    <a:pt x="11" y="273"/>
                    <a:pt x="4" y="273"/>
                  </a:cubicBezTo>
                  <a:cubicBezTo>
                    <a:pt x="4" y="272"/>
                    <a:pt x="3" y="271"/>
                    <a:pt x="3" y="270"/>
                  </a:cubicBezTo>
                  <a:cubicBezTo>
                    <a:pt x="0" y="208"/>
                    <a:pt x="17" y="151"/>
                    <a:pt x="55" y="101"/>
                  </a:cubicBezTo>
                  <a:cubicBezTo>
                    <a:pt x="74" y="75"/>
                    <a:pt x="97" y="54"/>
                    <a:pt x="124" y="38"/>
                  </a:cubicBezTo>
                  <a:cubicBezTo>
                    <a:pt x="153" y="20"/>
                    <a:pt x="185" y="8"/>
                    <a:pt x="219" y="3"/>
                  </a:cubicBezTo>
                  <a:cubicBezTo>
                    <a:pt x="228" y="2"/>
                    <a:pt x="236" y="2"/>
                    <a:pt x="245" y="1"/>
                  </a:cubicBezTo>
                  <a:cubicBezTo>
                    <a:pt x="245" y="1"/>
                    <a:pt x="246" y="0"/>
                    <a:pt x="247" y="0"/>
                  </a:cubicBezTo>
                  <a:cubicBezTo>
                    <a:pt x="254" y="0"/>
                    <a:pt x="261" y="0"/>
                    <a:pt x="26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2" name="Freeform 7"/>
            <p:cNvSpPr/>
            <p:nvPr/>
          </p:nvSpPr>
          <p:spPr bwMode="auto">
            <a:xfrm>
              <a:off x="1122680" y="1431925"/>
              <a:ext cx="182562" cy="173038"/>
            </a:xfrm>
            <a:custGeom>
              <a:avLst/>
              <a:gdLst>
                <a:gd name="T0" fmla="*/ 18 w 97"/>
                <a:gd name="T1" fmla="*/ 92 h 92"/>
                <a:gd name="T2" fmla="*/ 25 w 97"/>
                <a:gd name="T3" fmla="*/ 70 h 92"/>
                <a:gd name="T4" fmla="*/ 29 w 97"/>
                <a:gd name="T5" fmla="*/ 59 h 92"/>
                <a:gd name="T6" fmla="*/ 28 w 97"/>
                <a:gd name="T7" fmla="*/ 56 h 92"/>
                <a:gd name="T8" fmla="*/ 2 w 97"/>
                <a:gd name="T9" fmla="*/ 37 h 92"/>
                <a:gd name="T10" fmla="*/ 0 w 97"/>
                <a:gd name="T11" fmla="*/ 35 h 92"/>
                <a:gd name="T12" fmla="*/ 2 w 97"/>
                <a:gd name="T13" fmla="*/ 35 h 92"/>
                <a:gd name="T14" fmla="*/ 34 w 97"/>
                <a:gd name="T15" fmla="*/ 35 h 92"/>
                <a:gd name="T16" fmla="*/ 37 w 97"/>
                <a:gd name="T17" fmla="*/ 33 h 92"/>
                <a:gd name="T18" fmla="*/ 47 w 97"/>
                <a:gd name="T19" fmla="*/ 2 h 92"/>
                <a:gd name="T20" fmla="*/ 48 w 97"/>
                <a:gd name="T21" fmla="*/ 0 h 92"/>
                <a:gd name="T22" fmla="*/ 52 w 97"/>
                <a:gd name="T23" fmla="*/ 11 h 92"/>
                <a:gd name="T24" fmla="*/ 59 w 97"/>
                <a:gd name="T25" fmla="*/ 33 h 92"/>
                <a:gd name="T26" fmla="*/ 62 w 97"/>
                <a:gd name="T27" fmla="*/ 35 h 92"/>
                <a:gd name="T28" fmla="*/ 94 w 97"/>
                <a:gd name="T29" fmla="*/ 35 h 92"/>
                <a:gd name="T30" fmla="*/ 97 w 97"/>
                <a:gd name="T31" fmla="*/ 35 h 92"/>
                <a:gd name="T32" fmla="*/ 95 w 97"/>
                <a:gd name="T33" fmla="*/ 37 h 92"/>
                <a:gd name="T34" fmla="*/ 68 w 97"/>
                <a:gd name="T35" fmla="*/ 56 h 92"/>
                <a:gd name="T36" fmla="*/ 67 w 97"/>
                <a:gd name="T37" fmla="*/ 59 h 92"/>
                <a:gd name="T38" fmla="*/ 77 w 97"/>
                <a:gd name="T39" fmla="*/ 90 h 92"/>
                <a:gd name="T40" fmla="*/ 78 w 97"/>
                <a:gd name="T41" fmla="*/ 92 h 92"/>
                <a:gd name="T42" fmla="*/ 76 w 97"/>
                <a:gd name="T43" fmla="*/ 91 h 92"/>
                <a:gd name="T44" fmla="*/ 50 w 97"/>
                <a:gd name="T45" fmla="*/ 72 h 92"/>
                <a:gd name="T46" fmla="*/ 47 w 97"/>
                <a:gd name="T47" fmla="*/ 72 h 92"/>
                <a:gd name="T48" fmla="*/ 21 w 97"/>
                <a:gd name="T49" fmla="*/ 91 h 92"/>
                <a:gd name="T50" fmla="*/ 18 w 97"/>
                <a:gd name="T51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7" h="92">
                  <a:moveTo>
                    <a:pt x="18" y="92"/>
                  </a:moveTo>
                  <a:cubicBezTo>
                    <a:pt x="21" y="85"/>
                    <a:pt x="23" y="77"/>
                    <a:pt x="25" y="70"/>
                  </a:cubicBezTo>
                  <a:cubicBezTo>
                    <a:pt x="26" y="66"/>
                    <a:pt x="28" y="62"/>
                    <a:pt x="29" y="59"/>
                  </a:cubicBezTo>
                  <a:cubicBezTo>
                    <a:pt x="29" y="57"/>
                    <a:pt x="29" y="57"/>
                    <a:pt x="28" y="56"/>
                  </a:cubicBezTo>
                  <a:cubicBezTo>
                    <a:pt x="19" y="50"/>
                    <a:pt x="11" y="43"/>
                    <a:pt x="2" y="37"/>
                  </a:cubicBezTo>
                  <a:cubicBezTo>
                    <a:pt x="1" y="37"/>
                    <a:pt x="1" y="36"/>
                    <a:pt x="0" y="35"/>
                  </a:cubicBezTo>
                  <a:cubicBezTo>
                    <a:pt x="1" y="35"/>
                    <a:pt x="1" y="35"/>
                    <a:pt x="2" y="35"/>
                  </a:cubicBezTo>
                  <a:cubicBezTo>
                    <a:pt x="13" y="35"/>
                    <a:pt x="24" y="35"/>
                    <a:pt x="34" y="35"/>
                  </a:cubicBezTo>
                  <a:cubicBezTo>
                    <a:pt x="36" y="35"/>
                    <a:pt x="37" y="35"/>
                    <a:pt x="37" y="33"/>
                  </a:cubicBezTo>
                  <a:cubicBezTo>
                    <a:pt x="41" y="23"/>
                    <a:pt x="44" y="13"/>
                    <a:pt x="47" y="2"/>
                  </a:cubicBezTo>
                  <a:cubicBezTo>
                    <a:pt x="47" y="2"/>
                    <a:pt x="48" y="1"/>
                    <a:pt x="48" y="0"/>
                  </a:cubicBezTo>
                  <a:cubicBezTo>
                    <a:pt x="49" y="4"/>
                    <a:pt x="51" y="8"/>
                    <a:pt x="52" y="11"/>
                  </a:cubicBezTo>
                  <a:cubicBezTo>
                    <a:pt x="54" y="19"/>
                    <a:pt x="57" y="26"/>
                    <a:pt x="59" y="33"/>
                  </a:cubicBezTo>
                  <a:cubicBezTo>
                    <a:pt x="59" y="35"/>
                    <a:pt x="60" y="35"/>
                    <a:pt x="62" y="35"/>
                  </a:cubicBezTo>
                  <a:cubicBezTo>
                    <a:pt x="72" y="35"/>
                    <a:pt x="83" y="35"/>
                    <a:pt x="94" y="35"/>
                  </a:cubicBezTo>
                  <a:cubicBezTo>
                    <a:pt x="95" y="35"/>
                    <a:pt x="95" y="35"/>
                    <a:pt x="97" y="35"/>
                  </a:cubicBezTo>
                  <a:cubicBezTo>
                    <a:pt x="96" y="36"/>
                    <a:pt x="95" y="36"/>
                    <a:pt x="95" y="37"/>
                  </a:cubicBezTo>
                  <a:cubicBezTo>
                    <a:pt x="86" y="43"/>
                    <a:pt x="77" y="50"/>
                    <a:pt x="68" y="56"/>
                  </a:cubicBezTo>
                  <a:cubicBezTo>
                    <a:pt x="67" y="57"/>
                    <a:pt x="67" y="57"/>
                    <a:pt x="67" y="59"/>
                  </a:cubicBezTo>
                  <a:cubicBezTo>
                    <a:pt x="71" y="69"/>
                    <a:pt x="74" y="79"/>
                    <a:pt x="77" y="90"/>
                  </a:cubicBezTo>
                  <a:cubicBezTo>
                    <a:pt x="77" y="90"/>
                    <a:pt x="78" y="91"/>
                    <a:pt x="78" y="92"/>
                  </a:cubicBezTo>
                  <a:cubicBezTo>
                    <a:pt x="77" y="92"/>
                    <a:pt x="77" y="91"/>
                    <a:pt x="76" y="91"/>
                  </a:cubicBezTo>
                  <a:cubicBezTo>
                    <a:pt x="67" y="85"/>
                    <a:pt x="58" y="78"/>
                    <a:pt x="50" y="72"/>
                  </a:cubicBezTo>
                  <a:cubicBezTo>
                    <a:pt x="48" y="71"/>
                    <a:pt x="48" y="71"/>
                    <a:pt x="47" y="72"/>
                  </a:cubicBezTo>
                  <a:cubicBezTo>
                    <a:pt x="38" y="78"/>
                    <a:pt x="29" y="84"/>
                    <a:pt x="21" y="91"/>
                  </a:cubicBezTo>
                  <a:cubicBezTo>
                    <a:pt x="20" y="91"/>
                    <a:pt x="19" y="92"/>
                    <a:pt x="18" y="9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3" name="Freeform 8"/>
            <p:cNvSpPr/>
            <p:nvPr/>
          </p:nvSpPr>
          <p:spPr bwMode="auto">
            <a:xfrm>
              <a:off x="844868" y="1260475"/>
              <a:ext cx="736600" cy="11113"/>
            </a:xfrm>
            <a:custGeom>
              <a:avLst/>
              <a:gdLst>
                <a:gd name="T0" fmla="*/ 394 w 394"/>
                <a:gd name="T1" fmla="*/ 0 h 6"/>
                <a:gd name="T2" fmla="*/ 394 w 394"/>
                <a:gd name="T3" fmla="*/ 6 h 6"/>
                <a:gd name="T4" fmla="*/ 0 w 394"/>
                <a:gd name="T5" fmla="*/ 6 h 6"/>
                <a:gd name="T6" fmla="*/ 0 w 394"/>
                <a:gd name="T7" fmla="*/ 0 h 6"/>
                <a:gd name="T8" fmla="*/ 394 w 394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4" h="6">
                  <a:moveTo>
                    <a:pt x="394" y="0"/>
                  </a:moveTo>
                  <a:cubicBezTo>
                    <a:pt x="394" y="2"/>
                    <a:pt x="394" y="4"/>
                    <a:pt x="394" y="6"/>
                  </a:cubicBezTo>
                  <a:cubicBezTo>
                    <a:pt x="263" y="6"/>
                    <a:pt x="132" y="6"/>
                    <a:pt x="0" y="6"/>
                  </a:cubicBezTo>
                  <a:cubicBezTo>
                    <a:pt x="0" y="4"/>
                    <a:pt x="0" y="2"/>
                    <a:pt x="0" y="0"/>
                  </a:cubicBezTo>
                  <a:cubicBezTo>
                    <a:pt x="132" y="0"/>
                    <a:pt x="263" y="0"/>
                    <a:pt x="39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4" name="Freeform 9"/>
            <p:cNvSpPr/>
            <p:nvPr/>
          </p:nvSpPr>
          <p:spPr bwMode="auto">
            <a:xfrm>
              <a:off x="1308418" y="1411288"/>
              <a:ext cx="111125" cy="109538"/>
            </a:xfrm>
            <a:custGeom>
              <a:avLst/>
              <a:gdLst>
                <a:gd name="T0" fmla="*/ 0 w 59"/>
                <a:gd name="T1" fmla="*/ 22 h 58"/>
                <a:gd name="T2" fmla="*/ 20 w 59"/>
                <a:gd name="T3" fmla="*/ 22 h 58"/>
                <a:gd name="T4" fmla="*/ 23 w 59"/>
                <a:gd name="T5" fmla="*/ 20 h 58"/>
                <a:gd name="T6" fmla="*/ 29 w 59"/>
                <a:gd name="T7" fmla="*/ 0 h 58"/>
                <a:gd name="T8" fmla="*/ 30 w 59"/>
                <a:gd name="T9" fmla="*/ 3 h 58"/>
                <a:gd name="T10" fmla="*/ 36 w 59"/>
                <a:gd name="T11" fmla="*/ 20 h 58"/>
                <a:gd name="T12" fmla="*/ 39 w 59"/>
                <a:gd name="T13" fmla="*/ 22 h 58"/>
                <a:gd name="T14" fmla="*/ 57 w 59"/>
                <a:gd name="T15" fmla="*/ 22 h 58"/>
                <a:gd name="T16" fmla="*/ 59 w 59"/>
                <a:gd name="T17" fmla="*/ 22 h 58"/>
                <a:gd name="T18" fmla="*/ 59 w 59"/>
                <a:gd name="T19" fmla="*/ 22 h 58"/>
                <a:gd name="T20" fmla="*/ 58 w 59"/>
                <a:gd name="T21" fmla="*/ 24 h 58"/>
                <a:gd name="T22" fmla="*/ 43 w 59"/>
                <a:gd name="T23" fmla="*/ 34 h 58"/>
                <a:gd name="T24" fmla="*/ 42 w 59"/>
                <a:gd name="T25" fmla="*/ 38 h 58"/>
                <a:gd name="T26" fmla="*/ 48 w 59"/>
                <a:gd name="T27" fmla="*/ 56 h 58"/>
                <a:gd name="T28" fmla="*/ 48 w 59"/>
                <a:gd name="T29" fmla="*/ 57 h 58"/>
                <a:gd name="T30" fmla="*/ 30 w 59"/>
                <a:gd name="T31" fmla="*/ 44 h 58"/>
                <a:gd name="T32" fmla="*/ 11 w 59"/>
                <a:gd name="T33" fmla="*/ 58 h 58"/>
                <a:gd name="T34" fmla="*/ 18 w 59"/>
                <a:gd name="T35" fmla="*/ 36 h 58"/>
                <a:gd name="T36" fmla="*/ 0 w 59"/>
                <a:gd name="T37" fmla="*/ 23 h 58"/>
                <a:gd name="T38" fmla="*/ 0 w 59"/>
                <a:gd name="T39" fmla="*/ 22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9" h="58">
                  <a:moveTo>
                    <a:pt x="0" y="22"/>
                  </a:moveTo>
                  <a:cubicBezTo>
                    <a:pt x="7" y="22"/>
                    <a:pt x="13" y="22"/>
                    <a:pt x="20" y="22"/>
                  </a:cubicBezTo>
                  <a:cubicBezTo>
                    <a:pt x="22" y="22"/>
                    <a:pt x="23" y="22"/>
                    <a:pt x="23" y="20"/>
                  </a:cubicBezTo>
                  <a:cubicBezTo>
                    <a:pt x="25" y="13"/>
                    <a:pt x="27" y="7"/>
                    <a:pt x="29" y="0"/>
                  </a:cubicBezTo>
                  <a:cubicBezTo>
                    <a:pt x="30" y="1"/>
                    <a:pt x="30" y="2"/>
                    <a:pt x="30" y="3"/>
                  </a:cubicBezTo>
                  <a:cubicBezTo>
                    <a:pt x="32" y="8"/>
                    <a:pt x="34" y="14"/>
                    <a:pt x="36" y="20"/>
                  </a:cubicBezTo>
                  <a:cubicBezTo>
                    <a:pt x="36" y="22"/>
                    <a:pt x="37" y="22"/>
                    <a:pt x="39" y="22"/>
                  </a:cubicBezTo>
                  <a:cubicBezTo>
                    <a:pt x="45" y="22"/>
                    <a:pt x="51" y="22"/>
                    <a:pt x="57" y="22"/>
                  </a:cubicBezTo>
                  <a:cubicBezTo>
                    <a:pt x="58" y="22"/>
                    <a:pt x="58" y="22"/>
                    <a:pt x="59" y="22"/>
                  </a:cubicBezTo>
                  <a:cubicBezTo>
                    <a:pt x="59" y="22"/>
                    <a:pt x="59" y="22"/>
                    <a:pt x="59" y="22"/>
                  </a:cubicBezTo>
                  <a:cubicBezTo>
                    <a:pt x="59" y="23"/>
                    <a:pt x="58" y="23"/>
                    <a:pt x="58" y="24"/>
                  </a:cubicBezTo>
                  <a:cubicBezTo>
                    <a:pt x="53" y="27"/>
                    <a:pt x="48" y="31"/>
                    <a:pt x="43" y="34"/>
                  </a:cubicBezTo>
                  <a:cubicBezTo>
                    <a:pt x="41" y="35"/>
                    <a:pt x="41" y="36"/>
                    <a:pt x="42" y="38"/>
                  </a:cubicBezTo>
                  <a:cubicBezTo>
                    <a:pt x="44" y="44"/>
                    <a:pt x="46" y="50"/>
                    <a:pt x="48" y="56"/>
                  </a:cubicBezTo>
                  <a:cubicBezTo>
                    <a:pt x="48" y="56"/>
                    <a:pt x="48" y="56"/>
                    <a:pt x="48" y="57"/>
                  </a:cubicBezTo>
                  <a:cubicBezTo>
                    <a:pt x="42" y="53"/>
                    <a:pt x="36" y="48"/>
                    <a:pt x="30" y="44"/>
                  </a:cubicBezTo>
                  <a:cubicBezTo>
                    <a:pt x="23" y="48"/>
                    <a:pt x="17" y="53"/>
                    <a:pt x="11" y="58"/>
                  </a:cubicBezTo>
                  <a:cubicBezTo>
                    <a:pt x="13" y="50"/>
                    <a:pt x="16" y="43"/>
                    <a:pt x="18" y="36"/>
                  </a:cubicBezTo>
                  <a:cubicBezTo>
                    <a:pt x="12" y="31"/>
                    <a:pt x="6" y="27"/>
                    <a:pt x="0" y="23"/>
                  </a:cubicBezTo>
                  <a:cubicBezTo>
                    <a:pt x="0" y="22"/>
                    <a:pt x="0" y="22"/>
                    <a:pt x="0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5" name="Freeform 10"/>
            <p:cNvSpPr/>
            <p:nvPr/>
          </p:nvSpPr>
          <p:spPr bwMode="auto">
            <a:xfrm>
              <a:off x="1013143" y="1416050"/>
              <a:ext cx="109537" cy="106363"/>
            </a:xfrm>
            <a:custGeom>
              <a:avLst/>
              <a:gdLst>
                <a:gd name="T0" fmla="*/ 11 w 59"/>
                <a:gd name="T1" fmla="*/ 57 h 57"/>
                <a:gd name="T2" fmla="*/ 17 w 59"/>
                <a:gd name="T3" fmla="*/ 38 h 57"/>
                <a:gd name="T4" fmla="*/ 18 w 59"/>
                <a:gd name="T5" fmla="*/ 37 h 57"/>
                <a:gd name="T6" fmla="*/ 17 w 59"/>
                <a:gd name="T7" fmla="*/ 34 h 57"/>
                <a:gd name="T8" fmla="*/ 0 w 59"/>
                <a:gd name="T9" fmla="*/ 22 h 57"/>
                <a:gd name="T10" fmla="*/ 2 w 59"/>
                <a:gd name="T11" fmla="*/ 22 h 57"/>
                <a:gd name="T12" fmla="*/ 21 w 59"/>
                <a:gd name="T13" fmla="*/ 22 h 57"/>
                <a:gd name="T14" fmla="*/ 23 w 59"/>
                <a:gd name="T15" fmla="*/ 20 h 57"/>
                <a:gd name="T16" fmla="*/ 30 w 59"/>
                <a:gd name="T17" fmla="*/ 0 h 57"/>
                <a:gd name="T18" fmla="*/ 30 w 59"/>
                <a:gd name="T19" fmla="*/ 2 h 57"/>
                <a:gd name="T20" fmla="*/ 36 w 59"/>
                <a:gd name="T21" fmla="*/ 20 h 57"/>
                <a:gd name="T22" fmla="*/ 39 w 59"/>
                <a:gd name="T23" fmla="*/ 22 h 57"/>
                <a:gd name="T24" fmla="*/ 57 w 59"/>
                <a:gd name="T25" fmla="*/ 22 h 57"/>
                <a:gd name="T26" fmla="*/ 59 w 59"/>
                <a:gd name="T27" fmla="*/ 22 h 57"/>
                <a:gd name="T28" fmla="*/ 58 w 59"/>
                <a:gd name="T29" fmla="*/ 23 h 57"/>
                <a:gd name="T30" fmla="*/ 42 w 59"/>
                <a:gd name="T31" fmla="*/ 34 h 57"/>
                <a:gd name="T32" fmla="*/ 42 w 59"/>
                <a:gd name="T33" fmla="*/ 37 h 57"/>
                <a:gd name="T34" fmla="*/ 47 w 59"/>
                <a:gd name="T35" fmla="*/ 55 h 57"/>
                <a:gd name="T36" fmla="*/ 48 w 59"/>
                <a:gd name="T37" fmla="*/ 57 h 57"/>
                <a:gd name="T38" fmla="*/ 30 w 59"/>
                <a:gd name="T39" fmla="*/ 44 h 57"/>
                <a:gd name="T40" fmla="*/ 11 w 59"/>
                <a:gd name="T41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9" h="57">
                  <a:moveTo>
                    <a:pt x="11" y="57"/>
                  </a:moveTo>
                  <a:cubicBezTo>
                    <a:pt x="13" y="51"/>
                    <a:pt x="15" y="44"/>
                    <a:pt x="17" y="38"/>
                  </a:cubicBezTo>
                  <a:cubicBezTo>
                    <a:pt x="17" y="38"/>
                    <a:pt x="17" y="37"/>
                    <a:pt x="18" y="37"/>
                  </a:cubicBezTo>
                  <a:cubicBezTo>
                    <a:pt x="18" y="36"/>
                    <a:pt x="18" y="35"/>
                    <a:pt x="17" y="34"/>
                  </a:cubicBezTo>
                  <a:cubicBezTo>
                    <a:pt x="11" y="30"/>
                    <a:pt x="6" y="26"/>
                    <a:pt x="0" y="22"/>
                  </a:cubicBezTo>
                  <a:cubicBezTo>
                    <a:pt x="1" y="22"/>
                    <a:pt x="2" y="22"/>
                    <a:pt x="2" y="22"/>
                  </a:cubicBezTo>
                  <a:cubicBezTo>
                    <a:pt x="8" y="22"/>
                    <a:pt x="14" y="22"/>
                    <a:pt x="21" y="22"/>
                  </a:cubicBezTo>
                  <a:cubicBezTo>
                    <a:pt x="22" y="22"/>
                    <a:pt x="23" y="21"/>
                    <a:pt x="23" y="20"/>
                  </a:cubicBezTo>
                  <a:cubicBezTo>
                    <a:pt x="25" y="13"/>
                    <a:pt x="27" y="7"/>
                    <a:pt x="30" y="0"/>
                  </a:cubicBezTo>
                  <a:cubicBezTo>
                    <a:pt x="30" y="1"/>
                    <a:pt x="30" y="2"/>
                    <a:pt x="30" y="2"/>
                  </a:cubicBezTo>
                  <a:cubicBezTo>
                    <a:pt x="32" y="8"/>
                    <a:pt x="34" y="14"/>
                    <a:pt x="36" y="20"/>
                  </a:cubicBezTo>
                  <a:cubicBezTo>
                    <a:pt x="37" y="21"/>
                    <a:pt x="37" y="22"/>
                    <a:pt x="39" y="22"/>
                  </a:cubicBezTo>
                  <a:cubicBezTo>
                    <a:pt x="45" y="22"/>
                    <a:pt x="51" y="22"/>
                    <a:pt x="57" y="22"/>
                  </a:cubicBezTo>
                  <a:cubicBezTo>
                    <a:pt x="58" y="22"/>
                    <a:pt x="58" y="22"/>
                    <a:pt x="59" y="22"/>
                  </a:cubicBezTo>
                  <a:cubicBezTo>
                    <a:pt x="59" y="23"/>
                    <a:pt x="58" y="23"/>
                    <a:pt x="58" y="23"/>
                  </a:cubicBezTo>
                  <a:cubicBezTo>
                    <a:pt x="53" y="27"/>
                    <a:pt x="48" y="31"/>
                    <a:pt x="42" y="34"/>
                  </a:cubicBezTo>
                  <a:cubicBezTo>
                    <a:pt x="41" y="35"/>
                    <a:pt x="41" y="36"/>
                    <a:pt x="42" y="37"/>
                  </a:cubicBezTo>
                  <a:cubicBezTo>
                    <a:pt x="44" y="43"/>
                    <a:pt x="46" y="49"/>
                    <a:pt x="47" y="55"/>
                  </a:cubicBezTo>
                  <a:cubicBezTo>
                    <a:pt x="48" y="55"/>
                    <a:pt x="48" y="56"/>
                    <a:pt x="48" y="57"/>
                  </a:cubicBezTo>
                  <a:cubicBezTo>
                    <a:pt x="42" y="52"/>
                    <a:pt x="36" y="48"/>
                    <a:pt x="30" y="44"/>
                  </a:cubicBezTo>
                  <a:cubicBezTo>
                    <a:pt x="24" y="48"/>
                    <a:pt x="18" y="52"/>
                    <a:pt x="11" y="5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6" name="Freeform 11"/>
            <p:cNvSpPr/>
            <p:nvPr/>
          </p:nvSpPr>
          <p:spPr bwMode="auto">
            <a:xfrm>
              <a:off x="1519555" y="1435100"/>
              <a:ext cx="101600" cy="49213"/>
            </a:xfrm>
            <a:custGeom>
              <a:avLst/>
              <a:gdLst>
                <a:gd name="T0" fmla="*/ 0 w 54"/>
                <a:gd name="T1" fmla="*/ 13 h 27"/>
                <a:gd name="T2" fmla="*/ 54 w 54"/>
                <a:gd name="T3" fmla="*/ 13 h 27"/>
                <a:gd name="T4" fmla="*/ 53 w 54"/>
                <a:gd name="T5" fmla="*/ 13 h 27"/>
                <a:gd name="T6" fmla="*/ 28 w 54"/>
                <a:gd name="T7" fmla="*/ 26 h 27"/>
                <a:gd name="T8" fmla="*/ 8 w 54"/>
                <a:gd name="T9" fmla="*/ 20 h 27"/>
                <a:gd name="T10" fmla="*/ 0 w 54"/>
                <a:gd name="T11" fmla="*/ 1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4" h="27">
                  <a:moveTo>
                    <a:pt x="0" y="13"/>
                  </a:moveTo>
                  <a:cubicBezTo>
                    <a:pt x="19" y="2"/>
                    <a:pt x="37" y="0"/>
                    <a:pt x="54" y="13"/>
                  </a:cubicBezTo>
                  <a:cubicBezTo>
                    <a:pt x="54" y="13"/>
                    <a:pt x="54" y="13"/>
                    <a:pt x="53" y="13"/>
                  </a:cubicBezTo>
                  <a:cubicBezTo>
                    <a:pt x="46" y="20"/>
                    <a:pt x="38" y="25"/>
                    <a:pt x="28" y="26"/>
                  </a:cubicBezTo>
                  <a:cubicBezTo>
                    <a:pt x="20" y="27"/>
                    <a:pt x="14" y="25"/>
                    <a:pt x="8" y="20"/>
                  </a:cubicBezTo>
                  <a:cubicBezTo>
                    <a:pt x="5" y="18"/>
                    <a:pt x="3" y="16"/>
                    <a:pt x="0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7" name="Freeform 12"/>
            <p:cNvSpPr/>
            <p:nvPr/>
          </p:nvSpPr>
          <p:spPr bwMode="auto">
            <a:xfrm>
              <a:off x="889318" y="1462088"/>
              <a:ext cx="96837" cy="53975"/>
            </a:xfrm>
            <a:custGeom>
              <a:avLst/>
              <a:gdLst>
                <a:gd name="T0" fmla="*/ 52 w 52"/>
                <a:gd name="T1" fmla="*/ 8 h 29"/>
                <a:gd name="T2" fmla="*/ 28 w 52"/>
                <a:gd name="T3" fmla="*/ 28 h 29"/>
                <a:gd name="T4" fmla="*/ 0 w 52"/>
                <a:gd name="T5" fmla="*/ 22 h 29"/>
                <a:gd name="T6" fmla="*/ 52 w 52"/>
                <a:gd name="T7" fmla="*/ 8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" h="29">
                  <a:moveTo>
                    <a:pt x="52" y="8"/>
                  </a:moveTo>
                  <a:cubicBezTo>
                    <a:pt x="47" y="19"/>
                    <a:pt x="40" y="26"/>
                    <a:pt x="28" y="28"/>
                  </a:cubicBezTo>
                  <a:cubicBezTo>
                    <a:pt x="18" y="29"/>
                    <a:pt x="9" y="26"/>
                    <a:pt x="0" y="22"/>
                  </a:cubicBezTo>
                  <a:cubicBezTo>
                    <a:pt x="7" y="8"/>
                    <a:pt x="35" y="0"/>
                    <a:pt x="52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8" name="Freeform 13"/>
            <p:cNvSpPr/>
            <p:nvPr/>
          </p:nvSpPr>
          <p:spPr bwMode="auto">
            <a:xfrm>
              <a:off x="660718" y="1222375"/>
              <a:ext cx="69850" cy="73025"/>
            </a:xfrm>
            <a:custGeom>
              <a:avLst/>
              <a:gdLst>
                <a:gd name="T0" fmla="*/ 0 w 37"/>
                <a:gd name="T1" fmla="*/ 0 h 39"/>
                <a:gd name="T2" fmla="*/ 37 w 37"/>
                <a:gd name="T3" fmla="*/ 38 h 39"/>
                <a:gd name="T4" fmla="*/ 23 w 37"/>
                <a:gd name="T5" fmla="*/ 37 h 39"/>
                <a:gd name="T6" fmla="*/ 5 w 37"/>
                <a:gd name="T7" fmla="*/ 21 h 39"/>
                <a:gd name="T8" fmla="*/ 0 w 37"/>
                <a:gd name="T9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39">
                  <a:moveTo>
                    <a:pt x="0" y="0"/>
                  </a:moveTo>
                  <a:cubicBezTo>
                    <a:pt x="22" y="4"/>
                    <a:pt x="32" y="17"/>
                    <a:pt x="37" y="38"/>
                  </a:cubicBezTo>
                  <a:cubicBezTo>
                    <a:pt x="32" y="39"/>
                    <a:pt x="27" y="38"/>
                    <a:pt x="23" y="37"/>
                  </a:cubicBezTo>
                  <a:cubicBezTo>
                    <a:pt x="14" y="35"/>
                    <a:pt x="8" y="29"/>
                    <a:pt x="5" y="21"/>
                  </a:cubicBezTo>
                  <a:cubicBezTo>
                    <a:pt x="1" y="15"/>
                    <a:pt x="0" y="8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9" name="Freeform 14"/>
            <p:cNvSpPr/>
            <p:nvPr/>
          </p:nvSpPr>
          <p:spPr bwMode="auto">
            <a:xfrm>
              <a:off x="806768" y="1436688"/>
              <a:ext cx="100012" cy="47625"/>
            </a:xfrm>
            <a:custGeom>
              <a:avLst/>
              <a:gdLst>
                <a:gd name="T0" fmla="*/ 53 w 53"/>
                <a:gd name="T1" fmla="*/ 12 h 26"/>
                <a:gd name="T2" fmla="*/ 38 w 53"/>
                <a:gd name="T3" fmla="*/ 23 h 26"/>
                <a:gd name="T4" fmla="*/ 21 w 53"/>
                <a:gd name="T5" fmla="*/ 24 h 26"/>
                <a:gd name="T6" fmla="*/ 0 w 53"/>
                <a:gd name="T7" fmla="*/ 12 h 26"/>
                <a:gd name="T8" fmla="*/ 53 w 53"/>
                <a:gd name="T9" fmla="*/ 1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26">
                  <a:moveTo>
                    <a:pt x="53" y="12"/>
                  </a:moveTo>
                  <a:cubicBezTo>
                    <a:pt x="49" y="17"/>
                    <a:pt x="44" y="21"/>
                    <a:pt x="38" y="23"/>
                  </a:cubicBezTo>
                  <a:cubicBezTo>
                    <a:pt x="33" y="26"/>
                    <a:pt x="27" y="26"/>
                    <a:pt x="21" y="24"/>
                  </a:cubicBezTo>
                  <a:cubicBezTo>
                    <a:pt x="13" y="22"/>
                    <a:pt x="6" y="18"/>
                    <a:pt x="0" y="12"/>
                  </a:cubicBezTo>
                  <a:cubicBezTo>
                    <a:pt x="13" y="0"/>
                    <a:pt x="36" y="0"/>
                    <a:pt x="53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0" name="Freeform 15"/>
            <p:cNvSpPr/>
            <p:nvPr/>
          </p:nvSpPr>
          <p:spPr bwMode="auto">
            <a:xfrm>
              <a:off x="1441768" y="1470025"/>
              <a:ext cx="95250" cy="46038"/>
            </a:xfrm>
            <a:custGeom>
              <a:avLst/>
              <a:gdLst>
                <a:gd name="T0" fmla="*/ 0 w 51"/>
                <a:gd name="T1" fmla="*/ 4 h 25"/>
                <a:gd name="T2" fmla="*/ 29 w 51"/>
                <a:gd name="T3" fmla="*/ 2 h 25"/>
                <a:gd name="T4" fmla="*/ 51 w 51"/>
                <a:gd name="T5" fmla="*/ 17 h 25"/>
                <a:gd name="T6" fmla="*/ 38 w 51"/>
                <a:gd name="T7" fmla="*/ 23 h 25"/>
                <a:gd name="T8" fmla="*/ 16 w 51"/>
                <a:gd name="T9" fmla="*/ 22 h 25"/>
                <a:gd name="T10" fmla="*/ 0 w 51"/>
                <a:gd name="T11" fmla="*/ 4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1" h="25">
                  <a:moveTo>
                    <a:pt x="0" y="4"/>
                  </a:moveTo>
                  <a:cubicBezTo>
                    <a:pt x="9" y="1"/>
                    <a:pt x="19" y="0"/>
                    <a:pt x="29" y="2"/>
                  </a:cubicBezTo>
                  <a:cubicBezTo>
                    <a:pt x="38" y="4"/>
                    <a:pt x="45" y="10"/>
                    <a:pt x="51" y="17"/>
                  </a:cubicBezTo>
                  <a:cubicBezTo>
                    <a:pt x="47" y="20"/>
                    <a:pt x="43" y="22"/>
                    <a:pt x="38" y="23"/>
                  </a:cubicBezTo>
                  <a:cubicBezTo>
                    <a:pt x="31" y="24"/>
                    <a:pt x="23" y="25"/>
                    <a:pt x="16" y="22"/>
                  </a:cubicBezTo>
                  <a:cubicBezTo>
                    <a:pt x="8" y="18"/>
                    <a:pt x="3" y="12"/>
                    <a:pt x="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1" name="Freeform 16"/>
            <p:cNvSpPr/>
            <p:nvPr/>
          </p:nvSpPr>
          <p:spPr bwMode="auto">
            <a:xfrm>
              <a:off x="1698943" y="1222375"/>
              <a:ext cx="68262" cy="73025"/>
            </a:xfrm>
            <a:custGeom>
              <a:avLst/>
              <a:gdLst>
                <a:gd name="T0" fmla="*/ 0 w 37"/>
                <a:gd name="T1" fmla="*/ 38 h 39"/>
                <a:gd name="T2" fmla="*/ 37 w 37"/>
                <a:gd name="T3" fmla="*/ 0 h 39"/>
                <a:gd name="T4" fmla="*/ 36 w 37"/>
                <a:gd name="T5" fmla="*/ 7 h 39"/>
                <a:gd name="T6" fmla="*/ 29 w 37"/>
                <a:gd name="T7" fmla="*/ 26 h 39"/>
                <a:gd name="T8" fmla="*/ 0 w 37"/>
                <a:gd name="T9" fmla="*/ 38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39">
                  <a:moveTo>
                    <a:pt x="0" y="38"/>
                  </a:moveTo>
                  <a:cubicBezTo>
                    <a:pt x="5" y="17"/>
                    <a:pt x="15" y="4"/>
                    <a:pt x="37" y="0"/>
                  </a:cubicBezTo>
                  <a:cubicBezTo>
                    <a:pt x="37" y="3"/>
                    <a:pt x="37" y="5"/>
                    <a:pt x="36" y="7"/>
                  </a:cubicBezTo>
                  <a:cubicBezTo>
                    <a:pt x="36" y="14"/>
                    <a:pt x="33" y="21"/>
                    <a:pt x="29" y="26"/>
                  </a:cubicBezTo>
                  <a:cubicBezTo>
                    <a:pt x="22" y="36"/>
                    <a:pt x="12" y="39"/>
                    <a:pt x="0" y="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2" name="Freeform 17"/>
            <p:cNvSpPr/>
            <p:nvPr/>
          </p:nvSpPr>
          <p:spPr bwMode="auto">
            <a:xfrm>
              <a:off x="1654493" y="1306513"/>
              <a:ext cx="84137" cy="63500"/>
            </a:xfrm>
            <a:custGeom>
              <a:avLst/>
              <a:gdLst>
                <a:gd name="T0" fmla="*/ 45 w 45"/>
                <a:gd name="T1" fmla="*/ 3 h 34"/>
                <a:gd name="T2" fmla="*/ 40 w 45"/>
                <a:gd name="T3" fmla="*/ 15 h 34"/>
                <a:gd name="T4" fmla="*/ 21 w 45"/>
                <a:gd name="T5" fmla="*/ 32 h 34"/>
                <a:gd name="T6" fmla="*/ 0 w 45"/>
                <a:gd name="T7" fmla="*/ 30 h 34"/>
                <a:gd name="T8" fmla="*/ 45 w 45"/>
                <a:gd name="T9" fmla="*/ 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34">
                  <a:moveTo>
                    <a:pt x="45" y="3"/>
                  </a:moveTo>
                  <a:cubicBezTo>
                    <a:pt x="44" y="8"/>
                    <a:pt x="43" y="12"/>
                    <a:pt x="40" y="15"/>
                  </a:cubicBezTo>
                  <a:cubicBezTo>
                    <a:pt x="36" y="23"/>
                    <a:pt x="30" y="29"/>
                    <a:pt x="21" y="32"/>
                  </a:cubicBezTo>
                  <a:cubicBezTo>
                    <a:pt x="14" y="34"/>
                    <a:pt x="7" y="33"/>
                    <a:pt x="0" y="30"/>
                  </a:cubicBezTo>
                  <a:cubicBezTo>
                    <a:pt x="5" y="13"/>
                    <a:pt x="29" y="0"/>
                    <a:pt x="45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3" name="Freeform 18"/>
            <p:cNvSpPr/>
            <p:nvPr/>
          </p:nvSpPr>
          <p:spPr bwMode="auto">
            <a:xfrm>
              <a:off x="689293" y="1311275"/>
              <a:ext cx="84137" cy="58738"/>
            </a:xfrm>
            <a:custGeom>
              <a:avLst/>
              <a:gdLst>
                <a:gd name="T0" fmla="*/ 0 w 45"/>
                <a:gd name="T1" fmla="*/ 1 h 32"/>
                <a:gd name="T2" fmla="*/ 45 w 45"/>
                <a:gd name="T3" fmla="*/ 29 h 32"/>
                <a:gd name="T4" fmla="*/ 35 w 45"/>
                <a:gd name="T5" fmla="*/ 31 h 32"/>
                <a:gd name="T6" fmla="*/ 10 w 45"/>
                <a:gd name="T7" fmla="*/ 22 h 32"/>
                <a:gd name="T8" fmla="*/ 0 w 45"/>
                <a:gd name="T9" fmla="*/ 2 h 32"/>
                <a:gd name="T10" fmla="*/ 0 w 45"/>
                <a:gd name="T11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5" h="32">
                  <a:moveTo>
                    <a:pt x="0" y="1"/>
                  </a:moveTo>
                  <a:cubicBezTo>
                    <a:pt x="21" y="0"/>
                    <a:pt x="34" y="8"/>
                    <a:pt x="45" y="29"/>
                  </a:cubicBezTo>
                  <a:cubicBezTo>
                    <a:pt x="42" y="29"/>
                    <a:pt x="39" y="31"/>
                    <a:pt x="35" y="31"/>
                  </a:cubicBezTo>
                  <a:cubicBezTo>
                    <a:pt x="25" y="32"/>
                    <a:pt x="17" y="29"/>
                    <a:pt x="10" y="22"/>
                  </a:cubicBezTo>
                  <a:cubicBezTo>
                    <a:pt x="5" y="16"/>
                    <a:pt x="2" y="10"/>
                    <a:pt x="0" y="2"/>
                  </a:cubicBezTo>
                  <a:cubicBezTo>
                    <a:pt x="0" y="2"/>
                    <a:pt x="0" y="2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4" name="Freeform 19"/>
            <p:cNvSpPr/>
            <p:nvPr/>
          </p:nvSpPr>
          <p:spPr bwMode="auto">
            <a:xfrm>
              <a:off x="736918" y="1385888"/>
              <a:ext cx="96837" cy="52388"/>
            </a:xfrm>
            <a:custGeom>
              <a:avLst/>
              <a:gdLst>
                <a:gd name="T0" fmla="*/ 51 w 51"/>
                <a:gd name="T1" fmla="*/ 18 h 28"/>
                <a:gd name="T2" fmla="*/ 19 w 51"/>
                <a:gd name="T3" fmla="*/ 23 h 28"/>
                <a:gd name="T4" fmla="*/ 0 w 51"/>
                <a:gd name="T5" fmla="*/ 4 h 28"/>
                <a:gd name="T6" fmla="*/ 22 w 51"/>
                <a:gd name="T7" fmla="*/ 1 h 28"/>
                <a:gd name="T8" fmla="*/ 51 w 51"/>
                <a:gd name="T9" fmla="*/ 1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8">
                  <a:moveTo>
                    <a:pt x="51" y="18"/>
                  </a:moveTo>
                  <a:cubicBezTo>
                    <a:pt x="42" y="26"/>
                    <a:pt x="29" y="28"/>
                    <a:pt x="19" y="23"/>
                  </a:cubicBezTo>
                  <a:cubicBezTo>
                    <a:pt x="11" y="18"/>
                    <a:pt x="5" y="12"/>
                    <a:pt x="0" y="4"/>
                  </a:cubicBezTo>
                  <a:cubicBezTo>
                    <a:pt x="7" y="1"/>
                    <a:pt x="15" y="0"/>
                    <a:pt x="22" y="1"/>
                  </a:cubicBezTo>
                  <a:cubicBezTo>
                    <a:pt x="34" y="3"/>
                    <a:pt x="43" y="10"/>
                    <a:pt x="51" y="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5" name="Freeform 20"/>
            <p:cNvSpPr/>
            <p:nvPr/>
          </p:nvSpPr>
          <p:spPr bwMode="auto">
            <a:xfrm>
              <a:off x="1595755" y="1377950"/>
              <a:ext cx="95250" cy="60325"/>
            </a:xfrm>
            <a:custGeom>
              <a:avLst/>
              <a:gdLst>
                <a:gd name="T0" fmla="*/ 0 w 51"/>
                <a:gd name="T1" fmla="*/ 22 h 32"/>
                <a:gd name="T2" fmla="*/ 51 w 51"/>
                <a:gd name="T3" fmla="*/ 8 h 32"/>
                <a:gd name="T4" fmla="*/ 47 w 51"/>
                <a:gd name="T5" fmla="*/ 14 h 32"/>
                <a:gd name="T6" fmla="*/ 31 w 51"/>
                <a:gd name="T7" fmla="*/ 27 h 32"/>
                <a:gd name="T8" fmla="*/ 0 w 51"/>
                <a:gd name="T9" fmla="*/ 2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32">
                  <a:moveTo>
                    <a:pt x="0" y="22"/>
                  </a:moveTo>
                  <a:cubicBezTo>
                    <a:pt x="11" y="7"/>
                    <a:pt x="36" y="0"/>
                    <a:pt x="51" y="8"/>
                  </a:cubicBezTo>
                  <a:cubicBezTo>
                    <a:pt x="50" y="10"/>
                    <a:pt x="48" y="12"/>
                    <a:pt x="47" y="14"/>
                  </a:cubicBezTo>
                  <a:cubicBezTo>
                    <a:pt x="43" y="19"/>
                    <a:pt x="38" y="24"/>
                    <a:pt x="31" y="27"/>
                  </a:cubicBezTo>
                  <a:cubicBezTo>
                    <a:pt x="21" y="32"/>
                    <a:pt x="9" y="30"/>
                    <a:pt x="0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6" name="Freeform 21"/>
            <p:cNvSpPr/>
            <p:nvPr/>
          </p:nvSpPr>
          <p:spPr bwMode="auto">
            <a:xfrm>
              <a:off x="1689418" y="1135063"/>
              <a:ext cx="53975" cy="93663"/>
            </a:xfrm>
            <a:custGeom>
              <a:avLst/>
              <a:gdLst>
                <a:gd name="T0" fmla="*/ 11 w 29"/>
                <a:gd name="T1" fmla="*/ 50 h 50"/>
                <a:gd name="T2" fmla="*/ 13 w 29"/>
                <a:gd name="T3" fmla="*/ 0 h 50"/>
                <a:gd name="T4" fmla="*/ 11 w 29"/>
                <a:gd name="T5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50">
                  <a:moveTo>
                    <a:pt x="11" y="50"/>
                  </a:moveTo>
                  <a:cubicBezTo>
                    <a:pt x="0" y="32"/>
                    <a:pt x="0" y="18"/>
                    <a:pt x="13" y="0"/>
                  </a:cubicBezTo>
                  <a:cubicBezTo>
                    <a:pt x="29" y="14"/>
                    <a:pt x="29" y="36"/>
                    <a:pt x="11" y="5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7" name="Freeform 22"/>
            <p:cNvSpPr/>
            <p:nvPr/>
          </p:nvSpPr>
          <p:spPr bwMode="auto">
            <a:xfrm>
              <a:off x="684530" y="1135063"/>
              <a:ext cx="55562" cy="93663"/>
            </a:xfrm>
            <a:custGeom>
              <a:avLst/>
              <a:gdLst>
                <a:gd name="T0" fmla="*/ 18 w 29"/>
                <a:gd name="T1" fmla="*/ 50 h 50"/>
                <a:gd name="T2" fmla="*/ 16 w 29"/>
                <a:gd name="T3" fmla="*/ 0 h 50"/>
                <a:gd name="T4" fmla="*/ 18 w 29"/>
                <a:gd name="T5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50">
                  <a:moveTo>
                    <a:pt x="18" y="50"/>
                  </a:moveTo>
                  <a:cubicBezTo>
                    <a:pt x="0" y="36"/>
                    <a:pt x="0" y="14"/>
                    <a:pt x="16" y="0"/>
                  </a:cubicBezTo>
                  <a:cubicBezTo>
                    <a:pt x="28" y="13"/>
                    <a:pt x="29" y="35"/>
                    <a:pt x="18" y="5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8" name="Freeform 23"/>
            <p:cNvSpPr/>
            <p:nvPr/>
          </p:nvSpPr>
          <p:spPr bwMode="auto">
            <a:xfrm>
              <a:off x="922655" y="1397000"/>
              <a:ext cx="66675" cy="65088"/>
            </a:xfrm>
            <a:custGeom>
              <a:avLst/>
              <a:gdLst>
                <a:gd name="T0" fmla="*/ 35 w 35"/>
                <a:gd name="T1" fmla="*/ 34 h 35"/>
                <a:gd name="T2" fmla="*/ 3 w 35"/>
                <a:gd name="T3" fmla="*/ 1 h 35"/>
                <a:gd name="T4" fmla="*/ 35 w 35"/>
                <a:gd name="T5" fmla="*/ 34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35">
                  <a:moveTo>
                    <a:pt x="35" y="34"/>
                  </a:moveTo>
                  <a:cubicBezTo>
                    <a:pt x="15" y="35"/>
                    <a:pt x="0" y="24"/>
                    <a:pt x="3" y="1"/>
                  </a:cubicBezTo>
                  <a:cubicBezTo>
                    <a:pt x="17" y="0"/>
                    <a:pt x="35" y="18"/>
                    <a:pt x="35" y="3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9" name="Freeform 24"/>
            <p:cNvSpPr/>
            <p:nvPr/>
          </p:nvSpPr>
          <p:spPr bwMode="auto">
            <a:xfrm>
              <a:off x="1576705" y="1323975"/>
              <a:ext cx="53975" cy="82550"/>
            </a:xfrm>
            <a:custGeom>
              <a:avLst/>
              <a:gdLst>
                <a:gd name="T0" fmla="*/ 15 w 29"/>
                <a:gd name="T1" fmla="*/ 0 h 44"/>
                <a:gd name="T2" fmla="*/ 4 w 29"/>
                <a:gd name="T3" fmla="*/ 44 h 44"/>
                <a:gd name="T4" fmla="*/ 1 w 29"/>
                <a:gd name="T5" fmla="*/ 23 h 44"/>
                <a:gd name="T6" fmla="*/ 15 w 29"/>
                <a:gd name="T7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44">
                  <a:moveTo>
                    <a:pt x="15" y="0"/>
                  </a:moveTo>
                  <a:cubicBezTo>
                    <a:pt x="29" y="18"/>
                    <a:pt x="22" y="35"/>
                    <a:pt x="4" y="44"/>
                  </a:cubicBezTo>
                  <a:cubicBezTo>
                    <a:pt x="2" y="37"/>
                    <a:pt x="0" y="30"/>
                    <a:pt x="1" y="23"/>
                  </a:cubicBezTo>
                  <a:cubicBezTo>
                    <a:pt x="1" y="13"/>
                    <a:pt x="7" y="6"/>
                    <a:pt x="1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0" name="Freeform 25"/>
            <p:cNvSpPr/>
            <p:nvPr/>
          </p:nvSpPr>
          <p:spPr bwMode="auto">
            <a:xfrm>
              <a:off x="752793" y="1268413"/>
              <a:ext cx="55562" cy="84138"/>
            </a:xfrm>
            <a:custGeom>
              <a:avLst/>
              <a:gdLst>
                <a:gd name="T0" fmla="*/ 18 w 30"/>
                <a:gd name="T1" fmla="*/ 45 h 45"/>
                <a:gd name="T2" fmla="*/ 19 w 30"/>
                <a:gd name="T3" fmla="*/ 0 h 45"/>
                <a:gd name="T4" fmla="*/ 18 w 30"/>
                <a:gd name="T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" h="45">
                  <a:moveTo>
                    <a:pt x="18" y="45"/>
                  </a:moveTo>
                  <a:cubicBezTo>
                    <a:pt x="4" y="33"/>
                    <a:pt x="0" y="14"/>
                    <a:pt x="19" y="0"/>
                  </a:cubicBezTo>
                  <a:cubicBezTo>
                    <a:pt x="30" y="9"/>
                    <a:pt x="30" y="34"/>
                    <a:pt x="18" y="4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1" name="Freeform 26"/>
            <p:cNvSpPr/>
            <p:nvPr/>
          </p:nvSpPr>
          <p:spPr bwMode="auto">
            <a:xfrm>
              <a:off x="730568" y="1206500"/>
              <a:ext cx="52387" cy="79375"/>
            </a:xfrm>
            <a:custGeom>
              <a:avLst/>
              <a:gdLst>
                <a:gd name="T0" fmla="*/ 21 w 28"/>
                <a:gd name="T1" fmla="*/ 0 h 43"/>
                <a:gd name="T2" fmla="*/ 9 w 28"/>
                <a:gd name="T3" fmla="*/ 43 h 43"/>
                <a:gd name="T4" fmla="*/ 3 w 28"/>
                <a:gd name="T5" fmla="*/ 18 h 43"/>
                <a:gd name="T6" fmla="*/ 21 w 28"/>
                <a:gd name="T7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43">
                  <a:moveTo>
                    <a:pt x="21" y="0"/>
                  </a:moveTo>
                  <a:cubicBezTo>
                    <a:pt x="28" y="15"/>
                    <a:pt x="25" y="29"/>
                    <a:pt x="9" y="43"/>
                  </a:cubicBezTo>
                  <a:cubicBezTo>
                    <a:pt x="4" y="35"/>
                    <a:pt x="0" y="27"/>
                    <a:pt x="3" y="18"/>
                  </a:cubicBezTo>
                  <a:cubicBezTo>
                    <a:pt x="6" y="8"/>
                    <a:pt x="13" y="3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2" name="Freeform 27"/>
            <p:cNvSpPr/>
            <p:nvPr/>
          </p:nvSpPr>
          <p:spPr bwMode="auto">
            <a:xfrm>
              <a:off x="806768" y="1323975"/>
              <a:ext cx="52387" cy="82550"/>
            </a:xfrm>
            <a:custGeom>
              <a:avLst/>
              <a:gdLst>
                <a:gd name="T0" fmla="*/ 20 w 28"/>
                <a:gd name="T1" fmla="*/ 44 h 44"/>
                <a:gd name="T2" fmla="*/ 2 w 28"/>
                <a:gd name="T3" fmla="*/ 24 h 44"/>
                <a:gd name="T4" fmla="*/ 9 w 28"/>
                <a:gd name="T5" fmla="*/ 0 h 44"/>
                <a:gd name="T6" fmla="*/ 20 w 28"/>
                <a:gd name="T7" fmla="*/ 4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44">
                  <a:moveTo>
                    <a:pt x="20" y="44"/>
                  </a:moveTo>
                  <a:cubicBezTo>
                    <a:pt x="11" y="39"/>
                    <a:pt x="4" y="34"/>
                    <a:pt x="2" y="24"/>
                  </a:cubicBezTo>
                  <a:cubicBezTo>
                    <a:pt x="0" y="15"/>
                    <a:pt x="4" y="7"/>
                    <a:pt x="9" y="0"/>
                  </a:cubicBezTo>
                  <a:cubicBezTo>
                    <a:pt x="22" y="8"/>
                    <a:pt x="28" y="29"/>
                    <a:pt x="20" y="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3" name="Freeform 28"/>
            <p:cNvSpPr/>
            <p:nvPr/>
          </p:nvSpPr>
          <p:spPr bwMode="auto">
            <a:xfrm>
              <a:off x="1622743" y="1268413"/>
              <a:ext cx="50800" cy="84138"/>
            </a:xfrm>
            <a:custGeom>
              <a:avLst/>
              <a:gdLst>
                <a:gd name="T0" fmla="*/ 8 w 27"/>
                <a:gd name="T1" fmla="*/ 0 h 45"/>
                <a:gd name="T2" fmla="*/ 9 w 27"/>
                <a:gd name="T3" fmla="*/ 45 h 45"/>
                <a:gd name="T4" fmla="*/ 0 w 27"/>
                <a:gd name="T5" fmla="*/ 22 h 45"/>
                <a:gd name="T6" fmla="*/ 8 w 27"/>
                <a:gd name="T7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45">
                  <a:moveTo>
                    <a:pt x="8" y="0"/>
                  </a:moveTo>
                  <a:cubicBezTo>
                    <a:pt x="27" y="13"/>
                    <a:pt x="25" y="32"/>
                    <a:pt x="9" y="45"/>
                  </a:cubicBezTo>
                  <a:cubicBezTo>
                    <a:pt x="4" y="38"/>
                    <a:pt x="1" y="31"/>
                    <a:pt x="0" y="22"/>
                  </a:cubicBezTo>
                  <a:cubicBezTo>
                    <a:pt x="0" y="14"/>
                    <a:pt x="3" y="7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4" name="Freeform 29"/>
            <p:cNvSpPr/>
            <p:nvPr/>
          </p:nvSpPr>
          <p:spPr bwMode="auto">
            <a:xfrm>
              <a:off x="1508443" y="1368425"/>
              <a:ext cx="61912" cy="73025"/>
            </a:xfrm>
            <a:custGeom>
              <a:avLst/>
              <a:gdLst>
                <a:gd name="T0" fmla="*/ 3 w 33"/>
                <a:gd name="T1" fmla="*/ 39 h 39"/>
                <a:gd name="T2" fmla="*/ 25 w 33"/>
                <a:gd name="T3" fmla="*/ 0 h 39"/>
                <a:gd name="T4" fmla="*/ 3 w 33"/>
                <a:gd name="T5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3" h="39">
                  <a:moveTo>
                    <a:pt x="3" y="39"/>
                  </a:moveTo>
                  <a:cubicBezTo>
                    <a:pt x="0" y="23"/>
                    <a:pt x="10" y="4"/>
                    <a:pt x="25" y="0"/>
                  </a:cubicBezTo>
                  <a:cubicBezTo>
                    <a:pt x="33" y="17"/>
                    <a:pt x="27" y="35"/>
                    <a:pt x="3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5" name="Freeform 30"/>
            <p:cNvSpPr/>
            <p:nvPr/>
          </p:nvSpPr>
          <p:spPr bwMode="auto">
            <a:xfrm>
              <a:off x="1440180" y="1398588"/>
              <a:ext cx="58737" cy="61913"/>
            </a:xfrm>
            <a:custGeom>
              <a:avLst/>
              <a:gdLst>
                <a:gd name="T0" fmla="*/ 0 w 32"/>
                <a:gd name="T1" fmla="*/ 33 h 33"/>
                <a:gd name="T2" fmla="*/ 32 w 32"/>
                <a:gd name="T3" fmla="*/ 0 h 33"/>
                <a:gd name="T4" fmla="*/ 26 w 32"/>
                <a:gd name="T5" fmla="*/ 24 h 33"/>
                <a:gd name="T6" fmla="*/ 0 w 32"/>
                <a:gd name="T7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" h="33">
                  <a:moveTo>
                    <a:pt x="0" y="33"/>
                  </a:moveTo>
                  <a:cubicBezTo>
                    <a:pt x="4" y="12"/>
                    <a:pt x="14" y="2"/>
                    <a:pt x="32" y="0"/>
                  </a:cubicBezTo>
                  <a:cubicBezTo>
                    <a:pt x="32" y="9"/>
                    <a:pt x="32" y="17"/>
                    <a:pt x="26" y="24"/>
                  </a:cubicBezTo>
                  <a:cubicBezTo>
                    <a:pt x="19" y="32"/>
                    <a:pt x="10" y="33"/>
                    <a:pt x="0" y="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6" name="Freeform 31"/>
            <p:cNvSpPr/>
            <p:nvPr/>
          </p:nvSpPr>
          <p:spPr bwMode="auto">
            <a:xfrm>
              <a:off x="854393" y="1366838"/>
              <a:ext cx="58737" cy="74613"/>
            </a:xfrm>
            <a:custGeom>
              <a:avLst/>
              <a:gdLst>
                <a:gd name="T0" fmla="*/ 10 w 32"/>
                <a:gd name="T1" fmla="*/ 0 h 40"/>
                <a:gd name="T2" fmla="*/ 27 w 32"/>
                <a:gd name="T3" fmla="*/ 15 h 40"/>
                <a:gd name="T4" fmla="*/ 31 w 32"/>
                <a:gd name="T5" fmla="*/ 40 h 40"/>
                <a:gd name="T6" fmla="*/ 10 w 32"/>
                <a:gd name="T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" h="40">
                  <a:moveTo>
                    <a:pt x="10" y="0"/>
                  </a:moveTo>
                  <a:cubicBezTo>
                    <a:pt x="17" y="4"/>
                    <a:pt x="23" y="8"/>
                    <a:pt x="27" y="15"/>
                  </a:cubicBezTo>
                  <a:cubicBezTo>
                    <a:pt x="31" y="23"/>
                    <a:pt x="32" y="31"/>
                    <a:pt x="31" y="40"/>
                  </a:cubicBezTo>
                  <a:cubicBezTo>
                    <a:pt x="12" y="39"/>
                    <a:pt x="0" y="17"/>
                    <a:pt x="1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7" name="Freeform 32"/>
            <p:cNvSpPr/>
            <p:nvPr/>
          </p:nvSpPr>
          <p:spPr bwMode="auto">
            <a:xfrm>
              <a:off x="1649730" y="1206500"/>
              <a:ext cx="55562" cy="79375"/>
            </a:xfrm>
            <a:custGeom>
              <a:avLst/>
              <a:gdLst>
                <a:gd name="T0" fmla="*/ 4 w 30"/>
                <a:gd name="T1" fmla="*/ 0 h 43"/>
                <a:gd name="T2" fmla="*/ 17 w 30"/>
                <a:gd name="T3" fmla="*/ 43 h 43"/>
                <a:gd name="T4" fmla="*/ 2 w 30"/>
                <a:gd name="T5" fmla="*/ 22 h 43"/>
                <a:gd name="T6" fmla="*/ 4 w 30"/>
                <a:gd name="T7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43">
                  <a:moveTo>
                    <a:pt x="4" y="0"/>
                  </a:moveTo>
                  <a:cubicBezTo>
                    <a:pt x="23" y="4"/>
                    <a:pt x="30" y="28"/>
                    <a:pt x="17" y="43"/>
                  </a:cubicBezTo>
                  <a:cubicBezTo>
                    <a:pt x="10" y="37"/>
                    <a:pt x="5" y="31"/>
                    <a:pt x="2" y="22"/>
                  </a:cubicBezTo>
                  <a:cubicBezTo>
                    <a:pt x="0" y="16"/>
                    <a:pt x="1" y="5"/>
                    <a:pt x="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8" name="Freeform 33"/>
            <p:cNvSpPr/>
            <p:nvPr/>
          </p:nvSpPr>
          <p:spPr bwMode="auto">
            <a:xfrm>
              <a:off x="949643" y="1285875"/>
              <a:ext cx="44450" cy="44450"/>
            </a:xfrm>
            <a:custGeom>
              <a:avLst/>
              <a:gdLst>
                <a:gd name="T0" fmla="*/ 5 w 24"/>
                <a:gd name="T1" fmla="*/ 0 h 23"/>
                <a:gd name="T2" fmla="*/ 11 w 24"/>
                <a:gd name="T3" fmla="*/ 4 h 23"/>
                <a:gd name="T4" fmla="*/ 14 w 24"/>
                <a:gd name="T5" fmla="*/ 4 h 23"/>
                <a:gd name="T6" fmla="*/ 20 w 24"/>
                <a:gd name="T7" fmla="*/ 0 h 23"/>
                <a:gd name="T8" fmla="*/ 18 w 24"/>
                <a:gd name="T9" fmla="*/ 7 h 23"/>
                <a:gd name="T10" fmla="*/ 19 w 24"/>
                <a:gd name="T11" fmla="*/ 9 h 23"/>
                <a:gd name="T12" fmla="*/ 24 w 24"/>
                <a:gd name="T13" fmla="*/ 14 h 23"/>
                <a:gd name="T14" fmla="*/ 18 w 24"/>
                <a:gd name="T15" fmla="*/ 15 h 23"/>
                <a:gd name="T16" fmla="*/ 15 w 24"/>
                <a:gd name="T17" fmla="*/ 16 h 23"/>
                <a:gd name="T18" fmla="*/ 12 w 24"/>
                <a:gd name="T19" fmla="*/ 23 h 23"/>
                <a:gd name="T20" fmla="*/ 10 w 24"/>
                <a:gd name="T21" fmla="*/ 17 h 23"/>
                <a:gd name="T22" fmla="*/ 7 w 24"/>
                <a:gd name="T23" fmla="*/ 15 h 23"/>
                <a:gd name="T24" fmla="*/ 0 w 24"/>
                <a:gd name="T25" fmla="*/ 14 h 23"/>
                <a:gd name="T26" fmla="*/ 6 w 24"/>
                <a:gd name="T27" fmla="*/ 9 h 23"/>
                <a:gd name="T28" fmla="*/ 6 w 24"/>
                <a:gd name="T29" fmla="*/ 7 h 23"/>
                <a:gd name="T30" fmla="*/ 5 w 24"/>
                <a:gd name="T31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" h="23">
                  <a:moveTo>
                    <a:pt x="5" y="0"/>
                  </a:moveTo>
                  <a:cubicBezTo>
                    <a:pt x="7" y="1"/>
                    <a:pt x="9" y="3"/>
                    <a:pt x="11" y="4"/>
                  </a:cubicBezTo>
                  <a:cubicBezTo>
                    <a:pt x="12" y="4"/>
                    <a:pt x="13" y="4"/>
                    <a:pt x="14" y="4"/>
                  </a:cubicBezTo>
                  <a:cubicBezTo>
                    <a:pt x="16" y="3"/>
                    <a:pt x="17" y="1"/>
                    <a:pt x="20" y="0"/>
                  </a:cubicBezTo>
                  <a:cubicBezTo>
                    <a:pt x="19" y="3"/>
                    <a:pt x="19" y="5"/>
                    <a:pt x="18" y="7"/>
                  </a:cubicBezTo>
                  <a:cubicBezTo>
                    <a:pt x="18" y="8"/>
                    <a:pt x="18" y="9"/>
                    <a:pt x="19" y="9"/>
                  </a:cubicBezTo>
                  <a:cubicBezTo>
                    <a:pt x="21" y="11"/>
                    <a:pt x="22" y="12"/>
                    <a:pt x="24" y="14"/>
                  </a:cubicBezTo>
                  <a:cubicBezTo>
                    <a:pt x="22" y="14"/>
                    <a:pt x="20" y="14"/>
                    <a:pt x="18" y="15"/>
                  </a:cubicBezTo>
                  <a:cubicBezTo>
                    <a:pt x="16" y="15"/>
                    <a:pt x="16" y="15"/>
                    <a:pt x="15" y="16"/>
                  </a:cubicBezTo>
                  <a:cubicBezTo>
                    <a:pt x="14" y="18"/>
                    <a:pt x="13" y="20"/>
                    <a:pt x="12" y="23"/>
                  </a:cubicBezTo>
                  <a:cubicBezTo>
                    <a:pt x="12" y="20"/>
                    <a:pt x="11" y="18"/>
                    <a:pt x="10" y="17"/>
                  </a:cubicBezTo>
                  <a:cubicBezTo>
                    <a:pt x="9" y="15"/>
                    <a:pt x="8" y="15"/>
                    <a:pt x="7" y="15"/>
                  </a:cubicBezTo>
                  <a:cubicBezTo>
                    <a:pt x="5" y="14"/>
                    <a:pt x="3" y="14"/>
                    <a:pt x="0" y="14"/>
                  </a:cubicBezTo>
                  <a:cubicBezTo>
                    <a:pt x="2" y="12"/>
                    <a:pt x="4" y="11"/>
                    <a:pt x="6" y="9"/>
                  </a:cubicBezTo>
                  <a:cubicBezTo>
                    <a:pt x="6" y="9"/>
                    <a:pt x="7" y="8"/>
                    <a:pt x="6" y="7"/>
                  </a:cubicBezTo>
                  <a:cubicBezTo>
                    <a:pt x="6" y="5"/>
                    <a:pt x="5" y="3"/>
                    <a:pt x="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9" name="Freeform 34"/>
            <p:cNvSpPr/>
            <p:nvPr/>
          </p:nvSpPr>
          <p:spPr bwMode="auto">
            <a:xfrm>
              <a:off x="1252855" y="1285875"/>
              <a:ext cx="44450" cy="44450"/>
            </a:xfrm>
            <a:custGeom>
              <a:avLst/>
              <a:gdLst>
                <a:gd name="T0" fmla="*/ 24 w 24"/>
                <a:gd name="T1" fmla="*/ 14 h 23"/>
                <a:gd name="T2" fmla="*/ 17 w 24"/>
                <a:gd name="T3" fmla="*/ 14 h 23"/>
                <a:gd name="T4" fmla="*/ 14 w 24"/>
                <a:gd name="T5" fmla="*/ 17 h 23"/>
                <a:gd name="T6" fmla="*/ 12 w 24"/>
                <a:gd name="T7" fmla="*/ 23 h 23"/>
                <a:gd name="T8" fmla="*/ 9 w 24"/>
                <a:gd name="T9" fmla="*/ 16 h 23"/>
                <a:gd name="T10" fmla="*/ 7 w 24"/>
                <a:gd name="T11" fmla="*/ 15 h 23"/>
                <a:gd name="T12" fmla="*/ 0 w 24"/>
                <a:gd name="T13" fmla="*/ 14 h 23"/>
                <a:gd name="T14" fmla="*/ 5 w 24"/>
                <a:gd name="T15" fmla="*/ 9 h 23"/>
                <a:gd name="T16" fmla="*/ 6 w 24"/>
                <a:gd name="T17" fmla="*/ 7 h 23"/>
                <a:gd name="T18" fmla="*/ 4 w 24"/>
                <a:gd name="T19" fmla="*/ 0 h 23"/>
                <a:gd name="T20" fmla="*/ 10 w 24"/>
                <a:gd name="T21" fmla="*/ 4 h 23"/>
                <a:gd name="T22" fmla="*/ 13 w 24"/>
                <a:gd name="T23" fmla="*/ 4 h 23"/>
                <a:gd name="T24" fmla="*/ 19 w 24"/>
                <a:gd name="T25" fmla="*/ 0 h 23"/>
                <a:gd name="T26" fmla="*/ 18 w 24"/>
                <a:gd name="T27" fmla="*/ 6 h 23"/>
                <a:gd name="T28" fmla="*/ 19 w 24"/>
                <a:gd name="T29" fmla="*/ 10 h 23"/>
                <a:gd name="T30" fmla="*/ 24 w 24"/>
                <a:gd name="T31" fmla="*/ 14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" h="23">
                  <a:moveTo>
                    <a:pt x="24" y="14"/>
                  </a:moveTo>
                  <a:cubicBezTo>
                    <a:pt x="21" y="14"/>
                    <a:pt x="19" y="15"/>
                    <a:pt x="17" y="14"/>
                  </a:cubicBezTo>
                  <a:cubicBezTo>
                    <a:pt x="16" y="14"/>
                    <a:pt x="15" y="15"/>
                    <a:pt x="14" y="17"/>
                  </a:cubicBezTo>
                  <a:cubicBezTo>
                    <a:pt x="14" y="19"/>
                    <a:pt x="13" y="20"/>
                    <a:pt x="12" y="23"/>
                  </a:cubicBezTo>
                  <a:cubicBezTo>
                    <a:pt x="11" y="20"/>
                    <a:pt x="10" y="18"/>
                    <a:pt x="9" y="16"/>
                  </a:cubicBezTo>
                  <a:cubicBezTo>
                    <a:pt x="9" y="15"/>
                    <a:pt x="8" y="15"/>
                    <a:pt x="7" y="15"/>
                  </a:cubicBezTo>
                  <a:cubicBezTo>
                    <a:pt x="4" y="14"/>
                    <a:pt x="2" y="14"/>
                    <a:pt x="0" y="14"/>
                  </a:cubicBezTo>
                  <a:cubicBezTo>
                    <a:pt x="2" y="12"/>
                    <a:pt x="3" y="11"/>
                    <a:pt x="5" y="9"/>
                  </a:cubicBezTo>
                  <a:cubicBezTo>
                    <a:pt x="6" y="9"/>
                    <a:pt x="6" y="8"/>
                    <a:pt x="6" y="7"/>
                  </a:cubicBezTo>
                  <a:cubicBezTo>
                    <a:pt x="5" y="5"/>
                    <a:pt x="5" y="3"/>
                    <a:pt x="4" y="0"/>
                  </a:cubicBezTo>
                  <a:cubicBezTo>
                    <a:pt x="7" y="1"/>
                    <a:pt x="9" y="2"/>
                    <a:pt x="10" y="4"/>
                  </a:cubicBezTo>
                  <a:cubicBezTo>
                    <a:pt x="11" y="4"/>
                    <a:pt x="12" y="4"/>
                    <a:pt x="13" y="4"/>
                  </a:cubicBezTo>
                  <a:cubicBezTo>
                    <a:pt x="15" y="2"/>
                    <a:pt x="17" y="1"/>
                    <a:pt x="19" y="0"/>
                  </a:cubicBezTo>
                  <a:cubicBezTo>
                    <a:pt x="18" y="2"/>
                    <a:pt x="18" y="4"/>
                    <a:pt x="18" y="6"/>
                  </a:cubicBezTo>
                  <a:cubicBezTo>
                    <a:pt x="17" y="8"/>
                    <a:pt x="17" y="9"/>
                    <a:pt x="19" y="10"/>
                  </a:cubicBezTo>
                  <a:cubicBezTo>
                    <a:pt x="20" y="11"/>
                    <a:pt x="22" y="12"/>
                    <a:pt x="24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0" name="Freeform 35"/>
            <p:cNvSpPr/>
            <p:nvPr/>
          </p:nvSpPr>
          <p:spPr bwMode="auto">
            <a:xfrm>
              <a:off x="1371918" y="1285875"/>
              <a:ext cx="46037" cy="44450"/>
            </a:xfrm>
            <a:custGeom>
              <a:avLst/>
              <a:gdLst>
                <a:gd name="T0" fmla="*/ 19 w 24"/>
                <a:gd name="T1" fmla="*/ 0 h 23"/>
                <a:gd name="T2" fmla="*/ 18 w 24"/>
                <a:gd name="T3" fmla="*/ 7 h 23"/>
                <a:gd name="T4" fmla="*/ 19 w 24"/>
                <a:gd name="T5" fmla="*/ 9 h 23"/>
                <a:gd name="T6" fmla="*/ 24 w 24"/>
                <a:gd name="T7" fmla="*/ 14 h 23"/>
                <a:gd name="T8" fmla="*/ 18 w 24"/>
                <a:gd name="T9" fmla="*/ 14 h 23"/>
                <a:gd name="T10" fmla="*/ 15 w 24"/>
                <a:gd name="T11" fmla="*/ 17 h 23"/>
                <a:gd name="T12" fmla="*/ 12 w 24"/>
                <a:gd name="T13" fmla="*/ 23 h 23"/>
                <a:gd name="T14" fmla="*/ 10 w 24"/>
                <a:gd name="T15" fmla="*/ 16 h 23"/>
                <a:gd name="T16" fmla="*/ 7 w 24"/>
                <a:gd name="T17" fmla="*/ 15 h 23"/>
                <a:gd name="T18" fmla="*/ 0 w 24"/>
                <a:gd name="T19" fmla="*/ 14 h 23"/>
                <a:gd name="T20" fmla="*/ 5 w 24"/>
                <a:gd name="T21" fmla="*/ 10 h 23"/>
                <a:gd name="T22" fmla="*/ 6 w 24"/>
                <a:gd name="T23" fmla="*/ 6 h 23"/>
                <a:gd name="T24" fmla="*/ 5 w 24"/>
                <a:gd name="T25" fmla="*/ 0 h 23"/>
                <a:gd name="T26" fmla="*/ 11 w 24"/>
                <a:gd name="T27" fmla="*/ 4 h 23"/>
                <a:gd name="T28" fmla="*/ 13 w 24"/>
                <a:gd name="T29" fmla="*/ 4 h 23"/>
                <a:gd name="T30" fmla="*/ 19 w 24"/>
                <a:gd name="T31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" h="23">
                  <a:moveTo>
                    <a:pt x="19" y="0"/>
                  </a:moveTo>
                  <a:cubicBezTo>
                    <a:pt x="19" y="3"/>
                    <a:pt x="18" y="5"/>
                    <a:pt x="18" y="7"/>
                  </a:cubicBezTo>
                  <a:cubicBezTo>
                    <a:pt x="18" y="8"/>
                    <a:pt x="18" y="9"/>
                    <a:pt x="19" y="9"/>
                  </a:cubicBezTo>
                  <a:cubicBezTo>
                    <a:pt x="20" y="11"/>
                    <a:pt x="22" y="12"/>
                    <a:pt x="24" y="14"/>
                  </a:cubicBezTo>
                  <a:cubicBezTo>
                    <a:pt x="22" y="14"/>
                    <a:pt x="20" y="15"/>
                    <a:pt x="18" y="14"/>
                  </a:cubicBezTo>
                  <a:cubicBezTo>
                    <a:pt x="16" y="14"/>
                    <a:pt x="15" y="15"/>
                    <a:pt x="15" y="17"/>
                  </a:cubicBezTo>
                  <a:cubicBezTo>
                    <a:pt x="14" y="19"/>
                    <a:pt x="13" y="20"/>
                    <a:pt x="12" y="23"/>
                  </a:cubicBezTo>
                  <a:cubicBezTo>
                    <a:pt x="11" y="20"/>
                    <a:pt x="10" y="18"/>
                    <a:pt x="10" y="16"/>
                  </a:cubicBezTo>
                  <a:cubicBezTo>
                    <a:pt x="9" y="15"/>
                    <a:pt x="8" y="15"/>
                    <a:pt x="7" y="15"/>
                  </a:cubicBezTo>
                  <a:cubicBezTo>
                    <a:pt x="5" y="14"/>
                    <a:pt x="3" y="14"/>
                    <a:pt x="0" y="14"/>
                  </a:cubicBezTo>
                  <a:cubicBezTo>
                    <a:pt x="2" y="12"/>
                    <a:pt x="4" y="11"/>
                    <a:pt x="5" y="10"/>
                  </a:cubicBezTo>
                  <a:cubicBezTo>
                    <a:pt x="6" y="9"/>
                    <a:pt x="7" y="8"/>
                    <a:pt x="6" y="6"/>
                  </a:cubicBezTo>
                  <a:cubicBezTo>
                    <a:pt x="6" y="4"/>
                    <a:pt x="5" y="2"/>
                    <a:pt x="5" y="0"/>
                  </a:cubicBezTo>
                  <a:cubicBezTo>
                    <a:pt x="7" y="1"/>
                    <a:pt x="9" y="3"/>
                    <a:pt x="11" y="4"/>
                  </a:cubicBezTo>
                  <a:cubicBezTo>
                    <a:pt x="12" y="4"/>
                    <a:pt x="13" y="4"/>
                    <a:pt x="13" y="4"/>
                  </a:cubicBezTo>
                  <a:cubicBezTo>
                    <a:pt x="15" y="3"/>
                    <a:pt x="1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1" name="Freeform 36"/>
            <p:cNvSpPr/>
            <p:nvPr/>
          </p:nvSpPr>
          <p:spPr bwMode="auto">
            <a:xfrm>
              <a:off x="1192530" y="1285875"/>
              <a:ext cx="42862" cy="44450"/>
            </a:xfrm>
            <a:custGeom>
              <a:avLst/>
              <a:gdLst>
                <a:gd name="T0" fmla="*/ 19 w 23"/>
                <a:gd name="T1" fmla="*/ 0 h 23"/>
                <a:gd name="T2" fmla="*/ 17 w 23"/>
                <a:gd name="T3" fmla="*/ 7 h 23"/>
                <a:gd name="T4" fmla="*/ 18 w 23"/>
                <a:gd name="T5" fmla="*/ 9 h 23"/>
                <a:gd name="T6" fmla="*/ 23 w 23"/>
                <a:gd name="T7" fmla="*/ 14 h 23"/>
                <a:gd name="T8" fmla="*/ 16 w 23"/>
                <a:gd name="T9" fmla="*/ 15 h 23"/>
                <a:gd name="T10" fmla="*/ 14 w 23"/>
                <a:gd name="T11" fmla="*/ 16 h 23"/>
                <a:gd name="T12" fmla="*/ 11 w 23"/>
                <a:gd name="T13" fmla="*/ 23 h 23"/>
                <a:gd name="T14" fmla="*/ 9 w 23"/>
                <a:gd name="T15" fmla="*/ 17 h 23"/>
                <a:gd name="T16" fmla="*/ 6 w 23"/>
                <a:gd name="T17" fmla="*/ 14 h 23"/>
                <a:gd name="T18" fmla="*/ 0 w 23"/>
                <a:gd name="T19" fmla="*/ 14 h 23"/>
                <a:gd name="T20" fmla="*/ 5 w 23"/>
                <a:gd name="T21" fmla="*/ 9 h 23"/>
                <a:gd name="T22" fmla="*/ 6 w 23"/>
                <a:gd name="T23" fmla="*/ 7 h 23"/>
                <a:gd name="T24" fmla="*/ 4 w 23"/>
                <a:gd name="T25" fmla="*/ 0 h 23"/>
                <a:gd name="T26" fmla="*/ 10 w 23"/>
                <a:gd name="T27" fmla="*/ 4 h 23"/>
                <a:gd name="T28" fmla="*/ 13 w 23"/>
                <a:gd name="T29" fmla="*/ 4 h 23"/>
                <a:gd name="T30" fmla="*/ 19 w 23"/>
                <a:gd name="T31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" h="23">
                  <a:moveTo>
                    <a:pt x="19" y="0"/>
                  </a:moveTo>
                  <a:cubicBezTo>
                    <a:pt x="18" y="3"/>
                    <a:pt x="18" y="5"/>
                    <a:pt x="17" y="7"/>
                  </a:cubicBezTo>
                  <a:cubicBezTo>
                    <a:pt x="17" y="8"/>
                    <a:pt x="17" y="9"/>
                    <a:pt x="18" y="9"/>
                  </a:cubicBezTo>
                  <a:cubicBezTo>
                    <a:pt x="20" y="11"/>
                    <a:pt x="21" y="12"/>
                    <a:pt x="23" y="14"/>
                  </a:cubicBezTo>
                  <a:cubicBezTo>
                    <a:pt x="21" y="14"/>
                    <a:pt x="19" y="14"/>
                    <a:pt x="16" y="15"/>
                  </a:cubicBezTo>
                  <a:cubicBezTo>
                    <a:pt x="15" y="15"/>
                    <a:pt x="15" y="15"/>
                    <a:pt x="14" y="16"/>
                  </a:cubicBezTo>
                  <a:cubicBezTo>
                    <a:pt x="13" y="18"/>
                    <a:pt x="12" y="20"/>
                    <a:pt x="11" y="23"/>
                  </a:cubicBezTo>
                  <a:cubicBezTo>
                    <a:pt x="11" y="20"/>
                    <a:pt x="10" y="19"/>
                    <a:pt x="9" y="17"/>
                  </a:cubicBezTo>
                  <a:cubicBezTo>
                    <a:pt x="8" y="15"/>
                    <a:pt x="8" y="14"/>
                    <a:pt x="6" y="14"/>
                  </a:cubicBezTo>
                  <a:cubicBezTo>
                    <a:pt x="4" y="15"/>
                    <a:pt x="2" y="14"/>
                    <a:pt x="0" y="14"/>
                  </a:cubicBezTo>
                  <a:cubicBezTo>
                    <a:pt x="2" y="12"/>
                    <a:pt x="3" y="11"/>
                    <a:pt x="5" y="9"/>
                  </a:cubicBezTo>
                  <a:cubicBezTo>
                    <a:pt x="6" y="9"/>
                    <a:pt x="6" y="8"/>
                    <a:pt x="6" y="7"/>
                  </a:cubicBezTo>
                  <a:cubicBezTo>
                    <a:pt x="5" y="5"/>
                    <a:pt x="5" y="3"/>
                    <a:pt x="4" y="0"/>
                  </a:cubicBezTo>
                  <a:cubicBezTo>
                    <a:pt x="6" y="1"/>
                    <a:pt x="8" y="2"/>
                    <a:pt x="10" y="4"/>
                  </a:cubicBezTo>
                  <a:cubicBezTo>
                    <a:pt x="11" y="4"/>
                    <a:pt x="12" y="4"/>
                    <a:pt x="13" y="4"/>
                  </a:cubicBezTo>
                  <a:cubicBezTo>
                    <a:pt x="15" y="2"/>
                    <a:pt x="1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2" name="Freeform 37"/>
            <p:cNvSpPr/>
            <p:nvPr/>
          </p:nvSpPr>
          <p:spPr bwMode="auto">
            <a:xfrm>
              <a:off x="1494155" y="1285875"/>
              <a:ext cx="42862" cy="44450"/>
            </a:xfrm>
            <a:custGeom>
              <a:avLst/>
              <a:gdLst>
                <a:gd name="T0" fmla="*/ 0 w 23"/>
                <a:gd name="T1" fmla="*/ 14 h 23"/>
                <a:gd name="T2" fmla="*/ 5 w 23"/>
                <a:gd name="T3" fmla="*/ 9 h 23"/>
                <a:gd name="T4" fmla="*/ 6 w 23"/>
                <a:gd name="T5" fmla="*/ 7 h 23"/>
                <a:gd name="T6" fmla="*/ 4 w 23"/>
                <a:gd name="T7" fmla="*/ 0 h 23"/>
                <a:gd name="T8" fmla="*/ 10 w 23"/>
                <a:gd name="T9" fmla="*/ 4 h 23"/>
                <a:gd name="T10" fmla="*/ 13 w 23"/>
                <a:gd name="T11" fmla="*/ 4 h 23"/>
                <a:gd name="T12" fmla="*/ 19 w 23"/>
                <a:gd name="T13" fmla="*/ 0 h 23"/>
                <a:gd name="T14" fmla="*/ 17 w 23"/>
                <a:gd name="T15" fmla="*/ 7 h 23"/>
                <a:gd name="T16" fmla="*/ 18 w 23"/>
                <a:gd name="T17" fmla="*/ 9 h 23"/>
                <a:gd name="T18" fmla="*/ 23 w 23"/>
                <a:gd name="T19" fmla="*/ 14 h 23"/>
                <a:gd name="T20" fmla="*/ 17 w 23"/>
                <a:gd name="T21" fmla="*/ 15 h 23"/>
                <a:gd name="T22" fmla="*/ 14 w 23"/>
                <a:gd name="T23" fmla="*/ 16 h 23"/>
                <a:gd name="T24" fmla="*/ 12 w 23"/>
                <a:gd name="T25" fmla="*/ 23 h 23"/>
                <a:gd name="T26" fmla="*/ 9 w 23"/>
                <a:gd name="T27" fmla="*/ 17 h 23"/>
                <a:gd name="T28" fmla="*/ 6 w 23"/>
                <a:gd name="T29" fmla="*/ 14 h 23"/>
                <a:gd name="T30" fmla="*/ 0 w 23"/>
                <a:gd name="T31" fmla="*/ 14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" h="23">
                  <a:moveTo>
                    <a:pt x="0" y="14"/>
                  </a:moveTo>
                  <a:cubicBezTo>
                    <a:pt x="2" y="12"/>
                    <a:pt x="3" y="11"/>
                    <a:pt x="5" y="9"/>
                  </a:cubicBezTo>
                  <a:cubicBezTo>
                    <a:pt x="6" y="9"/>
                    <a:pt x="6" y="8"/>
                    <a:pt x="6" y="7"/>
                  </a:cubicBezTo>
                  <a:cubicBezTo>
                    <a:pt x="5" y="5"/>
                    <a:pt x="5" y="3"/>
                    <a:pt x="4" y="0"/>
                  </a:cubicBezTo>
                  <a:cubicBezTo>
                    <a:pt x="7" y="1"/>
                    <a:pt x="8" y="2"/>
                    <a:pt x="10" y="4"/>
                  </a:cubicBezTo>
                  <a:cubicBezTo>
                    <a:pt x="11" y="4"/>
                    <a:pt x="12" y="4"/>
                    <a:pt x="13" y="4"/>
                  </a:cubicBezTo>
                  <a:cubicBezTo>
                    <a:pt x="15" y="2"/>
                    <a:pt x="17" y="1"/>
                    <a:pt x="19" y="0"/>
                  </a:cubicBezTo>
                  <a:cubicBezTo>
                    <a:pt x="18" y="3"/>
                    <a:pt x="18" y="5"/>
                    <a:pt x="17" y="7"/>
                  </a:cubicBezTo>
                  <a:cubicBezTo>
                    <a:pt x="17" y="8"/>
                    <a:pt x="18" y="9"/>
                    <a:pt x="18" y="9"/>
                  </a:cubicBezTo>
                  <a:cubicBezTo>
                    <a:pt x="20" y="11"/>
                    <a:pt x="21" y="12"/>
                    <a:pt x="23" y="14"/>
                  </a:cubicBezTo>
                  <a:cubicBezTo>
                    <a:pt x="21" y="14"/>
                    <a:pt x="19" y="14"/>
                    <a:pt x="17" y="15"/>
                  </a:cubicBezTo>
                  <a:cubicBezTo>
                    <a:pt x="15" y="15"/>
                    <a:pt x="15" y="15"/>
                    <a:pt x="14" y="16"/>
                  </a:cubicBezTo>
                  <a:cubicBezTo>
                    <a:pt x="14" y="18"/>
                    <a:pt x="13" y="20"/>
                    <a:pt x="12" y="23"/>
                  </a:cubicBezTo>
                  <a:cubicBezTo>
                    <a:pt x="11" y="20"/>
                    <a:pt x="10" y="19"/>
                    <a:pt x="9" y="17"/>
                  </a:cubicBezTo>
                  <a:cubicBezTo>
                    <a:pt x="9" y="15"/>
                    <a:pt x="8" y="14"/>
                    <a:pt x="6" y="14"/>
                  </a:cubicBezTo>
                  <a:cubicBezTo>
                    <a:pt x="4" y="15"/>
                    <a:pt x="2" y="14"/>
                    <a:pt x="0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3" name="Freeform 38"/>
            <p:cNvSpPr/>
            <p:nvPr/>
          </p:nvSpPr>
          <p:spPr bwMode="auto">
            <a:xfrm>
              <a:off x="1433830" y="1285875"/>
              <a:ext cx="42862" cy="44450"/>
            </a:xfrm>
            <a:custGeom>
              <a:avLst/>
              <a:gdLst>
                <a:gd name="T0" fmla="*/ 11 w 23"/>
                <a:gd name="T1" fmla="*/ 23 h 23"/>
                <a:gd name="T2" fmla="*/ 9 w 23"/>
                <a:gd name="T3" fmla="*/ 17 h 23"/>
                <a:gd name="T4" fmla="*/ 6 w 23"/>
                <a:gd name="T5" fmla="*/ 14 h 23"/>
                <a:gd name="T6" fmla="*/ 0 w 23"/>
                <a:gd name="T7" fmla="*/ 14 h 23"/>
                <a:gd name="T8" fmla="*/ 4 w 23"/>
                <a:gd name="T9" fmla="*/ 10 h 23"/>
                <a:gd name="T10" fmla="*/ 5 w 23"/>
                <a:gd name="T11" fmla="*/ 6 h 23"/>
                <a:gd name="T12" fmla="*/ 4 w 23"/>
                <a:gd name="T13" fmla="*/ 0 h 23"/>
                <a:gd name="T14" fmla="*/ 10 w 23"/>
                <a:gd name="T15" fmla="*/ 4 h 23"/>
                <a:gd name="T16" fmla="*/ 13 w 23"/>
                <a:gd name="T17" fmla="*/ 4 h 23"/>
                <a:gd name="T18" fmla="*/ 19 w 23"/>
                <a:gd name="T19" fmla="*/ 0 h 23"/>
                <a:gd name="T20" fmla="*/ 17 w 23"/>
                <a:gd name="T21" fmla="*/ 7 h 23"/>
                <a:gd name="T22" fmla="*/ 18 w 23"/>
                <a:gd name="T23" fmla="*/ 9 h 23"/>
                <a:gd name="T24" fmla="*/ 23 w 23"/>
                <a:gd name="T25" fmla="*/ 14 h 23"/>
                <a:gd name="T26" fmla="*/ 17 w 23"/>
                <a:gd name="T27" fmla="*/ 14 h 23"/>
                <a:gd name="T28" fmla="*/ 14 w 23"/>
                <a:gd name="T29" fmla="*/ 17 h 23"/>
                <a:gd name="T30" fmla="*/ 11 w 23"/>
                <a:gd name="T31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" h="23">
                  <a:moveTo>
                    <a:pt x="11" y="23"/>
                  </a:moveTo>
                  <a:cubicBezTo>
                    <a:pt x="10" y="20"/>
                    <a:pt x="10" y="18"/>
                    <a:pt x="9" y="17"/>
                  </a:cubicBezTo>
                  <a:cubicBezTo>
                    <a:pt x="8" y="15"/>
                    <a:pt x="8" y="15"/>
                    <a:pt x="6" y="14"/>
                  </a:cubicBezTo>
                  <a:cubicBezTo>
                    <a:pt x="4" y="14"/>
                    <a:pt x="2" y="14"/>
                    <a:pt x="0" y="14"/>
                  </a:cubicBezTo>
                  <a:cubicBezTo>
                    <a:pt x="1" y="12"/>
                    <a:pt x="3" y="11"/>
                    <a:pt x="4" y="10"/>
                  </a:cubicBezTo>
                  <a:cubicBezTo>
                    <a:pt x="6" y="9"/>
                    <a:pt x="6" y="8"/>
                    <a:pt x="5" y="6"/>
                  </a:cubicBezTo>
                  <a:cubicBezTo>
                    <a:pt x="5" y="4"/>
                    <a:pt x="5" y="2"/>
                    <a:pt x="4" y="0"/>
                  </a:cubicBezTo>
                  <a:cubicBezTo>
                    <a:pt x="6" y="1"/>
                    <a:pt x="8" y="3"/>
                    <a:pt x="10" y="4"/>
                  </a:cubicBezTo>
                  <a:cubicBezTo>
                    <a:pt x="11" y="4"/>
                    <a:pt x="12" y="4"/>
                    <a:pt x="13" y="4"/>
                  </a:cubicBezTo>
                  <a:cubicBezTo>
                    <a:pt x="15" y="3"/>
                    <a:pt x="16" y="1"/>
                    <a:pt x="19" y="0"/>
                  </a:cubicBezTo>
                  <a:cubicBezTo>
                    <a:pt x="18" y="3"/>
                    <a:pt x="18" y="5"/>
                    <a:pt x="17" y="7"/>
                  </a:cubicBezTo>
                  <a:cubicBezTo>
                    <a:pt x="17" y="8"/>
                    <a:pt x="17" y="9"/>
                    <a:pt x="18" y="9"/>
                  </a:cubicBezTo>
                  <a:cubicBezTo>
                    <a:pt x="20" y="11"/>
                    <a:pt x="21" y="12"/>
                    <a:pt x="23" y="14"/>
                  </a:cubicBezTo>
                  <a:cubicBezTo>
                    <a:pt x="21" y="14"/>
                    <a:pt x="19" y="15"/>
                    <a:pt x="17" y="14"/>
                  </a:cubicBezTo>
                  <a:cubicBezTo>
                    <a:pt x="15" y="14"/>
                    <a:pt x="14" y="15"/>
                    <a:pt x="14" y="17"/>
                  </a:cubicBezTo>
                  <a:cubicBezTo>
                    <a:pt x="13" y="19"/>
                    <a:pt x="12" y="20"/>
                    <a:pt x="11" y="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4" name="Freeform 39"/>
            <p:cNvSpPr/>
            <p:nvPr/>
          </p:nvSpPr>
          <p:spPr bwMode="auto">
            <a:xfrm>
              <a:off x="1011555" y="1285875"/>
              <a:ext cx="44450" cy="44450"/>
            </a:xfrm>
            <a:custGeom>
              <a:avLst/>
              <a:gdLst>
                <a:gd name="T0" fmla="*/ 24 w 24"/>
                <a:gd name="T1" fmla="*/ 14 h 23"/>
                <a:gd name="T2" fmla="*/ 17 w 24"/>
                <a:gd name="T3" fmla="*/ 15 h 23"/>
                <a:gd name="T4" fmla="*/ 14 w 24"/>
                <a:gd name="T5" fmla="*/ 16 h 23"/>
                <a:gd name="T6" fmla="*/ 12 w 24"/>
                <a:gd name="T7" fmla="*/ 23 h 23"/>
                <a:gd name="T8" fmla="*/ 9 w 24"/>
                <a:gd name="T9" fmla="*/ 16 h 23"/>
                <a:gd name="T10" fmla="*/ 7 w 24"/>
                <a:gd name="T11" fmla="*/ 15 h 23"/>
                <a:gd name="T12" fmla="*/ 0 w 24"/>
                <a:gd name="T13" fmla="*/ 14 h 23"/>
                <a:gd name="T14" fmla="*/ 5 w 24"/>
                <a:gd name="T15" fmla="*/ 9 h 23"/>
                <a:gd name="T16" fmla="*/ 6 w 24"/>
                <a:gd name="T17" fmla="*/ 7 h 23"/>
                <a:gd name="T18" fmla="*/ 4 w 24"/>
                <a:gd name="T19" fmla="*/ 0 h 23"/>
                <a:gd name="T20" fmla="*/ 11 w 24"/>
                <a:gd name="T21" fmla="*/ 4 h 23"/>
                <a:gd name="T22" fmla="*/ 13 w 24"/>
                <a:gd name="T23" fmla="*/ 4 h 23"/>
                <a:gd name="T24" fmla="*/ 19 w 24"/>
                <a:gd name="T25" fmla="*/ 0 h 23"/>
                <a:gd name="T26" fmla="*/ 17 w 24"/>
                <a:gd name="T27" fmla="*/ 7 h 23"/>
                <a:gd name="T28" fmla="*/ 18 w 24"/>
                <a:gd name="T29" fmla="*/ 9 h 23"/>
                <a:gd name="T30" fmla="*/ 24 w 24"/>
                <a:gd name="T31" fmla="*/ 14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" h="23">
                  <a:moveTo>
                    <a:pt x="24" y="14"/>
                  </a:moveTo>
                  <a:cubicBezTo>
                    <a:pt x="21" y="14"/>
                    <a:pt x="19" y="14"/>
                    <a:pt x="17" y="15"/>
                  </a:cubicBezTo>
                  <a:cubicBezTo>
                    <a:pt x="16" y="15"/>
                    <a:pt x="15" y="15"/>
                    <a:pt x="14" y="16"/>
                  </a:cubicBezTo>
                  <a:cubicBezTo>
                    <a:pt x="14" y="18"/>
                    <a:pt x="13" y="20"/>
                    <a:pt x="12" y="23"/>
                  </a:cubicBezTo>
                  <a:cubicBezTo>
                    <a:pt x="11" y="20"/>
                    <a:pt x="10" y="18"/>
                    <a:pt x="9" y="16"/>
                  </a:cubicBezTo>
                  <a:cubicBezTo>
                    <a:pt x="9" y="15"/>
                    <a:pt x="8" y="15"/>
                    <a:pt x="7" y="15"/>
                  </a:cubicBezTo>
                  <a:cubicBezTo>
                    <a:pt x="5" y="14"/>
                    <a:pt x="3" y="14"/>
                    <a:pt x="0" y="14"/>
                  </a:cubicBezTo>
                  <a:cubicBezTo>
                    <a:pt x="2" y="12"/>
                    <a:pt x="3" y="11"/>
                    <a:pt x="5" y="9"/>
                  </a:cubicBezTo>
                  <a:cubicBezTo>
                    <a:pt x="6" y="9"/>
                    <a:pt x="6" y="8"/>
                    <a:pt x="6" y="7"/>
                  </a:cubicBezTo>
                  <a:cubicBezTo>
                    <a:pt x="5" y="5"/>
                    <a:pt x="5" y="3"/>
                    <a:pt x="4" y="0"/>
                  </a:cubicBezTo>
                  <a:cubicBezTo>
                    <a:pt x="7" y="1"/>
                    <a:pt x="9" y="3"/>
                    <a:pt x="11" y="4"/>
                  </a:cubicBezTo>
                  <a:cubicBezTo>
                    <a:pt x="11" y="4"/>
                    <a:pt x="12" y="4"/>
                    <a:pt x="13" y="4"/>
                  </a:cubicBezTo>
                  <a:cubicBezTo>
                    <a:pt x="15" y="3"/>
                    <a:pt x="17" y="1"/>
                    <a:pt x="19" y="0"/>
                  </a:cubicBezTo>
                  <a:cubicBezTo>
                    <a:pt x="18" y="3"/>
                    <a:pt x="18" y="5"/>
                    <a:pt x="17" y="7"/>
                  </a:cubicBezTo>
                  <a:cubicBezTo>
                    <a:pt x="17" y="8"/>
                    <a:pt x="17" y="9"/>
                    <a:pt x="18" y="9"/>
                  </a:cubicBezTo>
                  <a:cubicBezTo>
                    <a:pt x="20" y="11"/>
                    <a:pt x="22" y="12"/>
                    <a:pt x="24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5" name="Freeform 40"/>
            <p:cNvSpPr/>
            <p:nvPr/>
          </p:nvSpPr>
          <p:spPr bwMode="auto">
            <a:xfrm>
              <a:off x="1313180" y="1285875"/>
              <a:ext cx="44450" cy="44450"/>
            </a:xfrm>
            <a:custGeom>
              <a:avLst/>
              <a:gdLst>
                <a:gd name="T0" fmla="*/ 24 w 24"/>
                <a:gd name="T1" fmla="*/ 14 h 23"/>
                <a:gd name="T2" fmla="*/ 17 w 24"/>
                <a:gd name="T3" fmla="*/ 14 h 23"/>
                <a:gd name="T4" fmla="*/ 14 w 24"/>
                <a:gd name="T5" fmla="*/ 17 h 23"/>
                <a:gd name="T6" fmla="*/ 12 w 24"/>
                <a:gd name="T7" fmla="*/ 23 h 23"/>
                <a:gd name="T8" fmla="*/ 9 w 24"/>
                <a:gd name="T9" fmla="*/ 16 h 23"/>
                <a:gd name="T10" fmla="*/ 7 w 24"/>
                <a:gd name="T11" fmla="*/ 15 h 23"/>
                <a:gd name="T12" fmla="*/ 0 w 24"/>
                <a:gd name="T13" fmla="*/ 14 h 23"/>
                <a:gd name="T14" fmla="*/ 5 w 24"/>
                <a:gd name="T15" fmla="*/ 9 h 23"/>
                <a:gd name="T16" fmla="*/ 6 w 24"/>
                <a:gd name="T17" fmla="*/ 7 h 23"/>
                <a:gd name="T18" fmla="*/ 5 w 24"/>
                <a:gd name="T19" fmla="*/ 0 h 23"/>
                <a:gd name="T20" fmla="*/ 11 w 24"/>
                <a:gd name="T21" fmla="*/ 4 h 23"/>
                <a:gd name="T22" fmla="*/ 13 w 24"/>
                <a:gd name="T23" fmla="*/ 4 h 23"/>
                <a:gd name="T24" fmla="*/ 19 w 24"/>
                <a:gd name="T25" fmla="*/ 0 h 23"/>
                <a:gd name="T26" fmla="*/ 18 w 24"/>
                <a:gd name="T27" fmla="*/ 7 h 23"/>
                <a:gd name="T28" fmla="*/ 19 w 24"/>
                <a:gd name="T29" fmla="*/ 10 h 23"/>
                <a:gd name="T30" fmla="*/ 24 w 24"/>
                <a:gd name="T31" fmla="*/ 14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" h="23">
                  <a:moveTo>
                    <a:pt x="24" y="14"/>
                  </a:moveTo>
                  <a:cubicBezTo>
                    <a:pt x="21" y="14"/>
                    <a:pt x="19" y="15"/>
                    <a:pt x="17" y="14"/>
                  </a:cubicBezTo>
                  <a:cubicBezTo>
                    <a:pt x="16" y="14"/>
                    <a:pt x="15" y="15"/>
                    <a:pt x="14" y="17"/>
                  </a:cubicBezTo>
                  <a:cubicBezTo>
                    <a:pt x="14" y="19"/>
                    <a:pt x="13" y="20"/>
                    <a:pt x="12" y="23"/>
                  </a:cubicBezTo>
                  <a:cubicBezTo>
                    <a:pt x="11" y="20"/>
                    <a:pt x="10" y="18"/>
                    <a:pt x="9" y="16"/>
                  </a:cubicBezTo>
                  <a:cubicBezTo>
                    <a:pt x="9" y="15"/>
                    <a:pt x="8" y="15"/>
                    <a:pt x="7" y="15"/>
                  </a:cubicBezTo>
                  <a:cubicBezTo>
                    <a:pt x="5" y="14"/>
                    <a:pt x="3" y="14"/>
                    <a:pt x="0" y="14"/>
                  </a:cubicBezTo>
                  <a:cubicBezTo>
                    <a:pt x="2" y="12"/>
                    <a:pt x="4" y="11"/>
                    <a:pt x="5" y="9"/>
                  </a:cubicBezTo>
                  <a:cubicBezTo>
                    <a:pt x="6" y="9"/>
                    <a:pt x="6" y="8"/>
                    <a:pt x="6" y="7"/>
                  </a:cubicBezTo>
                  <a:cubicBezTo>
                    <a:pt x="6" y="5"/>
                    <a:pt x="5" y="3"/>
                    <a:pt x="5" y="0"/>
                  </a:cubicBezTo>
                  <a:cubicBezTo>
                    <a:pt x="7" y="1"/>
                    <a:pt x="9" y="2"/>
                    <a:pt x="11" y="4"/>
                  </a:cubicBezTo>
                  <a:cubicBezTo>
                    <a:pt x="12" y="4"/>
                    <a:pt x="12" y="4"/>
                    <a:pt x="13" y="4"/>
                  </a:cubicBezTo>
                  <a:cubicBezTo>
                    <a:pt x="15" y="2"/>
                    <a:pt x="17" y="1"/>
                    <a:pt x="19" y="0"/>
                  </a:cubicBezTo>
                  <a:cubicBezTo>
                    <a:pt x="19" y="3"/>
                    <a:pt x="18" y="5"/>
                    <a:pt x="18" y="7"/>
                  </a:cubicBezTo>
                  <a:cubicBezTo>
                    <a:pt x="17" y="8"/>
                    <a:pt x="18" y="9"/>
                    <a:pt x="19" y="10"/>
                  </a:cubicBezTo>
                  <a:cubicBezTo>
                    <a:pt x="20" y="11"/>
                    <a:pt x="22" y="12"/>
                    <a:pt x="24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6" name="Freeform 41"/>
            <p:cNvSpPr/>
            <p:nvPr/>
          </p:nvSpPr>
          <p:spPr bwMode="auto">
            <a:xfrm>
              <a:off x="1130618" y="1285875"/>
              <a:ext cx="44450" cy="44450"/>
            </a:xfrm>
            <a:custGeom>
              <a:avLst/>
              <a:gdLst>
                <a:gd name="T0" fmla="*/ 0 w 24"/>
                <a:gd name="T1" fmla="*/ 14 h 23"/>
                <a:gd name="T2" fmla="*/ 6 w 24"/>
                <a:gd name="T3" fmla="*/ 9 h 23"/>
                <a:gd name="T4" fmla="*/ 6 w 24"/>
                <a:gd name="T5" fmla="*/ 7 h 23"/>
                <a:gd name="T6" fmla="*/ 5 w 24"/>
                <a:gd name="T7" fmla="*/ 0 h 23"/>
                <a:gd name="T8" fmla="*/ 11 w 24"/>
                <a:gd name="T9" fmla="*/ 4 h 23"/>
                <a:gd name="T10" fmla="*/ 14 w 24"/>
                <a:gd name="T11" fmla="*/ 4 h 23"/>
                <a:gd name="T12" fmla="*/ 20 w 24"/>
                <a:gd name="T13" fmla="*/ 0 h 23"/>
                <a:gd name="T14" fmla="*/ 18 w 24"/>
                <a:gd name="T15" fmla="*/ 7 h 23"/>
                <a:gd name="T16" fmla="*/ 19 w 24"/>
                <a:gd name="T17" fmla="*/ 10 h 23"/>
                <a:gd name="T18" fmla="*/ 24 w 24"/>
                <a:gd name="T19" fmla="*/ 14 h 23"/>
                <a:gd name="T20" fmla="*/ 18 w 24"/>
                <a:gd name="T21" fmla="*/ 14 h 23"/>
                <a:gd name="T22" fmla="*/ 15 w 24"/>
                <a:gd name="T23" fmla="*/ 17 h 23"/>
                <a:gd name="T24" fmla="*/ 12 w 24"/>
                <a:gd name="T25" fmla="*/ 23 h 23"/>
                <a:gd name="T26" fmla="*/ 9 w 24"/>
                <a:gd name="T27" fmla="*/ 16 h 23"/>
                <a:gd name="T28" fmla="*/ 7 w 24"/>
                <a:gd name="T29" fmla="*/ 15 h 23"/>
                <a:gd name="T30" fmla="*/ 0 w 24"/>
                <a:gd name="T31" fmla="*/ 14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" h="23">
                  <a:moveTo>
                    <a:pt x="0" y="14"/>
                  </a:moveTo>
                  <a:cubicBezTo>
                    <a:pt x="2" y="12"/>
                    <a:pt x="4" y="11"/>
                    <a:pt x="6" y="9"/>
                  </a:cubicBezTo>
                  <a:cubicBezTo>
                    <a:pt x="6" y="9"/>
                    <a:pt x="7" y="8"/>
                    <a:pt x="6" y="7"/>
                  </a:cubicBezTo>
                  <a:cubicBezTo>
                    <a:pt x="6" y="5"/>
                    <a:pt x="5" y="3"/>
                    <a:pt x="5" y="0"/>
                  </a:cubicBezTo>
                  <a:cubicBezTo>
                    <a:pt x="7" y="1"/>
                    <a:pt x="9" y="2"/>
                    <a:pt x="11" y="4"/>
                  </a:cubicBezTo>
                  <a:cubicBezTo>
                    <a:pt x="12" y="4"/>
                    <a:pt x="13" y="4"/>
                    <a:pt x="14" y="4"/>
                  </a:cubicBezTo>
                  <a:cubicBezTo>
                    <a:pt x="15" y="2"/>
                    <a:pt x="17" y="1"/>
                    <a:pt x="20" y="0"/>
                  </a:cubicBezTo>
                  <a:cubicBezTo>
                    <a:pt x="19" y="2"/>
                    <a:pt x="19" y="5"/>
                    <a:pt x="18" y="7"/>
                  </a:cubicBezTo>
                  <a:cubicBezTo>
                    <a:pt x="18" y="8"/>
                    <a:pt x="18" y="9"/>
                    <a:pt x="19" y="10"/>
                  </a:cubicBezTo>
                  <a:cubicBezTo>
                    <a:pt x="21" y="11"/>
                    <a:pt x="22" y="12"/>
                    <a:pt x="24" y="14"/>
                  </a:cubicBezTo>
                  <a:cubicBezTo>
                    <a:pt x="22" y="14"/>
                    <a:pt x="20" y="14"/>
                    <a:pt x="18" y="14"/>
                  </a:cubicBezTo>
                  <a:cubicBezTo>
                    <a:pt x="16" y="14"/>
                    <a:pt x="15" y="15"/>
                    <a:pt x="15" y="17"/>
                  </a:cubicBezTo>
                  <a:cubicBezTo>
                    <a:pt x="14" y="18"/>
                    <a:pt x="13" y="20"/>
                    <a:pt x="12" y="23"/>
                  </a:cubicBezTo>
                  <a:cubicBezTo>
                    <a:pt x="11" y="20"/>
                    <a:pt x="10" y="18"/>
                    <a:pt x="9" y="16"/>
                  </a:cubicBezTo>
                  <a:cubicBezTo>
                    <a:pt x="9" y="15"/>
                    <a:pt x="8" y="15"/>
                    <a:pt x="7" y="15"/>
                  </a:cubicBezTo>
                  <a:cubicBezTo>
                    <a:pt x="5" y="14"/>
                    <a:pt x="3" y="14"/>
                    <a:pt x="0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7" name="Freeform 42"/>
            <p:cNvSpPr/>
            <p:nvPr/>
          </p:nvSpPr>
          <p:spPr bwMode="auto">
            <a:xfrm>
              <a:off x="1070293" y="1285875"/>
              <a:ext cx="46037" cy="44450"/>
            </a:xfrm>
            <a:custGeom>
              <a:avLst/>
              <a:gdLst>
                <a:gd name="T0" fmla="*/ 24 w 24"/>
                <a:gd name="T1" fmla="*/ 14 h 23"/>
                <a:gd name="T2" fmla="*/ 17 w 24"/>
                <a:gd name="T3" fmla="*/ 15 h 23"/>
                <a:gd name="T4" fmla="*/ 15 w 24"/>
                <a:gd name="T5" fmla="*/ 16 h 23"/>
                <a:gd name="T6" fmla="*/ 12 w 24"/>
                <a:gd name="T7" fmla="*/ 23 h 23"/>
                <a:gd name="T8" fmla="*/ 9 w 24"/>
                <a:gd name="T9" fmla="*/ 16 h 23"/>
                <a:gd name="T10" fmla="*/ 7 w 24"/>
                <a:gd name="T11" fmla="*/ 15 h 23"/>
                <a:gd name="T12" fmla="*/ 0 w 24"/>
                <a:gd name="T13" fmla="*/ 14 h 23"/>
                <a:gd name="T14" fmla="*/ 5 w 24"/>
                <a:gd name="T15" fmla="*/ 10 h 23"/>
                <a:gd name="T16" fmla="*/ 6 w 24"/>
                <a:gd name="T17" fmla="*/ 6 h 23"/>
                <a:gd name="T18" fmla="*/ 5 w 24"/>
                <a:gd name="T19" fmla="*/ 0 h 23"/>
                <a:gd name="T20" fmla="*/ 10 w 24"/>
                <a:gd name="T21" fmla="*/ 3 h 23"/>
                <a:gd name="T22" fmla="*/ 14 w 24"/>
                <a:gd name="T23" fmla="*/ 3 h 23"/>
                <a:gd name="T24" fmla="*/ 19 w 24"/>
                <a:gd name="T25" fmla="*/ 0 h 23"/>
                <a:gd name="T26" fmla="*/ 18 w 24"/>
                <a:gd name="T27" fmla="*/ 7 h 23"/>
                <a:gd name="T28" fmla="*/ 19 w 24"/>
                <a:gd name="T29" fmla="*/ 9 h 23"/>
                <a:gd name="T30" fmla="*/ 24 w 24"/>
                <a:gd name="T31" fmla="*/ 14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" h="23">
                  <a:moveTo>
                    <a:pt x="24" y="14"/>
                  </a:moveTo>
                  <a:cubicBezTo>
                    <a:pt x="21" y="14"/>
                    <a:pt x="19" y="14"/>
                    <a:pt x="17" y="15"/>
                  </a:cubicBezTo>
                  <a:cubicBezTo>
                    <a:pt x="16" y="15"/>
                    <a:pt x="15" y="15"/>
                    <a:pt x="15" y="16"/>
                  </a:cubicBezTo>
                  <a:cubicBezTo>
                    <a:pt x="14" y="18"/>
                    <a:pt x="13" y="20"/>
                    <a:pt x="12" y="23"/>
                  </a:cubicBezTo>
                  <a:cubicBezTo>
                    <a:pt x="11" y="20"/>
                    <a:pt x="10" y="18"/>
                    <a:pt x="9" y="16"/>
                  </a:cubicBezTo>
                  <a:cubicBezTo>
                    <a:pt x="9" y="15"/>
                    <a:pt x="8" y="15"/>
                    <a:pt x="7" y="15"/>
                  </a:cubicBezTo>
                  <a:cubicBezTo>
                    <a:pt x="5" y="14"/>
                    <a:pt x="3" y="14"/>
                    <a:pt x="0" y="14"/>
                  </a:cubicBezTo>
                  <a:cubicBezTo>
                    <a:pt x="2" y="12"/>
                    <a:pt x="3" y="11"/>
                    <a:pt x="5" y="10"/>
                  </a:cubicBezTo>
                  <a:cubicBezTo>
                    <a:pt x="6" y="9"/>
                    <a:pt x="7" y="8"/>
                    <a:pt x="6" y="6"/>
                  </a:cubicBezTo>
                  <a:cubicBezTo>
                    <a:pt x="5" y="4"/>
                    <a:pt x="5" y="2"/>
                    <a:pt x="5" y="0"/>
                  </a:cubicBezTo>
                  <a:cubicBezTo>
                    <a:pt x="7" y="1"/>
                    <a:pt x="8" y="2"/>
                    <a:pt x="10" y="3"/>
                  </a:cubicBezTo>
                  <a:cubicBezTo>
                    <a:pt x="11" y="4"/>
                    <a:pt x="13" y="4"/>
                    <a:pt x="14" y="3"/>
                  </a:cubicBezTo>
                  <a:cubicBezTo>
                    <a:pt x="16" y="2"/>
                    <a:pt x="17" y="1"/>
                    <a:pt x="19" y="0"/>
                  </a:cubicBezTo>
                  <a:cubicBezTo>
                    <a:pt x="19" y="3"/>
                    <a:pt x="18" y="5"/>
                    <a:pt x="18" y="7"/>
                  </a:cubicBezTo>
                  <a:cubicBezTo>
                    <a:pt x="17" y="8"/>
                    <a:pt x="18" y="9"/>
                    <a:pt x="19" y="9"/>
                  </a:cubicBezTo>
                  <a:cubicBezTo>
                    <a:pt x="20" y="11"/>
                    <a:pt x="22" y="12"/>
                    <a:pt x="24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8" name="Freeform 43"/>
            <p:cNvSpPr/>
            <p:nvPr/>
          </p:nvSpPr>
          <p:spPr bwMode="auto">
            <a:xfrm>
              <a:off x="889318" y="1285875"/>
              <a:ext cx="44450" cy="44450"/>
            </a:xfrm>
            <a:custGeom>
              <a:avLst/>
              <a:gdLst>
                <a:gd name="T0" fmla="*/ 5 w 24"/>
                <a:gd name="T1" fmla="*/ 0 h 23"/>
                <a:gd name="T2" fmla="*/ 10 w 24"/>
                <a:gd name="T3" fmla="*/ 4 h 23"/>
                <a:gd name="T4" fmla="*/ 13 w 24"/>
                <a:gd name="T5" fmla="*/ 4 h 23"/>
                <a:gd name="T6" fmla="*/ 19 w 24"/>
                <a:gd name="T7" fmla="*/ 0 h 23"/>
                <a:gd name="T8" fmla="*/ 18 w 24"/>
                <a:gd name="T9" fmla="*/ 7 h 23"/>
                <a:gd name="T10" fmla="*/ 19 w 24"/>
                <a:gd name="T11" fmla="*/ 10 h 23"/>
                <a:gd name="T12" fmla="*/ 24 w 24"/>
                <a:gd name="T13" fmla="*/ 14 h 23"/>
                <a:gd name="T14" fmla="*/ 17 w 24"/>
                <a:gd name="T15" fmla="*/ 15 h 23"/>
                <a:gd name="T16" fmla="*/ 14 w 24"/>
                <a:gd name="T17" fmla="*/ 16 h 23"/>
                <a:gd name="T18" fmla="*/ 12 w 24"/>
                <a:gd name="T19" fmla="*/ 23 h 23"/>
                <a:gd name="T20" fmla="*/ 9 w 24"/>
                <a:gd name="T21" fmla="*/ 16 h 23"/>
                <a:gd name="T22" fmla="*/ 7 w 24"/>
                <a:gd name="T23" fmla="*/ 15 h 23"/>
                <a:gd name="T24" fmla="*/ 0 w 24"/>
                <a:gd name="T25" fmla="*/ 14 h 23"/>
                <a:gd name="T26" fmla="*/ 5 w 24"/>
                <a:gd name="T27" fmla="*/ 9 h 23"/>
                <a:gd name="T28" fmla="*/ 6 w 24"/>
                <a:gd name="T29" fmla="*/ 7 h 23"/>
                <a:gd name="T30" fmla="*/ 5 w 24"/>
                <a:gd name="T31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" h="23">
                  <a:moveTo>
                    <a:pt x="5" y="0"/>
                  </a:moveTo>
                  <a:cubicBezTo>
                    <a:pt x="7" y="1"/>
                    <a:pt x="9" y="2"/>
                    <a:pt x="10" y="4"/>
                  </a:cubicBezTo>
                  <a:cubicBezTo>
                    <a:pt x="11" y="4"/>
                    <a:pt x="12" y="4"/>
                    <a:pt x="13" y="4"/>
                  </a:cubicBezTo>
                  <a:cubicBezTo>
                    <a:pt x="15" y="2"/>
                    <a:pt x="17" y="1"/>
                    <a:pt x="19" y="0"/>
                  </a:cubicBezTo>
                  <a:cubicBezTo>
                    <a:pt x="19" y="2"/>
                    <a:pt x="18" y="5"/>
                    <a:pt x="18" y="7"/>
                  </a:cubicBezTo>
                  <a:cubicBezTo>
                    <a:pt x="17" y="8"/>
                    <a:pt x="18" y="9"/>
                    <a:pt x="19" y="10"/>
                  </a:cubicBezTo>
                  <a:cubicBezTo>
                    <a:pt x="20" y="11"/>
                    <a:pt x="22" y="12"/>
                    <a:pt x="24" y="14"/>
                  </a:cubicBezTo>
                  <a:cubicBezTo>
                    <a:pt x="21" y="14"/>
                    <a:pt x="19" y="14"/>
                    <a:pt x="17" y="15"/>
                  </a:cubicBezTo>
                  <a:cubicBezTo>
                    <a:pt x="16" y="15"/>
                    <a:pt x="15" y="15"/>
                    <a:pt x="14" y="16"/>
                  </a:cubicBezTo>
                  <a:cubicBezTo>
                    <a:pt x="14" y="18"/>
                    <a:pt x="13" y="20"/>
                    <a:pt x="12" y="23"/>
                  </a:cubicBezTo>
                  <a:cubicBezTo>
                    <a:pt x="11" y="20"/>
                    <a:pt x="10" y="18"/>
                    <a:pt x="9" y="16"/>
                  </a:cubicBezTo>
                  <a:cubicBezTo>
                    <a:pt x="9" y="15"/>
                    <a:pt x="8" y="15"/>
                    <a:pt x="7" y="15"/>
                  </a:cubicBezTo>
                  <a:cubicBezTo>
                    <a:pt x="5" y="14"/>
                    <a:pt x="3" y="14"/>
                    <a:pt x="0" y="14"/>
                  </a:cubicBezTo>
                  <a:cubicBezTo>
                    <a:pt x="2" y="12"/>
                    <a:pt x="4" y="11"/>
                    <a:pt x="5" y="9"/>
                  </a:cubicBezTo>
                  <a:cubicBezTo>
                    <a:pt x="6" y="9"/>
                    <a:pt x="6" y="8"/>
                    <a:pt x="6" y="7"/>
                  </a:cubicBezTo>
                  <a:cubicBezTo>
                    <a:pt x="6" y="5"/>
                    <a:pt x="5" y="3"/>
                    <a:pt x="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330" name="组合 329"/>
          <p:cNvGrpSpPr/>
          <p:nvPr/>
        </p:nvGrpSpPr>
        <p:grpSpPr>
          <a:xfrm>
            <a:off x="662473" y="4053168"/>
            <a:ext cx="1631702" cy="1605952"/>
            <a:chOff x="660718" y="515938"/>
            <a:chExt cx="1106487" cy="1089025"/>
          </a:xfrm>
          <a:gradFill flip="none" rotWithShape="1">
            <a:gsLst>
              <a:gs pos="100000">
                <a:srgbClr val="F6BB38"/>
              </a:gs>
              <a:gs pos="0">
                <a:srgbClr val="FCE0A2"/>
              </a:gs>
            </a:gsLst>
            <a:lin ang="2700000" scaled="1"/>
            <a:tileRect/>
          </a:gradFill>
        </p:grpSpPr>
        <p:sp>
          <p:nvSpPr>
            <p:cNvPr id="331" name="Freeform 5"/>
            <p:cNvSpPr>
              <a:spLocks noEditPoints="1"/>
            </p:cNvSpPr>
            <p:nvPr/>
          </p:nvSpPr>
          <p:spPr bwMode="auto">
            <a:xfrm>
              <a:off x="660718" y="1135063"/>
              <a:ext cx="1106487" cy="469900"/>
            </a:xfrm>
            <a:custGeom>
              <a:avLst/>
              <a:gdLst>
                <a:gd name="T0" fmla="*/ 325 w 591"/>
                <a:gd name="T1" fmla="*/ 251 h 251"/>
                <a:gd name="T2" fmla="*/ 341 w 591"/>
                <a:gd name="T3" fmla="*/ 194 h 251"/>
                <a:gd name="T4" fmla="*/ 284 w 591"/>
                <a:gd name="T5" fmla="*/ 192 h 251"/>
                <a:gd name="T6" fmla="*/ 276 w 591"/>
                <a:gd name="T7" fmla="*/ 218 h 251"/>
                <a:gd name="T8" fmla="*/ 492 w 591"/>
                <a:gd name="T9" fmla="*/ 73 h 251"/>
                <a:gd name="T10" fmla="*/ 376 w 591"/>
                <a:gd name="T11" fmla="*/ 192 h 251"/>
                <a:gd name="T12" fmla="*/ 405 w 591"/>
                <a:gd name="T13" fmla="*/ 170 h 251"/>
                <a:gd name="T14" fmla="*/ 375 w 591"/>
                <a:gd name="T15" fmla="*/ 148 h 251"/>
                <a:gd name="T16" fmla="*/ 236 w 591"/>
                <a:gd name="T17" fmla="*/ 207 h 251"/>
                <a:gd name="T18" fmla="*/ 245 w 591"/>
                <a:gd name="T19" fmla="*/ 172 h 251"/>
                <a:gd name="T20" fmla="*/ 209 w 591"/>
                <a:gd name="T21" fmla="*/ 172 h 251"/>
                <a:gd name="T22" fmla="*/ 199 w 591"/>
                <a:gd name="T23" fmla="*/ 207 h 251"/>
                <a:gd name="T24" fmla="*/ 459 w 591"/>
                <a:gd name="T25" fmla="*/ 173 h 251"/>
                <a:gd name="T26" fmla="*/ 5 w 591"/>
                <a:gd name="T27" fmla="*/ 68 h 251"/>
                <a:gd name="T28" fmla="*/ 99 w 591"/>
                <a:gd name="T29" fmla="*/ 185 h 251"/>
                <a:gd name="T30" fmla="*/ 468 w 591"/>
                <a:gd name="T31" fmla="*/ 196 h 251"/>
                <a:gd name="T32" fmla="*/ 591 w 591"/>
                <a:gd name="T33" fmla="*/ 47 h 251"/>
                <a:gd name="T34" fmla="*/ 576 w 591"/>
                <a:gd name="T35" fmla="*/ 95 h 251"/>
                <a:gd name="T36" fmla="*/ 15 w 591"/>
                <a:gd name="T37" fmla="*/ 95 h 251"/>
                <a:gd name="T38" fmla="*/ 499 w 591"/>
                <a:gd name="T39" fmla="*/ 152 h 251"/>
                <a:gd name="T40" fmla="*/ 562 w 591"/>
                <a:gd name="T41" fmla="*/ 0 h 251"/>
                <a:gd name="T42" fmla="*/ 143 w 591"/>
                <a:gd name="T43" fmla="*/ 141 h 251"/>
                <a:gd name="T44" fmla="*/ 67 w 591"/>
                <a:gd name="T45" fmla="*/ 116 h 251"/>
                <a:gd name="T46" fmla="*/ 58 w 591"/>
                <a:gd name="T47" fmla="*/ 38 h 251"/>
                <a:gd name="T48" fmla="*/ 514 w 591"/>
                <a:gd name="T49" fmla="*/ 93 h 251"/>
                <a:gd name="T50" fmla="*/ 416 w 591"/>
                <a:gd name="T51" fmla="*/ 174 h 251"/>
                <a:gd name="T52" fmla="*/ 130 w 591"/>
                <a:gd name="T53" fmla="*/ 139 h 251"/>
                <a:gd name="T54" fmla="*/ 159 w 591"/>
                <a:gd name="T55" fmla="*/ 81 h 251"/>
                <a:gd name="T56" fmla="*/ 166 w 591"/>
                <a:gd name="T57" fmla="*/ 104 h 251"/>
                <a:gd name="T58" fmla="*/ 174 w 591"/>
                <a:gd name="T59" fmla="*/ 81 h 251"/>
                <a:gd name="T60" fmla="*/ 334 w 591"/>
                <a:gd name="T61" fmla="*/ 87 h 251"/>
                <a:gd name="T62" fmla="*/ 321 w 591"/>
                <a:gd name="T63" fmla="*/ 90 h 251"/>
                <a:gd name="T64" fmla="*/ 333 w 591"/>
                <a:gd name="T65" fmla="*/ 95 h 251"/>
                <a:gd name="T66" fmla="*/ 386 w 591"/>
                <a:gd name="T67" fmla="*/ 87 h 251"/>
                <a:gd name="T68" fmla="*/ 395 w 591"/>
                <a:gd name="T69" fmla="*/ 98 h 251"/>
                <a:gd name="T70" fmla="*/ 303 w 591"/>
                <a:gd name="T71" fmla="*/ 81 h 251"/>
                <a:gd name="T72" fmla="*/ 284 w 591"/>
                <a:gd name="T73" fmla="*/ 95 h 251"/>
                <a:gd name="T74" fmla="*/ 307 w 591"/>
                <a:gd name="T75" fmla="*/ 95 h 251"/>
                <a:gd name="T76" fmla="*/ 454 w 591"/>
                <a:gd name="T77" fmla="*/ 98 h 251"/>
                <a:gd name="T78" fmla="*/ 462 w 591"/>
                <a:gd name="T79" fmla="*/ 88 h 251"/>
                <a:gd name="T80" fmla="*/ 450 w 591"/>
                <a:gd name="T81" fmla="*/ 90 h 251"/>
                <a:gd name="T82" fmla="*/ 431 w 591"/>
                <a:gd name="T83" fmla="*/ 90 h 251"/>
                <a:gd name="T84" fmla="*/ 418 w 591"/>
                <a:gd name="T85" fmla="*/ 87 h 251"/>
                <a:gd name="T86" fmla="*/ 211 w 591"/>
                <a:gd name="T87" fmla="*/ 95 h 251"/>
                <a:gd name="T88" fmla="*/ 191 w 591"/>
                <a:gd name="T89" fmla="*/ 81 h 251"/>
                <a:gd name="T90" fmla="*/ 199 w 591"/>
                <a:gd name="T91" fmla="*/ 104 h 251"/>
                <a:gd name="T92" fmla="*/ 366 w 591"/>
                <a:gd name="T93" fmla="*/ 88 h 251"/>
                <a:gd name="T94" fmla="*/ 353 w 591"/>
                <a:gd name="T95" fmla="*/ 90 h 251"/>
                <a:gd name="T96" fmla="*/ 365 w 591"/>
                <a:gd name="T97" fmla="*/ 95 h 251"/>
                <a:gd name="T98" fmla="*/ 266 w 591"/>
                <a:gd name="T99" fmla="*/ 98 h 251"/>
                <a:gd name="T100" fmla="*/ 265 w 591"/>
                <a:gd name="T101" fmla="*/ 85 h 251"/>
                <a:gd name="T102" fmla="*/ 243 w 591"/>
                <a:gd name="T103" fmla="*/ 95 h 251"/>
                <a:gd name="T104" fmla="*/ 224 w 591"/>
                <a:gd name="T105" fmla="*/ 81 h 251"/>
                <a:gd name="T106" fmla="*/ 231 w 591"/>
                <a:gd name="T107" fmla="*/ 104 h 251"/>
                <a:gd name="T108" fmla="*/ 127 w 591"/>
                <a:gd name="T109" fmla="*/ 90 h 251"/>
                <a:gd name="T110" fmla="*/ 139 w 591"/>
                <a:gd name="T111" fmla="*/ 96 h 251"/>
                <a:gd name="T112" fmla="*/ 132 w 591"/>
                <a:gd name="T113" fmla="*/ 85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591" h="251">
                  <a:moveTo>
                    <a:pt x="265" y="251"/>
                  </a:moveTo>
                  <a:cubicBezTo>
                    <a:pt x="266" y="251"/>
                    <a:pt x="267" y="250"/>
                    <a:pt x="268" y="250"/>
                  </a:cubicBezTo>
                  <a:cubicBezTo>
                    <a:pt x="276" y="243"/>
                    <a:pt x="285" y="237"/>
                    <a:pt x="294" y="231"/>
                  </a:cubicBezTo>
                  <a:cubicBezTo>
                    <a:pt x="295" y="230"/>
                    <a:pt x="295" y="230"/>
                    <a:pt x="297" y="231"/>
                  </a:cubicBezTo>
                  <a:cubicBezTo>
                    <a:pt x="305" y="237"/>
                    <a:pt x="314" y="244"/>
                    <a:pt x="323" y="250"/>
                  </a:cubicBezTo>
                  <a:cubicBezTo>
                    <a:pt x="324" y="250"/>
                    <a:pt x="324" y="251"/>
                    <a:pt x="325" y="251"/>
                  </a:cubicBezTo>
                  <a:cubicBezTo>
                    <a:pt x="325" y="250"/>
                    <a:pt x="324" y="249"/>
                    <a:pt x="324" y="249"/>
                  </a:cubicBezTo>
                  <a:cubicBezTo>
                    <a:pt x="321" y="238"/>
                    <a:pt x="318" y="228"/>
                    <a:pt x="314" y="218"/>
                  </a:cubicBezTo>
                  <a:cubicBezTo>
                    <a:pt x="314" y="216"/>
                    <a:pt x="314" y="216"/>
                    <a:pt x="315" y="215"/>
                  </a:cubicBezTo>
                  <a:cubicBezTo>
                    <a:pt x="324" y="209"/>
                    <a:pt x="333" y="202"/>
                    <a:pt x="342" y="196"/>
                  </a:cubicBezTo>
                  <a:cubicBezTo>
                    <a:pt x="342" y="195"/>
                    <a:pt x="343" y="195"/>
                    <a:pt x="344" y="194"/>
                  </a:cubicBezTo>
                  <a:cubicBezTo>
                    <a:pt x="342" y="194"/>
                    <a:pt x="342" y="194"/>
                    <a:pt x="341" y="194"/>
                  </a:cubicBezTo>
                  <a:cubicBezTo>
                    <a:pt x="330" y="194"/>
                    <a:pt x="319" y="194"/>
                    <a:pt x="309" y="194"/>
                  </a:cubicBezTo>
                  <a:cubicBezTo>
                    <a:pt x="307" y="194"/>
                    <a:pt x="306" y="194"/>
                    <a:pt x="306" y="192"/>
                  </a:cubicBezTo>
                  <a:cubicBezTo>
                    <a:pt x="304" y="185"/>
                    <a:pt x="301" y="178"/>
                    <a:pt x="299" y="170"/>
                  </a:cubicBezTo>
                  <a:cubicBezTo>
                    <a:pt x="298" y="167"/>
                    <a:pt x="296" y="163"/>
                    <a:pt x="295" y="159"/>
                  </a:cubicBezTo>
                  <a:cubicBezTo>
                    <a:pt x="295" y="160"/>
                    <a:pt x="294" y="161"/>
                    <a:pt x="294" y="161"/>
                  </a:cubicBezTo>
                  <a:cubicBezTo>
                    <a:pt x="291" y="172"/>
                    <a:pt x="288" y="182"/>
                    <a:pt x="284" y="192"/>
                  </a:cubicBezTo>
                  <a:cubicBezTo>
                    <a:pt x="284" y="194"/>
                    <a:pt x="283" y="194"/>
                    <a:pt x="281" y="194"/>
                  </a:cubicBezTo>
                  <a:cubicBezTo>
                    <a:pt x="271" y="194"/>
                    <a:pt x="260" y="194"/>
                    <a:pt x="249" y="194"/>
                  </a:cubicBezTo>
                  <a:cubicBezTo>
                    <a:pt x="248" y="194"/>
                    <a:pt x="248" y="194"/>
                    <a:pt x="247" y="194"/>
                  </a:cubicBezTo>
                  <a:cubicBezTo>
                    <a:pt x="248" y="195"/>
                    <a:pt x="248" y="196"/>
                    <a:pt x="249" y="196"/>
                  </a:cubicBezTo>
                  <a:cubicBezTo>
                    <a:pt x="258" y="202"/>
                    <a:pt x="266" y="209"/>
                    <a:pt x="275" y="215"/>
                  </a:cubicBezTo>
                  <a:cubicBezTo>
                    <a:pt x="276" y="216"/>
                    <a:pt x="276" y="216"/>
                    <a:pt x="276" y="218"/>
                  </a:cubicBezTo>
                  <a:cubicBezTo>
                    <a:pt x="275" y="221"/>
                    <a:pt x="273" y="225"/>
                    <a:pt x="272" y="229"/>
                  </a:cubicBezTo>
                  <a:cubicBezTo>
                    <a:pt x="270" y="236"/>
                    <a:pt x="268" y="244"/>
                    <a:pt x="265" y="251"/>
                  </a:cubicBezTo>
                  <a:close/>
                  <a:moveTo>
                    <a:pt x="492" y="67"/>
                  </a:moveTo>
                  <a:cubicBezTo>
                    <a:pt x="361" y="67"/>
                    <a:pt x="230" y="67"/>
                    <a:pt x="98" y="67"/>
                  </a:cubicBezTo>
                  <a:cubicBezTo>
                    <a:pt x="98" y="69"/>
                    <a:pt x="98" y="71"/>
                    <a:pt x="98" y="73"/>
                  </a:cubicBezTo>
                  <a:cubicBezTo>
                    <a:pt x="230" y="73"/>
                    <a:pt x="361" y="73"/>
                    <a:pt x="492" y="73"/>
                  </a:cubicBezTo>
                  <a:cubicBezTo>
                    <a:pt x="492" y="71"/>
                    <a:pt x="492" y="69"/>
                    <a:pt x="492" y="67"/>
                  </a:cubicBezTo>
                  <a:close/>
                  <a:moveTo>
                    <a:pt x="346" y="170"/>
                  </a:moveTo>
                  <a:cubicBezTo>
                    <a:pt x="346" y="170"/>
                    <a:pt x="346" y="170"/>
                    <a:pt x="346" y="171"/>
                  </a:cubicBezTo>
                  <a:cubicBezTo>
                    <a:pt x="352" y="175"/>
                    <a:pt x="358" y="179"/>
                    <a:pt x="364" y="184"/>
                  </a:cubicBezTo>
                  <a:cubicBezTo>
                    <a:pt x="362" y="191"/>
                    <a:pt x="359" y="198"/>
                    <a:pt x="357" y="206"/>
                  </a:cubicBezTo>
                  <a:cubicBezTo>
                    <a:pt x="363" y="201"/>
                    <a:pt x="369" y="196"/>
                    <a:pt x="376" y="192"/>
                  </a:cubicBezTo>
                  <a:cubicBezTo>
                    <a:pt x="382" y="196"/>
                    <a:pt x="388" y="201"/>
                    <a:pt x="394" y="205"/>
                  </a:cubicBezTo>
                  <a:cubicBezTo>
                    <a:pt x="394" y="204"/>
                    <a:pt x="394" y="204"/>
                    <a:pt x="394" y="204"/>
                  </a:cubicBezTo>
                  <a:cubicBezTo>
                    <a:pt x="392" y="198"/>
                    <a:pt x="390" y="192"/>
                    <a:pt x="388" y="186"/>
                  </a:cubicBezTo>
                  <a:cubicBezTo>
                    <a:pt x="387" y="184"/>
                    <a:pt x="387" y="183"/>
                    <a:pt x="389" y="182"/>
                  </a:cubicBezTo>
                  <a:cubicBezTo>
                    <a:pt x="394" y="179"/>
                    <a:pt x="399" y="175"/>
                    <a:pt x="404" y="172"/>
                  </a:cubicBezTo>
                  <a:cubicBezTo>
                    <a:pt x="404" y="171"/>
                    <a:pt x="405" y="171"/>
                    <a:pt x="405" y="170"/>
                  </a:cubicBezTo>
                  <a:cubicBezTo>
                    <a:pt x="405" y="170"/>
                    <a:pt x="405" y="170"/>
                    <a:pt x="405" y="170"/>
                  </a:cubicBezTo>
                  <a:cubicBezTo>
                    <a:pt x="404" y="170"/>
                    <a:pt x="404" y="170"/>
                    <a:pt x="403" y="170"/>
                  </a:cubicBezTo>
                  <a:cubicBezTo>
                    <a:pt x="397" y="170"/>
                    <a:pt x="391" y="170"/>
                    <a:pt x="385" y="170"/>
                  </a:cubicBezTo>
                  <a:cubicBezTo>
                    <a:pt x="383" y="170"/>
                    <a:pt x="382" y="170"/>
                    <a:pt x="382" y="168"/>
                  </a:cubicBezTo>
                  <a:cubicBezTo>
                    <a:pt x="380" y="162"/>
                    <a:pt x="378" y="156"/>
                    <a:pt x="376" y="151"/>
                  </a:cubicBezTo>
                  <a:cubicBezTo>
                    <a:pt x="376" y="150"/>
                    <a:pt x="376" y="149"/>
                    <a:pt x="375" y="148"/>
                  </a:cubicBezTo>
                  <a:cubicBezTo>
                    <a:pt x="373" y="155"/>
                    <a:pt x="371" y="161"/>
                    <a:pt x="369" y="168"/>
                  </a:cubicBezTo>
                  <a:cubicBezTo>
                    <a:pt x="369" y="170"/>
                    <a:pt x="368" y="170"/>
                    <a:pt x="366" y="170"/>
                  </a:cubicBezTo>
                  <a:cubicBezTo>
                    <a:pt x="359" y="170"/>
                    <a:pt x="353" y="170"/>
                    <a:pt x="346" y="170"/>
                  </a:cubicBezTo>
                  <a:close/>
                  <a:moveTo>
                    <a:pt x="199" y="207"/>
                  </a:moveTo>
                  <a:cubicBezTo>
                    <a:pt x="206" y="202"/>
                    <a:pt x="212" y="198"/>
                    <a:pt x="218" y="194"/>
                  </a:cubicBezTo>
                  <a:cubicBezTo>
                    <a:pt x="224" y="198"/>
                    <a:pt x="230" y="202"/>
                    <a:pt x="236" y="207"/>
                  </a:cubicBezTo>
                  <a:cubicBezTo>
                    <a:pt x="236" y="206"/>
                    <a:pt x="236" y="205"/>
                    <a:pt x="235" y="205"/>
                  </a:cubicBezTo>
                  <a:cubicBezTo>
                    <a:pt x="234" y="199"/>
                    <a:pt x="232" y="193"/>
                    <a:pt x="230" y="187"/>
                  </a:cubicBezTo>
                  <a:cubicBezTo>
                    <a:pt x="229" y="186"/>
                    <a:pt x="229" y="185"/>
                    <a:pt x="230" y="184"/>
                  </a:cubicBezTo>
                  <a:cubicBezTo>
                    <a:pt x="236" y="181"/>
                    <a:pt x="241" y="177"/>
                    <a:pt x="246" y="173"/>
                  </a:cubicBezTo>
                  <a:cubicBezTo>
                    <a:pt x="246" y="173"/>
                    <a:pt x="247" y="173"/>
                    <a:pt x="247" y="172"/>
                  </a:cubicBezTo>
                  <a:cubicBezTo>
                    <a:pt x="246" y="172"/>
                    <a:pt x="246" y="172"/>
                    <a:pt x="245" y="172"/>
                  </a:cubicBezTo>
                  <a:cubicBezTo>
                    <a:pt x="239" y="172"/>
                    <a:pt x="233" y="172"/>
                    <a:pt x="227" y="172"/>
                  </a:cubicBezTo>
                  <a:cubicBezTo>
                    <a:pt x="225" y="172"/>
                    <a:pt x="225" y="171"/>
                    <a:pt x="224" y="170"/>
                  </a:cubicBezTo>
                  <a:cubicBezTo>
                    <a:pt x="222" y="164"/>
                    <a:pt x="220" y="158"/>
                    <a:pt x="218" y="152"/>
                  </a:cubicBezTo>
                  <a:cubicBezTo>
                    <a:pt x="218" y="152"/>
                    <a:pt x="218" y="151"/>
                    <a:pt x="218" y="150"/>
                  </a:cubicBezTo>
                  <a:cubicBezTo>
                    <a:pt x="215" y="157"/>
                    <a:pt x="213" y="163"/>
                    <a:pt x="211" y="170"/>
                  </a:cubicBezTo>
                  <a:cubicBezTo>
                    <a:pt x="211" y="171"/>
                    <a:pt x="210" y="172"/>
                    <a:pt x="209" y="172"/>
                  </a:cubicBezTo>
                  <a:cubicBezTo>
                    <a:pt x="202" y="172"/>
                    <a:pt x="196" y="172"/>
                    <a:pt x="190" y="172"/>
                  </a:cubicBezTo>
                  <a:cubicBezTo>
                    <a:pt x="190" y="172"/>
                    <a:pt x="189" y="172"/>
                    <a:pt x="188" y="172"/>
                  </a:cubicBezTo>
                  <a:cubicBezTo>
                    <a:pt x="194" y="176"/>
                    <a:pt x="199" y="180"/>
                    <a:pt x="205" y="184"/>
                  </a:cubicBezTo>
                  <a:cubicBezTo>
                    <a:pt x="206" y="185"/>
                    <a:pt x="206" y="186"/>
                    <a:pt x="206" y="187"/>
                  </a:cubicBezTo>
                  <a:cubicBezTo>
                    <a:pt x="205" y="187"/>
                    <a:pt x="205" y="188"/>
                    <a:pt x="205" y="188"/>
                  </a:cubicBezTo>
                  <a:cubicBezTo>
                    <a:pt x="203" y="194"/>
                    <a:pt x="201" y="201"/>
                    <a:pt x="199" y="207"/>
                  </a:cubicBezTo>
                  <a:close/>
                  <a:moveTo>
                    <a:pt x="459" y="173"/>
                  </a:moveTo>
                  <a:cubicBezTo>
                    <a:pt x="462" y="176"/>
                    <a:pt x="464" y="178"/>
                    <a:pt x="467" y="180"/>
                  </a:cubicBezTo>
                  <a:cubicBezTo>
                    <a:pt x="473" y="185"/>
                    <a:pt x="479" y="187"/>
                    <a:pt x="487" y="186"/>
                  </a:cubicBezTo>
                  <a:cubicBezTo>
                    <a:pt x="497" y="185"/>
                    <a:pt x="505" y="180"/>
                    <a:pt x="512" y="173"/>
                  </a:cubicBezTo>
                  <a:cubicBezTo>
                    <a:pt x="513" y="173"/>
                    <a:pt x="513" y="173"/>
                    <a:pt x="513" y="173"/>
                  </a:cubicBezTo>
                  <a:cubicBezTo>
                    <a:pt x="496" y="160"/>
                    <a:pt x="478" y="162"/>
                    <a:pt x="459" y="173"/>
                  </a:cubicBezTo>
                  <a:close/>
                  <a:moveTo>
                    <a:pt x="174" y="183"/>
                  </a:moveTo>
                  <a:cubicBezTo>
                    <a:pt x="157" y="175"/>
                    <a:pt x="129" y="183"/>
                    <a:pt x="122" y="197"/>
                  </a:cubicBezTo>
                  <a:cubicBezTo>
                    <a:pt x="131" y="201"/>
                    <a:pt x="140" y="204"/>
                    <a:pt x="150" y="203"/>
                  </a:cubicBezTo>
                  <a:cubicBezTo>
                    <a:pt x="162" y="201"/>
                    <a:pt x="169" y="194"/>
                    <a:pt x="174" y="183"/>
                  </a:cubicBezTo>
                  <a:close/>
                  <a:moveTo>
                    <a:pt x="0" y="47"/>
                  </a:moveTo>
                  <a:cubicBezTo>
                    <a:pt x="0" y="55"/>
                    <a:pt x="1" y="62"/>
                    <a:pt x="5" y="68"/>
                  </a:cubicBezTo>
                  <a:cubicBezTo>
                    <a:pt x="8" y="76"/>
                    <a:pt x="14" y="82"/>
                    <a:pt x="23" y="84"/>
                  </a:cubicBezTo>
                  <a:cubicBezTo>
                    <a:pt x="27" y="85"/>
                    <a:pt x="32" y="86"/>
                    <a:pt x="37" y="85"/>
                  </a:cubicBezTo>
                  <a:cubicBezTo>
                    <a:pt x="32" y="64"/>
                    <a:pt x="22" y="51"/>
                    <a:pt x="0" y="47"/>
                  </a:cubicBezTo>
                  <a:close/>
                  <a:moveTo>
                    <a:pt x="131" y="173"/>
                  </a:moveTo>
                  <a:cubicBezTo>
                    <a:pt x="114" y="161"/>
                    <a:pt x="91" y="161"/>
                    <a:pt x="78" y="173"/>
                  </a:cubicBezTo>
                  <a:cubicBezTo>
                    <a:pt x="84" y="179"/>
                    <a:pt x="91" y="183"/>
                    <a:pt x="99" y="185"/>
                  </a:cubicBezTo>
                  <a:cubicBezTo>
                    <a:pt x="105" y="187"/>
                    <a:pt x="111" y="187"/>
                    <a:pt x="116" y="184"/>
                  </a:cubicBezTo>
                  <a:cubicBezTo>
                    <a:pt x="122" y="182"/>
                    <a:pt x="127" y="178"/>
                    <a:pt x="131" y="173"/>
                  </a:cubicBezTo>
                  <a:close/>
                  <a:moveTo>
                    <a:pt x="417" y="183"/>
                  </a:moveTo>
                  <a:cubicBezTo>
                    <a:pt x="420" y="191"/>
                    <a:pt x="425" y="197"/>
                    <a:pt x="433" y="201"/>
                  </a:cubicBezTo>
                  <a:cubicBezTo>
                    <a:pt x="440" y="204"/>
                    <a:pt x="448" y="203"/>
                    <a:pt x="455" y="202"/>
                  </a:cubicBezTo>
                  <a:cubicBezTo>
                    <a:pt x="460" y="201"/>
                    <a:pt x="464" y="199"/>
                    <a:pt x="468" y="196"/>
                  </a:cubicBezTo>
                  <a:cubicBezTo>
                    <a:pt x="462" y="189"/>
                    <a:pt x="455" y="183"/>
                    <a:pt x="446" y="181"/>
                  </a:cubicBezTo>
                  <a:cubicBezTo>
                    <a:pt x="436" y="179"/>
                    <a:pt x="426" y="180"/>
                    <a:pt x="417" y="183"/>
                  </a:cubicBezTo>
                  <a:close/>
                  <a:moveTo>
                    <a:pt x="554" y="85"/>
                  </a:moveTo>
                  <a:cubicBezTo>
                    <a:pt x="566" y="86"/>
                    <a:pt x="576" y="83"/>
                    <a:pt x="583" y="73"/>
                  </a:cubicBezTo>
                  <a:cubicBezTo>
                    <a:pt x="587" y="68"/>
                    <a:pt x="590" y="61"/>
                    <a:pt x="590" y="54"/>
                  </a:cubicBezTo>
                  <a:cubicBezTo>
                    <a:pt x="591" y="52"/>
                    <a:pt x="591" y="50"/>
                    <a:pt x="591" y="47"/>
                  </a:cubicBezTo>
                  <a:cubicBezTo>
                    <a:pt x="569" y="51"/>
                    <a:pt x="559" y="64"/>
                    <a:pt x="554" y="85"/>
                  </a:cubicBezTo>
                  <a:close/>
                  <a:moveTo>
                    <a:pt x="576" y="95"/>
                  </a:moveTo>
                  <a:cubicBezTo>
                    <a:pt x="560" y="92"/>
                    <a:pt x="536" y="105"/>
                    <a:pt x="531" y="122"/>
                  </a:cubicBezTo>
                  <a:cubicBezTo>
                    <a:pt x="538" y="125"/>
                    <a:pt x="545" y="126"/>
                    <a:pt x="552" y="124"/>
                  </a:cubicBezTo>
                  <a:cubicBezTo>
                    <a:pt x="561" y="121"/>
                    <a:pt x="567" y="115"/>
                    <a:pt x="571" y="107"/>
                  </a:cubicBezTo>
                  <a:cubicBezTo>
                    <a:pt x="574" y="104"/>
                    <a:pt x="575" y="100"/>
                    <a:pt x="576" y="95"/>
                  </a:cubicBezTo>
                  <a:close/>
                  <a:moveTo>
                    <a:pt x="15" y="95"/>
                  </a:moveTo>
                  <a:cubicBezTo>
                    <a:pt x="15" y="96"/>
                    <a:pt x="15" y="96"/>
                    <a:pt x="15" y="96"/>
                  </a:cubicBezTo>
                  <a:cubicBezTo>
                    <a:pt x="17" y="104"/>
                    <a:pt x="20" y="110"/>
                    <a:pt x="25" y="116"/>
                  </a:cubicBezTo>
                  <a:cubicBezTo>
                    <a:pt x="32" y="123"/>
                    <a:pt x="40" y="126"/>
                    <a:pt x="50" y="125"/>
                  </a:cubicBezTo>
                  <a:cubicBezTo>
                    <a:pt x="54" y="125"/>
                    <a:pt x="57" y="123"/>
                    <a:pt x="60" y="123"/>
                  </a:cubicBezTo>
                  <a:cubicBezTo>
                    <a:pt x="49" y="102"/>
                    <a:pt x="36" y="94"/>
                    <a:pt x="15" y="95"/>
                  </a:cubicBezTo>
                  <a:close/>
                  <a:moveTo>
                    <a:pt x="92" y="152"/>
                  </a:moveTo>
                  <a:cubicBezTo>
                    <a:pt x="84" y="144"/>
                    <a:pt x="75" y="137"/>
                    <a:pt x="63" y="135"/>
                  </a:cubicBezTo>
                  <a:cubicBezTo>
                    <a:pt x="56" y="134"/>
                    <a:pt x="48" y="135"/>
                    <a:pt x="41" y="138"/>
                  </a:cubicBezTo>
                  <a:cubicBezTo>
                    <a:pt x="46" y="146"/>
                    <a:pt x="52" y="152"/>
                    <a:pt x="60" y="157"/>
                  </a:cubicBezTo>
                  <a:cubicBezTo>
                    <a:pt x="70" y="162"/>
                    <a:pt x="83" y="160"/>
                    <a:pt x="92" y="152"/>
                  </a:cubicBezTo>
                  <a:close/>
                  <a:moveTo>
                    <a:pt x="499" y="152"/>
                  </a:moveTo>
                  <a:cubicBezTo>
                    <a:pt x="508" y="160"/>
                    <a:pt x="520" y="162"/>
                    <a:pt x="530" y="157"/>
                  </a:cubicBezTo>
                  <a:cubicBezTo>
                    <a:pt x="537" y="154"/>
                    <a:pt x="542" y="149"/>
                    <a:pt x="546" y="144"/>
                  </a:cubicBezTo>
                  <a:cubicBezTo>
                    <a:pt x="547" y="142"/>
                    <a:pt x="549" y="140"/>
                    <a:pt x="550" y="138"/>
                  </a:cubicBezTo>
                  <a:cubicBezTo>
                    <a:pt x="535" y="130"/>
                    <a:pt x="510" y="137"/>
                    <a:pt x="499" y="152"/>
                  </a:cubicBezTo>
                  <a:close/>
                  <a:moveTo>
                    <a:pt x="560" y="50"/>
                  </a:moveTo>
                  <a:cubicBezTo>
                    <a:pt x="578" y="36"/>
                    <a:pt x="578" y="14"/>
                    <a:pt x="562" y="0"/>
                  </a:cubicBezTo>
                  <a:cubicBezTo>
                    <a:pt x="549" y="18"/>
                    <a:pt x="549" y="32"/>
                    <a:pt x="560" y="50"/>
                  </a:cubicBezTo>
                  <a:close/>
                  <a:moveTo>
                    <a:pt x="31" y="50"/>
                  </a:moveTo>
                  <a:cubicBezTo>
                    <a:pt x="42" y="35"/>
                    <a:pt x="41" y="13"/>
                    <a:pt x="29" y="0"/>
                  </a:cubicBezTo>
                  <a:cubicBezTo>
                    <a:pt x="13" y="14"/>
                    <a:pt x="13" y="36"/>
                    <a:pt x="31" y="50"/>
                  </a:cubicBezTo>
                  <a:close/>
                  <a:moveTo>
                    <a:pt x="175" y="174"/>
                  </a:moveTo>
                  <a:cubicBezTo>
                    <a:pt x="175" y="158"/>
                    <a:pt x="157" y="140"/>
                    <a:pt x="143" y="141"/>
                  </a:cubicBezTo>
                  <a:cubicBezTo>
                    <a:pt x="140" y="164"/>
                    <a:pt x="155" y="175"/>
                    <a:pt x="175" y="174"/>
                  </a:cubicBezTo>
                  <a:close/>
                  <a:moveTo>
                    <a:pt x="504" y="101"/>
                  </a:moveTo>
                  <a:cubicBezTo>
                    <a:pt x="496" y="107"/>
                    <a:pt x="490" y="114"/>
                    <a:pt x="490" y="124"/>
                  </a:cubicBezTo>
                  <a:cubicBezTo>
                    <a:pt x="489" y="131"/>
                    <a:pt x="491" y="138"/>
                    <a:pt x="493" y="145"/>
                  </a:cubicBezTo>
                  <a:cubicBezTo>
                    <a:pt x="511" y="136"/>
                    <a:pt x="518" y="119"/>
                    <a:pt x="504" y="101"/>
                  </a:cubicBezTo>
                  <a:close/>
                  <a:moveTo>
                    <a:pt x="67" y="116"/>
                  </a:moveTo>
                  <a:cubicBezTo>
                    <a:pt x="79" y="105"/>
                    <a:pt x="79" y="80"/>
                    <a:pt x="68" y="71"/>
                  </a:cubicBezTo>
                  <a:cubicBezTo>
                    <a:pt x="49" y="85"/>
                    <a:pt x="53" y="104"/>
                    <a:pt x="67" y="116"/>
                  </a:cubicBezTo>
                  <a:close/>
                  <a:moveTo>
                    <a:pt x="58" y="38"/>
                  </a:moveTo>
                  <a:cubicBezTo>
                    <a:pt x="50" y="41"/>
                    <a:pt x="43" y="46"/>
                    <a:pt x="40" y="56"/>
                  </a:cubicBezTo>
                  <a:cubicBezTo>
                    <a:pt x="37" y="65"/>
                    <a:pt x="41" y="73"/>
                    <a:pt x="46" y="81"/>
                  </a:cubicBezTo>
                  <a:cubicBezTo>
                    <a:pt x="62" y="67"/>
                    <a:pt x="65" y="53"/>
                    <a:pt x="58" y="38"/>
                  </a:cubicBezTo>
                  <a:close/>
                  <a:moveTo>
                    <a:pt x="98" y="145"/>
                  </a:moveTo>
                  <a:cubicBezTo>
                    <a:pt x="106" y="130"/>
                    <a:pt x="100" y="109"/>
                    <a:pt x="87" y="101"/>
                  </a:cubicBezTo>
                  <a:cubicBezTo>
                    <a:pt x="82" y="108"/>
                    <a:pt x="78" y="116"/>
                    <a:pt x="80" y="125"/>
                  </a:cubicBezTo>
                  <a:cubicBezTo>
                    <a:pt x="82" y="135"/>
                    <a:pt x="89" y="140"/>
                    <a:pt x="98" y="145"/>
                  </a:cubicBezTo>
                  <a:close/>
                  <a:moveTo>
                    <a:pt x="522" y="71"/>
                  </a:moveTo>
                  <a:cubicBezTo>
                    <a:pt x="517" y="78"/>
                    <a:pt x="514" y="85"/>
                    <a:pt x="514" y="93"/>
                  </a:cubicBezTo>
                  <a:cubicBezTo>
                    <a:pt x="515" y="102"/>
                    <a:pt x="518" y="109"/>
                    <a:pt x="523" y="116"/>
                  </a:cubicBezTo>
                  <a:cubicBezTo>
                    <a:pt x="539" y="103"/>
                    <a:pt x="541" y="84"/>
                    <a:pt x="522" y="71"/>
                  </a:cubicBezTo>
                  <a:close/>
                  <a:moveTo>
                    <a:pt x="456" y="164"/>
                  </a:moveTo>
                  <a:cubicBezTo>
                    <a:pt x="480" y="160"/>
                    <a:pt x="486" y="142"/>
                    <a:pt x="478" y="125"/>
                  </a:cubicBezTo>
                  <a:cubicBezTo>
                    <a:pt x="463" y="129"/>
                    <a:pt x="453" y="148"/>
                    <a:pt x="456" y="164"/>
                  </a:cubicBezTo>
                  <a:close/>
                  <a:moveTo>
                    <a:pt x="416" y="174"/>
                  </a:moveTo>
                  <a:cubicBezTo>
                    <a:pt x="426" y="174"/>
                    <a:pt x="435" y="173"/>
                    <a:pt x="442" y="165"/>
                  </a:cubicBezTo>
                  <a:cubicBezTo>
                    <a:pt x="448" y="158"/>
                    <a:pt x="448" y="150"/>
                    <a:pt x="448" y="141"/>
                  </a:cubicBezTo>
                  <a:cubicBezTo>
                    <a:pt x="430" y="143"/>
                    <a:pt x="420" y="153"/>
                    <a:pt x="416" y="174"/>
                  </a:cubicBezTo>
                  <a:close/>
                  <a:moveTo>
                    <a:pt x="113" y="124"/>
                  </a:moveTo>
                  <a:cubicBezTo>
                    <a:pt x="103" y="141"/>
                    <a:pt x="115" y="163"/>
                    <a:pt x="134" y="164"/>
                  </a:cubicBezTo>
                  <a:cubicBezTo>
                    <a:pt x="135" y="155"/>
                    <a:pt x="134" y="147"/>
                    <a:pt x="130" y="139"/>
                  </a:cubicBezTo>
                  <a:cubicBezTo>
                    <a:pt x="126" y="132"/>
                    <a:pt x="120" y="128"/>
                    <a:pt x="113" y="124"/>
                  </a:cubicBezTo>
                  <a:close/>
                  <a:moveTo>
                    <a:pt x="532" y="38"/>
                  </a:moveTo>
                  <a:cubicBezTo>
                    <a:pt x="529" y="43"/>
                    <a:pt x="528" y="54"/>
                    <a:pt x="530" y="60"/>
                  </a:cubicBezTo>
                  <a:cubicBezTo>
                    <a:pt x="533" y="69"/>
                    <a:pt x="538" y="75"/>
                    <a:pt x="545" y="81"/>
                  </a:cubicBezTo>
                  <a:cubicBezTo>
                    <a:pt x="558" y="66"/>
                    <a:pt x="551" y="42"/>
                    <a:pt x="532" y="38"/>
                  </a:cubicBezTo>
                  <a:close/>
                  <a:moveTo>
                    <a:pt x="159" y="81"/>
                  </a:moveTo>
                  <a:cubicBezTo>
                    <a:pt x="159" y="84"/>
                    <a:pt x="160" y="86"/>
                    <a:pt x="160" y="88"/>
                  </a:cubicBezTo>
                  <a:cubicBezTo>
                    <a:pt x="161" y="89"/>
                    <a:pt x="160" y="90"/>
                    <a:pt x="160" y="90"/>
                  </a:cubicBezTo>
                  <a:cubicBezTo>
                    <a:pt x="158" y="92"/>
                    <a:pt x="156" y="93"/>
                    <a:pt x="154" y="95"/>
                  </a:cubicBezTo>
                  <a:cubicBezTo>
                    <a:pt x="157" y="95"/>
                    <a:pt x="159" y="95"/>
                    <a:pt x="161" y="96"/>
                  </a:cubicBezTo>
                  <a:cubicBezTo>
                    <a:pt x="162" y="96"/>
                    <a:pt x="163" y="96"/>
                    <a:pt x="164" y="98"/>
                  </a:cubicBezTo>
                  <a:cubicBezTo>
                    <a:pt x="165" y="99"/>
                    <a:pt x="166" y="101"/>
                    <a:pt x="166" y="104"/>
                  </a:cubicBezTo>
                  <a:cubicBezTo>
                    <a:pt x="167" y="101"/>
                    <a:pt x="168" y="99"/>
                    <a:pt x="169" y="97"/>
                  </a:cubicBezTo>
                  <a:cubicBezTo>
                    <a:pt x="170" y="96"/>
                    <a:pt x="170" y="96"/>
                    <a:pt x="172" y="96"/>
                  </a:cubicBezTo>
                  <a:cubicBezTo>
                    <a:pt x="174" y="95"/>
                    <a:pt x="176" y="95"/>
                    <a:pt x="178" y="95"/>
                  </a:cubicBezTo>
                  <a:cubicBezTo>
                    <a:pt x="176" y="93"/>
                    <a:pt x="175" y="92"/>
                    <a:pt x="173" y="90"/>
                  </a:cubicBezTo>
                  <a:cubicBezTo>
                    <a:pt x="172" y="90"/>
                    <a:pt x="172" y="89"/>
                    <a:pt x="172" y="88"/>
                  </a:cubicBezTo>
                  <a:cubicBezTo>
                    <a:pt x="173" y="86"/>
                    <a:pt x="173" y="84"/>
                    <a:pt x="174" y="81"/>
                  </a:cubicBezTo>
                  <a:cubicBezTo>
                    <a:pt x="171" y="82"/>
                    <a:pt x="170" y="84"/>
                    <a:pt x="168" y="85"/>
                  </a:cubicBezTo>
                  <a:cubicBezTo>
                    <a:pt x="167" y="85"/>
                    <a:pt x="166" y="85"/>
                    <a:pt x="165" y="85"/>
                  </a:cubicBezTo>
                  <a:cubicBezTo>
                    <a:pt x="163" y="84"/>
                    <a:pt x="161" y="82"/>
                    <a:pt x="159" y="81"/>
                  </a:cubicBezTo>
                  <a:close/>
                  <a:moveTo>
                    <a:pt x="340" y="95"/>
                  </a:moveTo>
                  <a:cubicBezTo>
                    <a:pt x="338" y="93"/>
                    <a:pt x="336" y="92"/>
                    <a:pt x="335" y="91"/>
                  </a:cubicBezTo>
                  <a:cubicBezTo>
                    <a:pt x="333" y="90"/>
                    <a:pt x="333" y="89"/>
                    <a:pt x="334" y="87"/>
                  </a:cubicBezTo>
                  <a:cubicBezTo>
                    <a:pt x="334" y="85"/>
                    <a:pt x="334" y="83"/>
                    <a:pt x="335" y="81"/>
                  </a:cubicBezTo>
                  <a:cubicBezTo>
                    <a:pt x="333" y="82"/>
                    <a:pt x="331" y="83"/>
                    <a:pt x="329" y="85"/>
                  </a:cubicBezTo>
                  <a:cubicBezTo>
                    <a:pt x="328" y="85"/>
                    <a:pt x="327" y="85"/>
                    <a:pt x="326" y="85"/>
                  </a:cubicBezTo>
                  <a:cubicBezTo>
                    <a:pt x="325" y="83"/>
                    <a:pt x="323" y="82"/>
                    <a:pt x="320" y="81"/>
                  </a:cubicBezTo>
                  <a:cubicBezTo>
                    <a:pt x="321" y="84"/>
                    <a:pt x="321" y="86"/>
                    <a:pt x="322" y="88"/>
                  </a:cubicBezTo>
                  <a:cubicBezTo>
                    <a:pt x="322" y="89"/>
                    <a:pt x="322" y="90"/>
                    <a:pt x="321" y="90"/>
                  </a:cubicBezTo>
                  <a:cubicBezTo>
                    <a:pt x="319" y="92"/>
                    <a:pt x="318" y="93"/>
                    <a:pt x="316" y="95"/>
                  </a:cubicBezTo>
                  <a:cubicBezTo>
                    <a:pt x="318" y="95"/>
                    <a:pt x="320" y="95"/>
                    <a:pt x="323" y="96"/>
                  </a:cubicBezTo>
                  <a:cubicBezTo>
                    <a:pt x="324" y="96"/>
                    <a:pt x="325" y="96"/>
                    <a:pt x="325" y="97"/>
                  </a:cubicBezTo>
                  <a:cubicBezTo>
                    <a:pt x="326" y="99"/>
                    <a:pt x="327" y="101"/>
                    <a:pt x="328" y="104"/>
                  </a:cubicBezTo>
                  <a:cubicBezTo>
                    <a:pt x="329" y="101"/>
                    <a:pt x="330" y="100"/>
                    <a:pt x="330" y="98"/>
                  </a:cubicBezTo>
                  <a:cubicBezTo>
                    <a:pt x="331" y="96"/>
                    <a:pt x="332" y="95"/>
                    <a:pt x="333" y="95"/>
                  </a:cubicBezTo>
                  <a:cubicBezTo>
                    <a:pt x="335" y="96"/>
                    <a:pt x="337" y="95"/>
                    <a:pt x="340" y="95"/>
                  </a:cubicBezTo>
                  <a:close/>
                  <a:moveTo>
                    <a:pt x="399" y="81"/>
                  </a:moveTo>
                  <a:cubicBezTo>
                    <a:pt x="397" y="82"/>
                    <a:pt x="395" y="84"/>
                    <a:pt x="393" y="85"/>
                  </a:cubicBezTo>
                  <a:cubicBezTo>
                    <a:pt x="393" y="85"/>
                    <a:pt x="392" y="85"/>
                    <a:pt x="391" y="85"/>
                  </a:cubicBezTo>
                  <a:cubicBezTo>
                    <a:pt x="389" y="84"/>
                    <a:pt x="387" y="82"/>
                    <a:pt x="385" y="81"/>
                  </a:cubicBezTo>
                  <a:cubicBezTo>
                    <a:pt x="385" y="83"/>
                    <a:pt x="386" y="85"/>
                    <a:pt x="386" y="87"/>
                  </a:cubicBezTo>
                  <a:cubicBezTo>
                    <a:pt x="387" y="89"/>
                    <a:pt x="386" y="90"/>
                    <a:pt x="385" y="91"/>
                  </a:cubicBezTo>
                  <a:cubicBezTo>
                    <a:pt x="384" y="92"/>
                    <a:pt x="382" y="93"/>
                    <a:pt x="380" y="95"/>
                  </a:cubicBezTo>
                  <a:cubicBezTo>
                    <a:pt x="383" y="95"/>
                    <a:pt x="385" y="95"/>
                    <a:pt x="387" y="96"/>
                  </a:cubicBezTo>
                  <a:cubicBezTo>
                    <a:pt x="388" y="96"/>
                    <a:pt x="389" y="96"/>
                    <a:pt x="390" y="97"/>
                  </a:cubicBezTo>
                  <a:cubicBezTo>
                    <a:pt x="390" y="99"/>
                    <a:pt x="391" y="101"/>
                    <a:pt x="392" y="104"/>
                  </a:cubicBezTo>
                  <a:cubicBezTo>
                    <a:pt x="393" y="101"/>
                    <a:pt x="394" y="100"/>
                    <a:pt x="395" y="98"/>
                  </a:cubicBezTo>
                  <a:cubicBezTo>
                    <a:pt x="395" y="96"/>
                    <a:pt x="396" y="95"/>
                    <a:pt x="398" y="95"/>
                  </a:cubicBezTo>
                  <a:cubicBezTo>
                    <a:pt x="400" y="96"/>
                    <a:pt x="402" y="95"/>
                    <a:pt x="404" y="95"/>
                  </a:cubicBezTo>
                  <a:cubicBezTo>
                    <a:pt x="402" y="93"/>
                    <a:pt x="400" y="92"/>
                    <a:pt x="399" y="90"/>
                  </a:cubicBezTo>
                  <a:cubicBezTo>
                    <a:pt x="398" y="90"/>
                    <a:pt x="398" y="89"/>
                    <a:pt x="398" y="88"/>
                  </a:cubicBezTo>
                  <a:cubicBezTo>
                    <a:pt x="398" y="86"/>
                    <a:pt x="399" y="84"/>
                    <a:pt x="399" y="81"/>
                  </a:cubicBezTo>
                  <a:close/>
                  <a:moveTo>
                    <a:pt x="303" y="81"/>
                  </a:moveTo>
                  <a:cubicBezTo>
                    <a:pt x="301" y="82"/>
                    <a:pt x="299" y="83"/>
                    <a:pt x="297" y="85"/>
                  </a:cubicBezTo>
                  <a:cubicBezTo>
                    <a:pt x="296" y="85"/>
                    <a:pt x="295" y="85"/>
                    <a:pt x="294" y="85"/>
                  </a:cubicBezTo>
                  <a:cubicBezTo>
                    <a:pt x="292" y="83"/>
                    <a:pt x="290" y="82"/>
                    <a:pt x="288" y="81"/>
                  </a:cubicBezTo>
                  <a:cubicBezTo>
                    <a:pt x="289" y="84"/>
                    <a:pt x="289" y="86"/>
                    <a:pt x="290" y="88"/>
                  </a:cubicBezTo>
                  <a:cubicBezTo>
                    <a:pt x="290" y="89"/>
                    <a:pt x="290" y="90"/>
                    <a:pt x="289" y="90"/>
                  </a:cubicBezTo>
                  <a:cubicBezTo>
                    <a:pt x="287" y="92"/>
                    <a:pt x="286" y="93"/>
                    <a:pt x="284" y="95"/>
                  </a:cubicBezTo>
                  <a:cubicBezTo>
                    <a:pt x="286" y="95"/>
                    <a:pt x="288" y="96"/>
                    <a:pt x="290" y="95"/>
                  </a:cubicBezTo>
                  <a:cubicBezTo>
                    <a:pt x="292" y="95"/>
                    <a:pt x="292" y="96"/>
                    <a:pt x="293" y="98"/>
                  </a:cubicBezTo>
                  <a:cubicBezTo>
                    <a:pt x="294" y="100"/>
                    <a:pt x="295" y="101"/>
                    <a:pt x="295" y="104"/>
                  </a:cubicBezTo>
                  <a:cubicBezTo>
                    <a:pt x="296" y="101"/>
                    <a:pt x="297" y="99"/>
                    <a:pt x="298" y="97"/>
                  </a:cubicBezTo>
                  <a:cubicBezTo>
                    <a:pt x="299" y="96"/>
                    <a:pt x="299" y="96"/>
                    <a:pt x="300" y="96"/>
                  </a:cubicBezTo>
                  <a:cubicBezTo>
                    <a:pt x="303" y="95"/>
                    <a:pt x="305" y="95"/>
                    <a:pt x="307" y="95"/>
                  </a:cubicBezTo>
                  <a:cubicBezTo>
                    <a:pt x="305" y="93"/>
                    <a:pt x="304" y="92"/>
                    <a:pt x="302" y="90"/>
                  </a:cubicBezTo>
                  <a:cubicBezTo>
                    <a:pt x="301" y="90"/>
                    <a:pt x="301" y="89"/>
                    <a:pt x="301" y="88"/>
                  </a:cubicBezTo>
                  <a:cubicBezTo>
                    <a:pt x="302" y="86"/>
                    <a:pt x="302" y="84"/>
                    <a:pt x="303" y="81"/>
                  </a:cubicBezTo>
                  <a:close/>
                  <a:moveTo>
                    <a:pt x="445" y="95"/>
                  </a:moveTo>
                  <a:cubicBezTo>
                    <a:pt x="447" y="95"/>
                    <a:pt x="449" y="96"/>
                    <a:pt x="451" y="95"/>
                  </a:cubicBezTo>
                  <a:cubicBezTo>
                    <a:pt x="453" y="95"/>
                    <a:pt x="454" y="96"/>
                    <a:pt x="454" y="98"/>
                  </a:cubicBezTo>
                  <a:cubicBezTo>
                    <a:pt x="455" y="100"/>
                    <a:pt x="456" y="101"/>
                    <a:pt x="457" y="104"/>
                  </a:cubicBezTo>
                  <a:cubicBezTo>
                    <a:pt x="458" y="101"/>
                    <a:pt x="459" y="99"/>
                    <a:pt x="459" y="97"/>
                  </a:cubicBezTo>
                  <a:cubicBezTo>
                    <a:pt x="460" y="96"/>
                    <a:pt x="460" y="96"/>
                    <a:pt x="462" y="96"/>
                  </a:cubicBezTo>
                  <a:cubicBezTo>
                    <a:pt x="464" y="95"/>
                    <a:pt x="466" y="95"/>
                    <a:pt x="468" y="95"/>
                  </a:cubicBezTo>
                  <a:cubicBezTo>
                    <a:pt x="466" y="93"/>
                    <a:pt x="465" y="92"/>
                    <a:pt x="463" y="90"/>
                  </a:cubicBezTo>
                  <a:cubicBezTo>
                    <a:pt x="463" y="90"/>
                    <a:pt x="462" y="89"/>
                    <a:pt x="462" y="88"/>
                  </a:cubicBezTo>
                  <a:cubicBezTo>
                    <a:pt x="463" y="86"/>
                    <a:pt x="463" y="84"/>
                    <a:pt x="464" y="81"/>
                  </a:cubicBezTo>
                  <a:cubicBezTo>
                    <a:pt x="462" y="82"/>
                    <a:pt x="460" y="83"/>
                    <a:pt x="458" y="85"/>
                  </a:cubicBezTo>
                  <a:cubicBezTo>
                    <a:pt x="457" y="85"/>
                    <a:pt x="456" y="85"/>
                    <a:pt x="455" y="85"/>
                  </a:cubicBezTo>
                  <a:cubicBezTo>
                    <a:pt x="453" y="83"/>
                    <a:pt x="452" y="82"/>
                    <a:pt x="449" y="81"/>
                  </a:cubicBezTo>
                  <a:cubicBezTo>
                    <a:pt x="450" y="84"/>
                    <a:pt x="450" y="86"/>
                    <a:pt x="451" y="88"/>
                  </a:cubicBezTo>
                  <a:cubicBezTo>
                    <a:pt x="451" y="89"/>
                    <a:pt x="451" y="90"/>
                    <a:pt x="450" y="90"/>
                  </a:cubicBezTo>
                  <a:cubicBezTo>
                    <a:pt x="448" y="92"/>
                    <a:pt x="447" y="93"/>
                    <a:pt x="445" y="95"/>
                  </a:cubicBezTo>
                  <a:close/>
                  <a:moveTo>
                    <a:pt x="424" y="104"/>
                  </a:moveTo>
                  <a:cubicBezTo>
                    <a:pt x="425" y="101"/>
                    <a:pt x="426" y="100"/>
                    <a:pt x="427" y="98"/>
                  </a:cubicBezTo>
                  <a:cubicBezTo>
                    <a:pt x="427" y="96"/>
                    <a:pt x="428" y="95"/>
                    <a:pt x="430" y="95"/>
                  </a:cubicBezTo>
                  <a:cubicBezTo>
                    <a:pt x="432" y="96"/>
                    <a:pt x="434" y="95"/>
                    <a:pt x="436" y="95"/>
                  </a:cubicBezTo>
                  <a:cubicBezTo>
                    <a:pt x="434" y="93"/>
                    <a:pt x="433" y="92"/>
                    <a:pt x="431" y="90"/>
                  </a:cubicBezTo>
                  <a:cubicBezTo>
                    <a:pt x="430" y="90"/>
                    <a:pt x="430" y="89"/>
                    <a:pt x="430" y="88"/>
                  </a:cubicBezTo>
                  <a:cubicBezTo>
                    <a:pt x="431" y="86"/>
                    <a:pt x="431" y="84"/>
                    <a:pt x="432" y="81"/>
                  </a:cubicBezTo>
                  <a:cubicBezTo>
                    <a:pt x="429" y="82"/>
                    <a:pt x="428" y="84"/>
                    <a:pt x="426" y="85"/>
                  </a:cubicBezTo>
                  <a:cubicBezTo>
                    <a:pt x="425" y="85"/>
                    <a:pt x="424" y="85"/>
                    <a:pt x="423" y="85"/>
                  </a:cubicBezTo>
                  <a:cubicBezTo>
                    <a:pt x="421" y="84"/>
                    <a:pt x="419" y="82"/>
                    <a:pt x="417" y="81"/>
                  </a:cubicBezTo>
                  <a:cubicBezTo>
                    <a:pt x="418" y="83"/>
                    <a:pt x="418" y="85"/>
                    <a:pt x="418" y="87"/>
                  </a:cubicBezTo>
                  <a:cubicBezTo>
                    <a:pt x="419" y="89"/>
                    <a:pt x="419" y="90"/>
                    <a:pt x="417" y="91"/>
                  </a:cubicBezTo>
                  <a:cubicBezTo>
                    <a:pt x="416" y="92"/>
                    <a:pt x="414" y="93"/>
                    <a:pt x="413" y="95"/>
                  </a:cubicBezTo>
                  <a:cubicBezTo>
                    <a:pt x="415" y="95"/>
                    <a:pt x="417" y="95"/>
                    <a:pt x="419" y="95"/>
                  </a:cubicBezTo>
                  <a:cubicBezTo>
                    <a:pt x="421" y="96"/>
                    <a:pt x="421" y="96"/>
                    <a:pt x="422" y="98"/>
                  </a:cubicBezTo>
                  <a:cubicBezTo>
                    <a:pt x="423" y="99"/>
                    <a:pt x="423" y="101"/>
                    <a:pt x="424" y="104"/>
                  </a:cubicBezTo>
                  <a:close/>
                  <a:moveTo>
                    <a:pt x="211" y="95"/>
                  </a:moveTo>
                  <a:cubicBezTo>
                    <a:pt x="209" y="93"/>
                    <a:pt x="207" y="92"/>
                    <a:pt x="205" y="90"/>
                  </a:cubicBezTo>
                  <a:cubicBezTo>
                    <a:pt x="204" y="90"/>
                    <a:pt x="204" y="89"/>
                    <a:pt x="204" y="88"/>
                  </a:cubicBezTo>
                  <a:cubicBezTo>
                    <a:pt x="205" y="86"/>
                    <a:pt x="205" y="84"/>
                    <a:pt x="206" y="81"/>
                  </a:cubicBezTo>
                  <a:cubicBezTo>
                    <a:pt x="204" y="82"/>
                    <a:pt x="202" y="84"/>
                    <a:pt x="200" y="85"/>
                  </a:cubicBezTo>
                  <a:cubicBezTo>
                    <a:pt x="199" y="85"/>
                    <a:pt x="198" y="85"/>
                    <a:pt x="198" y="85"/>
                  </a:cubicBezTo>
                  <a:cubicBezTo>
                    <a:pt x="196" y="84"/>
                    <a:pt x="194" y="82"/>
                    <a:pt x="191" y="81"/>
                  </a:cubicBezTo>
                  <a:cubicBezTo>
                    <a:pt x="192" y="84"/>
                    <a:pt x="192" y="86"/>
                    <a:pt x="193" y="88"/>
                  </a:cubicBezTo>
                  <a:cubicBezTo>
                    <a:pt x="193" y="89"/>
                    <a:pt x="193" y="90"/>
                    <a:pt x="192" y="90"/>
                  </a:cubicBezTo>
                  <a:cubicBezTo>
                    <a:pt x="190" y="92"/>
                    <a:pt x="189" y="93"/>
                    <a:pt x="187" y="95"/>
                  </a:cubicBezTo>
                  <a:cubicBezTo>
                    <a:pt x="190" y="95"/>
                    <a:pt x="192" y="95"/>
                    <a:pt x="194" y="96"/>
                  </a:cubicBezTo>
                  <a:cubicBezTo>
                    <a:pt x="195" y="96"/>
                    <a:pt x="196" y="96"/>
                    <a:pt x="196" y="97"/>
                  </a:cubicBezTo>
                  <a:cubicBezTo>
                    <a:pt x="197" y="99"/>
                    <a:pt x="198" y="101"/>
                    <a:pt x="199" y="104"/>
                  </a:cubicBezTo>
                  <a:cubicBezTo>
                    <a:pt x="200" y="101"/>
                    <a:pt x="201" y="99"/>
                    <a:pt x="201" y="97"/>
                  </a:cubicBezTo>
                  <a:cubicBezTo>
                    <a:pt x="202" y="96"/>
                    <a:pt x="203" y="96"/>
                    <a:pt x="204" y="96"/>
                  </a:cubicBezTo>
                  <a:cubicBezTo>
                    <a:pt x="206" y="95"/>
                    <a:pt x="208" y="95"/>
                    <a:pt x="211" y="95"/>
                  </a:cubicBezTo>
                  <a:close/>
                  <a:moveTo>
                    <a:pt x="372" y="95"/>
                  </a:moveTo>
                  <a:cubicBezTo>
                    <a:pt x="370" y="93"/>
                    <a:pt x="368" y="92"/>
                    <a:pt x="367" y="91"/>
                  </a:cubicBezTo>
                  <a:cubicBezTo>
                    <a:pt x="366" y="90"/>
                    <a:pt x="365" y="89"/>
                    <a:pt x="366" y="88"/>
                  </a:cubicBezTo>
                  <a:cubicBezTo>
                    <a:pt x="366" y="86"/>
                    <a:pt x="367" y="84"/>
                    <a:pt x="367" y="81"/>
                  </a:cubicBezTo>
                  <a:cubicBezTo>
                    <a:pt x="365" y="82"/>
                    <a:pt x="363" y="83"/>
                    <a:pt x="361" y="85"/>
                  </a:cubicBezTo>
                  <a:cubicBezTo>
                    <a:pt x="360" y="85"/>
                    <a:pt x="360" y="85"/>
                    <a:pt x="359" y="85"/>
                  </a:cubicBezTo>
                  <a:cubicBezTo>
                    <a:pt x="357" y="83"/>
                    <a:pt x="355" y="82"/>
                    <a:pt x="353" y="81"/>
                  </a:cubicBezTo>
                  <a:cubicBezTo>
                    <a:pt x="353" y="84"/>
                    <a:pt x="354" y="86"/>
                    <a:pt x="354" y="88"/>
                  </a:cubicBezTo>
                  <a:cubicBezTo>
                    <a:pt x="354" y="89"/>
                    <a:pt x="354" y="90"/>
                    <a:pt x="353" y="90"/>
                  </a:cubicBezTo>
                  <a:cubicBezTo>
                    <a:pt x="352" y="92"/>
                    <a:pt x="350" y="93"/>
                    <a:pt x="348" y="95"/>
                  </a:cubicBezTo>
                  <a:cubicBezTo>
                    <a:pt x="351" y="95"/>
                    <a:pt x="353" y="95"/>
                    <a:pt x="355" y="96"/>
                  </a:cubicBezTo>
                  <a:cubicBezTo>
                    <a:pt x="356" y="96"/>
                    <a:pt x="357" y="96"/>
                    <a:pt x="357" y="97"/>
                  </a:cubicBezTo>
                  <a:cubicBezTo>
                    <a:pt x="358" y="99"/>
                    <a:pt x="359" y="101"/>
                    <a:pt x="360" y="104"/>
                  </a:cubicBezTo>
                  <a:cubicBezTo>
                    <a:pt x="361" y="101"/>
                    <a:pt x="362" y="100"/>
                    <a:pt x="362" y="98"/>
                  </a:cubicBezTo>
                  <a:cubicBezTo>
                    <a:pt x="363" y="96"/>
                    <a:pt x="364" y="95"/>
                    <a:pt x="365" y="95"/>
                  </a:cubicBezTo>
                  <a:cubicBezTo>
                    <a:pt x="367" y="96"/>
                    <a:pt x="369" y="95"/>
                    <a:pt x="372" y="95"/>
                  </a:cubicBezTo>
                  <a:close/>
                  <a:moveTo>
                    <a:pt x="251" y="95"/>
                  </a:moveTo>
                  <a:cubicBezTo>
                    <a:pt x="254" y="95"/>
                    <a:pt x="256" y="95"/>
                    <a:pt x="258" y="96"/>
                  </a:cubicBezTo>
                  <a:cubicBezTo>
                    <a:pt x="259" y="96"/>
                    <a:pt x="260" y="96"/>
                    <a:pt x="260" y="97"/>
                  </a:cubicBezTo>
                  <a:cubicBezTo>
                    <a:pt x="261" y="99"/>
                    <a:pt x="262" y="101"/>
                    <a:pt x="263" y="104"/>
                  </a:cubicBezTo>
                  <a:cubicBezTo>
                    <a:pt x="264" y="101"/>
                    <a:pt x="265" y="99"/>
                    <a:pt x="266" y="98"/>
                  </a:cubicBezTo>
                  <a:cubicBezTo>
                    <a:pt x="266" y="96"/>
                    <a:pt x="267" y="95"/>
                    <a:pt x="269" y="95"/>
                  </a:cubicBezTo>
                  <a:cubicBezTo>
                    <a:pt x="271" y="95"/>
                    <a:pt x="273" y="95"/>
                    <a:pt x="275" y="95"/>
                  </a:cubicBezTo>
                  <a:cubicBezTo>
                    <a:pt x="273" y="93"/>
                    <a:pt x="272" y="92"/>
                    <a:pt x="270" y="91"/>
                  </a:cubicBezTo>
                  <a:cubicBezTo>
                    <a:pt x="269" y="90"/>
                    <a:pt x="269" y="89"/>
                    <a:pt x="269" y="88"/>
                  </a:cubicBezTo>
                  <a:cubicBezTo>
                    <a:pt x="270" y="86"/>
                    <a:pt x="270" y="83"/>
                    <a:pt x="271" y="81"/>
                  </a:cubicBezTo>
                  <a:cubicBezTo>
                    <a:pt x="268" y="82"/>
                    <a:pt x="266" y="83"/>
                    <a:pt x="265" y="85"/>
                  </a:cubicBezTo>
                  <a:cubicBezTo>
                    <a:pt x="264" y="85"/>
                    <a:pt x="263" y="85"/>
                    <a:pt x="262" y="85"/>
                  </a:cubicBezTo>
                  <a:cubicBezTo>
                    <a:pt x="260" y="83"/>
                    <a:pt x="258" y="82"/>
                    <a:pt x="256" y="81"/>
                  </a:cubicBezTo>
                  <a:cubicBezTo>
                    <a:pt x="256" y="84"/>
                    <a:pt x="257" y="86"/>
                    <a:pt x="257" y="88"/>
                  </a:cubicBezTo>
                  <a:cubicBezTo>
                    <a:pt x="258" y="89"/>
                    <a:pt x="257" y="90"/>
                    <a:pt x="257" y="90"/>
                  </a:cubicBezTo>
                  <a:cubicBezTo>
                    <a:pt x="255" y="92"/>
                    <a:pt x="253" y="93"/>
                    <a:pt x="251" y="95"/>
                  </a:cubicBezTo>
                  <a:close/>
                  <a:moveTo>
                    <a:pt x="243" y="95"/>
                  </a:moveTo>
                  <a:cubicBezTo>
                    <a:pt x="241" y="93"/>
                    <a:pt x="239" y="92"/>
                    <a:pt x="238" y="90"/>
                  </a:cubicBezTo>
                  <a:cubicBezTo>
                    <a:pt x="237" y="90"/>
                    <a:pt x="236" y="89"/>
                    <a:pt x="237" y="88"/>
                  </a:cubicBezTo>
                  <a:cubicBezTo>
                    <a:pt x="237" y="86"/>
                    <a:pt x="238" y="84"/>
                    <a:pt x="238" y="81"/>
                  </a:cubicBezTo>
                  <a:cubicBezTo>
                    <a:pt x="236" y="82"/>
                    <a:pt x="235" y="83"/>
                    <a:pt x="233" y="84"/>
                  </a:cubicBezTo>
                  <a:cubicBezTo>
                    <a:pt x="232" y="85"/>
                    <a:pt x="230" y="85"/>
                    <a:pt x="229" y="84"/>
                  </a:cubicBezTo>
                  <a:cubicBezTo>
                    <a:pt x="227" y="83"/>
                    <a:pt x="226" y="82"/>
                    <a:pt x="224" y="81"/>
                  </a:cubicBezTo>
                  <a:cubicBezTo>
                    <a:pt x="224" y="83"/>
                    <a:pt x="224" y="85"/>
                    <a:pt x="225" y="87"/>
                  </a:cubicBezTo>
                  <a:cubicBezTo>
                    <a:pt x="226" y="89"/>
                    <a:pt x="225" y="90"/>
                    <a:pt x="224" y="91"/>
                  </a:cubicBezTo>
                  <a:cubicBezTo>
                    <a:pt x="222" y="92"/>
                    <a:pt x="221" y="93"/>
                    <a:pt x="219" y="95"/>
                  </a:cubicBezTo>
                  <a:cubicBezTo>
                    <a:pt x="222" y="95"/>
                    <a:pt x="224" y="95"/>
                    <a:pt x="226" y="96"/>
                  </a:cubicBezTo>
                  <a:cubicBezTo>
                    <a:pt x="227" y="96"/>
                    <a:pt x="228" y="96"/>
                    <a:pt x="228" y="97"/>
                  </a:cubicBezTo>
                  <a:cubicBezTo>
                    <a:pt x="229" y="99"/>
                    <a:pt x="230" y="101"/>
                    <a:pt x="231" y="104"/>
                  </a:cubicBezTo>
                  <a:cubicBezTo>
                    <a:pt x="232" y="101"/>
                    <a:pt x="233" y="99"/>
                    <a:pt x="234" y="97"/>
                  </a:cubicBezTo>
                  <a:cubicBezTo>
                    <a:pt x="234" y="96"/>
                    <a:pt x="235" y="96"/>
                    <a:pt x="236" y="96"/>
                  </a:cubicBezTo>
                  <a:cubicBezTo>
                    <a:pt x="238" y="95"/>
                    <a:pt x="240" y="95"/>
                    <a:pt x="243" y="95"/>
                  </a:cubicBezTo>
                  <a:close/>
                  <a:moveTo>
                    <a:pt x="127" y="81"/>
                  </a:moveTo>
                  <a:cubicBezTo>
                    <a:pt x="127" y="84"/>
                    <a:pt x="128" y="86"/>
                    <a:pt x="128" y="88"/>
                  </a:cubicBezTo>
                  <a:cubicBezTo>
                    <a:pt x="128" y="89"/>
                    <a:pt x="128" y="90"/>
                    <a:pt x="127" y="90"/>
                  </a:cubicBezTo>
                  <a:cubicBezTo>
                    <a:pt x="126" y="92"/>
                    <a:pt x="124" y="93"/>
                    <a:pt x="122" y="95"/>
                  </a:cubicBezTo>
                  <a:cubicBezTo>
                    <a:pt x="125" y="95"/>
                    <a:pt x="127" y="95"/>
                    <a:pt x="129" y="96"/>
                  </a:cubicBezTo>
                  <a:cubicBezTo>
                    <a:pt x="130" y="96"/>
                    <a:pt x="131" y="96"/>
                    <a:pt x="131" y="97"/>
                  </a:cubicBezTo>
                  <a:cubicBezTo>
                    <a:pt x="132" y="99"/>
                    <a:pt x="133" y="101"/>
                    <a:pt x="134" y="104"/>
                  </a:cubicBezTo>
                  <a:cubicBezTo>
                    <a:pt x="135" y="101"/>
                    <a:pt x="136" y="99"/>
                    <a:pt x="136" y="97"/>
                  </a:cubicBezTo>
                  <a:cubicBezTo>
                    <a:pt x="137" y="96"/>
                    <a:pt x="138" y="96"/>
                    <a:pt x="139" y="96"/>
                  </a:cubicBezTo>
                  <a:cubicBezTo>
                    <a:pt x="141" y="95"/>
                    <a:pt x="143" y="95"/>
                    <a:pt x="146" y="95"/>
                  </a:cubicBezTo>
                  <a:cubicBezTo>
                    <a:pt x="144" y="93"/>
                    <a:pt x="142" y="92"/>
                    <a:pt x="141" y="91"/>
                  </a:cubicBezTo>
                  <a:cubicBezTo>
                    <a:pt x="140" y="90"/>
                    <a:pt x="139" y="89"/>
                    <a:pt x="140" y="88"/>
                  </a:cubicBezTo>
                  <a:cubicBezTo>
                    <a:pt x="140" y="86"/>
                    <a:pt x="141" y="83"/>
                    <a:pt x="141" y="81"/>
                  </a:cubicBezTo>
                  <a:cubicBezTo>
                    <a:pt x="139" y="82"/>
                    <a:pt x="137" y="83"/>
                    <a:pt x="135" y="85"/>
                  </a:cubicBezTo>
                  <a:cubicBezTo>
                    <a:pt x="134" y="85"/>
                    <a:pt x="133" y="85"/>
                    <a:pt x="132" y="85"/>
                  </a:cubicBezTo>
                  <a:cubicBezTo>
                    <a:pt x="131" y="83"/>
                    <a:pt x="129" y="82"/>
                    <a:pt x="127" y="8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2" name="Freeform 6"/>
            <p:cNvSpPr/>
            <p:nvPr/>
          </p:nvSpPr>
          <p:spPr bwMode="auto">
            <a:xfrm>
              <a:off x="732155" y="515938"/>
              <a:ext cx="958850" cy="511175"/>
            </a:xfrm>
            <a:custGeom>
              <a:avLst/>
              <a:gdLst>
                <a:gd name="T0" fmla="*/ 267 w 512"/>
                <a:gd name="T1" fmla="*/ 0 h 273"/>
                <a:gd name="T2" fmla="*/ 276 w 512"/>
                <a:gd name="T3" fmla="*/ 1 h 273"/>
                <a:gd name="T4" fmla="*/ 414 w 512"/>
                <a:gd name="T5" fmla="*/ 55 h 273"/>
                <a:gd name="T6" fmla="*/ 451 w 512"/>
                <a:gd name="T7" fmla="*/ 90 h 273"/>
                <a:gd name="T8" fmla="*/ 507 w 512"/>
                <a:gd name="T9" fmla="*/ 206 h 273"/>
                <a:gd name="T10" fmla="*/ 511 w 512"/>
                <a:gd name="T11" fmla="*/ 272 h 273"/>
                <a:gd name="T12" fmla="*/ 511 w 512"/>
                <a:gd name="T13" fmla="*/ 273 h 273"/>
                <a:gd name="T14" fmla="*/ 490 w 512"/>
                <a:gd name="T15" fmla="*/ 273 h 273"/>
                <a:gd name="T16" fmla="*/ 401 w 512"/>
                <a:gd name="T17" fmla="*/ 72 h 273"/>
                <a:gd name="T18" fmla="*/ 245 w 512"/>
                <a:gd name="T19" fmla="*/ 22 h 273"/>
                <a:gd name="T20" fmla="*/ 82 w 512"/>
                <a:gd name="T21" fmla="*/ 101 h 273"/>
                <a:gd name="T22" fmla="*/ 25 w 512"/>
                <a:gd name="T23" fmla="*/ 273 h 273"/>
                <a:gd name="T24" fmla="*/ 4 w 512"/>
                <a:gd name="T25" fmla="*/ 273 h 273"/>
                <a:gd name="T26" fmla="*/ 3 w 512"/>
                <a:gd name="T27" fmla="*/ 270 h 273"/>
                <a:gd name="T28" fmla="*/ 55 w 512"/>
                <a:gd name="T29" fmla="*/ 101 h 273"/>
                <a:gd name="T30" fmla="*/ 124 w 512"/>
                <a:gd name="T31" fmla="*/ 38 h 273"/>
                <a:gd name="T32" fmla="*/ 219 w 512"/>
                <a:gd name="T33" fmla="*/ 3 h 273"/>
                <a:gd name="T34" fmla="*/ 245 w 512"/>
                <a:gd name="T35" fmla="*/ 1 h 273"/>
                <a:gd name="T36" fmla="*/ 247 w 512"/>
                <a:gd name="T37" fmla="*/ 0 h 273"/>
                <a:gd name="T38" fmla="*/ 267 w 512"/>
                <a:gd name="T39" fmla="*/ 0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12" h="273">
                  <a:moveTo>
                    <a:pt x="267" y="0"/>
                  </a:moveTo>
                  <a:cubicBezTo>
                    <a:pt x="270" y="1"/>
                    <a:pt x="273" y="1"/>
                    <a:pt x="276" y="1"/>
                  </a:cubicBezTo>
                  <a:cubicBezTo>
                    <a:pt x="328" y="5"/>
                    <a:pt x="374" y="23"/>
                    <a:pt x="414" y="55"/>
                  </a:cubicBezTo>
                  <a:cubicBezTo>
                    <a:pt x="428" y="65"/>
                    <a:pt x="440" y="77"/>
                    <a:pt x="451" y="90"/>
                  </a:cubicBezTo>
                  <a:cubicBezTo>
                    <a:pt x="480" y="123"/>
                    <a:pt x="498" y="162"/>
                    <a:pt x="507" y="206"/>
                  </a:cubicBezTo>
                  <a:cubicBezTo>
                    <a:pt x="511" y="228"/>
                    <a:pt x="512" y="250"/>
                    <a:pt x="511" y="272"/>
                  </a:cubicBezTo>
                  <a:cubicBezTo>
                    <a:pt x="511" y="272"/>
                    <a:pt x="511" y="272"/>
                    <a:pt x="511" y="273"/>
                  </a:cubicBezTo>
                  <a:cubicBezTo>
                    <a:pt x="504" y="273"/>
                    <a:pt x="497" y="273"/>
                    <a:pt x="490" y="273"/>
                  </a:cubicBezTo>
                  <a:cubicBezTo>
                    <a:pt x="494" y="191"/>
                    <a:pt x="465" y="123"/>
                    <a:pt x="401" y="72"/>
                  </a:cubicBezTo>
                  <a:cubicBezTo>
                    <a:pt x="356" y="35"/>
                    <a:pt x="303" y="19"/>
                    <a:pt x="245" y="22"/>
                  </a:cubicBezTo>
                  <a:cubicBezTo>
                    <a:pt x="180" y="25"/>
                    <a:pt x="125" y="52"/>
                    <a:pt x="82" y="101"/>
                  </a:cubicBezTo>
                  <a:cubicBezTo>
                    <a:pt x="39" y="150"/>
                    <a:pt x="21" y="208"/>
                    <a:pt x="25" y="273"/>
                  </a:cubicBezTo>
                  <a:cubicBezTo>
                    <a:pt x="18" y="273"/>
                    <a:pt x="11" y="273"/>
                    <a:pt x="4" y="273"/>
                  </a:cubicBezTo>
                  <a:cubicBezTo>
                    <a:pt x="4" y="272"/>
                    <a:pt x="3" y="271"/>
                    <a:pt x="3" y="270"/>
                  </a:cubicBezTo>
                  <a:cubicBezTo>
                    <a:pt x="0" y="208"/>
                    <a:pt x="17" y="151"/>
                    <a:pt x="55" y="101"/>
                  </a:cubicBezTo>
                  <a:cubicBezTo>
                    <a:pt x="74" y="75"/>
                    <a:pt x="97" y="54"/>
                    <a:pt x="124" y="38"/>
                  </a:cubicBezTo>
                  <a:cubicBezTo>
                    <a:pt x="153" y="20"/>
                    <a:pt x="185" y="8"/>
                    <a:pt x="219" y="3"/>
                  </a:cubicBezTo>
                  <a:cubicBezTo>
                    <a:pt x="228" y="2"/>
                    <a:pt x="236" y="2"/>
                    <a:pt x="245" y="1"/>
                  </a:cubicBezTo>
                  <a:cubicBezTo>
                    <a:pt x="245" y="1"/>
                    <a:pt x="246" y="0"/>
                    <a:pt x="247" y="0"/>
                  </a:cubicBezTo>
                  <a:cubicBezTo>
                    <a:pt x="254" y="0"/>
                    <a:pt x="261" y="0"/>
                    <a:pt x="26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3" name="Freeform 7"/>
            <p:cNvSpPr/>
            <p:nvPr/>
          </p:nvSpPr>
          <p:spPr bwMode="auto">
            <a:xfrm>
              <a:off x="1122680" y="1431925"/>
              <a:ext cx="182562" cy="173038"/>
            </a:xfrm>
            <a:custGeom>
              <a:avLst/>
              <a:gdLst>
                <a:gd name="T0" fmla="*/ 18 w 97"/>
                <a:gd name="T1" fmla="*/ 92 h 92"/>
                <a:gd name="T2" fmla="*/ 25 w 97"/>
                <a:gd name="T3" fmla="*/ 70 h 92"/>
                <a:gd name="T4" fmla="*/ 29 w 97"/>
                <a:gd name="T5" fmla="*/ 59 h 92"/>
                <a:gd name="T6" fmla="*/ 28 w 97"/>
                <a:gd name="T7" fmla="*/ 56 h 92"/>
                <a:gd name="T8" fmla="*/ 2 w 97"/>
                <a:gd name="T9" fmla="*/ 37 h 92"/>
                <a:gd name="T10" fmla="*/ 0 w 97"/>
                <a:gd name="T11" fmla="*/ 35 h 92"/>
                <a:gd name="T12" fmla="*/ 2 w 97"/>
                <a:gd name="T13" fmla="*/ 35 h 92"/>
                <a:gd name="T14" fmla="*/ 34 w 97"/>
                <a:gd name="T15" fmla="*/ 35 h 92"/>
                <a:gd name="T16" fmla="*/ 37 w 97"/>
                <a:gd name="T17" fmla="*/ 33 h 92"/>
                <a:gd name="T18" fmla="*/ 47 w 97"/>
                <a:gd name="T19" fmla="*/ 2 h 92"/>
                <a:gd name="T20" fmla="*/ 48 w 97"/>
                <a:gd name="T21" fmla="*/ 0 h 92"/>
                <a:gd name="T22" fmla="*/ 52 w 97"/>
                <a:gd name="T23" fmla="*/ 11 h 92"/>
                <a:gd name="T24" fmla="*/ 59 w 97"/>
                <a:gd name="T25" fmla="*/ 33 h 92"/>
                <a:gd name="T26" fmla="*/ 62 w 97"/>
                <a:gd name="T27" fmla="*/ 35 h 92"/>
                <a:gd name="T28" fmla="*/ 94 w 97"/>
                <a:gd name="T29" fmla="*/ 35 h 92"/>
                <a:gd name="T30" fmla="*/ 97 w 97"/>
                <a:gd name="T31" fmla="*/ 35 h 92"/>
                <a:gd name="T32" fmla="*/ 95 w 97"/>
                <a:gd name="T33" fmla="*/ 37 h 92"/>
                <a:gd name="T34" fmla="*/ 68 w 97"/>
                <a:gd name="T35" fmla="*/ 56 h 92"/>
                <a:gd name="T36" fmla="*/ 67 w 97"/>
                <a:gd name="T37" fmla="*/ 59 h 92"/>
                <a:gd name="T38" fmla="*/ 77 w 97"/>
                <a:gd name="T39" fmla="*/ 90 h 92"/>
                <a:gd name="T40" fmla="*/ 78 w 97"/>
                <a:gd name="T41" fmla="*/ 92 h 92"/>
                <a:gd name="T42" fmla="*/ 76 w 97"/>
                <a:gd name="T43" fmla="*/ 91 h 92"/>
                <a:gd name="T44" fmla="*/ 50 w 97"/>
                <a:gd name="T45" fmla="*/ 72 h 92"/>
                <a:gd name="T46" fmla="*/ 47 w 97"/>
                <a:gd name="T47" fmla="*/ 72 h 92"/>
                <a:gd name="T48" fmla="*/ 21 w 97"/>
                <a:gd name="T49" fmla="*/ 91 h 92"/>
                <a:gd name="T50" fmla="*/ 18 w 97"/>
                <a:gd name="T51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7" h="92">
                  <a:moveTo>
                    <a:pt x="18" y="92"/>
                  </a:moveTo>
                  <a:cubicBezTo>
                    <a:pt x="21" y="85"/>
                    <a:pt x="23" y="77"/>
                    <a:pt x="25" y="70"/>
                  </a:cubicBezTo>
                  <a:cubicBezTo>
                    <a:pt x="26" y="66"/>
                    <a:pt x="28" y="62"/>
                    <a:pt x="29" y="59"/>
                  </a:cubicBezTo>
                  <a:cubicBezTo>
                    <a:pt x="29" y="57"/>
                    <a:pt x="29" y="57"/>
                    <a:pt x="28" y="56"/>
                  </a:cubicBezTo>
                  <a:cubicBezTo>
                    <a:pt x="19" y="50"/>
                    <a:pt x="11" y="43"/>
                    <a:pt x="2" y="37"/>
                  </a:cubicBezTo>
                  <a:cubicBezTo>
                    <a:pt x="1" y="37"/>
                    <a:pt x="1" y="36"/>
                    <a:pt x="0" y="35"/>
                  </a:cubicBezTo>
                  <a:cubicBezTo>
                    <a:pt x="1" y="35"/>
                    <a:pt x="1" y="35"/>
                    <a:pt x="2" y="35"/>
                  </a:cubicBezTo>
                  <a:cubicBezTo>
                    <a:pt x="13" y="35"/>
                    <a:pt x="24" y="35"/>
                    <a:pt x="34" y="35"/>
                  </a:cubicBezTo>
                  <a:cubicBezTo>
                    <a:pt x="36" y="35"/>
                    <a:pt x="37" y="35"/>
                    <a:pt x="37" y="33"/>
                  </a:cubicBezTo>
                  <a:cubicBezTo>
                    <a:pt x="41" y="23"/>
                    <a:pt x="44" y="13"/>
                    <a:pt x="47" y="2"/>
                  </a:cubicBezTo>
                  <a:cubicBezTo>
                    <a:pt x="47" y="2"/>
                    <a:pt x="48" y="1"/>
                    <a:pt x="48" y="0"/>
                  </a:cubicBezTo>
                  <a:cubicBezTo>
                    <a:pt x="49" y="4"/>
                    <a:pt x="51" y="8"/>
                    <a:pt x="52" y="11"/>
                  </a:cubicBezTo>
                  <a:cubicBezTo>
                    <a:pt x="54" y="19"/>
                    <a:pt x="57" y="26"/>
                    <a:pt x="59" y="33"/>
                  </a:cubicBezTo>
                  <a:cubicBezTo>
                    <a:pt x="59" y="35"/>
                    <a:pt x="60" y="35"/>
                    <a:pt x="62" y="35"/>
                  </a:cubicBezTo>
                  <a:cubicBezTo>
                    <a:pt x="72" y="35"/>
                    <a:pt x="83" y="35"/>
                    <a:pt x="94" y="35"/>
                  </a:cubicBezTo>
                  <a:cubicBezTo>
                    <a:pt x="95" y="35"/>
                    <a:pt x="95" y="35"/>
                    <a:pt x="97" y="35"/>
                  </a:cubicBezTo>
                  <a:cubicBezTo>
                    <a:pt x="96" y="36"/>
                    <a:pt x="95" y="36"/>
                    <a:pt x="95" y="37"/>
                  </a:cubicBezTo>
                  <a:cubicBezTo>
                    <a:pt x="86" y="43"/>
                    <a:pt x="77" y="50"/>
                    <a:pt x="68" y="56"/>
                  </a:cubicBezTo>
                  <a:cubicBezTo>
                    <a:pt x="67" y="57"/>
                    <a:pt x="67" y="57"/>
                    <a:pt x="67" y="59"/>
                  </a:cubicBezTo>
                  <a:cubicBezTo>
                    <a:pt x="71" y="69"/>
                    <a:pt x="74" y="79"/>
                    <a:pt x="77" y="90"/>
                  </a:cubicBezTo>
                  <a:cubicBezTo>
                    <a:pt x="77" y="90"/>
                    <a:pt x="78" y="91"/>
                    <a:pt x="78" y="92"/>
                  </a:cubicBezTo>
                  <a:cubicBezTo>
                    <a:pt x="77" y="92"/>
                    <a:pt x="77" y="91"/>
                    <a:pt x="76" y="91"/>
                  </a:cubicBezTo>
                  <a:cubicBezTo>
                    <a:pt x="67" y="85"/>
                    <a:pt x="58" y="78"/>
                    <a:pt x="50" y="72"/>
                  </a:cubicBezTo>
                  <a:cubicBezTo>
                    <a:pt x="48" y="71"/>
                    <a:pt x="48" y="71"/>
                    <a:pt x="47" y="72"/>
                  </a:cubicBezTo>
                  <a:cubicBezTo>
                    <a:pt x="38" y="78"/>
                    <a:pt x="29" y="84"/>
                    <a:pt x="21" y="91"/>
                  </a:cubicBezTo>
                  <a:cubicBezTo>
                    <a:pt x="20" y="91"/>
                    <a:pt x="19" y="92"/>
                    <a:pt x="18" y="9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4" name="Freeform 8"/>
            <p:cNvSpPr/>
            <p:nvPr/>
          </p:nvSpPr>
          <p:spPr bwMode="auto">
            <a:xfrm>
              <a:off x="844868" y="1260475"/>
              <a:ext cx="736600" cy="11113"/>
            </a:xfrm>
            <a:custGeom>
              <a:avLst/>
              <a:gdLst>
                <a:gd name="T0" fmla="*/ 394 w 394"/>
                <a:gd name="T1" fmla="*/ 0 h 6"/>
                <a:gd name="T2" fmla="*/ 394 w 394"/>
                <a:gd name="T3" fmla="*/ 6 h 6"/>
                <a:gd name="T4" fmla="*/ 0 w 394"/>
                <a:gd name="T5" fmla="*/ 6 h 6"/>
                <a:gd name="T6" fmla="*/ 0 w 394"/>
                <a:gd name="T7" fmla="*/ 0 h 6"/>
                <a:gd name="T8" fmla="*/ 394 w 394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4" h="6">
                  <a:moveTo>
                    <a:pt x="394" y="0"/>
                  </a:moveTo>
                  <a:cubicBezTo>
                    <a:pt x="394" y="2"/>
                    <a:pt x="394" y="4"/>
                    <a:pt x="394" y="6"/>
                  </a:cubicBezTo>
                  <a:cubicBezTo>
                    <a:pt x="263" y="6"/>
                    <a:pt x="132" y="6"/>
                    <a:pt x="0" y="6"/>
                  </a:cubicBezTo>
                  <a:cubicBezTo>
                    <a:pt x="0" y="4"/>
                    <a:pt x="0" y="2"/>
                    <a:pt x="0" y="0"/>
                  </a:cubicBezTo>
                  <a:cubicBezTo>
                    <a:pt x="132" y="0"/>
                    <a:pt x="263" y="0"/>
                    <a:pt x="39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5" name="Freeform 9"/>
            <p:cNvSpPr/>
            <p:nvPr/>
          </p:nvSpPr>
          <p:spPr bwMode="auto">
            <a:xfrm>
              <a:off x="1308418" y="1411288"/>
              <a:ext cx="111125" cy="109538"/>
            </a:xfrm>
            <a:custGeom>
              <a:avLst/>
              <a:gdLst>
                <a:gd name="T0" fmla="*/ 0 w 59"/>
                <a:gd name="T1" fmla="*/ 22 h 58"/>
                <a:gd name="T2" fmla="*/ 20 w 59"/>
                <a:gd name="T3" fmla="*/ 22 h 58"/>
                <a:gd name="T4" fmla="*/ 23 w 59"/>
                <a:gd name="T5" fmla="*/ 20 h 58"/>
                <a:gd name="T6" fmla="*/ 29 w 59"/>
                <a:gd name="T7" fmla="*/ 0 h 58"/>
                <a:gd name="T8" fmla="*/ 30 w 59"/>
                <a:gd name="T9" fmla="*/ 3 h 58"/>
                <a:gd name="T10" fmla="*/ 36 w 59"/>
                <a:gd name="T11" fmla="*/ 20 h 58"/>
                <a:gd name="T12" fmla="*/ 39 w 59"/>
                <a:gd name="T13" fmla="*/ 22 h 58"/>
                <a:gd name="T14" fmla="*/ 57 w 59"/>
                <a:gd name="T15" fmla="*/ 22 h 58"/>
                <a:gd name="T16" fmla="*/ 59 w 59"/>
                <a:gd name="T17" fmla="*/ 22 h 58"/>
                <a:gd name="T18" fmla="*/ 59 w 59"/>
                <a:gd name="T19" fmla="*/ 22 h 58"/>
                <a:gd name="T20" fmla="*/ 58 w 59"/>
                <a:gd name="T21" fmla="*/ 24 h 58"/>
                <a:gd name="T22" fmla="*/ 43 w 59"/>
                <a:gd name="T23" fmla="*/ 34 h 58"/>
                <a:gd name="T24" fmla="*/ 42 w 59"/>
                <a:gd name="T25" fmla="*/ 38 h 58"/>
                <a:gd name="T26" fmla="*/ 48 w 59"/>
                <a:gd name="T27" fmla="*/ 56 h 58"/>
                <a:gd name="T28" fmla="*/ 48 w 59"/>
                <a:gd name="T29" fmla="*/ 57 h 58"/>
                <a:gd name="T30" fmla="*/ 30 w 59"/>
                <a:gd name="T31" fmla="*/ 44 h 58"/>
                <a:gd name="T32" fmla="*/ 11 w 59"/>
                <a:gd name="T33" fmla="*/ 58 h 58"/>
                <a:gd name="T34" fmla="*/ 18 w 59"/>
                <a:gd name="T35" fmla="*/ 36 h 58"/>
                <a:gd name="T36" fmla="*/ 0 w 59"/>
                <a:gd name="T37" fmla="*/ 23 h 58"/>
                <a:gd name="T38" fmla="*/ 0 w 59"/>
                <a:gd name="T39" fmla="*/ 22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9" h="58">
                  <a:moveTo>
                    <a:pt x="0" y="22"/>
                  </a:moveTo>
                  <a:cubicBezTo>
                    <a:pt x="7" y="22"/>
                    <a:pt x="13" y="22"/>
                    <a:pt x="20" y="22"/>
                  </a:cubicBezTo>
                  <a:cubicBezTo>
                    <a:pt x="22" y="22"/>
                    <a:pt x="23" y="22"/>
                    <a:pt x="23" y="20"/>
                  </a:cubicBezTo>
                  <a:cubicBezTo>
                    <a:pt x="25" y="13"/>
                    <a:pt x="27" y="7"/>
                    <a:pt x="29" y="0"/>
                  </a:cubicBezTo>
                  <a:cubicBezTo>
                    <a:pt x="30" y="1"/>
                    <a:pt x="30" y="2"/>
                    <a:pt x="30" y="3"/>
                  </a:cubicBezTo>
                  <a:cubicBezTo>
                    <a:pt x="32" y="8"/>
                    <a:pt x="34" y="14"/>
                    <a:pt x="36" y="20"/>
                  </a:cubicBezTo>
                  <a:cubicBezTo>
                    <a:pt x="36" y="22"/>
                    <a:pt x="37" y="22"/>
                    <a:pt x="39" y="22"/>
                  </a:cubicBezTo>
                  <a:cubicBezTo>
                    <a:pt x="45" y="22"/>
                    <a:pt x="51" y="22"/>
                    <a:pt x="57" y="22"/>
                  </a:cubicBezTo>
                  <a:cubicBezTo>
                    <a:pt x="58" y="22"/>
                    <a:pt x="58" y="22"/>
                    <a:pt x="59" y="22"/>
                  </a:cubicBezTo>
                  <a:cubicBezTo>
                    <a:pt x="59" y="22"/>
                    <a:pt x="59" y="22"/>
                    <a:pt x="59" y="22"/>
                  </a:cubicBezTo>
                  <a:cubicBezTo>
                    <a:pt x="59" y="23"/>
                    <a:pt x="58" y="23"/>
                    <a:pt x="58" y="24"/>
                  </a:cubicBezTo>
                  <a:cubicBezTo>
                    <a:pt x="53" y="27"/>
                    <a:pt x="48" y="31"/>
                    <a:pt x="43" y="34"/>
                  </a:cubicBezTo>
                  <a:cubicBezTo>
                    <a:pt x="41" y="35"/>
                    <a:pt x="41" y="36"/>
                    <a:pt x="42" y="38"/>
                  </a:cubicBezTo>
                  <a:cubicBezTo>
                    <a:pt x="44" y="44"/>
                    <a:pt x="46" y="50"/>
                    <a:pt x="48" y="56"/>
                  </a:cubicBezTo>
                  <a:cubicBezTo>
                    <a:pt x="48" y="56"/>
                    <a:pt x="48" y="56"/>
                    <a:pt x="48" y="57"/>
                  </a:cubicBezTo>
                  <a:cubicBezTo>
                    <a:pt x="42" y="53"/>
                    <a:pt x="36" y="48"/>
                    <a:pt x="30" y="44"/>
                  </a:cubicBezTo>
                  <a:cubicBezTo>
                    <a:pt x="23" y="48"/>
                    <a:pt x="17" y="53"/>
                    <a:pt x="11" y="58"/>
                  </a:cubicBezTo>
                  <a:cubicBezTo>
                    <a:pt x="13" y="50"/>
                    <a:pt x="16" y="43"/>
                    <a:pt x="18" y="36"/>
                  </a:cubicBezTo>
                  <a:cubicBezTo>
                    <a:pt x="12" y="31"/>
                    <a:pt x="6" y="27"/>
                    <a:pt x="0" y="23"/>
                  </a:cubicBezTo>
                  <a:cubicBezTo>
                    <a:pt x="0" y="22"/>
                    <a:pt x="0" y="22"/>
                    <a:pt x="0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6" name="Freeform 10"/>
            <p:cNvSpPr/>
            <p:nvPr/>
          </p:nvSpPr>
          <p:spPr bwMode="auto">
            <a:xfrm>
              <a:off x="1013143" y="1416050"/>
              <a:ext cx="109537" cy="106363"/>
            </a:xfrm>
            <a:custGeom>
              <a:avLst/>
              <a:gdLst>
                <a:gd name="T0" fmla="*/ 11 w 59"/>
                <a:gd name="T1" fmla="*/ 57 h 57"/>
                <a:gd name="T2" fmla="*/ 17 w 59"/>
                <a:gd name="T3" fmla="*/ 38 h 57"/>
                <a:gd name="T4" fmla="*/ 18 w 59"/>
                <a:gd name="T5" fmla="*/ 37 h 57"/>
                <a:gd name="T6" fmla="*/ 17 w 59"/>
                <a:gd name="T7" fmla="*/ 34 h 57"/>
                <a:gd name="T8" fmla="*/ 0 w 59"/>
                <a:gd name="T9" fmla="*/ 22 h 57"/>
                <a:gd name="T10" fmla="*/ 2 w 59"/>
                <a:gd name="T11" fmla="*/ 22 h 57"/>
                <a:gd name="T12" fmla="*/ 21 w 59"/>
                <a:gd name="T13" fmla="*/ 22 h 57"/>
                <a:gd name="T14" fmla="*/ 23 w 59"/>
                <a:gd name="T15" fmla="*/ 20 h 57"/>
                <a:gd name="T16" fmla="*/ 30 w 59"/>
                <a:gd name="T17" fmla="*/ 0 h 57"/>
                <a:gd name="T18" fmla="*/ 30 w 59"/>
                <a:gd name="T19" fmla="*/ 2 h 57"/>
                <a:gd name="T20" fmla="*/ 36 w 59"/>
                <a:gd name="T21" fmla="*/ 20 h 57"/>
                <a:gd name="T22" fmla="*/ 39 w 59"/>
                <a:gd name="T23" fmla="*/ 22 h 57"/>
                <a:gd name="T24" fmla="*/ 57 w 59"/>
                <a:gd name="T25" fmla="*/ 22 h 57"/>
                <a:gd name="T26" fmla="*/ 59 w 59"/>
                <a:gd name="T27" fmla="*/ 22 h 57"/>
                <a:gd name="T28" fmla="*/ 58 w 59"/>
                <a:gd name="T29" fmla="*/ 23 h 57"/>
                <a:gd name="T30" fmla="*/ 42 w 59"/>
                <a:gd name="T31" fmla="*/ 34 h 57"/>
                <a:gd name="T32" fmla="*/ 42 w 59"/>
                <a:gd name="T33" fmla="*/ 37 h 57"/>
                <a:gd name="T34" fmla="*/ 47 w 59"/>
                <a:gd name="T35" fmla="*/ 55 h 57"/>
                <a:gd name="T36" fmla="*/ 48 w 59"/>
                <a:gd name="T37" fmla="*/ 57 h 57"/>
                <a:gd name="T38" fmla="*/ 30 w 59"/>
                <a:gd name="T39" fmla="*/ 44 h 57"/>
                <a:gd name="T40" fmla="*/ 11 w 59"/>
                <a:gd name="T41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9" h="57">
                  <a:moveTo>
                    <a:pt x="11" y="57"/>
                  </a:moveTo>
                  <a:cubicBezTo>
                    <a:pt x="13" y="51"/>
                    <a:pt x="15" y="44"/>
                    <a:pt x="17" y="38"/>
                  </a:cubicBezTo>
                  <a:cubicBezTo>
                    <a:pt x="17" y="38"/>
                    <a:pt x="17" y="37"/>
                    <a:pt x="18" y="37"/>
                  </a:cubicBezTo>
                  <a:cubicBezTo>
                    <a:pt x="18" y="36"/>
                    <a:pt x="18" y="35"/>
                    <a:pt x="17" y="34"/>
                  </a:cubicBezTo>
                  <a:cubicBezTo>
                    <a:pt x="11" y="30"/>
                    <a:pt x="6" y="26"/>
                    <a:pt x="0" y="22"/>
                  </a:cubicBezTo>
                  <a:cubicBezTo>
                    <a:pt x="1" y="22"/>
                    <a:pt x="2" y="22"/>
                    <a:pt x="2" y="22"/>
                  </a:cubicBezTo>
                  <a:cubicBezTo>
                    <a:pt x="8" y="22"/>
                    <a:pt x="14" y="22"/>
                    <a:pt x="21" y="22"/>
                  </a:cubicBezTo>
                  <a:cubicBezTo>
                    <a:pt x="22" y="22"/>
                    <a:pt x="23" y="21"/>
                    <a:pt x="23" y="20"/>
                  </a:cubicBezTo>
                  <a:cubicBezTo>
                    <a:pt x="25" y="13"/>
                    <a:pt x="27" y="7"/>
                    <a:pt x="30" y="0"/>
                  </a:cubicBezTo>
                  <a:cubicBezTo>
                    <a:pt x="30" y="1"/>
                    <a:pt x="30" y="2"/>
                    <a:pt x="30" y="2"/>
                  </a:cubicBezTo>
                  <a:cubicBezTo>
                    <a:pt x="32" y="8"/>
                    <a:pt x="34" y="14"/>
                    <a:pt x="36" y="20"/>
                  </a:cubicBezTo>
                  <a:cubicBezTo>
                    <a:pt x="37" y="21"/>
                    <a:pt x="37" y="22"/>
                    <a:pt x="39" y="22"/>
                  </a:cubicBezTo>
                  <a:cubicBezTo>
                    <a:pt x="45" y="22"/>
                    <a:pt x="51" y="22"/>
                    <a:pt x="57" y="22"/>
                  </a:cubicBezTo>
                  <a:cubicBezTo>
                    <a:pt x="58" y="22"/>
                    <a:pt x="58" y="22"/>
                    <a:pt x="59" y="22"/>
                  </a:cubicBezTo>
                  <a:cubicBezTo>
                    <a:pt x="59" y="23"/>
                    <a:pt x="58" y="23"/>
                    <a:pt x="58" y="23"/>
                  </a:cubicBezTo>
                  <a:cubicBezTo>
                    <a:pt x="53" y="27"/>
                    <a:pt x="48" y="31"/>
                    <a:pt x="42" y="34"/>
                  </a:cubicBezTo>
                  <a:cubicBezTo>
                    <a:pt x="41" y="35"/>
                    <a:pt x="41" y="36"/>
                    <a:pt x="42" y="37"/>
                  </a:cubicBezTo>
                  <a:cubicBezTo>
                    <a:pt x="44" y="43"/>
                    <a:pt x="46" y="49"/>
                    <a:pt x="47" y="55"/>
                  </a:cubicBezTo>
                  <a:cubicBezTo>
                    <a:pt x="48" y="55"/>
                    <a:pt x="48" y="56"/>
                    <a:pt x="48" y="57"/>
                  </a:cubicBezTo>
                  <a:cubicBezTo>
                    <a:pt x="42" y="52"/>
                    <a:pt x="36" y="48"/>
                    <a:pt x="30" y="44"/>
                  </a:cubicBezTo>
                  <a:cubicBezTo>
                    <a:pt x="24" y="48"/>
                    <a:pt x="18" y="52"/>
                    <a:pt x="11" y="5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7" name="Freeform 11"/>
            <p:cNvSpPr/>
            <p:nvPr/>
          </p:nvSpPr>
          <p:spPr bwMode="auto">
            <a:xfrm>
              <a:off x="1519555" y="1435100"/>
              <a:ext cx="101600" cy="49213"/>
            </a:xfrm>
            <a:custGeom>
              <a:avLst/>
              <a:gdLst>
                <a:gd name="T0" fmla="*/ 0 w 54"/>
                <a:gd name="T1" fmla="*/ 13 h 27"/>
                <a:gd name="T2" fmla="*/ 54 w 54"/>
                <a:gd name="T3" fmla="*/ 13 h 27"/>
                <a:gd name="T4" fmla="*/ 53 w 54"/>
                <a:gd name="T5" fmla="*/ 13 h 27"/>
                <a:gd name="T6" fmla="*/ 28 w 54"/>
                <a:gd name="T7" fmla="*/ 26 h 27"/>
                <a:gd name="T8" fmla="*/ 8 w 54"/>
                <a:gd name="T9" fmla="*/ 20 h 27"/>
                <a:gd name="T10" fmla="*/ 0 w 54"/>
                <a:gd name="T11" fmla="*/ 1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4" h="27">
                  <a:moveTo>
                    <a:pt x="0" y="13"/>
                  </a:moveTo>
                  <a:cubicBezTo>
                    <a:pt x="19" y="2"/>
                    <a:pt x="37" y="0"/>
                    <a:pt x="54" y="13"/>
                  </a:cubicBezTo>
                  <a:cubicBezTo>
                    <a:pt x="54" y="13"/>
                    <a:pt x="54" y="13"/>
                    <a:pt x="53" y="13"/>
                  </a:cubicBezTo>
                  <a:cubicBezTo>
                    <a:pt x="46" y="20"/>
                    <a:pt x="38" y="25"/>
                    <a:pt x="28" y="26"/>
                  </a:cubicBezTo>
                  <a:cubicBezTo>
                    <a:pt x="20" y="27"/>
                    <a:pt x="14" y="25"/>
                    <a:pt x="8" y="20"/>
                  </a:cubicBezTo>
                  <a:cubicBezTo>
                    <a:pt x="5" y="18"/>
                    <a:pt x="3" y="16"/>
                    <a:pt x="0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8" name="Freeform 12"/>
            <p:cNvSpPr/>
            <p:nvPr/>
          </p:nvSpPr>
          <p:spPr bwMode="auto">
            <a:xfrm>
              <a:off x="889318" y="1462088"/>
              <a:ext cx="96837" cy="53975"/>
            </a:xfrm>
            <a:custGeom>
              <a:avLst/>
              <a:gdLst>
                <a:gd name="T0" fmla="*/ 52 w 52"/>
                <a:gd name="T1" fmla="*/ 8 h 29"/>
                <a:gd name="T2" fmla="*/ 28 w 52"/>
                <a:gd name="T3" fmla="*/ 28 h 29"/>
                <a:gd name="T4" fmla="*/ 0 w 52"/>
                <a:gd name="T5" fmla="*/ 22 h 29"/>
                <a:gd name="T6" fmla="*/ 52 w 52"/>
                <a:gd name="T7" fmla="*/ 8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" h="29">
                  <a:moveTo>
                    <a:pt x="52" y="8"/>
                  </a:moveTo>
                  <a:cubicBezTo>
                    <a:pt x="47" y="19"/>
                    <a:pt x="40" y="26"/>
                    <a:pt x="28" y="28"/>
                  </a:cubicBezTo>
                  <a:cubicBezTo>
                    <a:pt x="18" y="29"/>
                    <a:pt x="9" y="26"/>
                    <a:pt x="0" y="22"/>
                  </a:cubicBezTo>
                  <a:cubicBezTo>
                    <a:pt x="7" y="8"/>
                    <a:pt x="35" y="0"/>
                    <a:pt x="52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9" name="Freeform 13"/>
            <p:cNvSpPr/>
            <p:nvPr/>
          </p:nvSpPr>
          <p:spPr bwMode="auto">
            <a:xfrm>
              <a:off x="660718" y="1222375"/>
              <a:ext cx="69850" cy="73025"/>
            </a:xfrm>
            <a:custGeom>
              <a:avLst/>
              <a:gdLst>
                <a:gd name="T0" fmla="*/ 0 w 37"/>
                <a:gd name="T1" fmla="*/ 0 h 39"/>
                <a:gd name="T2" fmla="*/ 37 w 37"/>
                <a:gd name="T3" fmla="*/ 38 h 39"/>
                <a:gd name="T4" fmla="*/ 23 w 37"/>
                <a:gd name="T5" fmla="*/ 37 h 39"/>
                <a:gd name="T6" fmla="*/ 5 w 37"/>
                <a:gd name="T7" fmla="*/ 21 h 39"/>
                <a:gd name="T8" fmla="*/ 0 w 37"/>
                <a:gd name="T9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39">
                  <a:moveTo>
                    <a:pt x="0" y="0"/>
                  </a:moveTo>
                  <a:cubicBezTo>
                    <a:pt x="22" y="4"/>
                    <a:pt x="32" y="17"/>
                    <a:pt x="37" y="38"/>
                  </a:cubicBezTo>
                  <a:cubicBezTo>
                    <a:pt x="32" y="39"/>
                    <a:pt x="27" y="38"/>
                    <a:pt x="23" y="37"/>
                  </a:cubicBezTo>
                  <a:cubicBezTo>
                    <a:pt x="14" y="35"/>
                    <a:pt x="8" y="29"/>
                    <a:pt x="5" y="21"/>
                  </a:cubicBezTo>
                  <a:cubicBezTo>
                    <a:pt x="1" y="15"/>
                    <a:pt x="0" y="8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0" name="Freeform 14"/>
            <p:cNvSpPr/>
            <p:nvPr/>
          </p:nvSpPr>
          <p:spPr bwMode="auto">
            <a:xfrm>
              <a:off x="806768" y="1436688"/>
              <a:ext cx="100012" cy="47625"/>
            </a:xfrm>
            <a:custGeom>
              <a:avLst/>
              <a:gdLst>
                <a:gd name="T0" fmla="*/ 53 w 53"/>
                <a:gd name="T1" fmla="*/ 12 h 26"/>
                <a:gd name="T2" fmla="*/ 38 w 53"/>
                <a:gd name="T3" fmla="*/ 23 h 26"/>
                <a:gd name="T4" fmla="*/ 21 w 53"/>
                <a:gd name="T5" fmla="*/ 24 h 26"/>
                <a:gd name="T6" fmla="*/ 0 w 53"/>
                <a:gd name="T7" fmla="*/ 12 h 26"/>
                <a:gd name="T8" fmla="*/ 53 w 53"/>
                <a:gd name="T9" fmla="*/ 1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26">
                  <a:moveTo>
                    <a:pt x="53" y="12"/>
                  </a:moveTo>
                  <a:cubicBezTo>
                    <a:pt x="49" y="17"/>
                    <a:pt x="44" y="21"/>
                    <a:pt x="38" y="23"/>
                  </a:cubicBezTo>
                  <a:cubicBezTo>
                    <a:pt x="33" y="26"/>
                    <a:pt x="27" y="26"/>
                    <a:pt x="21" y="24"/>
                  </a:cubicBezTo>
                  <a:cubicBezTo>
                    <a:pt x="13" y="22"/>
                    <a:pt x="6" y="18"/>
                    <a:pt x="0" y="12"/>
                  </a:cubicBezTo>
                  <a:cubicBezTo>
                    <a:pt x="13" y="0"/>
                    <a:pt x="36" y="0"/>
                    <a:pt x="53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1" name="Freeform 15"/>
            <p:cNvSpPr/>
            <p:nvPr/>
          </p:nvSpPr>
          <p:spPr bwMode="auto">
            <a:xfrm>
              <a:off x="1441768" y="1470025"/>
              <a:ext cx="95250" cy="46038"/>
            </a:xfrm>
            <a:custGeom>
              <a:avLst/>
              <a:gdLst>
                <a:gd name="T0" fmla="*/ 0 w 51"/>
                <a:gd name="T1" fmla="*/ 4 h 25"/>
                <a:gd name="T2" fmla="*/ 29 w 51"/>
                <a:gd name="T3" fmla="*/ 2 h 25"/>
                <a:gd name="T4" fmla="*/ 51 w 51"/>
                <a:gd name="T5" fmla="*/ 17 h 25"/>
                <a:gd name="T6" fmla="*/ 38 w 51"/>
                <a:gd name="T7" fmla="*/ 23 h 25"/>
                <a:gd name="T8" fmla="*/ 16 w 51"/>
                <a:gd name="T9" fmla="*/ 22 h 25"/>
                <a:gd name="T10" fmla="*/ 0 w 51"/>
                <a:gd name="T11" fmla="*/ 4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1" h="25">
                  <a:moveTo>
                    <a:pt x="0" y="4"/>
                  </a:moveTo>
                  <a:cubicBezTo>
                    <a:pt x="9" y="1"/>
                    <a:pt x="19" y="0"/>
                    <a:pt x="29" y="2"/>
                  </a:cubicBezTo>
                  <a:cubicBezTo>
                    <a:pt x="38" y="4"/>
                    <a:pt x="45" y="10"/>
                    <a:pt x="51" y="17"/>
                  </a:cubicBezTo>
                  <a:cubicBezTo>
                    <a:pt x="47" y="20"/>
                    <a:pt x="43" y="22"/>
                    <a:pt x="38" y="23"/>
                  </a:cubicBezTo>
                  <a:cubicBezTo>
                    <a:pt x="31" y="24"/>
                    <a:pt x="23" y="25"/>
                    <a:pt x="16" y="22"/>
                  </a:cubicBezTo>
                  <a:cubicBezTo>
                    <a:pt x="8" y="18"/>
                    <a:pt x="3" y="12"/>
                    <a:pt x="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2" name="Freeform 16"/>
            <p:cNvSpPr/>
            <p:nvPr/>
          </p:nvSpPr>
          <p:spPr bwMode="auto">
            <a:xfrm>
              <a:off x="1698943" y="1222375"/>
              <a:ext cx="68262" cy="73025"/>
            </a:xfrm>
            <a:custGeom>
              <a:avLst/>
              <a:gdLst>
                <a:gd name="T0" fmla="*/ 0 w 37"/>
                <a:gd name="T1" fmla="*/ 38 h 39"/>
                <a:gd name="T2" fmla="*/ 37 w 37"/>
                <a:gd name="T3" fmla="*/ 0 h 39"/>
                <a:gd name="T4" fmla="*/ 36 w 37"/>
                <a:gd name="T5" fmla="*/ 7 h 39"/>
                <a:gd name="T6" fmla="*/ 29 w 37"/>
                <a:gd name="T7" fmla="*/ 26 h 39"/>
                <a:gd name="T8" fmla="*/ 0 w 37"/>
                <a:gd name="T9" fmla="*/ 38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39">
                  <a:moveTo>
                    <a:pt x="0" y="38"/>
                  </a:moveTo>
                  <a:cubicBezTo>
                    <a:pt x="5" y="17"/>
                    <a:pt x="15" y="4"/>
                    <a:pt x="37" y="0"/>
                  </a:cubicBezTo>
                  <a:cubicBezTo>
                    <a:pt x="37" y="3"/>
                    <a:pt x="37" y="5"/>
                    <a:pt x="36" y="7"/>
                  </a:cubicBezTo>
                  <a:cubicBezTo>
                    <a:pt x="36" y="14"/>
                    <a:pt x="33" y="21"/>
                    <a:pt x="29" y="26"/>
                  </a:cubicBezTo>
                  <a:cubicBezTo>
                    <a:pt x="22" y="36"/>
                    <a:pt x="12" y="39"/>
                    <a:pt x="0" y="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3" name="Freeform 17"/>
            <p:cNvSpPr/>
            <p:nvPr/>
          </p:nvSpPr>
          <p:spPr bwMode="auto">
            <a:xfrm>
              <a:off x="1654493" y="1306513"/>
              <a:ext cx="84137" cy="63500"/>
            </a:xfrm>
            <a:custGeom>
              <a:avLst/>
              <a:gdLst>
                <a:gd name="T0" fmla="*/ 45 w 45"/>
                <a:gd name="T1" fmla="*/ 3 h 34"/>
                <a:gd name="T2" fmla="*/ 40 w 45"/>
                <a:gd name="T3" fmla="*/ 15 h 34"/>
                <a:gd name="T4" fmla="*/ 21 w 45"/>
                <a:gd name="T5" fmla="*/ 32 h 34"/>
                <a:gd name="T6" fmla="*/ 0 w 45"/>
                <a:gd name="T7" fmla="*/ 30 h 34"/>
                <a:gd name="T8" fmla="*/ 45 w 45"/>
                <a:gd name="T9" fmla="*/ 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34">
                  <a:moveTo>
                    <a:pt x="45" y="3"/>
                  </a:moveTo>
                  <a:cubicBezTo>
                    <a:pt x="44" y="8"/>
                    <a:pt x="43" y="12"/>
                    <a:pt x="40" y="15"/>
                  </a:cubicBezTo>
                  <a:cubicBezTo>
                    <a:pt x="36" y="23"/>
                    <a:pt x="30" y="29"/>
                    <a:pt x="21" y="32"/>
                  </a:cubicBezTo>
                  <a:cubicBezTo>
                    <a:pt x="14" y="34"/>
                    <a:pt x="7" y="33"/>
                    <a:pt x="0" y="30"/>
                  </a:cubicBezTo>
                  <a:cubicBezTo>
                    <a:pt x="5" y="13"/>
                    <a:pt x="29" y="0"/>
                    <a:pt x="45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4" name="Freeform 18"/>
            <p:cNvSpPr/>
            <p:nvPr/>
          </p:nvSpPr>
          <p:spPr bwMode="auto">
            <a:xfrm>
              <a:off x="689293" y="1311275"/>
              <a:ext cx="84137" cy="58738"/>
            </a:xfrm>
            <a:custGeom>
              <a:avLst/>
              <a:gdLst>
                <a:gd name="T0" fmla="*/ 0 w 45"/>
                <a:gd name="T1" fmla="*/ 1 h 32"/>
                <a:gd name="T2" fmla="*/ 45 w 45"/>
                <a:gd name="T3" fmla="*/ 29 h 32"/>
                <a:gd name="T4" fmla="*/ 35 w 45"/>
                <a:gd name="T5" fmla="*/ 31 h 32"/>
                <a:gd name="T6" fmla="*/ 10 w 45"/>
                <a:gd name="T7" fmla="*/ 22 h 32"/>
                <a:gd name="T8" fmla="*/ 0 w 45"/>
                <a:gd name="T9" fmla="*/ 2 h 32"/>
                <a:gd name="T10" fmla="*/ 0 w 45"/>
                <a:gd name="T11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5" h="32">
                  <a:moveTo>
                    <a:pt x="0" y="1"/>
                  </a:moveTo>
                  <a:cubicBezTo>
                    <a:pt x="21" y="0"/>
                    <a:pt x="34" y="8"/>
                    <a:pt x="45" y="29"/>
                  </a:cubicBezTo>
                  <a:cubicBezTo>
                    <a:pt x="42" y="29"/>
                    <a:pt x="39" y="31"/>
                    <a:pt x="35" y="31"/>
                  </a:cubicBezTo>
                  <a:cubicBezTo>
                    <a:pt x="25" y="32"/>
                    <a:pt x="17" y="29"/>
                    <a:pt x="10" y="22"/>
                  </a:cubicBezTo>
                  <a:cubicBezTo>
                    <a:pt x="5" y="16"/>
                    <a:pt x="2" y="10"/>
                    <a:pt x="0" y="2"/>
                  </a:cubicBezTo>
                  <a:cubicBezTo>
                    <a:pt x="0" y="2"/>
                    <a:pt x="0" y="2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5" name="Freeform 19"/>
            <p:cNvSpPr/>
            <p:nvPr/>
          </p:nvSpPr>
          <p:spPr bwMode="auto">
            <a:xfrm>
              <a:off x="736918" y="1385888"/>
              <a:ext cx="96837" cy="52388"/>
            </a:xfrm>
            <a:custGeom>
              <a:avLst/>
              <a:gdLst>
                <a:gd name="T0" fmla="*/ 51 w 51"/>
                <a:gd name="T1" fmla="*/ 18 h 28"/>
                <a:gd name="T2" fmla="*/ 19 w 51"/>
                <a:gd name="T3" fmla="*/ 23 h 28"/>
                <a:gd name="T4" fmla="*/ 0 w 51"/>
                <a:gd name="T5" fmla="*/ 4 h 28"/>
                <a:gd name="T6" fmla="*/ 22 w 51"/>
                <a:gd name="T7" fmla="*/ 1 h 28"/>
                <a:gd name="T8" fmla="*/ 51 w 51"/>
                <a:gd name="T9" fmla="*/ 1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8">
                  <a:moveTo>
                    <a:pt x="51" y="18"/>
                  </a:moveTo>
                  <a:cubicBezTo>
                    <a:pt x="42" y="26"/>
                    <a:pt x="29" y="28"/>
                    <a:pt x="19" y="23"/>
                  </a:cubicBezTo>
                  <a:cubicBezTo>
                    <a:pt x="11" y="18"/>
                    <a:pt x="5" y="12"/>
                    <a:pt x="0" y="4"/>
                  </a:cubicBezTo>
                  <a:cubicBezTo>
                    <a:pt x="7" y="1"/>
                    <a:pt x="15" y="0"/>
                    <a:pt x="22" y="1"/>
                  </a:cubicBezTo>
                  <a:cubicBezTo>
                    <a:pt x="34" y="3"/>
                    <a:pt x="43" y="10"/>
                    <a:pt x="51" y="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6" name="Freeform 20"/>
            <p:cNvSpPr/>
            <p:nvPr/>
          </p:nvSpPr>
          <p:spPr bwMode="auto">
            <a:xfrm>
              <a:off x="1595755" y="1377950"/>
              <a:ext cx="95250" cy="60325"/>
            </a:xfrm>
            <a:custGeom>
              <a:avLst/>
              <a:gdLst>
                <a:gd name="T0" fmla="*/ 0 w 51"/>
                <a:gd name="T1" fmla="*/ 22 h 32"/>
                <a:gd name="T2" fmla="*/ 51 w 51"/>
                <a:gd name="T3" fmla="*/ 8 h 32"/>
                <a:gd name="T4" fmla="*/ 47 w 51"/>
                <a:gd name="T5" fmla="*/ 14 h 32"/>
                <a:gd name="T6" fmla="*/ 31 w 51"/>
                <a:gd name="T7" fmla="*/ 27 h 32"/>
                <a:gd name="T8" fmla="*/ 0 w 51"/>
                <a:gd name="T9" fmla="*/ 2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32">
                  <a:moveTo>
                    <a:pt x="0" y="22"/>
                  </a:moveTo>
                  <a:cubicBezTo>
                    <a:pt x="11" y="7"/>
                    <a:pt x="36" y="0"/>
                    <a:pt x="51" y="8"/>
                  </a:cubicBezTo>
                  <a:cubicBezTo>
                    <a:pt x="50" y="10"/>
                    <a:pt x="48" y="12"/>
                    <a:pt x="47" y="14"/>
                  </a:cubicBezTo>
                  <a:cubicBezTo>
                    <a:pt x="43" y="19"/>
                    <a:pt x="38" y="24"/>
                    <a:pt x="31" y="27"/>
                  </a:cubicBezTo>
                  <a:cubicBezTo>
                    <a:pt x="21" y="32"/>
                    <a:pt x="9" y="30"/>
                    <a:pt x="0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7" name="Freeform 21"/>
            <p:cNvSpPr/>
            <p:nvPr/>
          </p:nvSpPr>
          <p:spPr bwMode="auto">
            <a:xfrm>
              <a:off x="1689418" y="1135063"/>
              <a:ext cx="53975" cy="93663"/>
            </a:xfrm>
            <a:custGeom>
              <a:avLst/>
              <a:gdLst>
                <a:gd name="T0" fmla="*/ 11 w 29"/>
                <a:gd name="T1" fmla="*/ 50 h 50"/>
                <a:gd name="T2" fmla="*/ 13 w 29"/>
                <a:gd name="T3" fmla="*/ 0 h 50"/>
                <a:gd name="T4" fmla="*/ 11 w 29"/>
                <a:gd name="T5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50">
                  <a:moveTo>
                    <a:pt x="11" y="50"/>
                  </a:moveTo>
                  <a:cubicBezTo>
                    <a:pt x="0" y="32"/>
                    <a:pt x="0" y="18"/>
                    <a:pt x="13" y="0"/>
                  </a:cubicBezTo>
                  <a:cubicBezTo>
                    <a:pt x="29" y="14"/>
                    <a:pt x="29" y="36"/>
                    <a:pt x="11" y="5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8" name="Freeform 22"/>
            <p:cNvSpPr/>
            <p:nvPr/>
          </p:nvSpPr>
          <p:spPr bwMode="auto">
            <a:xfrm>
              <a:off x="684530" y="1135063"/>
              <a:ext cx="55562" cy="93663"/>
            </a:xfrm>
            <a:custGeom>
              <a:avLst/>
              <a:gdLst>
                <a:gd name="T0" fmla="*/ 18 w 29"/>
                <a:gd name="T1" fmla="*/ 50 h 50"/>
                <a:gd name="T2" fmla="*/ 16 w 29"/>
                <a:gd name="T3" fmla="*/ 0 h 50"/>
                <a:gd name="T4" fmla="*/ 18 w 29"/>
                <a:gd name="T5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50">
                  <a:moveTo>
                    <a:pt x="18" y="50"/>
                  </a:moveTo>
                  <a:cubicBezTo>
                    <a:pt x="0" y="36"/>
                    <a:pt x="0" y="14"/>
                    <a:pt x="16" y="0"/>
                  </a:cubicBezTo>
                  <a:cubicBezTo>
                    <a:pt x="28" y="13"/>
                    <a:pt x="29" y="35"/>
                    <a:pt x="18" y="5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9" name="Freeform 23"/>
            <p:cNvSpPr/>
            <p:nvPr/>
          </p:nvSpPr>
          <p:spPr bwMode="auto">
            <a:xfrm>
              <a:off x="922655" y="1397000"/>
              <a:ext cx="66675" cy="65088"/>
            </a:xfrm>
            <a:custGeom>
              <a:avLst/>
              <a:gdLst>
                <a:gd name="T0" fmla="*/ 35 w 35"/>
                <a:gd name="T1" fmla="*/ 34 h 35"/>
                <a:gd name="T2" fmla="*/ 3 w 35"/>
                <a:gd name="T3" fmla="*/ 1 h 35"/>
                <a:gd name="T4" fmla="*/ 35 w 35"/>
                <a:gd name="T5" fmla="*/ 34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35">
                  <a:moveTo>
                    <a:pt x="35" y="34"/>
                  </a:moveTo>
                  <a:cubicBezTo>
                    <a:pt x="15" y="35"/>
                    <a:pt x="0" y="24"/>
                    <a:pt x="3" y="1"/>
                  </a:cubicBezTo>
                  <a:cubicBezTo>
                    <a:pt x="17" y="0"/>
                    <a:pt x="35" y="18"/>
                    <a:pt x="35" y="3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0" name="Freeform 24"/>
            <p:cNvSpPr/>
            <p:nvPr/>
          </p:nvSpPr>
          <p:spPr bwMode="auto">
            <a:xfrm>
              <a:off x="1576705" y="1323975"/>
              <a:ext cx="53975" cy="82550"/>
            </a:xfrm>
            <a:custGeom>
              <a:avLst/>
              <a:gdLst>
                <a:gd name="T0" fmla="*/ 15 w 29"/>
                <a:gd name="T1" fmla="*/ 0 h 44"/>
                <a:gd name="T2" fmla="*/ 4 w 29"/>
                <a:gd name="T3" fmla="*/ 44 h 44"/>
                <a:gd name="T4" fmla="*/ 1 w 29"/>
                <a:gd name="T5" fmla="*/ 23 h 44"/>
                <a:gd name="T6" fmla="*/ 15 w 29"/>
                <a:gd name="T7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44">
                  <a:moveTo>
                    <a:pt x="15" y="0"/>
                  </a:moveTo>
                  <a:cubicBezTo>
                    <a:pt x="29" y="18"/>
                    <a:pt x="22" y="35"/>
                    <a:pt x="4" y="44"/>
                  </a:cubicBezTo>
                  <a:cubicBezTo>
                    <a:pt x="2" y="37"/>
                    <a:pt x="0" y="30"/>
                    <a:pt x="1" y="23"/>
                  </a:cubicBezTo>
                  <a:cubicBezTo>
                    <a:pt x="1" y="13"/>
                    <a:pt x="7" y="6"/>
                    <a:pt x="1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1" name="Freeform 25"/>
            <p:cNvSpPr/>
            <p:nvPr/>
          </p:nvSpPr>
          <p:spPr bwMode="auto">
            <a:xfrm>
              <a:off x="752793" y="1268413"/>
              <a:ext cx="55562" cy="84138"/>
            </a:xfrm>
            <a:custGeom>
              <a:avLst/>
              <a:gdLst>
                <a:gd name="T0" fmla="*/ 18 w 30"/>
                <a:gd name="T1" fmla="*/ 45 h 45"/>
                <a:gd name="T2" fmla="*/ 19 w 30"/>
                <a:gd name="T3" fmla="*/ 0 h 45"/>
                <a:gd name="T4" fmla="*/ 18 w 30"/>
                <a:gd name="T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" h="45">
                  <a:moveTo>
                    <a:pt x="18" y="45"/>
                  </a:moveTo>
                  <a:cubicBezTo>
                    <a:pt x="4" y="33"/>
                    <a:pt x="0" y="14"/>
                    <a:pt x="19" y="0"/>
                  </a:cubicBezTo>
                  <a:cubicBezTo>
                    <a:pt x="30" y="9"/>
                    <a:pt x="30" y="34"/>
                    <a:pt x="18" y="4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2" name="Freeform 26"/>
            <p:cNvSpPr/>
            <p:nvPr/>
          </p:nvSpPr>
          <p:spPr bwMode="auto">
            <a:xfrm>
              <a:off x="730568" y="1206500"/>
              <a:ext cx="52387" cy="79375"/>
            </a:xfrm>
            <a:custGeom>
              <a:avLst/>
              <a:gdLst>
                <a:gd name="T0" fmla="*/ 21 w 28"/>
                <a:gd name="T1" fmla="*/ 0 h 43"/>
                <a:gd name="T2" fmla="*/ 9 w 28"/>
                <a:gd name="T3" fmla="*/ 43 h 43"/>
                <a:gd name="T4" fmla="*/ 3 w 28"/>
                <a:gd name="T5" fmla="*/ 18 h 43"/>
                <a:gd name="T6" fmla="*/ 21 w 28"/>
                <a:gd name="T7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43">
                  <a:moveTo>
                    <a:pt x="21" y="0"/>
                  </a:moveTo>
                  <a:cubicBezTo>
                    <a:pt x="28" y="15"/>
                    <a:pt x="25" y="29"/>
                    <a:pt x="9" y="43"/>
                  </a:cubicBezTo>
                  <a:cubicBezTo>
                    <a:pt x="4" y="35"/>
                    <a:pt x="0" y="27"/>
                    <a:pt x="3" y="18"/>
                  </a:cubicBezTo>
                  <a:cubicBezTo>
                    <a:pt x="6" y="8"/>
                    <a:pt x="13" y="3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3" name="Freeform 27"/>
            <p:cNvSpPr/>
            <p:nvPr/>
          </p:nvSpPr>
          <p:spPr bwMode="auto">
            <a:xfrm>
              <a:off x="806768" y="1323975"/>
              <a:ext cx="52387" cy="82550"/>
            </a:xfrm>
            <a:custGeom>
              <a:avLst/>
              <a:gdLst>
                <a:gd name="T0" fmla="*/ 20 w 28"/>
                <a:gd name="T1" fmla="*/ 44 h 44"/>
                <a:gd name="T2" fmla="*/ 2 w 28"/>
                <a:gd name="T3" fmla="*/ 24 h 44"/>
                <a:gd name="T4" fmla="*/ 9 w 28"/>
                <a:gd name="T5" fmla="*/ 0 h 44"/>
                <a:gd name="T6" fmla="*/ 20 w 28"/>
                <a:gd name="T7" fmla="*/ 4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44">
                  <a:moveTo>
                    <a:pt x="20" y="44"/>
                  </a:moveTo>
                  <a:cubicBezTo>
                    <a:pt x="11" y="39"/>
                    <a:pt x="4" y="34"/>
                    <a:pt x="2" y="24"/>
                  </a:cubicBezTo>
                  <a:cubicBezTo>
                    <a:pt x="0" y="15"/>
                    <a:pt x="4" y="7"/>
                    <a:pt x="9" y="0"/>
                  </a:cubicBezTo>
                  <a:cubicBezTo>
                    <a:pt x="22" y="8"/>
                    <a:pt x="28" y="29"/>
                    <a:pt x="20" y="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4" name="Freeform 28"/>
            <p:cNvSpPr/>
            <p:nvPr/>
          </p:nvSpPr>
          <p:spPr bwMode="auto">
            <a:xfrm>
              <a:off x="1622743" y="1268413"/>
              <a:ext cx="50800" cy="84138"/>
            </a:xfrm>
            <a:custGeom>
              <a:avLst/>
              <a:gdLst>
                <a:gd name="T0" fmla="*/ 8 w 27"/>
                <a:gd name="T1" fmla="*/ 0 h 45"/>
                <a:gd name="T2" fmla="*/ 9 w 27"/>
                <a:gd name="T3" fmla="*/ 45 h 45"/>
                <a:gd name="T4" fmla="*/ 0 w 27"/>
                <a:gd name="T5" fmla="*/ 22 h 45"/>
                <a:gd name="T6" fmla="*/ 8 w 27"/>
                <a:gd name="T7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45">
                  <a:moveTo>
                    <a:pt x="8" y="0"/>
                  </a:moveTo>
                  <a:cubicBezTo>
                    <a:pt x="27" y="13"/>
                    <a:pt x="25" y="32"/>
                    <a:pt x="9" y="45"/>
                  </a:cubicBezTo>
                  <a:cubicBezTo>
                    <a:pt x="4" y="38"/>
                    <a:pt x="1" y="31"/>
                    <a:pt x="0" y="22"/>
                  </a:cubicBezTo>
                  <a:cubicBezTo>
                    <a:pt x="0" y="14"/>
                    <a:pt x="3" y="7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5" name="Freeform 29"/>
            <p:cNvSpPr/>
            <p:nvPr/>
          </p:nvSpPr>
          <p:spPr bwMode="auto">
            <a:xfrm>
              <a:off x="1508443" y="1368425"/>
              <a:ext cx="61912" cy="73025"/>
            </a:xfrm>
            <a:custGeom>
              <a:avLst/>
              <a:gdLst>
                <a:gd name="T0" fmla="*/ 3 w 33"/>
                <a:gd name="T1" fmla="*/ 39 h 39"/>
                <a:gd name="T2" fmla="*/ 25 w 33"/>
                <a:gd name="T3" fmla="*/ 0 h 39"/>
                <a:gd name="T4" fmla="*/ 3 w 33"/>
                <a:gd name="T5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3" h="39">
                  <a:moveTo>
                    <a:pt x="3" y="39"/>
                  </a:moveTo>
                  <a:cubicBezTo>
                    <a:pt x="0" y="23"/>
                    <a:pt x="10" y="4"/>
                    <a:pt x="25" y="0"/>
                  </a:cubicBezTo>
                  <a:cubicBezTo>
                    <a:pt x="33" y="17"/>
                    <a:pt x="27" y="35"/>
                    <a:pt x="3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6" name="Freeform 30"/>
            <p:cNvSpPr/>
            <p:nvPr/>
          </p:nvSpPr>
          <p:spPr bwMode="auto">
            <a:xfrm>
              <a:off x="1440180" y="1398588"/>
              <a:ext cx="58737" cy="61913"/>
            </a:xfrm>
            <a:custGeom>
              <a:avLst/>
              <a:gdLst>
                <a:gd name="T0" fmla="*/ 0 w 32"/>
                <a:gd name="T1" fmla="*/ 33 h 33"/>
                <a:gd name="T2" fmla="*/ 32 w 32"/>
                <a:gd name="T3" fmla="*/ 0 h 33"/>
                <a:gd name="T4" fmla="*/ 26 w 32"/>
                <a:gd name="T5" fmla="*/ 24 h 33"/>
                <a:gd name="T6" fmla="*/ 0 w 32"/>
                <a:gd name="T7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" h="33">
                  <a:moveTo>
                    <a:pt x="0" y="33"/>
                  </a:moveTo>
                  <a:cubicBezTo>
                    <a:pt x="4" y="12"/>
                    <a:pt x="14" y="2"/>
                    <a:pt x="32" y="0"/>
                  </a:cubicBezTo>
                  <a:cubicBezTo>
                    <a:pt x="32" y="9"/>
                    <a:pt x="32" y="17"/>
                    <a:pt x="26" y="24"/>
                  </a:cubicBezTo>
                  <a:cubicBezTo>
                    <a:pt x="19" y="32"/>
                    <a:pt x="10" y="33"/>
                    <a:pt x="0" y="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7" name="Freeform 31"/>
            <p:cNvSpPr/>
            <p:nvPr/>
          </p:nvSpPr>
          <p:spPr bwMode="auto">
            <a:xfrm>
              <a:off x="854393" y="1366838"/>
              <a:ext cx="58737" cy="74613"/>
            </a:xfrm>
            <a:custGeom>
              <a:avLst/>
              <a:gdLst>
                <a:gd name="T0" fmla="*/ 10 w 32"/>
                <a:gd name="T1" fmla="*/ 0 h 40"/>
                <a:gd name="T2" fmla="*/ 27 w 32"/>
                <a:gd name="T3" fmla="*/ 15 h 40"/>
                <a:gd name="T4" fmla="*/ 31 w 32"/>
                <a:gd name="T5" fmla="*/ 40 h 40"/>
                <a:gd name="T6" fmla="*/ 10 w 32"/>
                <a:gd name="T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" h="40">
                  <a:moveTo>
                    <a:pt x="10" y="0"/>
                  </a:moveTo>
                  <a:cubicBezTo>
                    <a:pt x="17" y="4"/>
                    <a:pt x="23" y="8"/>
                    <a:pt x="27" y="15"/>
                  </a:cubicBezTo>
                  <a:cubicBezTo>
                    <a:pt x="31" y="23"/>
                    <a:pt x="32" y="31"/>
                    <a:pt x="31" y="40"/>
                  </a:cubicBezTo>
                  <a:cubicBezTo>
                    <a:pt x="12" y="39"/>
                    <a:pt x="0" y="17"/>
                    <a:pt x="1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8" name="Freeform 32"/>
            <p:cNvSpPr/>
            <p:nvPr/>
          </p:nvSpPr>
          <p:spPr bwMode="auto">
            <a:xfrm>
              <a:off x="1649730" y="1206500"/>
              <a:ext cx="55562" cy="79375"/>
            </a:xfrm>
            <a:custGeom>
              <a:avLst/>
              <a:gdLst>
                <a:gd name="T0" fmla="*/ 4 w 30"/>
                <a:gd name="T1" fmla="*/ 0 h 43"/>
                <a:gd name="T2" fmla="*/ 17 w 30"/>
                <a:gd name="T3" fmla="*/ 43 h 43"/>
                <a:gd name="T4" fmla="*/ 2 w 30"/>
                <a:gd name="T5" fmla="*/ 22 h 43"/>
                <a:gd name="T6" fmla="*/ 4 w 30"/>
                <a:gd name="T7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43">
                  <a:moveTo>
                    <a:pt x="4" y="0"/>
                  </a:moveTo>
                  <a:cubicBezTo>
                    <a:pt x="23" y="4"/>
                    <a:pt x="30" y="28"/>
                    <a:pt x="17" y="43"/>
                  </a:cubicBezTo>
                  <a:cubicBezTo>
                    <a:pt x="10" y="37"/>
                    <a:pt x="5" y="31"/>
                    <a:pt x="2" y="22"/>
                  </a:cubicBezTo>
                  <a:cubicBezTo>
                    <a:pt x="0" y="16"/>
                    <a:pt x="1" y="5"/>
                    <a:pt x="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9" name="Freeform 33"/>
            <p:cNvSpPr/>
            <p:nvPr/>
          </p:nvSpPr>
          <p:spPr bwMode="auto">
            <a:xfrm>
              <a:off x="949643" y="1285875"/>
              <a:ext cx="44450" cy="44450"/>
            </a:xfrm>
            <a:custGeom>
              <a:avLst/>
              <a:gdLst>
                <a:gd name="T0" fmla="*/ 5 w 24"/>
                <a:gd name="T1" fmla="*/ 0 h 23"/>
                <a:gd name="T2" fmla="*/ 11 w 24"/>
                <a:gd name="T3" fmla="*/ 4 h 23"/>
                <a:gd name="T4" fmla="*/ 14 w 24"/>
                <a:gd name="T5" fmla="*/ 4 h 23"/>
                <a:gd name="T6" fmla="*/ 20 w 24"/>
                <a:gd name="T7" fmla="*/ 0 h 23"/>
                <a:gd name="T8" fmla="*/ 18 w 24"/>
                <a:gd name="T9" fmla="*/ 7 h 23"/>
                <a:gd name="T10" fmla="*/ 19 w 24"/>
                <a:gd name="T11" fmla="*/ 9 h 23"/>
                <a:gd name="T12" fmla="*/ 24 w 24"/>
                <a:gd name="T13" fmla="*/ 14 h 23"/>
                <a:gd name="T14" fmla="*/ 18 w 24"/>
                <a:gd name="T15" fmla="*/ 15 h 23"/>
                <a:gd name="T16" fmla="*/ 15 w 24"/>
                <a:gd name="T17" fmla="*/ 16 h 23"/>
                <a:gd name="T18" fmla="*/ 12 w 24"/>
                <a:gd name="T19" fmla="*/ 23 h 23"/>
                <a:gd name="T20" fmla="*/ 10 w 24"/>
                <a:gd name="T21" fmla="*/ 17 h 23"/>
                <a:gd name="T22" fmla="*/ 7 w 24"/>
                <a:gd name="T23" fmla="*/ 15 h 23"/>
                <a:gd name="T24" fmla="*/ 0 w 24"/>
                <a:gd name="T25" fmla="*/ 14 h 23"/>
                <a:gd name="T26" fmla="*/ 6 w 24"/>
                <a:gd name="T27" fmla="*/ 9 h 23"/>
                <a:gd name="T28" fmla="*/ 6 w 24"/>
                <a:gd name="T29" fmla="*/ 7 h 23"/>
                <a:gd name="T30" fmla="*/ 5 w 24"/>
                <a:gd name="T31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" h="23">
                  <a:moveTo>
                    <a:pt x="5" y="0"/>
                  </a:moveTo>
                  <a:cubicBezTo>
                    <a:pt x="7" y="1"/>
                    <a:pt x="9" y="3"/>
                    <a:pt x="11" y="4"/>
                  </a:cubicBezTo>
                  <a:cubicBezTo>
                    <a:pt x="12" y="4"/>
                    <a:pt x="13" y="4"/>
                    <a:pt x="14" y="4"/>
                  </a:cubicBezTo>
                  <a:cubicBezTo>
                    <a:pt x="16" y="3"/>
                    <a:pt x="17" y="1"/>
                    <a:pt x="20" y="0"/>
                  </a:cubicBezTo>
                  <a:cubicBezTo>
                    <a:pt x="19" y="3"/>
                    <a:pt x="19" y="5"/>
                    <a:pt x="18" y="7"/>
                  </a:cubicBezTo>
                  <a:cubicBezTo>
                    <a:pt x="18" y="8"/>
                    <a:pt x="18" y="9"/>
                    <a:pt x="19" y="9"/>
                  </a:cubicBezTo>
                  <a:cubicBezTo>
                    <a:pt x="21" y="11"/>
                    <a:pt x="22" y="12"/>
                    <a:pt x="24" y="14"/>
                  </a:cubicBezTo>
                  <a:cubicBezTo>
                    <a:pt x="22" y="14"/>
                    <a:pt x="20" y="14"/>
                    <a:pt x="18" y="15"/>
                  </a:cubicBezTo>
                  <a:cubicBezTo>
                    <a:pt x="16" y="15"/>
                    <a:pt x="16" y="15"/>
                    <a:pt x="15" y="16"/>
                  </a:cubicBezTo>
                  <a:cubicBezTo>
                    <a:pt x="14" y="18"/>
                    <a:pt x="13" y="20"/>
                    <a:pt x="12" y="23"/>
                  </a:cubicBezTo>
                  <a:cubicBezTo>
                    <a:pt x="12" y="20"/>
                    <a:pt x="11" y="18"/>
                    <a:pt x="10" y="17"/>
                  </a:cubicBezTo>
                  <a:cubicBezTo>
                    <a:pt x="9" y="15"/>
                    <a:pt x="8" y="15"/>
                    <a:pt x="7" y="15"/>
                  </a:cubicBezTo>
                  <a:cubicBezTo>
                    <a:pt x="5" y="14"/>
                    <a:pt x="3" y="14"/>
                    <a:pt x="0" y="14"/>
                  </a:cubicBezTo>
                  <a:cubicBezTo>
                    <a:pt x="2" y="12"/>
                    <a:pt x="4" y="11"/>
                    <a:pt x="6" y="9"/>
                  </a:cubicBezTo>
                  <a:cubicBezTo>
                    <a:pt x="6" y="9"/>
                    <a:pt x="7" y="8"/>
                    <a:pt x="6" y="7"/>
                  </a:cubicBezTo>
                  <a:cubicBezTo>
                    <a:pt x="6" y="5"/>
                    <a:pt x="5" y="3"/>
                    <a:pt x="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0" name="Freeform 34"/>
            <p:cNvSpPr/>
            <p:nvPr/>
          </p:nvSpPr>
          <p:spPr bwMode="auto">
            <a:xfrm>
              <a:off x="1252855" y="1285875"/>
              <a:ext cx="44450" cy="44450"/>
            </a:xfrm>
            <a:custGeom>
              <a:avLst/>
              <a:gdLst>
                <a:gd name="T0" fmla="*/ 24 w 24"/>
                <a:gd name="T1" fmla="*/ 14 h 23"/>
                <a:gd name="T2" fmla="*/ 17 w 24"/>
                <a:gd name="T3" fmla="*/ 14 h 23"/>
                <a:gd name="T4" fmla="*/ 14 w 24"/>
                <a:gd name="T5" fmla="*/ 17 h 23"/>
                <a:gd name="T6" fmla="*/ 12 w 24"/>
                <a:gd name="T7" fmla="*/ 23 h 23"/>
                <a:gd name="T8" fmla="*/ 9 w 24"/>
                <a:gd name="T9" fmla="*/ 16 h 23"/>
                <a:gd name="T10" fmla="*/ 7 w 24"/>
                <a:gd name="T11" fmla="*/ 15 h 23"/>
                <a:gd name="T12" fmla="*/ 0 w 24"/>
                <a:gd name="T13" fmla="*/ 14 h 23"/>
                <a:gd name="T14" fmla="*/ 5 w 24"/>
                <a:gd name="T15" fmla="*/ 9 h 23"/>
                <a:gd name="T16" fmla="*/ 6 w 24"/>
                <a:gd name="T17" fmla="*/ 7 h 23"/>
                <a:gd name="T18" fmla="*/ 4 w 24"/>
                <a:gd name="T19" fmla="*/ 0 h 23"/>
                <a:gd name="T20" fmla="*/ 10 w 24"/>
                <a:gd name="T21" fmla="*/ 4 h 23"/>
                <a:gd name="T22" fmla="*/ 13 w 24"/>
                <a:gd name="T23" fmla="*/ 4 h 23"/>
                <a:gd name="T24" fmla="*/ 19 w 24"/>
                <a:gd name="T25" fmla="*/ 0 h 23"/>
                <a:gd name="T26" fmla="*/ 18 w 24"/>
                <a:gd name="T27" fmla="*/ 6 h 23"/>
                <a:gd name="T28" fmla="*/ 19 w 24"/>
                <a:gd name="T29" fmla="*/ 10 h 23"/>
                <a:gd name="T30" fmla="*/ 24 w 24"/>
                <a:gd name="T31" fmla="*/ 14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" h="23">
                  <a:moveTo>
                    <a:pt x="24" y="14"/>
                  </a:moveTo>
                  <a:cubicBezTo>
                    <a:pt x="21" y="14"/>
                    <a:pt x="19" y="15"/>
                    <a:pt x="17" y="14"/>
                  </a:cubicBezTo>
                  <a:cubicBezTo>
                    <a:pt x="16" y="14"/>
                    <a:pt x="15" y="15"/>
                    <a:pt x="14" y="17"/>
                  </a:cubicBezTo>
                  <a:cubicBezTo>
                    <a:pt x="14" y="19"/>
                    <a:pt x="13" y="20"/>
                    <a:pt x="12" y="23"/>
                  </a:cubicBezTo>
                  <a:cubicBezTo>
                    <a:pt x="11" y="20"/>
                    <a:pt x="10" y="18"/>
                    <a:pt x="9" y="16"/>
                  </a:cubicBezTo>
                  <a:cubicBezTo>
                    <a:pt x="9" y="15"/>
                    <a:pt x="8" y="15"/>
                    <a:pt x="7" y="15"/>
                  </a:cubicBezTo>
                  <a:cubicBezTo>
                    <a:pt x="4" y="14"/>
                    <a:pt x="2" y="14"/>
                    <a:pt x="0" y="14"/>
                  </a:cubicBezTo>
                  <a:cubicBezTo>
                    <a:pt x="2" y="12"/>
                    <a:pt x="3" y="11"/>
                    <a:pt x="5" y="9"/>
                  </a:cubicBezTo>
                  <a:cubicBezTo>
                    <a:pt x="6" y="9"/>
                    <a:pt x="6" y="8"/>
                    <a:pt x="6" y="7"/>
                  </a:cubicBezTo>
                  <a:cubicBezTo>
                    <a:pt x="5" y="5"/>
                    <a:pt x="5" y="3"/>
                    <a:pt x="4" y="0"/>
                  </a:cubicBezTo>
                  <a:cubicBezTo>
                    <a:pt x="7" y="1"/>
                    <a:pt x="9" y="2"/>
                    <a:pt x="10" y="4"/>
                  </a:cubicBezTo>
                  <a:cubicBezTo>
                    <a:pt x="11" y="4"/>
                    <a:pt x="12" y="4"/>
                    <a:pt x="13" y="4"/>
                  </a:cubicBezTo>
                  <a:cubicBezTo>
                    <a:pt x="15" y="2"/>
                    <a:pt x="17" y="1"/>
                    <a:pt x="19" y="0"/>
                  </a:cubicBezTo>
                  <a:cubicBezTo>
                    <a:pt x="18" y="2"/>
                    <a:pt x="18" y="4"/>
                    <a:pt x="18" y="6"/>
                  </a:cubicBezTo>
                  <a:cubicBezTo>
                    <a:pt x="17" y="8"/>
                    <a:pt x="17" y="9"/>
                    <a:pt x="19" y="10"/>
                  </a:cubicBezTo>
                  <a:cubicBezTo>
                    <a:pt x="20" y="11"/>
                    <a:pt x="22" y="12"/>
                    <a:pt x="24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1" name="Freeform 35"/>
            <p:cNvSpPr/>
            <p:nvPr/>
          </p:nvSpPr>
          <p:spPr bwMode="auto">
            <a:xfrm>
              <a:off x="1371918" y="1285875"/>
              <a:ext cx="46037" cy="44450"/>
            </a:xfrm>
            <a:custGeom>
              <a:avLst/>
              <a:gdLst>
                <a:gd name="T0" fmla="*/ 19 w 24"/>
                <a:gd name="T1" fmla="*/ 0 h 23"/>
                <a:gd name="T2" fmla="*/ 18 w 24"/>
                <a:gd name="T3" fmla="*/ 7 h 23"/>
                <a:gd name="T4" fmla="*/ 19 w 24"/>
                <a:gd name="T5" fmla="*/ 9 h 23"/>
                <a:gd name="T6" fmla="*/ 24 w 24"/>
                <a:gd name="T7" fmla="*/ 14 h 23"/>
                <a:gd name="T8" fmla="*/ 18 w 24"/>
                <a:gd name="T9" fmla="*/ 14 h 23"/>
                <a:gd name="T10" fmla="*/ 15 w 24"/>
                <a:gd name="T11" fmla="*/ 17 h 23"/>
                <a:gd name="T12" fmla="*/ 12 w 24"/>
                <a:gd name="T13" fmla="*/ 23 h 23"/>
                <a:gd name="T14" fmla="*/ 10 w 24"/>
                <a:gd name="T15" fmla="*/ 16 h 23"/>
                <a:gd name="T16" fmla="*/ 7 w 24"/>
                <a:gd name="T17" fmla="*/ 15 h 23"/>
                <a:gd name="T18" fmla="*/ 0 w 24"/>
                <a:gd name="T19" fmla="*/ 14 h 23"/>
                <a:gd name="T20" fmla="*/ 5 w 24"/>
                <a:gd name="T21" fmla="*/ 10 h 23"/>
                <a:gd name="T22" fmla="*/ 6 w 24"/>
                <a:gd name="T23" fmla="*/ 6 h 23"/>
                <a:gd name="T24" fmla="*/ 5 w 24"/>
                <a:gd name="T25" fmla="*/ 0 h 23"/>
                <a:gd name="T26" fmla="*/ 11 w 24"/>
                <a:gd name="T27" fmla="*/ 4 h 23"/>
                <a:gd name="T28" fmla="*/ 13 w 24"/>
                <a:gd name="T29" fmla="*/ 4 h 23"/>
                <a:gd name="T30" fmla="*/ 19 w 24"/>
                <a:gd name="T31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" h="23">
                  <a:moveTo>
                    <a:pt x="19" y="0"/>
                  </a:moveTo>
                  <a:cubicBezTo>
                    <a:pt x="19" y="3"/>
                    <a:pt x="18" y="5"/>
                    <a:pt x="18" y="7"/>
                  </a:cubicBezTo>
                  <a:cubicBezTo>
                    <a:pt x="18" y="8"/>
                    <a:pt x="18" y="9"/>
                    <a:pt x="19" y="9"/>
                  </a:cubicBezTo>
                  <a:cubicBezTo>
                    <a:pt x="20" y="11"/>
                    <a:pt x="22" y="12"/>
                    <a:pt x="24" y="14"/>
                  </a:cubicBezTo>
                  <a:cubicBezTo>
                    <a:pt x="22" y="14"/>
                    <a:pt x="20" y="15"/>
                    <a:pt x="18" y="14"/>
                  </a:cubicBezTo>
                  <a:cubicBezTo>
                    <a:pt x="16" y="14"/>
                    <a:pt x="15" y="15"/>
                    <a:pt x="15" y="17"/>
                  </a:cubicBezTo>
                  <a:cubicBezTo>
                    <a:pt x="14" y="19"/>
                    <a:pt x="13" y="20"/>
                    <a:pt x="12" y="23"/>
                  </a:cubicBezTo>
                  <a:cubicBezTo>
                    <a:pt x="11" y="20"/>
                    <a:pt x="10" y="18"/>
                    <a:pt x="10" y="16"/>
                  </a:cubicBezTo>
                  <a:cubicBezTo>
                    <a:pt x="9" y="15"/>
                    <a:pt x="8" y="15"/>
                    <a:pt x="7" y="15"/>
                  </a:cubicBezTo>
                  <a:cubicBezTo>
                    <a:pt x="5" y="14"/>
                    <a:pt x="3" y="14"/>
                    <a:pt x="0" y="14"/>
                  </a:cubicBezTo>
                  <a:cubicBezTo>
                    <a:pt x="2" y="12"/>
                    <a:pt x="4" y="11"/>
                    <a:pt x="5" y="10"/>
                  </a:cubicBezTo>
                  <a:cubicBezTo>
                    <a:pt x="6" y="9"/>
                    <a:pt x="7" y="8"/>
                    <a:pt x="6" y="6"/>
                  </a:cubicBezTo>
                  <a:cubicBezTo>
                    <a:pt x="6" y="4"/>
                    <a:pt x="5" y="2"/>
                    <a:pt x="5" y="0"/>
                  </a:cubicBezTo>
                  <a:cubicBezTo>
                    <a:pt x="7" y="1"/>
                    <a:pt x="9" y="3"/>
                    <a:pt x="11" y="4"/>
                  </a:cubicBezTo>
                  <a:cubicBezTo>
                    <a:pt x="12" y="4"/>
                    <a:pt x="13" y="4"/>
                    <a:pt x="13" y="4"/>
                  </a:cubicBezTo>
                  <a:cubicBezTo>
                    <a:pt x="15" y="3"/>
                    <a:pt x="1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2" name="Freeform 36"/>
            <p:cNvSpPr/>
            <p:nvPr/>
          </p:nvSpPr>
          <p:spPr bwMode="auto">
            <a:xfrm>
              <a:off x="1192530" y="1285875"/>
              <a:ext cx="42862" cy="44450"/>
            </a:xfrm>
            <a:custGeom>
              <a:avLst/>
              <a:gdLst>
                <a:gd name="T0" fmla="*/ 19 w 23"/>
                <a:gd name="T1" fmla="*/ 0 h 23"/>
                <a:gd name="T2" fmla="*/ 17 w 23"/>
                <a:gd name="T3" fmla="*/ 7 h 23"/>
                <a:gd name="T4" fmla="*/ 18 w 23"/>
                <a:gd name="T5" fmla="*/ 9 h 23"/>
                <a:gd name="T6" fmla="*/ 23 w 23"/>
                <a:gd name="T7" fmla="*/ 14 h 23"/>
                <a:gd name="T8" fmla="*/ 16 w 23"/>
                <a:gd name="T9" fmla="*/ 15 h 23"/>
                <a:gd name="T10" fmla="*/ 14 w 23"/>
                <a:gd name="T11" fmla="*/ 16 h 23"/>
                <a:gd name="T12" fmla="*/ 11 w 23"/>
                <a:gd name="T13" fmla="*/ 23 h 23"/>
                <a:gd name="T14" fmla="*/ 9 w 23"/>
                <a:gd name="T15" fmla="*/ 17 h 23"/>
                <a:gd name="T16" fmla="*/ 6 w 23"/>
                <a:gd name="T17" fmla="*/ 14 h 23"/>
                <a:gd name="T18" fmla="*/ 0 w 23"/>
                <a:gd name="T19" fmla="*/ 14 h 23"/>
                <a:gd name="T20" fmla="*/ 5 w 23"/>
                <a:gd name="T21" fmla="*/ 9 h 23"/>
                <a:gd name="T22" fmla="*/ 6 w 23"/>
                <a:gd name="T23" fmla="*/ 7 h 23"/>
                <a:gd name="T24" fmla="*/ 4 w 23"/>
                <a:gd name="T25" fmla="*/ 0 h 23"/>
                <a:gd name="T26" fmla="*/ 10 w 23"/>
                <a:gd name="T27" fmla="*/ 4 h 23"/>
                <a:gd name="T28" fmla="*/ 13 w 23"/>
                <a:gd name="T29" fmla="*/ 4 h 23"/>
                <a:gd name="T30" fmla="*/ 19 w 23"/>
                <a:gd name="T31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" h="23">
                  <a:moveTo>
                    <a:pt x="19" y="0"/>
                  </a:moveTo>
                  <a:cubicBezTo>
                    <a:pt x="18" y="3"/>
                    <a:pt x="18" y="5"/>
                    <a:pt x="17" y="7"/>
                  </a:cubicBezTo>
                  <a:cubicBezTo>
                    <a:pt x="17" y="8"/>
                    <a:pt x="17" y="9"/>
                    <a:pt x="18" y="9"/>
                  </a:cubicBezTo>
                  <a:cubicBezTo>
                    <a:pt x="20" y="11"/>
                    <a:pt x="21" y="12"/>
                    <a:pt x="23" y="14"/>
                  </a:cubicBezTo>
                  <a:cubicBezTo>
                    <a:pt x="21" y="14"/>
                    <a:pt x="19" y="14"/>
                    <a:pt x="16" y="15"/>
                  </a:cubicBezTo>
                  <a:cubicBezTo>
                    <a:pt x="15" y="15"/>
                    <a:pt x="15" y="15"/>
                    <a:pt x="14" y="16"/>
                  </a:cubicBezTo>
                  <a:cubicBezTo>
                    <a:pt x="13" y="18"/>
                    <a:pt x="12" y="20"/>
                    <a:pt x="11" y="23"/>
                  </a:cubicBezTo>
                  <a:cubicBezTo>
                    <a:pt x="11" y="20"/>
                    <a:pt x="10" y="19"/>
                    <a:pt x="9" y="17"/>
                  </a:cubicBezTo>
                  <a:cubicBezTo>
                    <a:pt x="8" y="15"/>
                    <a:pt x="8" y="14"/>
                    <a:pt x="6" y="14"/>
                  </a:cubicBezTo>
                  <a:cubicBezTo>
                    <a:pt x="4" y="15"/>
                    <a:pt x="2" y="14"/>
                    <a:pt x="0" y="14"/>
                  </a:cubicBezTo>
                  <a:cubicBezTo>
                    <a:pt x="2" y="12"/>
                    <a:pt x="3" y="11"/>
                    <a:pt x="5" y="9"/>
                  </a:cubicBezTo>
                  <a:cubicBezTo>
                    <a:pt x="6" y="9"/>
                    <a:pt x="6" y="8"/>
                    <a:pt x="6" y="7"/>
                  </a:cubicBezTo>
                  <a:cubicBezTo>
                    <a:pt x="5" y="5"/>
                    <a:pt x="5" y="3"/>
                    <a:pt x="4" y="0"/>
                  </a:cubicBezTo>
                  <a:cubicBezTo>
                    <a:pt x="6" y="1"/>
                    <a:pt x="8" y="2"/>
                    <a:pt x="10" y="4"/>
                  </a:cubicBezTo>
                  <a:cubicBezTo>
                    <a:pt x="11" y="4"/>
                    <a:pt x="12" y="4"/>
                    <a:pt x="13" y="4"/>
                  </a:cubicBezTo>
                  <a:cubicBezTo>
                    <a:pt x="15" y="2"/>
                    <a:pt x="1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3" name="Freeform 37"/>
            <p:cNvSpPr/>
            <p:nvPr/>
          </p:nvSpPr>
          <p:spPr bwMode="auto">
            <a:xfrm>
              <a:off x="1494155" y="1285875"/>
              <a:ext cx="42862" cy="44450"/>
            </a:xfrm>
            <a:custGeom>
              <a:avLst/>
              <a:gdLst>
                <a:gd name="T0" fmla="*/ 0 w 23"/>
                <a:gd name="T1" fmla="*/ 14 h 23"/>
                <a:gd name="T2" fmla="*/ 5 w 23"/>
                <a:gd name="T3" fmla="*/ 9 h 23"/>
                <a:gd name="T4" fmla="*/ 6 w 23"/>
                <a:gd name="T5" fmla="*/ 7 h 23"/>
                <a:gd name="T6" fmla="*/ 4 w 23"/>
                <a:gd name="T7" fmla="*/ 0 h 23"/>
                <a:gd name="T8" fmla="*/ 10 w 23"/>
                <a:gd name="T9" fmla="*/ 4 h 23"/>
                <a:gd name="T10" fmla="*/ 13 w 23"/>
                <a:gd name="T11" fmla="*/ 4 h 23"/>
                <a:gd name="T12" fmla="*/ 19 w 23"/>
                <a:gd name="T13" fmla="*/ 0 h 23"/>
                <a:gd name="T14" fmla="*/ 17 w 23"/>
                <a:gd name="T15" fmla="*/ 7 h 23"/>
                <a:gd name="T16" fmla="*/ 18 w 23"/>
                <a:gd name="T17" fmla="*/ 9 h 23"/>
                <a:gd name="T18" fmla="*/ 23 w 23"/>
                <a:gd name="T19" fmla="*/ 14 h 23"/>
                <a:gd name="T20" fmla="*/ 17 w 23"/>
                <a:gd name="T21" fmla="*/ 15 h 23"/>
                <a:gd name="T22" fmla="*/ 14 w 23"/>
                <a:gd name="T23" fmla="*/ 16 h 23"/>
                <a:gd name="T24" fmla="*/ 12 w 23"/>
                <a:gd name="T25" fmla="*/ 23 h 23"/>
                <a:gd name="T26" fmla="*/ 9 w 23"/>
                <a:gd name="T27" fmla="*/ 17 h 23"/>
                <a:gd name="T28" fmla="*/ 6 w 23"/>
                <a:gd name="T29" fmla="*/ 14 h 23"/>
                <a:gd name="T30" fmla="*/ 0 w 23"/>
                <a:gd name="T31" fmla="*/ 14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" h="23">
                  <a:moveTo>
                    <a:pt x="0" y="14"/>
                  </a:moveTo>
                  <a:cubicBezTo>
                    <a:pt x="2" y="12"/>
                    <a:pt x="3" y="11"/>
                    <a:pt x="5" y="9"/>
                  </a:cubicBezTo>
                  <a:cubicBezTo>
                    <a:pt x="6" y="9"/>
                    <a:pt x="6" y="8"/>
                    <a:pt x="6" y="7"/>
                  </a:cubicBezTo>
                  <a:cubicBezTo>
                    <a:pt x="5" y="5"/>
                    <a:pt x="5" y="3"/>
                    <a:pt x="4" y="0"/>
                  </a:cubicBezTo>
                  <a:cubicBezTo>
                    <a:pt x="7" y="1"/>
                    <a:pt x="8" y="2"/>
                    <a:pt x="10" y="4"/>
                  </a:cubicBezTo>
                  <a:cubicBezTo>
                    <a:pt x="11" y="4"/>
                    <a:pt x="12" y="4"/>
                    <a:pt x="13" y="4"/>
                  </a:cubicBezTo>
                  <a:cubicBezTo>
                    <a:pt x="15" y="2"/>
                    <a:pt x="17" y="1"/>
                    <a:pt x="19" y="0"/>
                  </a:cubicBezTo>
                  <a:cubicBezTo>
                    <a:pt x="18" y="3"/>
                    <a:pt x="18" y="5"/>
                    <a:pt x="17" y="7"/>
                  </a:cubicBezTo>
                  <a:cubicBezTo>
                    <a:pt x="17" y="8"/>
                    <a:pt x="18" y="9"/>
                    <a:pt x="18" y="9"/>
                  </a:cubicBezTo>
                  <a:cubicBezTo>
                    <a:pt x="20" y="11"/>
                    <a:pt x="21" y="12"/>
                    <a:pt x="23" y="14"/>
                  </a:cubicBezTo>
                  <a:cubicBezTo>
                    <a:pt x="21" y="14"/>
                    <a:pt x="19" y="14"/>
                    <a:pt x="17" y="15"/>
                  </a:cubicBezTo>
                  <a:cubicBezTo>
                    <a:pt x="15" y="15"/>
                    <a:pt x="15" y="15"/>
                    <a:pt x="14" y="16"/>
                  </a:cubicBezTo>
                  <a:cubicBezTo>
                    <a:pt x="14" y="18"/>
                    <a:pt x="13" y="20"/>
                    <a:pt x="12" y="23"/>
                  </a:cubicBezTo>
                  <a:cubicBezTo>
                    <a:pt x="11" y="20"/>
                    <a:pt x="10" y="19"/>
                    <a:pt x="9" y="17"/>
                  </a:cubicBezTo>
                  <a:cubicBezTo>
                    <a:pt x="9" y="15"/>
                    <a:pt x="8" y="14"/>
                    <a:pt x="6" y="14"/>
                  </a:cubicBezTo>
                  <a:cubicBezTo>
                    <a:pt x="4" y="15"/>
                    <a:pt x="2" y="14"/>
                    <a:pt x="0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4" name="Freeform 38"/>
            <p:cNvSpPr/>
            <p:nvPr/>
          </p:nvSpPr>
          <p:spPr bwMode="auto">
            <a:xfrm>
              <a:off x="1433830" y="1285875"/>
              <a:ext cx="42862" cy="44450"/>
            </a:xfrm>
            <a:custGeom>
              <a:avLst/>
              <a:gdLst>
                <a:gd name="T0" fmla="*/ 11 w 23"/>
                <a:gd name="T1" fmla="*/ 23 h 23"/>
                <a:gd name="T2" fmla="*/ 9 w 23"/>
                <a:gd name="T3" fmla="*/ 17 h 23"/>
                <a:gd name="T4" fmla="*/ 6 w 23"/>
                <a:gd name="T5" fmla="*/ 14 h 23"/>
                <a:gd name="T6" fmla="*/ 0 w 23"/>
                <a:gd name="T7" fmla="*/ 14 h 23"/>
                <a:gd name="T8" fmla="*/ 4 w 23"/>
                <a:gd name="T9" fmla="*/ 10 h 23"/>
                <a:gd name="T10" fmla="*/ 5 w 23"/>
                <a:gd name="T11" fmla="*/ 6 h 23"/>
                <a:gd name="T12" fmla="*/ 4 w 23"/>
                <a:gd name="T13" fmla="*/ 0 h 23"/>
                <a:gd name="T14" fmla="*/ 10 w 23"/>
                <a:gd name="T15" fmla="*/ 4 h 23"/>
                <a:gd name="T16" fmla="*/ 13 w 23"/>
                <a:gd name="T17" fmla="*/ 4 h 23"/>
                <a:gd name="T18" fmla="*/ 19 w 23"/>
                <a:gd name="T19" fmla="*/ 0 h 23"/>
                <a:gd name="T20" fmla="*/ 17 w 23"/>
                <a:gd name="T21" fmla="*/ 7 h 23"/>
                <a:gd name="T22" fmla="*/ 18 w 23"/>
                <a:gd name="T23" fmla="*/ 9 h 23"/>
                <a:gd name="T24" fmla="*/ 23 w 23"/>
                <a:gd name="T25" fmla="*/ 14 h 23"/>
                <a:gd name="T26" fmla="*/ 17 w 23"/>
                <a:gd name="T27" fmla="*/ 14 h 23"/>
                <a:gd name="T28" fmla="*/ 14 w 23"/>
                <a:gd name="T29" fmla="*/ 17 h 23"/>
                <a:gd name="T30" fmla="*/ 11 w 23"/>
                <a:gd name="T31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" h="23">
                  <a:moveTo>
                    <a:pt x="11" y="23"/>
                  </a:moveTo>
                  <a:cubicBezTo>
                    <a:pt x="10" y="20"/>
                    <a:pt x="10" y="18"/>
                    <a:pt x="9" y="17"/>
                  </a:cubicBezTo>
                  <a:cubicBezTo>
                    <a:pt x="8" y="15"/>
                    <a:pt x="8" y="15"/>
                    <a:pt x="6" y="14"/>
                  </a:cubicBezTo>
                  <a:cubicBezTo>
                    <a:pt x="4" y="14"/>
                    <a:pt x="2" y="14"/>
                    <a:pt x="0" y="14"/>
                  </a:cubicBezTo>
                  <a:cubicBezTo>
                    <a:pt x="1" y="12"/>
                    <a:pt x="3" y="11"/>
                    <a:pt x="4" y="10"/>
                  </a:cubicBezTo>
                  <a:cubicBezTo>
                    <a:pt x="6" y="9"/>
                    <a:pt x="6" y="8"/>
                    <a:pt x="5" y="6"/>
                  </a:cubicBezTo>
                  <a:cubicBezTo>
                    <a:pt x="5" y="4"/>
                    <a:pt x="5" y="2"/>
                    <a:pt x="4" y="0"/>
                  </a:cubicBezTo>
                  <a:cubicBezTo>
                    <a:pt x="6" y="1"/>
                    <a:pt x="8" y="3"/>
                    <a:pt x="10" y="4"/>
                  </a:cubicBezTo>
                  <a:cubicBezTo>
                    <a:pt x="11" y="4"/>
                    <a:pt x="12" y="4"/>
                    <a:pt x="13" y="4"/>
                  </a:cubicBezTo>
                  <a:cubicBezTo>
                    <a:pt x="15" y="3"/>
                    <a:pt x="16" y="1"/>
                    <a:pt x="19" y="0"/>
                  </a:cubicBezTo>
                  <a:cubicBezTo>
                    <a:pt x="18" y="3"/>
                    <a:pt x="18" y="5"/>
                    <a:pt x="17" y="7"/>
                  </a:cubicBezTo>
                  <a:cubicBezTo>
                    <a:pt x="17" y="8"/>
                    <a:pt x="17" y="9"/>
                    <a:pt x="18" y="9"/>
                  </a:cubicBezTo>
                  <a:cubicBezTo>
                    <a:pt x="20" y="11"/>
                    <a:pt x="21" y="12"/>
                    <a:pt x="23" y="14"/>
                  </a:cubicBezTo>
                  <a:cubicBezTo>
                    <a:pt x="21" y="14"/>
                    <a:pt x="19" y="15"/>
                    <a:pt x="17" y="14"/>
                  </a:cubicBezTo>
                  <a:cubicBezTo>
                    <a:pt x="15" y="14"/>
                    <a:pt x="14" y="15"/>
                    <a:pt x="14" y="17"/>
                  </a:cubicBezTo>
                  <a:cubicBezTo>
                    <a:pt x="13" y="19"/>
                    <a:pt x="12" y="20"/>
                    <a:pt x="11" y="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5" name="Freeform 39"/>
            <p:cNvSpPr/>
            <p:nvPr/>
          </p:nvSpPr>
          <p:spPr bwMode="auto">
            <a:xfrm>
              <a:off x="1011555" y="1285875"/>
              <a:ext cx="44450" cy="44450"/>
            </a:xfrm>
            <a:custGeom>
              <a:avLst/>
              <a:gdLst>
                <a:gd name="T0" fmla="*/ 24 w 24"/>
                <a:gd name="T1" fmla="*/ 14 h 23"/>
                <a:gd name="T2" fmla="*/ 17 w 24"/>
                <a:gd name="T3" fmla="*/ 15 h 23"/>
                <a:gd name="T4" fmla="*/ 14 w 24"/>
                <a:gd name="T5" fmla="*/ 16 h 23"/>
                <a:gd name="T6" fmla="*/ 12 w 24"/>
                <a:gd name="T7" fmla="*/ 23 h 23"/>
                <a:gd name="T8" fmla="*/ 9 w 24"/>
                <a:gd name="T9" fmla="*/ 16 h 23"/>
                <a:gd name="T10" fmla="*/ 7 w 24"/>
                <a:gd name="T11" fmla="*/ 15 h 23"/>
                <a:gd name="T12" fmla="*/ 0 w 24"/>
                <a:gd name="T13" fmla="*/ 14 h 23"/>
                <a:gd name="T14" fmla="*/ 5 w 24"/>
                <a:gd name="T15" fmla="*/ 9 h 23"/>
                <a:gd name="T16" fmla="*/ 6 w 24"/>
                <a:gd name="T17" fmla="*/ 7 h 23"/>
                <a:gd name="T18" fmla="*/ 4 w 24"/>
                <a:gd name="T19" fmla="*/ 0 h 23"/>
                <a:gd name="T20" fmla="*/ 11 w 24"/>
                <a:gd name="T21" fmla="*/ 4 h 23"/>
                <a:gd name="T22" fmla="*/ 13 w 24"/>
                <a:gd name="T23" fmla="*/ 4 h 23"/>
                <a:gd name="T24" fmla="*/ 19 w 24"/>
                <a:gd name="T25" fmla="*/ 0 h 23"/>
                <a:gd name="T26" fmla="*/ 17 w 24"/>
                <a:gd name="T27" fmla="*/ 7 h 23"/>
                <a:gd name="T28" fmla="*/ 18 w 24"/>
                <a:gd name="T29" fmla="*/ 9 h 23"/>
                <a:gd name="T30" fmla="*/ 24 w 24"/>
                <a:gd name="T31" fmla="*/ 14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" h="23">
                  <a:moveTo>
                    <a:pt x="24" y="14"/>
                  </a:moveTo>
                  <a:cubicBezTo>
                    <a:pt x="21" y="14"/>
                    <a:pt x="19" y="14"/>
                    <a:pt x="17" y="15"/>
                  </a:cubicBezTo>
                  <a:cubicBezTo>
                    <a:pt x="16" y="15"/>
                    <a:pt x="15" y="15"/>
                    <a:pt x="14" y="16"/>
                  </a:cubicBezTo>
                  <a:cubicBezTo>
                    <a:pt x="14" y="18"/>
                    <a:pt x="13" y="20"/>
                    <a:pt x="12" y="23"/>
                  </a:cubicBezTo>
                  <a:cubicBezTo>
                    <a:pt x="11" y="20"/>
                    <a:pt x="10" y="18"/>
                    <a:pt x="9" y="16"/>
                  </a:cubicBezTo>
                  <a:cubicBezTo>
                    <a:pt x="9" y="15"/>
                    <a:pt x="8" y="15"/>
                    <a:pt x="7" y="15"/>
                  </a:cubicBezTo>
                  <a:cubicBezTo>
                    <a:pt x="5" y="14"/>
                    <a:pt x="3" y="14"/>
                    <a:pt x="0" y="14"/>
                  </a:cubicBezTo>
                  <a:cubicBezTo>
                    <a:pt x="2" y="12"/>
                    <a:pt x="3" y="11"/>
                    <a:pt x="5" y="9"/>
                  </a:cubicBezTo>
                  <a:cubicBezTo>
                    <a:pt x="6" y="9"/>
                    <a:pt x="6" y="8"/>
                    <a:pt x="6" y="7"/>
                  </a:cubicBezTo>
                  <a:cubicBezTo>
                    <a:pt x="5" y="5"/>
                    <a:pt x="5" y="3"/>
                    <a:pt x="4" y="0"/>
                  </a:cubicBezTo>
                  <a:cubicBezTo>
                    <a:pt x="7" y="1"/>
                    <a:pt x="9" y="3"/>
                    <a:pt x="11" y="4"/>
                  </a:cubicBezTo>
                  <a:cubicBezTo>
                    <a:pt x="11" y="4"/>
                    <a:pt x="12" y="4"/>
                    <a:pt x="13" y="4"/>
                  </a:cubicBezTo>
                  <a:cubicBezTo>
                    <a:pt x="15" y="3"/>
                    <a:pt x="17" y="1"/>
                    <a:pt x="19" y="0"/>
                  </a:cubicBezTo>
                  <a:cubicBezTo>
                    <a:pt x="18" y="3"/>
                    <a:pt x="18" y="5"/>
                    <a:pt x="17" y="7"/>
                  </a:cubicBezTo>
                  <a:cubicBezTo>
                    <a:pt x="17" y="8"/>
                    <a:pt x="17" y="9"/>
                    <a:pt x="18" y="9"/>
                  </a:cubicBezTo>
                  <a:cubicBezTo>
                    <a:pt x="20" y="11"/>
                    <a:pt x="22" y="12"/>
                    <a:pt x="24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6" name="Freeform 40"/>
            <p:cNvSpPr/>
            <p:nvPr/>
          </p:nvSpPr>
          <p:spPr bwMode="auto">
            <a:xfrm>
              <a:off x="1313180" y="1285875"/>
              <a:ext cx="44450" cy="44450"/>
            </a:xfrm>
            <a:custGeom>
              <a:avLst/>
              <a:gdLst>
                <a:gd name="T0" fmla="*/ 24 w 24"/>
                <a:gd name="T1" fmla="*/ 14 h 23"/>
                <a:gd name="T2" fmla="*/ 17 w 24"/>
                <a:gd name="T3" fmla="*/ 14 h 23"/>
                <a:gd name="T4" fmla="*/ 14 w 24"/>
                <a:gd name="T5" fmla="*/ 17 h 23"/>
                <a:gd name="T6" fmla="*/ 12 w 24"/>
                <a:gd name="T7" fmla="*/ 23 h 23"/>
                <a:gd name="T8" fmla="*/ 9 w 24"/>
                <a:gd name="T9" fmla="*/ 16 h 23"/>
                <a:gd name="T10" fmla="*/ 7 w 24"/>
                <a:gd name="T11" fmla="*/ 15 h 23"/>
                <a:gd name="T12" fmla="*/ 0 w 24"/>
                <a:gd name="T13" fmla="*/ 14 h 23"/>
                <a:gd name="T14" fmla="*/ 5 w 24"/>
                <a:gd name="T15" fmla="*/ 9 h 23"/>
                <a:gd name="T16" fmla="*/ 6 w 24"/>
                <a:gd name="T17" fmla="*/ 7 h 23"/>
                <a:gd name="T18" fmla="*/ 5 w 24"/>
                <a:gd name="T19" fmla="*/ 0 h 23"/>
                <a:gd name="T20" fmla="*/ 11 w 24"/>
                <a:gd name="T21" fmla="*/ 4 h 23"/>
                <a:gd name="T22" fmla="*/ 13 w 24"/>
                <a:gd name="T23" fmla="*/ 4 h 23"/>
                <a:gd name="T24" fmla="*/ 19 w 24"/>
                <a:gd name="T25" fmla="*/ 0 h 23"/>
                <a:gd name="T26" fmla="*/ 18 w 24"/>
                <a:gd name="T27" fmla="*/ 7 h 23"/>
                <a:gd name="T28" fmla="*/ 19 w 24"/>
                <a:gd name="T29" fmla="*/ 10 h 23"/>
                <a:gd name="T30" fmla="*/ 24 w 24"/>
                <a:gd name="T31" fmla="*/ 14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" h="23">
                  <a:moveTo>
                    <a:pt x="24" y="14"/>
                  </a:moveTo>
                  <a:cubicBezTo>
                    <a:pt x="21" y="14"/>
                    <a:pt x="19" y="15"/>
                    <a:pt x="17" y="14"/>
                  </a:cubicBezTo>
                  <a:cubicBezTo>
                    <a:pt x="16" y="14"/>
                    <a:pt x="15" y="15"/>
                    <a:pt x="14" y="17"/>
                  </a:cubicBezTo>
                  <a:cubicBezTo>
                    <a:pt x="14" y="19"/>
                    <a:pt x="13" y="20"/>
                    <a:pt x="12" y="23"/>
                  </a:cubicBezTo>
                  <a:cubicBezTo>
                    <a:pt x="11" y="20"/>
                    <a:pt x="10" y="18"/>
                    <a:pt x="9" y="16"/>
                  </a:cubicBezTo>
                  <a:cubicBezTo>
                    <a:pt x="9" y="15"/>
                    <a:pt x="8" y="15"/>
                    <a:pt x="7" y="15"/>
                  </a:cubicBezTo>
                  <a:cubicBezTo>
                    <a:pt x="5" y="14"/>
                    <a:pt x="3" y="14"/>
                    <a:pt x="0" y="14"/>
                  </a:cubicBezTo>
                  <a:cubicBezTo>
                    <a:pt x="2" y="12"/>
                    <a:pt x="4" y="11"/>
                    <a:pt x="5" y="9"/>
                  </a:cubicBezTo>
                  <a:cubicBezTo>
                    <a:pt x="6" y="9"/>
                    <a:pt x="6" y="8"/>
                    <a:pt x="6" y="7"/>
                  </a:cubicBezTo>
                  <a:cubicBezTo>
                    <a:pt x="6" y="5"/>
                    <a:pt x="5" y="3"/>
                    <a:pt x="5" y="0"/>
                  </a:cubicBezTo>
                  <a:cubicBezTo>
                    <a:pt x="7" y="1"/>
                    <a:pt x="9" y="2"/>
                    <a:pt x="11" y="4"/>
                  </a:cubicBezTo>
                  <a:cubicBezTo>
                    <a:pt x="12" y="4"/>
                    <a:pt x="12" y="4"/>
                    <a:pt x="13" y="4"/>
                  </a:cubicBezTo>
                  <a:cubicBezTo>
                    <a:pt x="15" y="2"/>
                    <a:pt x="17" y="1"/>
                    <a:pt x="19" y="0"/>
                  </a:cubicBezTo>
                  <a:cubicBezTo>
                    <a:pt x="19" y="3"/>
                    <a:pt x="18" y="5"/>
                    <a:pt x="18" y="7"/>
                  </a:cubicBezTo>
                  <a:cubicBezTo>
                    <a:pt x="17" y="8"/>
                    <a:pt x="18" y="9"/>
                    <a:pt x="19" y="10"/>
                  </a:cubicBezTo>
                  <a:cubicBezTo>
                    <a:pt x="20" y="11"/>
                    <a:pt x="22" y="12"/>
                    <a:pt x="24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7" name="Freeform 41"/>
            <p:cNvSpPr/>
            <p:nvPr/>
          </p:nvSpPr>
          <p:spPr bwMode="auto">
            <a:xfrm>
              <a:off x="1130618" y="1285875"/>
              <a:ext cx="44450" cy="44450"/>
            </a:xfrm>
            <a:custGeom>
              <a:avLst/>
              <a:gdLst>
                <a:gd name="T0" fmla="*/ 0 w 24"/>
                <a:gd name="T1" fmla="*/ 14 h 23"/>
                <a:gd name="T2" fmla="*/ 6 w 24"/>
                <a:gd name="T3" fmla="*/ 9 h 23"/>
                <a:gd name="T4" fmla="*/ 6 w 24"/>
                <a:gd name="T5" fmla="*/ 7 h 23"/>
                <a:gd name="T6" fmla="*/ 5 w 24"/>
                <a:gd name="T7" fmla="*/ 0 h 23"/>
                <a:gd name="T8" fmla="*/ 11 w 24"/>
                <a:gd name="T9" fmla="*/ 4 h 23"/>
                <a:gd name="T10" fmla="*/ 14 w 24"/>
                <a:gd name="T11" fmla="*/ 4 h 23"/>
                <a:gd name="T12" fmla="*/ 20 w 24"/>
                <a:gd name="T13" fmla="*/ 0 h 23"/>
                <a:gd name="T14" fmla="*/ 18 w 24"/>
                <a:gd name="T15" fmla="*/ 7 h 23"/>
                <a:gd name="T16" fmla="*/ 19 w 24"/>
                <a:gd name="T17" fmla="*/ 10 h 23"/>
                <a:gd name="T18" fmla="*/ 24 w 24"/>
                <a:gd name="T19" fmla="*/ 14 h 23"/>
                <a:gd name="T20" fmla="*/ 18 w 24"/>
                <a:gd name="T21" fmla="*/ 14 h 23"/>
                <a:gd name="T22" fmla="*/ 15 w 24"/>
                <a:gd name="T23" fmla="*/ 17 h 23"/>
                <a:gd name="T24" fmla="*/ 12 w 24"/>
                <a:gd name="T25" fmla="*/ 23 h 23"/>
                <a:gd name="T26" fmla="*/ 9 w 24"/>
                <a:gd name="T27" fmla="*/ 16 h 23"/>
                <a:gd name="T28" fmla="*/ 7 w 24"/>
                <a:gd name="T29" fmla="*/ 15 h 23"/>
                <a:gd name="T30" fmla="*/ 0 w 24"/>
                <a:gd name="T31" fmla="*/ 14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" h="23">
                  <a:moveTo>
                    <a:pt x="0" y="14"/>
                  </a:moveTo>
                  <a:cubicBezTo>
                    <a:pt x="2" y="12"/>
                    <a:pt x="4" y="11"/>
                    <a:pt x="6" y="9"/>
                  </a:cubicBezTo>
                  <a:cubicBezTo>
                    <a:pt x="6" y="9"/>
                    <a:pt x="7" y="8"/>
                    <a:pt x="6" y="7"/>
                  </a:cubicBezTo>
                  <a:cubicBezTo>
                    <a:pt x="6" y="5"/>
                    <a:pt x="5" y="3"/>
                    <a:pt x="5" y="0"/>
                  </a:cubicBezTo>
                  <a:cubicBezTo>
                    <a:pt x="7" y="1"/>
                    <a:pt x="9" y="2"/>
                    <a:pt x="11" y="4"/>
                  </a:cubicBezTo>
                  <a:cubicBezTo>
                    <a:pt x="12" y="4"/>
                    <a:pt x="13" y="4"/>
                    <a:pt x="14" y="4"/>
                  </a:cubicBezTo>
                  <a:cubicBezTo>
                    <a:pt x="15" y="2"/>
                    <a:pt x="17" y="1"/>
                    <a:pt x="20" y="0"/>
                  </a:cubicBezTo>
                  <a:cubicBezTo>
                    <a:pt x="19" y="2"/>
                    <a:pt x="19" y="5"/>
                    <a:pt x="18" y="7"/>
                  </a:cubicBezTo>
                  <a:cubicBezTo>
                    <a:pt x="18" y="8"/>
                    <a:pt x="18" y="9"/>
                    <a:pt x="19" y="10"/>
                  </a:cubicBezTo>
                  <a:cubicBezTo>
                    <a:pt x="21" y="11"/>
                    <a:pt x="22" y="12"/>
                    <a:pt x="24" y="14"/>
                  </a:cubicBezTo>
                  <a:cubicBezTo>
                    <a:pt x="22" y="14"/>
                    <a:pt x="20" y="14"/>
                    <a:pt x="18" y="14"/>
                  </a:cubicBezTo>
                  <a:cubicBezTo>
                    <a:pt x="16" y="14"/>
                    <a:pt x="15" y="15"/>
                    <a:pt x="15" y="17"/>
                  </a:cubicBezTo>
                  <a:cubicBezTo>
                    <a:pt x="14" y="18"/>
                    <a:pt x="13" y="20"/>
                    <a:pt x="12" y="23"/>
                  </a:cubicBezTo>
                  <a:cubicBezTo>
                    <a:pt x="11" y="20"/>
                    <a:pt x="10" y="18"/>
                    <a:pt x="9" y="16"/>
                  </a:cubicBezTo>
                  <a:cubicBezTo>
                    <a:pt x="9" y="15"/>
                    <a:pt x="8" y="15"/>
                    <a:pt x="7" y="15"/>
                  </a:cubicBezTo>
                  <a:cubicBezTo>
                    <a:pt x="5" y="14"/>
                    <a:pt x="3" y="14"/>
                    <a:pt x="0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8" name="Freeform 42"/>
            <p:cNvSpPr/>
            <p:nvPr/>
          </p:nvSpPr>
          <p:spPr bwMode="auto">
            <a:xfrm>
              <a:off x="1070293" y="1285875"/>
              <a:ext cx="46037" cy="44450"/>
            </a:xfrm>
            <a:custGeom>
              <a:avLst/>
              <a:gdLst>
                <a:gd name="T0" fmla="*/ 24 w 24"/>
                <a:gd name="T1" fmla="*/ 14 h 23"/>
                <a:gd name="T2" fmla="*/ 17 w 24"/>
                <a:gd name="T3" fmla="*/ 15 h 23"/>
                <a:gd name="T4" fmla="*/ 15 w 24"/>
                <a:gd name="T5" fmla="*/ 16 h 23"/>
                <a:gd name="T6" fmla="*/ 12 w 24"/>
                <a:gd name="T7" fmla="*/ 23 h 23"/>
                <a:gd name="T8" fmla="*/ 9 w 24"/>
                <a:gd name="T9" fmla="*/ 16 h 23"/>
                <a:gd name="T10" fmla="*/ 7 w 24"/>
                <a:gd name="T11" fmla="*/ 15 h 23"/>
                <a:gd name="T12" fmla="*/ 0 w 24"/>
                <a:gd name="T13" fmla="*/ 14 h 23"/>
                <a:gd name="T14" fmla="*/ 5 w 24"/>
                <a:gd name="T15" fmla="*/ 10 h 23"/>
                <a:gd name="T16" fmla="*/ 6 w 24"/>
                <a:gd name="T17" fmla="*/ 6 h 23"/>
                <a:gd name="T18" fmla="*/ 5 w 24"/>
                <a:gd name="T19" fmla="*/ 0 h 23"/>
                <a:gd name="T20" fmla="*/ 10 w 24"/>
                <a:gd name="T21" fmla="*/ 3 h 23"/>
                <a:gd name="T22" fmla="*/ 14 w 24"/>
                <a:gd name="T23" fmla="*/ 3 h 23"/>
                <a:gd name="T24" fmla="*/ 19 w 24"/>
                <a:gd name="T25" fmla="*/ 0 h 23"/>
                <a:gd name="T26" fmla="*/ 18 w 24"/>
                <a:gd name="T27" fmla="*/ 7 h 23"/>
                <a:gd name="T28" fmla="*/ 19 w 24"/>
                <a:gd name="T29" fmla="*/ 9 h 23"/>
                <a:gd name="T30" fmla="*/ 24 w 24"/>
                <a:gd name="T31" fmla="*/ 14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" h="23">
                  <a:moveTo>
                    <a:pt x="24" y="14"/>
                  </a:moveTo>
                  <a:cubicBezTo>
                    <a:pt x="21" y="14"/>
                    <a:pt x="19" y="14"/>
                    <a:pt x="17" y="15"/>
                  </a:cubicBezTo>
                  <a:cubicBezTo>
                    <a:pt x="16" y="15"/>
                    <a:pt x="15" y="15"/>
                    <a:pt x="15" y="16"/>
                  </a:cubicBezTo>
                  <a:cubicBezTo>
                    <a:pt x="14" y="18"/>
                    <a:pt x="13" y="20"/>
                    <a:pt x="12" y="23"/>
                  </a:cubicBezTo>
                  <a:cubicBezTo>
                    <a:pt x="11" y="20"/>
                    <a:pt x="10" y="18"/>
                    <a:pt x="9" y="16"/>
                  </a:cubicBezTo>
                  <a:cubicBezTo>
                    <a:pt x="9" y="15"/>
                    <a:pt x="8" y="15"/>
                    <a:pt x="7" y="15"/>
                  </a:cubicBezTo>
                  <a:cubicBezTo>
                    <a:pt x="5" y="14"/>
                    <a:pt x="3" y="14"/>
                    <a:pt x="0" y="14"/>
                  </a:cubicBezTo>
                  <a:cubicBezTo>
                    <a:pt x="2" y="12"/>
                    <a:pt x="3" y="11"/>
                    <a:pt x="5" y="10"/>
                  </a:cubicBezTo>
                  <a:cubicBezTo>
                    <a:pt x="6" y="9"/>
                    <a:pt x="7" y="8"/>
                    <a:pt x="6" y="6"/>
                  </a:cubicBezTo>
                  <a:cubicBezTo>
                    <a:pt x="5" y="4"/>
                    <a:pt x="5" y="2"/>
                    <a:pt x="5" y="0"/>
                  </a:cubicBezTo>
                  <a:cubicBezTo>
                    <a:pt x="7" y="1"/>
                    <a:pt x="8" y="2"/>
                    <a:pt x="10" y="3"/>
                  </a:cubicBezTo>
                  <a:cubicBezTo>
                    <a:pt x="11" y="4"/>
                    <a:pt x="13" y="4"/>
                    <a:pt x="14" y="3"/>
                  </a:cubicBezTo>
                  <a:cubicBezTo>
                    <a:pt x="16" y="2"/>
                    <a:pt x="17" y="1"/>
                    <a:pt x="19" y="0"/>
                  </a:cubicBezTo>
                  <a:cubicBezTo>
                    <a:pt x="19" y="3"/>
                    <a:pt x="18" y="5"/>
                    <a:pt x="18" y="7"/>
                  </a:cubicBezTo>
                  <a:cubicBezTo>
                    <a:pt x="17" y="8"/>
                    <a:pt x="18" y="9"/>
                    <a:pt x="19" y="9"/>
                  </a:cubicBezTo>
                  <a:cubicBezTo>
                    <a:pt x="20" y="11"/>
                    <a:pt x="22" y="12"/>
                    <a:pt x="24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9" name="Freeform 43"/>
            <p:cNvSpPr/>
            <p:nvPr/>
          </p:nvSpPr>
          <p:spPr bwMode="auto">
            <a:xfrm>
              <a:off x="889318" y="1285875"/>
              <a:ext cx="44450" cy="44450"/>
            </a:xfrm>
            <a:custGeom>
              <a:avLst/>
              <a:gdLst>
                <a:gd name="T0" fmla="*/ 5 w 24"/>
                <a:gd name="T1" fmla="*/ 0 h 23"/>
                <a:gd name="T2" fmla="*/ 10 w 24"/>
                <a:gd name="T3" fmla="*/ 4 h 23"/>
                <a:gd name="T4" fmla="*/ 13 w 24"/>
                <a:gd name="T5" fmla="*/ 4 h 23"/>
                <a:gd name="T6" fmla="*/ 19 w 24"/>
                <a:gd name="T7" fmla="*/ 0 h 23"/>
                <a:gd name="T8" fmla="*/ 18 w 24"/>
                <a:gd name="T9" fmla="*/ 7 h 23"/>
                <a:gd name="T10" fmla="*/ 19 w 24"/>
                <a:gd name="T11" fmla="*/ 10 h 23"/>
                <a:gd name="T12" fmla="*/ 24 w 24"/>
                <a:gd name="T13" fmla="*/ 14 h 23"/>
                <a:gd name="T14" fmla="*/ 17 w 24"/>
                <a:gd name="T15" fmla="*/ 15 h 23"/>
                <a:gd name="T16" fmla="*/ 14 w 24"/>
                <a:gd name="T17" fmla="*/ 16 h 23"/>
                <a:gd name="T18" fmla="*/ 12 w 24"/>
                <a:gd name="T19" fmla="*/ 23 h 23"/>
                <a:gd name="T20" fmla="*/ 9 w 24"/>
                <a:gd name="T21" fmla="*/ 16 h 23"/>
                <a:gd name="T22" fmla="*/ 7 w 24"/>
                <a:gd name="T23" fmla="*/ 15 h 23"/>
                <a:gd name="T24" fmla="*/ 0 w 24"/>
                <a:gd name="T25" fmla="*/ 14 h 23"/>
                <a:gd name="T26" fmla="*/ 5 w 24"/>
                <a:gd name="T27" fmla="*/ 9 h 23"/>
                <a:gd name="T28" fmla="*/ 6 w 24"/>
                <a:gd name="T29" fmla="*/ 7 h 23"/>
                <a:gd name="T30" fmla="*/ 5 w 24"/>
                <a:gd name="T31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" h="23">
                  <a:moveTo>
                    <a:pt x="5" y="0"/>
                  </a:moveTo>
                  <a:cubicBezTo>
                    <a:pt x="7" y="1"/>
                    <a:pt x="9" y="2"/>
                    <a:pt x="10" y="4"/>
                  </a:cubicBezTo>
                  <a:cubicBezTo>
                    <a:pt x="11" y="4"/>
                    <a:pt x="12" y="4"/>
                    <a:pt x="13" y="4"/>
                  </a:cubicBezTo>
                  <a:cubicBezTo>
                    <a:pt x="15" y="2"/>
                    <a:pt x="17" y="1"/>
                    <a:pt x="19" y="0"/>
                  </a:cubicBezTo>
                  <a:cubicBezTo>
                    <a:pt x="19" y="2"/>
                    <a:pt x="18" y="5"/>
                    <a:pt x="18" y="7"/>
                  </a:cubicBezTo>
                  <a:cubicBezTo>
                    <a:pt x="17" y="8"/>
                    <a:pt x="18" y="9"/>
                    <a:pt x="19" y="10"/>
                  </a:cubicBezTo>
                  <a:cubicBezTo>
                    <a:pt x="20" y="11"/>
                    <a:pt x="22" y="12"/>
                    <a:pt x="24" y="14"/>
                  </a:cubicBezTo>
                  <a:cubicBezTo>
                    <a:pt x="21" y="14"/>
                    <a:pt x="19" y="14"/>
                    <a:pt x="17" y="15"/>
                  </a:cubicBezTo>
                  <a:cubicBezTo>
                    <a:pt x="16" y="15"/>
                    <a:pt x="15" y="15"/>
                    <a:pt x="14" y="16"/>
                  </a:cubicBezTo>
                  <a:cubicBezTo>
                    <a:pt x="14" y="18"/>
                    <a:pt x="13" y="20"/>
                    <a:pt x="12" y="23"/>
                  </a:cubicBezTo>
                  <a:cubicBezTo>
                    <a:pt x="11" y="20"/>
                    <a:pt x="10" y="18"/>
                    <a:pt x="9" y="16"/>
                  </a:cubicBezTo>
                  <a:cubicBezTo>
                    <a:pt x="9" y="15"/>
                    <a:pt x="8" y="15"/>
                    <a:pt x="7" y="15"/>
                  </a:cubicBezTo>
                  <a:cubicBezTo>
                    <a:pt x="5" y="14"/>
                    <a:pt x="3" y="14"/>
                    <a:pt x="0" y="14"/>
                  </a:cubicBezTo>
                  <a:cubicBezTo>
                    <a:pt x="2" y="12"/>
                    <a:pt x="4" y="11"/>
                    <a:pt x="5" y="9"/>
                  </a:cubicBezTo>
                  <a:cubicBezTo>
                    <a:pt x="6" y="9"/>
                    <a:pt x="6" y="8"/>
                    <a:pt x="6" y="7"/>
                  </a:cubicBezTo>
                  <a:cubicBezTo>
                    <a:pt x="6" y="5"/>
                    <a:pt x="5" y="3"/>
                    <a:pt x="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370" name="矩形 369"/>
          <p:cNvSpPr/>
          <p:nvPr/>
        </p:nvSpPr>
        <p:spPr>
          <a:xfrm>
            <a:off x="981562" y="4441893"/>
            <a:ext cx="995680" cy="5835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600" dirty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請輸入</a:t>
            </a:r>
            <a:endParaRPr lang="en-US" altLang="zh-CN" sz="1600" dirty="0">
              <a:solidFill>
                <a:schemeClr val="bg1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600" dirty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您的榮譽</a:t>
            </a:r>
            <a:endParaRPr lang="zh-CN" altLang="en-US" sz="1400" dirty="0">
              <a:solidFill>
                <a:schemeClr val="bg1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sp>
        <p:nvSpPr>
          <p:cNvPr id="372" name="矩形 371"/>
          <p:cNvSpPr/>
          <p:nvPr/>
        </p:nvSpPr>
        <p:spPr>
          <a:xfrm>
            <a:off x="3311722" y="4431104"/>
            <a:ext cx="995680" cy="5835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600" dirty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請輸入</a:t>
            </a:r>
            <a:endParaRPr lang="en-US" altLang="zh-CN" sz="1600" dirty="0">
              <a:solidFill>
                <a:schemeClr val="bg1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600" dirty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您的榮譽</a:t>
            </a:r>
            <a:endParaRPr lang="zh-CN" altLang="en-US" sz="1600" dirty="0">
              <a:solidFill>
                <a:schemeClr val="bg1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本框 12"/>
          <p:cNvSpPr txBox="1"/>
          <p:nvPr/>
        </p:nvSpPr>
        <p:spPr>
          <a:xfrm>
            <a:off x="10863828" y="381622"/>
            <a:ext cx="76708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F9D27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思源黑体 CN Heavy" panose="020B0A00000000000000" pitchFamily="34" charset="-122"/>
                <a:ea typeface="思源黑体 CN Heavy" panose="020B0A00000000000000" pitchFamily="34" charset="-122"/>
                <a:cs typeface="Arial" panose="020B0604020202020204" pitchFamily="34" charset="0"/>
              </a:rPr>
              <a:t>LOGO</a:t>
            </a:r>
            <a:endParaRPr kumimoji="0" lang="zh-CN" altLang="en-US" sz="1600" b="1" i="0" u="none" strike="noStrike" kern="1200" cap="none" spc="0" normalizeH="0" baseline="0" noProof="0" dirty="0">
              <a:ln>
                <a:noFill/>
              </a:ln>
              <a:solidFill>
                <a:srgbClr val="F9D27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思源黑体 CN Heavy" panose="020B0A00000000000000" pitchFamily="34" charset="-122"/>
              <a:ea typeface="思源黑体 CN Heavy" panose="020B0A00000000000000" pitchFamily="34" charset="-122"/>
              <a:cs typeface="Arial" panose="020B0604020202020204" pitchFamily="34" charset="0"/>
            </a:endParaRPr>
          </a:p>
        </p:txBody>
      </p:sp>
      <p:sp>
        <p:nvSpPr>
          <p:cNvPr id="83" name="矩形 82"/>
          <p:cNvSpPr/>
          <p:nvPr/>
        </p:nvSpPr>
        <p:spPr>
          <a:xfrm>
            <a:off x="-3493" y="5002631"/>
            <a:ext cx="12195493" cy="1739132"/>
          </a:xfrm>
          <a:prstGeom prst="rect">
            <a:avLst/>
          </a:prstGeom>
          <a:solidFill>
            <a:srgbClr val="FCE0A2">
              <a:alpha val="60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84" name="矩形 83"/>
          <p:cNvSpPr/>
          <p:nvPr/>
        </p:nvSpPr>
        <p:spPr>
          <a:xfrm rot="21420211">
            <a:off x="4292572" y="1352810"/>
            <a:ext cx="7149670" cy="311070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69900" dist="482600" sx="96000" sy="96000" algn="tl" rotWithShape="0">
              <a:srgbClr val="185449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85" name="矩形 84"/>
          <p:cNvSpPr/>
          <p:nvPr/>
        </p:nvSpPr>
        <p:spPr>
          <a:xfrm rot="21420211">
            <a:off x="4292332" y="1339515"/>
            <a:ext cx="7149670" cy="3110707"/>
          </a:xfrm>
          <a:prstGeom prst="rect">
            <a:avLst/>
          </a:prstGeom>
          <a:solidFill>
            <a:schemeClr val="bg1"/>
          </a:solidFill>
          <a:ln w="25400">
            <a:solidFill>
              <a:srgbClr val="FCE0A2"/>
            </a:solidFill>
          </a:ln>
          <a:effectLst>
            <a:innerShdw blurRad="203200">
              <a:srgbClr val="185449">
                <a:alpha val="14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87" name="矩形 86"/>
          <p:cNvSpPr/>
          <p:nvPr/>
        </p:nvSpPr>
        <p:spPr>
          <a:xfrm>
            <a:off x="-3493" y="5118868"/>
            <a:ext cx="12195493" cy="1739132"/>
          </a:xfrm>
          <a:prstGeom prst="rect">
            <a:avLst/>
          </a:prstGeom>
          <a:gradFill>
            <a:gsLst>
              <a:gs pos="100000">
                <a:srgbClr val="F7C555"/>
              </a:gs>
              <a:gs pos="0">
                <a:srgbClr val="F9CF77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88" name="文本框 87"/>
          <p:cNvSpPr txBox="1"/>
          <p:nvPr/>
        </p:nvSpPr>
        <p:spPr>
          <a:xfrm>
            <a:off x="5628516" y="5626186"/>
            <a:ext cx="2832813" cy="36893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zh-CN"/>
            </a:defPPr>
            <a:lvl1pP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R" panose="00020600040101010101" charset="-122"/>
                <a:ea typeface="阿里巴巴普惠体 R" panose="00020600040101010101" charset="-122"/>
                <a:cs typeface="阿里巴巴普惠体 R" panose="00020600040101010101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400" dirty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  <a:sym typeface="OPPOSans M" panose="00020600040101010101" charset="-122"/>
              </a:rPr>
              <a:t>聯繫電話</a:t>
            </a:r>
            <a:endParaRPr lang="en-US" altLang="zh-CN" sz="2400" dirty="0">
              <a:solidFill>
                <a:schemeClr val="bg1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  <a:cs typeface="+mn-cs"/>
              <a:sym typeface="OPPOSans M" panose="00020600040101010101" charset="-122"/>
            </a:endParaRPr>
          </a:p>
        </p:txBody>
      </p:sp>
      <p:sp>
        <p:nvSpPr>
          <p:cNvPr id="89" name="文本框 88"/>
          <p:cNvSpPr txBox="1"/>
          <p:nvPr/>
        </p:nvSpPr>
        <p:spPr>
          <a:xfrm>
            <a:off x="5652491" y="6038580"/>
            <a:ext cx="1515110" cy="27686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dirty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sym typeface="OPPOSans B" panose="00020600040101010101" pitchFamily="18" charset="-122"/>
              </a:rPr>
              <a:t>123-456-7890</a:t>
            </a:r>
            <a:endParaRPr lang="en-US" altLang="zh-CN" dirty="0">
              <a:solidFill>
                <a:schemeClr val="bg1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  <a:sym typeface="OPPOSans B" panose="00020600040101010101" pitchFamily="18" charset="-122"/>
            </a:endParaRPr>
          </a:p>
        </p:txBody>
      </p:sp>
      <p:sp>
        <p:nvSpPr>
          <p:cNvPr id="90" name="文本框 89"/>
          <p:cNvSpPr txBox="1"/>
          <p:nvPr/>
        </p:nvSpPr>
        <p:spPr>
          <a:xfrm>
            <a:off x="9092348" y="5626186"/>
            <a:ext cx="2265044" cy="36893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zh-CN"/>
            </a:defPPr>
            <a:lvl1pPr>
              <a:defRPr sz="2000">
                <a:solidFill>
                  <a:schemeClr val="bg1"/>
                </a:solidFill>
                <a:latin typeface="阿里巴巴普惠体 R" panose="00020600040101010101" charset="-122"/>
                <a:ea typeface="阿里巴巴普惠体 R" panose="00020600040101010101" charset="-122"/>
                <a:cs typeface="阿里巴巴普惠体 R" panose="00020600040101010101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400" dirty="0"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  <a:sym typeface="OPPOSans M" panose="00020600040101010101" charset="-122"/>
              </a:rPr>
              <a:t>公司郵箱</a:t>
            </a:r>
            <a:endParaRPr lang="en-US" altLang="zh-CN" sz="2400" dirty="0">
              <a:latin typeface="思源黑体 CN Bold" panose="020B0800000000000000" pitchFamily="34" charset="-122"/>
              <a:ea typeface="思源黑体 CN Bold" panose="020B0800000000000000" pitchFamily="34" charset="-122"/>
              <a:cs typeface="+mn-cs"/>
              <a:sym typeface="OPPOSans M" panose="00020600040101010101" charset="-122"/>
            </a:endParaRPr>
          </a:p>
        </p:txBody>
      </p:sp>
      <p:sp>
        <p:nvSpPr>
          <p:cNvPr id="92" name="矩形 91"/>
          <p:cNvSpPr/>
          <p:nvPr/>
        </p:nvSpPr>
        <p:spPr>
          <a:xfrm>
            <a:off x="4369230" y="1349459"/>
            <a:ext cx="7149670" cy="311070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69900" dist="381000" sx="96000" sy="96000" algn="tl" rotWithShape="0">
              <a:srgbClr val="185449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93" name="文本框 92"/>
          <p:cNvSpPr txBox="1"/>
          <p:nvPr/>
        </p:nvSpPr>
        <p:spPr>
          <a:xfrm>
            <a:off x="9092348" y="6038580"/>
            <a:ext cx="2284730" cy="27686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>
            <a:defPPr>
              <a:defRPr lang="zh-CN"/>
            </a:defPPr>
            <a:lvl1pPr>
              <a:defRPr>
                <a:solidFill>
                  <a:schemeClr val="bg1"/>
                </a:solidFill>
                <a:latin typeface="Bahnschrift" panose="020B0502040204020203" pitchFamily="34" charset="0"/>
                <a:ea typeface="OPPOSans B" panose="00020600040101010101" pitchFamily="18" charset="-122"/>
                <a:cs typeface="OPPOSans B" panose="00020600040101010101" pitchFamily="18" charset="-122"/>
              </a:defRPr>
            </a:lvl1pPr>
          </a:lstStyle>
          <a:p>
            <a:pPr>
              <a:defRPr/>
            </a:pPr>
            <a:r>
              <a:rPr lang="en-US" altLang="zh-CN" dirty="0"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  <a:sym typeface="OPPOSans B" panose="00020600040101010101" pitchFamily="18" charset="-122"/>
              </a:rPr>
              <a:t>123456678@qq.com</a:t>
            </a:r>
            <a:endParaRPr lang="en-US" altLang="zh-CN" dirty="0">
              <a:latin typeface="思源黑体 CN Bold" panose="020B0800000000000000" pitchFamily="34" charset="-122"/>
              <a:ea typeface="思源黑体 CN Bold" panose="020B0800000000000000" pitchFamily="34" charset="-122"/>
              <a:cs typeface="+mn-cs"/>
              <a:sym typeface="OPPOSans B" panose="00020600040101010101" pitchFamily="18" charset="-122"/>
            </a:endParaRPr>
          </a:p>
        </p:txBody>
      </p:sp>
      <p:sp>
        <p:nvSpPr>
          <p:cNvPr id="94" name="矩形 93"/>
          <p:cNvSpPr/>
          <p:nvPr/>
        </p:nvSpPr>
        <p:spPr>
          <a:xfrm>
            <a:off x="4369230" y="1349459"/>
            <a:ext cx="7149670" cy="3110707"/>
          </a:xfrm>
          <a:prstGeom prst="rect">
            <a:avLst/>
          </a:prstGeom>
          <a:solidFill>
            <a:schemeClr val="bg1"/>
          </a:solidFill>
          <a:ln w="25400">
            <a:solidFill>
              <a:srgbClr val="FCE0A2"/>
            </a:solidFill>
          </a:ln>
          <a:effectLst>
            <a:innerShdw blurRad="203200">
              <a:srgbClr val="185449">
                <a:alpha val="14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pic>
        <p:nvPicPr>
          <p:cNvPr id="95" name="图片 9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092348" y="2054451"/>
            <a:ext cx="2426552" cy="2426552"/>
          </a:xfrm>
          <a:prstGeom prst="rect">
            <a:avLst/>
          </a:prstGeom>
        </p:spPr>
      </p:pic>
      <p:sp>
        <p:nvSpPr>
          <p:cNvPr id="96" name="文本框 95"/>
          <p:cNvSpPr txBox="1"/>
          <p:nvPr/>
        </p:nvSpPr>
        <p:spPr>
          <a:xfrm>
            <a:off x="4791697" y="1946410"/>
            <a:ext cx="3799467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M" panose="00020600040101010101" pitchFamily="18" charset="-122"/>
                <a:ea typeface="阿里巴巴普惠体 M" panose="00020600040101010101" pitchFamily="18" charset="-122"/>
                <a:cs typeface="阿里巴巴普惠体 M" panose="00020600040101010101" pitchFamily="18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800" dirty="0">
                <a:solidFill>
                  <a:schemeClr val="tx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  <a:sym typeface="OPPOSans B" panose="00020600040101010101" pitchFamily="18" charset="-122"/>
              </a:rPr>
              <a:t>我們一同前行</a:t>
            </a:r>
            <a:endParaRPr lang="zh-CN" altLang="en-US" sz="2800" dirty="0">
              <a:solidFill>
                <a:schemeClr val="tx1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  <a:cs typeface="+mn-cs"/>
              <a:sym typeface="OPPOSans B" panose="00020600040101010101" pitchFamily="18" charset="-122"/>
            </a:endParaRPr>
          </a:p>
        </p:txBody>
      </p:sp>
      <p:sp>
        <p:nvSpPr>
          <p:cNvPr id="98" name="文本框 97"/>
          <p:cNvSpPr txBox="1"/>
          <p:nvPr/>
        </p:nvSpPr>
        <p:spPr>
          <a:xfrm>
            <a:off x="4862368" y="2653585"/>
            <a:ext cx="5314175" cy="63944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600" dirty="0">
                <a:solidFill>
                  <a:prstClr val="black"/>
                </a:solidFill>
                <a:latin typeface="Roboto Regular"/>
                <a:ea typeface="思源黑体 CN Regular" panose="020B0500000000000000" pitchFamily="34" charset="-122"/>
                <a:sym typeface="OPPOSans M" panose="00020600040101010101" charset="-122"/>
              </a:rPr>
              <a:t>關於產品，關於服務，關於一切改進的意見和建議，歡迎給予回饋。你們的支持將是我們前進的最大動力。</a:t>
            </a:r>
            <a:endParaRPr lang="en-US" altLang="zh-CN" sz="1600" dirty="0">
              <a:solidFill>
                <a:prstClr val="black"/>
              </a:solidFill>
              <a:latin typeface="Roboto Regular"/>
              <a:ea typeface="思源黑体 CN Regular" panose="020B0500000000000000" pitchFamily="34" charset="-122"/>
              <a:sym typeface="OPPOSans M" panose="00020600040101010101" charset="-122"/>
            </a:endParaRPr>
          </a:p>
        </p:txBody>
      </p:sp>
      <p:sp>
        <p:nvSpPr>
          <p:cNvPr id="100" name="矩形 99"/>
          <p:cNvSpPr/>
          <p:nvPr/>
        </p:nvSpPr>
        <p:spPr>
          <a:xfrm>
            <a:off x="5409160" y="5642524"/>
            <a:ext cx="36000" cy="653674"/>
          </a:xfrm>
          <a:prstGeom prst="rect">
            <a:avLst/>
          </a:prstGeom>
          <a:gradFill flip="none" rotWithShape="1">
            <a:gsLst>
              <a:gs pos="100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gradFill flip="none" rotWithShape="1">
                <a:gsLst>
                  <a:gs pos="1000">
                    <a:srgbClr val="247B6A"/>
                  </a:gs>
                  <a:gs pos="100000">
                    <a:srgbClr val="185449"/>
                  </a:gs>
                </a:gsLst>
                <a:lin ang="2700000" scaled="1"/>
                <a:tileRect/>
              </a:gra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101" name="矩形 100"/>
          <p:cNvSpPr/>
          <p:nvPr/>
        </p:nvSpPr>
        <p:spPr>
          <a:xfrm>
            <a:off x="8894425" y="5642524"/>
            <a:ext cx="36000" cy="653674"/>
          </a:xfrm>
          <a:prstGeom prst="rect">
            <a:avLst/>
          </a:prstGeom>
          <a:gradFill flip="none" rotWithShape="1">
            <a:gsLst>
              <a:gs pos="100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gradFill flip="none" rotWithShape="1">
                <a:gsLst>
                  <a:gs pos="1000">
                    <a:srgbClr val="247B6A"/>
                  </a:gs>
                  <a:gs pos="100000">
                    <a:srgbClr val="185449"/>
                  </a:gs>
                </a:gsLst>
                <a:lin ang="2700000" scaled="1"/>
                <a:tileRect/>
              </a:gra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pic>
        <p:nvPicPr>
          <p:cNvPr id="104" name="图片 10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0" y="886720"/>
            <a:ext cx="4395972" cy="5971280"/>
          </a:xfrm>
          <a:prstGeom prst="rect">
            <a:avLst/>
          </a:prstGeom>
        </p:spPr>
      </p:pic>
      <p:grpSp>
        <p:nvGrpSpPr>
          <p:cNvPr id="105" name="组合 104"/>
          <p:cNvGrpSpPr/>
          <p:nvPr/>
        </p:nvGrpSpPr>
        <p:grpSpPr>
          <a:xfrm>
            <a:off x="260873" y="464539"/>
            <a:ext cx="709420" cy="172720"/>
            <a:chOff x="10895185" y="464539"/>
            <a:chExt cx="709420" cy="172720"/>
          </a:xfrm>
        </p:grpSpPr>
        <p:sp>
          <p:nvSpPr>
            <p:cNvPr id="155" name="椭圆 154"/>
            <p:cNvSpPr/>
            <p:nvPr/>
          </p:nvSpPr>
          <p:spPr>
            <a:xfrm flipV="1">
              <a:off x="10895185" y="464539"/>
              <a:ext cx="172720" cy="172720"/>
            </a:xfrm>
            <a:prstGeom prst="ellipse">
              <a:avLst/>
            </a:prstGeom>
            <a:noFill/>
            <a:ln>
              <a:solidFill>
                <a:srgbClr val="F9D27F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6" name="椭圆 155"/>
            <p:cNvSpPr/>
            <p:nvPr/>
          </p:nvSpPr>
          <p:spPr>
            <a:xfrm flipV="1">
              <a:off x="11163535" y="464539"/>
              <a:ext cx="172720" cy="172720"/>
            </a:xfrm>
            <a:prstGeom prst="ellipse">
              <a:avLst/>
            </a:prstGeom>
            <a:noFill/>
            <a:ln>
              <a:solidFill>
                <a:srgbClr val="F9D27F">
                  <a:alpha val="7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7" name="椭圆 156"/>
            <p:cNvSpPr/>
            <p:nvPr/>
          </p:nvSpPr>
          <p:spPr>
            <a:xfrm flipV="1">
              <a:off x="11431885" y="464539"/>
              <a:ext cx="172720" cy="172720"/>
            </a:xfrm>
            <a:prstGeom prst="ellipse">
              <a:avLst/>
            </a:prstGeom>
            <a:noFill/>
            <a:ln>
              <a:solidFill>
                <a:srgbClr val="F9D27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图片 5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333" y="3423040"/>
            <a:ext cx="4853302" cy="2616821"/>
          </a:xfrm>
          <a:prstGeom prst="rect">
            <a:avLst/>
          </a:prstGeom>
        </p:spPr>
      </p:pic>
      <p:sp>
        <p:nvSpPr>
          <p:cNvPr id="111" name="文本框 110"/>
          <p:cNvSpPr txBox="1"/>
          <p:nvPr/>
        </p:nvSpPr>
        <p:spPr>
          <a:xfrm>
            <a:off x="1833793" y="2579118"/>
            <a:ext cx="2579752" cy="11068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黑体 CN Heavy" panose="020B0A00000000000000" pitchFamily="34" charset="-122"/>
                <a:ea typeface="思源黑体 CN Heavy" panose="020B0A00000000000000" pitchFamily="34" charset="-122"/>
                <a:cs typeface="Arial" panose="020B0604020202020204" pitchFamily="34" charset="0"/>
              </a:rPr>
              <a:t>目錄</a:t>
            </a:r>
            <a:endParaRPr kumimoji="0" lang="zh-CN" altLang="en-US" sz="6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Microsoft YaHei" panose="020B0503020204020204" charset="-122"/>
              <a:cs typeface="+mn-cs"/>
            </a:endParaRPr>
          </a:p>
        </p:txBody>
      </p:sp>
      <p:sp>
        <p:nvSpPr>
          <p:cNvPr id="61" name="文本框 60"/>
          <p:cNvSpPr txBox="1"/>
          <p:nvPr/>
        </p:nvSpPr>
        <p:spPr>
          <a:xfrm>
            <a:off x="1729173" y="3553096"/>
            <a:ext cx="2130617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思源黑体 CN Heavy" panose="020B0A00000000000000" pitchFamily="34" charset="-122"/>
                <a:ea typeface="思源黑体 CN Heavy" panose="020B0A00000000000000" pitchFamily="34" charset="-122"/>
                <a:cs typeface="Arial" panose="020B0604020202020204" pitchFamily="34" charset="0"/>
                <a:sym typeface="OPPOSans B" panose="00020600040101010101" pitchFamily="18" charset="-122"/>
              </a:rPr>
              <a:t>CONTENTS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思源黑体 CN Heavy" panose="020B0A00000000000000" pitchFamily="34" charset="-122"/>
              <a:ea typeface="思源黑体 CN Heavy" panose="020B0A00000000000000" pitchFamily="34" charset="-122"/>
              <a:cs typeface="Arial" panose="020B0604020202020204" pitchFamily="34" charset="0"/>
              <a:sym typeface="OPPOSans B" panose="00020600040101010101" pitchFamily="18" charset="-122"/>
            </a:endParaRPr>
          </a:p>
        </p:txBody>
      </p:sp>
      <p:grpSp>
        <p:nvGrpSpPr>
          <p:cNvPr id="184" name="组合 183"/>
          <p:cNvGrpSpPr/>
          <p:nvPr/>
        </p:nvGrpSpPr>
        <p:grpSpPr>
          <a:xfrm>
            <a:off x="637179" y="1811661"/>
            <a:ext cx="4168454" cy="2693239"/>
            <a:chOff x="3279664" y="-119362"/>
            <a:chExt cx="2603987" cy="2231136"/>
          </a:xfrm>
          <a:noFill/>
        </p:grpSpPr>
        <p:grpSp>
          <p:nvGrpSpPr>
            <p:cNvPr id="185" name="组合 184"/>
            <p:cNvGrpSpPr/>
            <p:nvPr/>
          </p:nvGrpSpPr>
          <p:grpSpPr>
            <a:xfrm>
              <a:off x="3652515" y="-119362"/>
              <a:ext cx="2231136" cy="2231136"/>
              <a:chOff x="3456431" y="864535"/>
              <a:chExt cx="2231136" cy="2231136"/>
            </a:xfrm>
            <a:grpFill/>
          </p:grpSpPr>
          <p:sp>
            <p:nvSpPr>
              <p:cNvPr id="190" name="椭圆 189"/>
              <p:cNvSpPr/>
              <p:nvPr/>
            </p:nvSpPr>
            <p:spPr>
              <a:xfrm>
                <a:off x="3456431" y="864535"/>
                <a:ext cx="2231136" cy="2231136"/>
              </a:xfrm>
              <a:prstGeom prst="ellipse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阿里巴巴普惠体 R" panose="00020600040101010101" charset="-122"/>
                  <a:ea typeface="阿里巴巴普惠体 R" panose="00020600040101010101" charset="-122"/>
                  <a:cs typeface="+mn-cs"/>
                </a:endParaRPr>
              </a:p>
            </p:txBody>
          </p:sp>
          <p:sp>
            <p:nvSpPr>
              <p:cNvPr id="191" name="椭圆 190"/>
              <p:cNvSpPr/>
              <p:nvPr/>
            </p:nvSpPr>
            <p:spPr>
              <a:xfrm>
                <a:off x="3552107" y="960211"/>
                <a:ext cx="2039784" cy="2039784"/>
              </a:xfrm>
              <a:prstGeom prst="ellipse">
                <a:avLst/>
              </a:prstGeom>
              <a:grpFill/>
              <a:ln w="9525">
                <a:solidFill>
                  <a:schemeClr val="bg1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阿里巴巴普惠体 R" panose="00020600040101010101" charset="-122"/>
                  <a:ea typeface="阿里巴巴普惠体 R" panose="00020600040101010101" charset="-122"/>
                  <a:cs typeface="+mn-cs"/>
                </a:endParaRPr>
              </a:p>
            </p:txBody>
          </p:sp>
        </p:grpSp>
        <p:grpSp>
          <p:nvGrpSpPr>
            <p:cNvPr id="186" name="组合 185"/>
            <p:cNvGrpSpPr/>
            <p:nvPr/>
          </p:nvGrpSpPr>
          <p:grpSpPr>
            <a:xfrm flipH="1">
              <a:off x="3279664" y="-119362"/>
              <a:ext cx="2231136" cy="2231136"/>
              <a:chOff x="3456431" y="864535"/>
              <a:chExt cx="2231136" cy="2231136"/>
            </a:xfrm>
            <a:grpFill/>
          </p:grpSpPr>
          <p:sp>
            <p:nvSpPr>
              <p:cNvPr id="187" name="椭圆 186"/>
              <p:cNvSpPr/>
              <p:nvPr/>
            </p:nvSpPr>
            <p:spPr>
              <a:xfrm>
                <a:off x="3456431" y="864535"/>
                <a:ext cx="2231136" cy="2231136"/>
              </a:xfrm>
              <a:prstGeom prst="ellipse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阿里巴巴普惠体 R" panose="00020600040101010101" charset="-122"/>
                  <a:ea typeface="阿里巴巴普惠体 R" panose="00020600040101010101" charset="-122"/>
                  <a:cs typeface="+mn-cs"/>
                </a:endParaRPr>
              </a:p>
            </p:txBody>
          </p:sp>
          <p:sp>
            <p:nvSpPr>
              <p:cNvPr id="188" name="椭圆 187"/>
              <p:cNvSpPr/>
              <p:nvPr/>
            </p:nvSpPr>
            <p:spPr>
              <a:xfrm>
                <a:off x="3552107" y="960211"/>
                <a:ext cx="2039784" cy="2039784"/>
              </a:xfrm>
              <a:prstGeom prst="ellipse">
                <a:avLst/>
              </a:prstGeom>
              <a:grpFill/>
              <a:ln w="9525">
                <a:solidFill>
                  <a:schemeClr val="bg1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阿里巴巴普惠体 R" panose="00020600040101010101" charset="-122"/>
                  <a:ea typeface="阿里巴巴普惠体 R" panose="00020600040101010101" charset="-122"/>
                  <a:cs typeface="+mn-cs"/>
                </a:endParaRPr>
              </a:p>
            </p:txBody>
          </p:sp>
        </p:grpSp>
      </p:grpSp>
      <p:sp>
        <p:nvSpPr>
          <p:cNvPr id="3" name="等腰三角形 2"/>
          <p:cNvSpPr/>
          <p:nvPr/>
        </p:nvSpPr>
        <p:spPr>
          <a:xfrm rot="16200000">
            <a:off x="-2255811" y="2129589"/>
            <a:ext cx="5897302" cy="8669438"/>
          </a:xfrm>
          <a:custGeom>
            <a:avLst/>
            <a:gdLst>
              <a:gd name="connsiteX0" fmla="*/ 0 w 11794603"/>
              <a:gd name="connsiteY0" fmla="*/ 8669438 h 8669438"/>
              <a:gd name="connsiteX1" fmla="*/ 5897302 w 11794603"/>
              <a:gd name="connsiteY1" fmla="*/ 0 h 8669438"/>
              <a:gd name="connsiteX2" fmla="*/ 11794603 w 11794603"/>
              <a:gd name="connsiteY2" fmla="*/ 8669438 h 8669438"/>
              <a:gd name="connsiteX3" fmla="*/ 0 w 11794603"/>
              <a:gd name="connsiteY3" fmla="*/ 8669438 h 8669438"/>
              <a:gd name="connsiteX0-1" fmla="*/ 0 w 5897302"/>
              <a:gd name="connsiteY0-2" fmla="*/ 8669438 h 8669438"/>
              <a:gd name="connsiteX1-3" fmla="*/ 5897302 w 5897302"/>
              <a:gd name="connsiteY1-4" fmla="*/ 0 h 8669438"/>
              <a:gd name="connsiteX2-5" fmla="*/ 0 w 5897302"/>
              <a:gd name="connsiteY2-6" fmla="*/ 8669438 h 866943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</a:cxnLst>
            <a:rect l="l" t="t" r="r" b="b"/>
            <a:pathLst>
              <a:path w="5897302" h="8669438">
                <a:moveTo>
                  <a:pt x="0" y="8669438"/>
                </a:moveTo>
                <a:lnTo>
                  <a:pt x="5897302" y="0"/>
                </a:lnTo>
                <a:lnTo>
                  <a:pt x="0" y="8669438"/>
                </a:lnTo>
                <a:close/>
              </a:path>
            </a:pathLst>
          </a:custGeom>
          <a:noFill/>
          <a:ln>
            <a:solidFill>
              <a:srgbClr val="FBD6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4" name="等腰三角形 2"/>
          <p:cNvSpPr/>
          <p:nvPr/>
        </p:nvSpPr>
        <p:spPr>
          <a:xfrm rot="996920">
            <a:off x="-2623178" y="-3964671"/>
            <a:ext cx="5897302" cy="8669438"/>
          </a:xfrm>
          <a:custGeom>
            <a:avLst/>
            <a:gdLst>
              <a:gd name="connsiteX0" fmla="*/ 0 w 11794603"/>
              <a:gd name="connsiteY0" fmla="*/ 8669438 h 8669438"/>
              <a:gd name="connsiteX1" fmla="*/ 5897302 w 11794603"/>
              <a:gd name="connsiteY1" fmla="*/ 0 h 8669438"/>
              <a:gd name="connsiteX2" fmla="*/ 11794603 w 11794603"/>
              <a:gd name="connsiteY2" fmla="*/ 8669438 h 8669438"/>
              <a:gd name="connsiteX3" fmla="*/ 0 w 11794603"/>
              <a:gd name="connsiteY3" fmla="*/ 8669438 h 8669438"/>
              <a:gd name="connsiteX0-1" fmla="*/ 0 w 5897302"/>
              <a:gd name="connsiteY0-2" fmla="*/ 8669438 h 8669438"/>
              <a:gd name="connsiteX1-3" fmla="*/ 5897302 w 5897302"/>
              <a:gd name="connsiteY1-4" fmla="*/ 0 h 8669438"/>
              <a:gd name="connsiteX2-5" fmla="*/ 0 w 5897302"/>
              <a:gd name="connsiteY2-6" fmla="*/ 8669438 h 866943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</a:cxnLst>
            <a:rect l="l" t="t" r="r" b="b"/>
            <a:pathLst>
              <a:path w="5897302" h="8669438">
                <a:moveTo>
                  <a:pt x="0" y="8669438"/>
                </a:moveTo>
                <a:lnTo>
                  <a:pt x="5897302" y="0"/>
                </a:lnTo>
                <a:lnTo>
                  <a:pt x="0" y="8669438"/>
                </a:lnTo>
                <a:close/>
              </a:path>
            </a:pathLst>
          </a:custGeom>
          <a:noFill/>
          <a:ln>
            <a:solidFill>
              <a:srgbClr val="FBD6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椭圆 3"/>
          <p:cNvSpPr/>
          <p:nvPr/>
        </p:nvSpPr>
        <p:spPr>
          <a:xfrm>
            <a:off x="-7964234" y="-4059748"/>
            <a:ext cx="13721593" cy="15292924"/>
          </a:xfrm>
          <a:prstGeom prst="ellipse">
            <a:avLst/>
          </a:prstGeom>
          <a:noFill/>
          <a:ln>
            <a:solidFill>
              <a:srgbClr val="FBD6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椭圆 45"/>
          <p:cNvSpPr/>
          <p:nvPr/>
        </p:nvSpPr>
        <p:spPr>
          <a:xfrm>
            <a:off x="-7451127" y="-3748321"/>
            <a:ext cx="12933349" cy="14414414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9" name="等腰三角形 2"/>
          <p:cNvSpPr/>
          <p:nvPr/>
        </p:nvSpPr>
        <p:spPr>
          <a:xfrm rot="16200000">
            <a:off x="-1923741" y="1933128"/>
            <a:ext cx="5897302" cy="8669438"/>
          </a:xfrm>
          <a:custGeom>
            <a:avLst/>
            <a:gdLst>
              <a:gd name="connsiteX0" fmla="*/ 0 w 11794603"/>
              <a:gd name="connsiteY0" fmla="*/ 8669438 h 8669438"/>
              <a:gd name="connsiteX1" fmla="*/ 5897302 w 11794603"/>
              <a:gd name="connsiteY1" fmla="*/ 0 h 8669438"/>
              <a:gd name="connsiteX2" fmla="*/ 11794603 w 11794603"/>
              <a:gd name="connsiteY2" fmla="*/ 8669438 h 8669438"/>
              <a:gd name="connsiteX3" fmla="*/ 0 w 11794603"/>
              <a:gd name="connsiteY3" fmla="*/ 8669438 h 8669438"/>
              <a:gd name="connsiteX0-1" fmla="*/ 0 w 5897302"/>
              <a:gd name="connsiteY0-2" fmla="*/ 8669438 h 8669438"/>
              <a:gd name="connsiteX1-3" fmla="*/ 5897302 w 5897302"/>
              <a:gd name="connsiteY1-4" fmla="*/ 0 h 8669438"/>
              <a:gd name="connsiteX2-5" fmla="*/ 0 w 5897302"/>
              <a:gd name="connsiteY2-6" fmla="*/ 8669438 h 866943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</a:cxnLst>
            <a:rect l="l" t="t" r="r" b="b"/>
            <a:pathLst>
              <a:path w="5897302" h="8669438">
                <a:moveTo>
                  <a:pt x="0" y="8669438"/>
                </a:moveTo>
                <a:lnTo>
                  <a:pt x="5897302" y="0"/>
                </a:lnTo>
                <a:lnTo>
                  <a:pt x="0" y="8669438"/>
                </a:lnTo>
                <a:close/>
              </a:path>
            </a:pathLst>
          </a:cu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0" name="等腰三角形 2"/>
          <p:cNvSpPr/>
          <p:nvPr/>
        </p:nvSpPr>
        <p:spPr>
          <a:xfrm rot="996920">
            <a:off x="-2407043" y="-3795394"/>
            <a:ext cx="5897302" cy="8669438"/>
          </a:xfrm>
          <a:custGeom>
            <a:avLst/>
            <a:gdLst>
              <a:gd name="connsiteX0" fmla="*/ 0 w 11794603"/>
              <a:gd name="connsiteY0" fmla="*/ 8669438 h 8669438"/>
              <a:gd name="connsiteX1" fmla="*/ 5897302 w 11794603"/>
              <a:gd name="connsiteY1" fmla="*/ 0 h 8669438"/>
              <a:gd name="connsiteX2" fmla="*/ 11794603 w 11794603"/>
              <a:gd name="connsiteY2" fmla="*/ 8669438 h 8669438"/>
              <a:gd name="connsiteX3" fmla="*/ 0 w 11794603"/>
              <a:gd name="connsiteY3" fmla="*/ 8669438 h 8669438"/>
              <a:gd name="connsiteX0-1" fmla="*/ 0 w 5897302"/>
              <a:gd name="connsiteY0-2" fmla="*/ 8669438 h 8669438"/>
              <a:gd name="connsiteX1-3" fmla="*/ 5897302 w 5897302"/>
              <a:gd name="connsiteY1-4" fmla="*/ 0 h 8669438"/>
              <a:gd name="connsiteX2-5" fmla="*/ 0 w 5897302"/>
              <a:gd name="connsiteY2-6" fmla="*/ 8669438 h 866943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</a:cxnLst>
            <a:rect l="l" t="t" r="r" b="b"/>
            <a:pathLst>
              <a:path w="5897302" h="8669438">
                <a:moveTo>
                  <a:pt x="0" y="8669438"/>
                </a:moveTo>
                <a:lnTo>
                  <a:pt x="5897302" y="0"/>
                </a:lnTo>
                <a:lnTo>
                  <a:pt x="0" y="8669438"/>
                </a:lnTo>
                <a:close/>
              </a:path>
            </a:pathLst>
          </a:cu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2" name="文本框 141"/>
          <p:cNvSpPr txBox="1"/>
          <p:nvPr/>
        </p:nvSpPr>
        <p:spPr>
          <a:xfrm>
            <a:off x="10863828" y="381622"/>
            <a:ext cx="76708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F9D27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思源黑体 CN Heavy" panose="020B0A00000000000000" pitchFamily="34" charset="-122"/>
                <a:ea typeface="思源黑体 CN Heavy" panose="020B0A00000000000000" pitchFamily="34" charset="-122"/>
                <a:cs typeface="Arial" panose="020B0604020202020204" pitchFamily="34" charset="0"/>
              </a:rPr>
              <a:t>LOGO</a:t>
            </a:r>
            <a:endParaRPr kumimoji="0" lang="zh-CN" altLang="en-US" sz="1600" b="1" i="0" u="none" strike="noStrike" kern="1200" cap="none" spc="0" normalizeH="0" baseline="0" noProof="0" dirty="0">
              <a:ln>
                <a:noFill/>
              </a:ln>
              <a:solidFill>
                <a:srgbClr val="F9D27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思源黑体 CN Heavy" panose="020B0A00000000000000" pitchFamily="34" charset="-122"/>
              <a:ea typeface="思源黑体 CN Heavy" panose="020B0A00000000000000" pitchFamily="34" charset="-122"/>
              <a:cs typeface="Arial" panose="020B0604020202020204" pitchFamily="34" charset="0"/>
            </a:endParaRPr>
          </a:p>
        </p:txBody>
      </p:sp>
      <p:grpSp>
        <p:nvGrpSpPr>
          <p:cNvPr id="143" name="组合 142"/>
          <p:cNvGrpSpPr/>
          <p:nvPr/>
        </p:nvGrpSpPr>
        <p:grpSpPr>
          <a:xfrm>
            <a:off x="5875823" y="3836168"/>
            <a:ext cx="7660419" cy="2287650"/>
            <a:chOff x="5910517" y="1171236"/>
            <a:chExt cx="7660419" cy="2287650"/>
          </a:xfrm>
        </p:grpSpPr>
        <p:sp>
          <p:nvSpPr>
            <p:cNvPr id="144" name="文本框 143"/>
            <p:cNvSpPr txBox="1"/>
            <p:nvPr/>
          </p:nvSpPr>
          <p:spPr>
            <a:xfrm>
              <a:off x="7415942" y="1571401"/>
              <a:ext cx="6154994" cy="5835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9D27F"/>
                  </a:solidFill>
                  <a:effectLst/>
                  <a:uLnTx/>
                  <a:uFillTx/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+mn-cs"/>
                  <a:sym typeface="思源宋体 CN Heavy" panose="02020900000000000000" pitchFamily="18" charset="-122"/>
                </a:rPr>
                <a:t>03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icrosoft YaHei" panose="020B0503020204020204" charset="-122"/>
                <a:cs typeface="+mn-cs"/>
              </a:endParaRPr>
            </a:p>
          </p:txBody>
        </p:sp>
        <p:grpSp>
          <p:nvGrpSpPr>
            <p:cNvPr id="145" name="组合 144"/>
            <p:cNvGrpSpPr/>
            <p:nvPr/>
          </p:nvGrpSpPr>
          <p:grpSpPr>
            <a:xfrm>
              <a:off x="5910517" y="1171236"/>
              <a:ext cx="2803778" cy="2287650"/>
              <a:chOff x="6151782" y="1043119"/>
              <a:chExt cx="2803778" cy="2287650"/>
            </a:xfrm>
          </p:grpSpPr>
          <p:grpSp>
            <p:nvGrpSpPr>
              <p:cNvPr id="146" name="组合 145"/>
              <p:cNvGrpSpPr/>
              <p:nvPr/>
            </p:nvGrpSpPr>
            <p:grpSpPr>
              <a:xfrm>
                <a:off x="6151782" y="1119339"/>
                <a:ext cx="2803778" cy="2211430"/>
                <a:chOff x="425855" y="2678892"/>
                <a:chExt cx="2803778" cy="2014719"/>
              </a:xfrm>
            </p:grpSpPr>
            <p:sp>
              <p:nvSpPr>
                <p:cNvPr id="148" name="文本框 147"/>
                <p:cNvSpPr txBox="1"/>
                <p:nvPr/>
              </p:nvSpPr>
              <p:spPr>
                <a:xfrm>
                  <a:off x="600950" y="3045114"/>
                  <a:ext cx="1949552" cy="41942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en-US" altLang="zh-CN" sz="2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9D27F"/>
                      </a:solidFill>
                      <a:effectLst/>
                      <a:uLnTx/>
                      <a:uFillTx/>
                      <a:latin typeface="思源宋体 CN Heavy" panose="02020900000000000000" pitchFamily="18" charset="-122"/>
                      <a:ea typeface="思源宋体 CN Heavy" panose="02020900000000000000" pitchFamily="18" charset="-122"/>
                      <a:cs typeface="+mn-cs"/>
                      <a:sym typeface="思源宋体 CN Heavy" panose="02020900000000000000" pitchFamily="18" charset="-122"/>
                    </a:rPr>
                    <a:t>PART</a:t>
                  </a:r>
                  <a:endParaRPr kumimoji="0" lang="zh-CN" alt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9D27F"/>
                    </a:solidFill>
                    <a:effectLst/>
                    <a:uLnTx/>
                    <a:uFillTx/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+mn-cs"/>
                    <a:sym typeface="思源宋体 CN Heavy" panose="02020900000000000000" pitchFamily="18" charset="-122"/>
                  </a:endParaRPr>
                </a:p>
              </p:txBody>
            </p:sp>
            <p:sp>
              <p:nvSpPr>
                <p:cNvPr id="149" name="矩形: 圆角 148"/>
                <p:cNvSpPr/>
                <p:nvPr/>
              </p:nvSpPr>
              <p:spPr>
                <a:xfrm>
                  <a:off x="751389" y="2678892"/>
                  <a:ext cx="2151017" cy="2014719"/>
                </a:xfrm>
                <a:prstGeom prst="roundRect">
                  <a:avLst>
                    <a:gd name="adj" fmla="val 7012"/>
                  </a:avLst>
                </a:prstGeom>
                <a:noFill/>
                <a:ln w="12700" cap="flat" cmpd="sng" algn="ctr">
                  <a:solidFill>
                    <a:srgbClr val="F9D27F"/>
                  </a:solidFill>
                  <a:prstDash val="solid"/>
                  <a:miter lim="800000"/>
                </a:ln>
                <a:effectLst>
                  <a:outerShdw blurRad="215900" dist="88900" dir="2700000" algn="tl" rotWithShape="0">
                    <a:srgbClr val="F65809">
                      <a:alpha val="40000"/>
                    </a:srgbClr>
                  </a:outerShdw>
                </a:effectLst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OPPOSans R" panose="00020600040101010101" charset="-122"/>
                    <a:ea typeface="OPPOSans R" panose="00020600040101010101" charset="-122"/>
                    <a:cs typeface="+mn-cs"/>
                  </a:endParaRPr>
                </a:p>
              </p:txBody>
            </p:sp>
            <p:sp>
              <p:nvSpPr>
                <p:cNvPr id="150" name="矩形 149"/>
                <p:cNvSpPr/>
                <p:nvPr/>
              </p:nvSpPr>
              <p:spPr>
                <a:xfrm>
                  <a:off x="425855" y="3803378"/>
                  <a:ext cx="2803778" cy="700004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1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zh-CN" altLang="en-US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9D27F"/>
                      </a:solidFill>
                      <a:effectLst/>
                      <a:uLnTx/>
                      <a:uFillTx/>
                      <a:latin typeface="思源黑体 CN Heavy" panose="020B0A00000000000000" pitchFamily="34" charset="-122"/>
                      <a:ea typeface="思源黑体 CN Heavy" panose="020B0A00000000000000" pitchFamily="34" charset="-122"/>
                      <a:cs typeface="Arial" panose="020B0604020202020204" pitchFamily="34" charset="0"/>
                    </a:rPr>
                    <a:t>請輸入</a:t>
                  </a:r>
                  <a:endParaRPr kumimoji="0" lang="en-US" altLang="zh-CN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9D27F"/>
                    </a:solidFill>
                    <a:effectLst/>
                    <a:uLnTx/>
                    <a:uFillTx/>
                    <a:latin typeface="思源黑体 CN Heavy" panose="020B0A00000000000000" pitchFamily="34" charset="-122"/>
                    <a:ea typeface="思源黑体 CN Heavy" panose="020B0A00000000000000" pitchFamily="34" charset="-122"/>
                    <a:cs typeface="Arial" panose="020B0604020202020204" pitchFamily="34" charset="0"/>
                  </a:endParaRPr>
                </a:p>
                <a:p>
                  <a:pPr marL="0" marR="0" lvl="0" indent="0" algn="ctr" defTabSz="914400" rtl="0" eaLnBrk="1" fontAlgn="auto" latinLnBrk="0" hangingPunct="1">
                    <a:lnSpc>
                      <a:spcPct val="11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zh-CN" altLang="en-US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9D27F"/>
                      </a:solidFill>
                      <a:effectLst/>
                      <a:uLnTx/>
                      <a:uFillTx/>
                      <a:latin typeface="思源黑体 CN Heavy" panose="020B0A00000000000000" pitchFamily="34" charset="-122"/>
                      <a:ea typeface="思源黑体 CN Heavy" panose="020B0A00000000000000" pitchFamily="34" charset="-122"/>
                      <a:cs typeface="Arial" panose="020B0604020202020204" pitchFamily="34" charset="0"/>
                    </a:rPr>
                    <a:t>您的標題</a:t>
                  </a:r>
                  <a:endParaRPr kumimoji="0" lang="zh-CN" alt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9D27F"/>
                    </a:solidFill>
                    <a:effectLst/>
                    <a:uLnTx/>
                    <a:uFillTx/>
                    <a:latin typeface="思源黑体 CN Heavy" panose="020B0A00000000000000" pitchFamily="34" charset="-122"/>
                    <a:ea typeface="思源黑体 CN Heavy" panose="020B0A00000000000000" pitchFamily="34" charset="-122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151" name="直接连接符 150"/>
                <p:cNvCxnSpPr/>
                <p:nvPr/>
              </p:nvCxnSpPr>
              <p:spPr>
                <a:xfrm>
                  <a:off x="961918" y="3616811"/>
                  <a:ext cx="1746247" cy="0"/>
                </a:xfrm>
                <a:prstGeom prst="line">
                  <a:avLst/>
                </a:prstGeom>
                <a:ln w="25400" cap="rnd">
                  <a:solidFill>
                    <a:srgbClr val="FADEA0"/>
                  </a:solidFill>
                  <a:round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47" name="矩形: 圆角 146"/>
              <p:cNvSpPr/>
              <p:nvPr/>
            </p:nvSpPr>
            <p:spPr>
              <a:xfrm>
                <a:off x="6390142" y="1043119"/>
                <a:ext cx="2151017" cy="2211430"/>
              </a:xfrm>
              <a:prstGeom prst="roundRect">
                <a:avLst>
                  <a:gd name="adj" fmla="val 7012"/>
                </a:avLst>
              </a:prstGeom>
              <a:noFill/>
              <a:ln w="12700" cap="flat" cmpd="sng" algn="ctr">
                <a:solidFill>
                  <a:schemeClr val="bg1"/>
                </a:solidFill>
                <a:prstDash val="solid"/>
                <a:miter lim="800000"/>
              </a:ln>
              <a:effectLst>
                <a:outerShdw blurRad="215900" dist="88900" dir="2700000" algn="tl" rotWithShape="0">
                  <a:srgbClr val="F65809">
                    <a:alpha val="40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PPOSans R" panose="00020600040101010101" charset="-122"/>
                  <a:ea typeface="OPPOSans R" panose="00020600040101010101" charset="-122"/>
                  <a:cs typeface="+mn-cs"/>
                </a:endParaRPr>
              </a:p>
            </p:txBody>
          </p:sp>
        </p:grpSp>
      </p:grpSp>
      <p:grpSp>
        <p:nvGrpSpPr>
          <p:cNvPr id="152" name="组合 151"/>
          <p:cNvGrpSpPr/>
          <p:nvPr/>
        </p:nvGrpSpPr>
        <p:grpSpPr>
          <a:xfrm>
            <a:off x="9066899" y="1094336"/>
            <a:ext cx="7660419" cy="2287650"/>
            <a:chOff x="5910517" y="1171236"/>
            <a:chExt cx="7660419" cy="2287650"/>
          </a:xfrm>
        </p:grpSpPr>
        <p:sp>
          <p:nvSpPr>
            <p:cNvPr id="153" name="文本框 152"/>
            <p:cNvSpPr txBox="1"/>
            <p:nvPr/>
          </p:nvSpPr>
          <p:spPr>
            <a:xfrm>
              <a:off x="7415942" y="1571401"/>
              <a:ext cx="6154994" cy="5835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9D27F"/>
                  </a:solidFill>
                  <a:effectLst/>
                  <a:uLnTx/>
                  <a:uFillTx/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+mn-cs"/>
                  <a:sym typeface="思源宋体 CN Heavy" panose="02020900000000000000" pitchFamily="18" charset="-122"/>
                </a:rPr>
                <a:t>02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icrosoft YaHei" panose="020B0503020204020204" charset="-122"/>
                <a:cs typeface="+mn-cs"/>
              </a:endParaRPr>
            </a:p>
          </p:txBody>
        </p:sp>
        <p:grpSp>
          <p:nvGrpSpPr>
            <p:cNvPr id="154" name="组合 153"/>
            <p:cNvGrpSpPr/>
            <p:nvPr/>
          </p:nvGrpSpPr>
          <p:grpSpPr>
            <a:xfrm>
              <a:off x="5910517" y="1171236"/>
              <a:ext cx="2803778" cy="2287650"/>
              <a:chOff x="6151782" y="1043119"/>
              <a:chExt cx="2803778" cy="2287650"/>
            </a:xfrm>
          </p:grpSpPr>
          <p:grpSp>
            <p:nvGrpSpPr>
              <p:cNvPr id="155" name="组合 154"/>
              <p:cNvGrpSpPr/>
              <p:nvPr/>
            </p:nvGrpSpPr>
            <p:grpSpPr>
              <a:xfrm>
                <a:off x="6151782" y="1119339"/>
                <a:ext cx="2803778" cy="2211430"/>
                <a:chOff x="425855" y="2678892"/>
                <a:chExt cx="2803778" cy="2014719"/>
              </a:xfrm>
            </p:grpSpPr>
            <p:sp>
              <p:nvSpPr>
                <p:cNvPr id="157" name="文本框 156"/>
                <p:cNvSpPr txBox="1"/>
                <p:nvPr/>
              </p:nvSpPr>
              <p:spPr>
                <a:xfrm>
                  <a:off x="600950" y="3045114"/>
                  <a:ext cx="1949552" cy="41942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en-US" altLang="zh-CN" sz="2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9D27F"/>
                      </a:solidFill>
                      <a:effectLst/>
                      <a:uLnTx/>
                      <a:uFillTx/>
                      <a:latin typeface="思源宋体 CN Heavy" panose="02020900000000000000" pitchFamily="18" charset="-122"/>
                      <a:ea typeface="思源宋体 CN Heavy" panose="02020900000000000000" pitchFamily="18" charset="-122"/>
                      <a:cs typeface="+mn-cs"/>
                      <a:sym typeface="思源宋体 CN Heavy" panose="02020900000000000000" pitchFamily="18" charset="-122"/>
                    </a:rPr>
                    <a:t>PART</a:t>
                  </a:r>
                  <a:endParaRPr kumimoji="0" lang="zh-CN" alt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9D27F"/>
                    </a:solidFill>
                    <a:effectLst/>
                    <a:uLnTx/>
                    <a:uFillTx/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+mn-cs"/>
                    <a:sym typeface="思源宋体 CN Heavy" panose="02020900000000000000" pitchFamily="18" charset="-122"/>
                  </a:endParaRPr>
                </a:p>
              </p:txBody>
            </p:sp>
            <p:sp>
              <p:nvSpPr>
                <p:cNvPr id="158" name="矩形: 圆角 157"/>
                <p:cNvSpPr/>
                <p:nvPr/>
              </p:nvSpPr>
              <p:spPr>
                <a:xfrm>
                  <a:off x="751389" y="2678892"/>
                  <a:ext cx="2151017" cy="2014719"/>
                </a:xfrm>
                <a:prstGeom prst="roundRect">
                  <a:avLst>
                    <a:gd name="adj" fmla="val 7012"/>
                  </a:avLst>
                </a:prstGeom>
                <a:noFill/>
                <a:ln w="12700" cap="flat" cmpd="sng" algn="ctr">
                  <a:solidFill>
                    <a:srgbClr val="F9D27F"/>
                  </a:solidFill>
                  <a:prstDash val="solid"/>
                  <a:miter lim="800000"/>
                </a:ln>
                <a:effectLst>
                  <a:outerShdw blurRad="215900" dist="88900" dir="2700000" algn="tl" rotWithShape="0">
                    <a:srgbClr val="F65809">
                      <a:alpha val="40000"/>
                    </a:srgbClr>
                  </a:outerShdw>
                </a:effectLst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OPPOSans R" panose="00020600040101010101" charset="-122"/>
                    <a:ea typeface="OPPOSans R" panose="00020600040101010101" charset="-122"/>
                    <a:cs typeface="+mn-cs"/>
                  </a:endParaRPr>
                </a:p>
              </p:txBody>
            </p:sp>
            <p:sp>
              <p:nvSpPr>
                <p:cNvPr id="159" name="矩形 158"/>
                <p:cNvSpPr/>
                <p:nvPr/>
              </p:nvSpPr>
              <p:spPr>
                <a:xfrm>
                  <a:off x="425855" y="3803378"/>
                  <a:ext cx="2803778" cy="700004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1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zh-CN" altLang="en-US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9D27F"/>
                      </a:solidFill>
                      <a:effectLst/>
                      <a:uLnTx/>
                      <a:uFillTx/>
                      <a:latin typeface="思源黑体 CN Heavy" panose="020B0A00000000000000" pitchFamily="34" charset="-122"/>
                      <a:ea typeface="思源黑体 CN Heavy" panose="020B0A00000000000000" pitchFamily="34" charset="-122"/>
                      <a:cs typeface="Arial" panose="020B0604020202020204" pitchFamily="34" charset="0"/>
                    </a:rPr>
                    <a:t>請輸入</a:t>
                  </a:r>
                  <a:endParaRPr kumimoji="0" lang="en-US" altLang="zh-CN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9D27F"/>
                    </a:solidFill>
                    <a:effectLst/>
                    <a:uLnTx/>
                    <a:uFillTx/>
                    <a:latin typeface="思源黑体 CN Heavy" panose="020B0A00000000000000" pitchFamily="34" charset="-122"/>
                    <a:ea typeface="思源黑体 CN Heavy" panose="020B0A00000000000000" pitchFamily="34" charset="-122"/>
                    <a:cs typeface="Arial" panose="020B0604020202020204" pitchFamily="34" charset="0"/>
                  </a:endParaRPr>
                </a:p>
                <a:p>
                  <a:pPr marL="0" marR="0" lvl="0" indent="0" algn="ctr" defTabSz="914400" rtl="0" eaLnBrk="1" fontAlgn="auto" latinLnBrk="0" hangingPunct="1">
                    <a:lnSpc>
                      <a:spcPct val="11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zh-CN" altLang="en-US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9D27F"/>
                      </a:solidFill>
                      <a:effectLst/>
                      <a:uLnTx/>
                      <a:uFillTx/>
                      <a:latin typeface="思源黑体 CN Heavy" panose="020B0A00000000000000" pitchFamily="34" charset="-122"/>
                      <a:ea typeface="思源黑体 CN Heavy" panose="020B0A00000000000000" pitchFamily="34" charset="-122"/>
                      <a:cs typeface="Arial" panose="020B0604020202020204" pitchFamily="34" charset="0"/>
                    </a:rPr>
                    <a:t>您的標題</a:t>
                  </a:r>
                  <a:endParaRPr kumimoji="0" lang="zh-CN" alt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9D27F"/>
                    </a:solidFill>
                    <a:effectLst/>
                    <a:uLnTx/>
                    <a:uFillTx/>
                    <a:latin typeface="思源黑体 CN Heavy" panose="020B0A00000000000000" pitchFamily="34" charset="-122"/>
                    <a:ea typeface="思源黑体 CN Heavy" panose="020B0A00000000000000" pitchFamily="34" charset="-122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160" name="直接连接符 159"/>
                <p:cNvCxnSpPr/>
                <p:nvPr/>
              </p:nvCxnSpPr>
              <p:spPr>
                <a:xfrm>
                  <a:off x="961918" y="3616811"/>
                  <a:ext cx="1746247" cy="0"/>
                </a:xfrm>
                <a:prstGeom prst="line">
                  <a:avLst/>
                </a:prstGeom>
                <a:ln w="25400" cap="rnd">
                  <a:solidFill>
                    <a:srgbClr val="FADEA0"/>
                  </a:solidFill>
                  <a:round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56" name="矩形: 圆角 155"/>
              <p:cNvSpPr/>
              <p:nvPr/>
            </p:nvSpPr>
            <p:spPr>
              <a:xfrm>
                <a:off x="6390142" y="1043119"/>
                <a:ext cx="2151017" cy="2211430"/>
              </a:xfrm>
              <a:prstGeom prst="roundRect">
                <a:avLst>
                  <a:gd name="adj" fmla="val 7012"/>
                </a:avLst>
              </a:prstGeom>
              <a:noFill/>
              <a:ln w="12700" cap="flat" cmpd="sng" algn="ctr">
                <a:solidFill>
                  <a:schemeClr val="bg1"/>
                </a:solidFill>
                <a:prstDash val="solid"/>
                <a:miter lim="800000"/>
              </a:ln>
              <a:effectLst>
                <a:outerShdw blurRad="215900" dist="88900" dir="2700000" algn="tl" rotWithShape="0">
                  <a:srgbClr val="F65809">
                    <a:alpha val="40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PPOSans R" panose="00020600040101010101" charset="-122"/>
                  <a:ea typeface="OPPOSans R" panose="00020600040101010101" charset="-122"/>
                  <a:cs typeface="+mn-cs"/>
                </a:endParaRPr>
              </a:p>
            </p:txBody>
          </p:sp>
        </p:grpSp>
      </p:grpSp>
      <p:grpSp>
        <p:nvGrpSpPr>
          <p:cNvPr id="161" name="组合 160"/>
          <p:cNvGrpSpPr/>
          <p:nvPr/>
        </p:nvGrpSpPr>
        <p:grpSpPr>
          <a:xfrm>
            <a:off x="9051662" y="3836168"/>
            <a:ext cx="7660419" cy="2287650"/>
            <a:chOff x="5910517" y="1171236"/>
            <a:chExt cx="7660419" cy="2287650"/>
          </a:xfrm>
        </p:grpSpPr>
        <p:sp>
          <p:nvSpPr>
            <p:cNvPr id="162" name="文本框 161"/>
            <p:cNvSpPr txBox="1"/>
            <p:nvPr/>
          </p:nvSpPr>
          <p:spPr>
            <a:xfrm>
              <a:off x="7415942" y="1571401"/>
              <a:ext cx="6154994" cy="5835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9D27F"/>
                  </a:solidFill>
                  <a:effectLst/>
                  <a:uLnTx/>
                  <a:uFillTx/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+mn-cs"/>
                  <a:sym typeface="思源宋体 CN Heavy" panose="02020900000000000000" pitchFamily="18" charset="-122"/>
                </a:rPr>
                <a:t>04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icrosoft YaHei" panose="020B0503020204020204" charset="-122"/>
                <a:cs typeface="+mn-cs"/>
              </a:endParaRPr>
            </a:p>
          </p:txBody>
        </p:sp>
        <p:grpSp>
          <p:nvGrpSpPr>
            <p:cNvPr id="163" name="组合 162"/>
            <p:cNvGrpSpPr/>
            <p:nvPr/>
          </p:nvGrpSpPr>
          <p:grpSpPr>
            <a:xfrm>
              <a:off x="5910517" y="1171236"/>
              <a:ext cx="2803778" cy="2287650"/>
              <a:chOff x="6151782" y="1043119"/>
              <a:chExt cx="2803778" cy="2287650"/>
            </a:xfrm>
          </p:grpSpPr>
          <p:grpSp>
            <p:nvGrpSpPr>
              <p:cNvPr id="164" name="组合 163"/>
              <p:cNvGrpSpPr/>
              <p:nvPr/>
            </p:nvGrpSpPr>
            <p:grpSpPr>
              <a:xfrm>
                <a:off x="6151782" y="1119339"/>
                <a:ext cx="2803778" cy="2211430"/>
                <a:chOff x="425855" y="2678892"/>
                <a:chExt cx="2803778" cy="2014719"/>
              </a:xfrm>
            </p:grpSpPr>
            <p:sp>
              <p:nvSpPr>
                <p:cNvPr id="166" name="文本框 165"/>
                <p:cNvSpPr txBox="1"/>
                <p:nvPr/>
              </p:nvSpPr>
              <p:spPr>
                <a:xfrm>
                  <a:off x="600950" y="3045114"/>
                  <a:ext cx="1949552" cy="41942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en-US" altLang="zh-CN" sz="2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9D27F"/>
                      </a:solidFill>
                      <a:effectLst/>
                      <a:uLnTx/>
                      <a:uFillTx/>
                      <a:latin typeface="思源宋体 CN Heavy" panose="02020900000000000000" pitchFamily="18" charset="-122"/>
                      <a:ea typeface="思源宋体 CN Heavy" panose="02020900000000000000" pitchFamily="18" charset="-122"/>
                      <a:cs typeface="+mn-cs"/>
                      <a:sym typeface="思源宋体 CN Heavy" panose="02020900000000000000" pitchFamily="18" charset="-122"/>
                    </a:rPr>
                    <a:t>PART</a:t>
                  </a:r>
                  <a:endParaRPr kumimoji="0" lang="zh-CN" alt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9D27F"/>
                    </a:solidFill>
                    <a:effectLst/>
                    <a:uLnTx/>
                    <a:uFillTx/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+mn-cs"/>
                    <a:sym typeface="思源宋体 CN Heavy" panose="02020900000000000000" pitchFamily="18" charset="-122"/>
                  </a:endParaRPr>
                </a:p>
              </p:txBody>
            </p:sp>
            <p:sp>
              <p:nvSpPr>
                <p:cNvPr id="167" name="矩形: 圆角 166"/>
                <p:cNvSpPr/>
                <p:nvPr/>
              </p:nvSpPr>
              <p:spPr>
                <a:xfrm>
                  <a:off x="751389" y="2678892"/>
                  <a:ext cx="2151017" cy="2014719"/>
                </a:xfrm>
                <a:prstGeom prst="roundRect">
                  <a:avLst>
                    <a:gd name="adj" fmla="val 7012"/>
                  </a:avLst>
                </a:prstGeom>
                <a:noFill/>
                <a:ln w="12700" cap="flat" cmpd="sng" algn="ctr">
                  <a:solidFill>
                    <a:srgbClr val="F9D27F"/>
                  </a:solidFill>
                  <a:prstDash val="solid"/>
                  <a:miter lim="800000"/>
                </a:ln>
                <a:effectLst>
                  <a:outerShdw blurRad="215900" dist="88900" dir="2700000" algn="tl" rotWithShape="0">
                    <a:srgbClr val="F65809">
                      <a:alpha val="40000"/>
                    </a:srgbClr>
                  </a:outerShdw>
                </a:effectLst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OPPOSans R" panose="00020600040101010101" charset="-122"/>
                    <a:ea typeface="OPPOSans R" panose="00020600040101010101" charset="-122"/>
                    <a:cs typeface="+mn-cs"/>
                  </a:endParaRPr>
                </a:p>
              </p:txBody>
            </p:sp>
            <p:sp>
              <p:nvSpPr>
                <p:cNvPr id="168" name="矩形 167"/>
                <p:cNvSpPr/>
                <p:nvPr/>
              </p:nvSpPr>
              <p:spPr>
                <a:xfrm>
                  <a:off x="425855" y="3803378"/>
                  <a:ext cx="2803778" cy="700004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1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zh-CN" altLang="en-US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9D27F"/>
                      </a:solidFill>
                      <a:effectLst/>
                      <a:uLnTx/>
                      <a:uFillTx/>
                      <a:latin typeface="思源黑体 CN Heavy" panose="020B0A00000000000000" pitchFamily="34" charset="-122"/>
                      <a:ea typeface="思源黑体 CN Heavy" panose="020B0A00000000000000" pitchFamily="34" charset="-122"/>
                      <a:cs typeface="Arial" panose="020B0604020202020204" pitchFamily="34" charset="0"/>
                    </a:rPr>
                    <a:t>請輸入</a:t>
                  </a:r>
                  <a:endParaRPr kumimoji="0" lang="en-US" altLang="zh-CN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9D27F"/>
                    </a:solidFill>
                    <a:effectLst/>
                    <a:uLnTx/>
                    <a:uFillTx/>
                    <a:latin typeface="思源黑体 CN Heavy" panose="020B0A00000000000000" pitchFamily="34" charset="-122"/>
                    <a:ea typeface="思源黑体 CN Heavy" panose="020B0A00000000000000" pitchFamily="34" charset="-122"/>
                    <a:cs typeface="Arial" panose="020B0604020202020204" pitchFamily="34" charset="0"/>
                  </a:endParaRPr>
                </a:p>
                <a:p>
                  <a:pPr marL="0" marR="0" lvl="0" indent="0" algn="ctr" defTabSz="914400" rtl="0" eaLnBrk="1" fontAlgn="auto" latinLnBrk="0" hangingPunct="1">
                    <a:lnSpc>
                      <a:spcPct val="11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zh-CN" altLang="en-US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9D27F"/>
                      </a:solidFill>
                      <a:effectLst/>
                      <a:uLnTx/>
                      <a:uFillTx/>
                      <a:latin typeface="思源黑体 CN Heavy" panose="020B0A00000000000000" pitchFamily="34" charset="-122"/>
                      <a:ea typeface="思源黑体 CN Heavy" panose="020B0A00000000000000" pitchFamily="34" charset="-122"/>
                      <a:cs typeface="Arial" panose="020B0604020202020204" pitchFamily="34" charset="0"/>
                    </a:rPr>
                    <a:t>您的標題</a:t>
                  </a:r>
                  <a:endParaRPr kumimoji="0" lang="zh-CN" alt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9D27F"/>
                    </a:solidFill>
                    <a:effectLst/>
                    <a:uLnTx/>
                    <a:uFillTx/>
                    <a:latin typeface="思源黑体 CN Heavy" panose="020B0A00000000000000" pitchFamily="34" charset="-122"/>
                    <a:ea typeface="思源黑体 CN Heavy" panose="020B0A00000000000000" pitchFamily="34" charset="-122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169" name="直接连接符 168"/>
                <p:cNvCxnSpPr/>
                <p:nvPr/>
              </p:nvCxnSpPr>
              <p:spPr>
                <a:xfrm>
                  <a:off x="961918" y="3616811"/>
                  <a:ext cx="1746247" cy="0"/>
                </a:xfrm>
                <a:prstGeom prst="line">
                  <a:avLst/>
                </a:prstGeom>
                <a:ln w="25400" cap="rnd">
                  <a:solidFill>
                    <a:srgbClr val="FADEA0"/>
                  </a:solidFill>
                  <a:round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65" name="矩形: 圆角 164"/>
              <p:cNvSpPr/>
              <p:nvPr/>
            </p:nvSpPr>
            <p:spPr>
              <a:xfrm>
                <a:off x="6390142" y="1043119"/>
                <a:ext cx="2151017" cy="2211430"/>
              </a:xfrm>
              <a:prstGeom prst="roundRect">
                <a:avLst>
                  <a:gd name="adj" fmla="val 7012"/>
                </a:avLst>
              </a:prstGeom>
              <a:noFill/>
              <a:ln w="12700" cap="flat" cmpd="sng" algn="ctr">
                <a:solidFill>
                  <a:schemeClr val="bg1"/>
                </a:solidFill>
                <a:prstDash val="solid"/>
                <a:miter lim="800000"/>
              </a:ln>
              <a:effectLst>
                <a:outerShdw blurRad="215900" dist="88900" dir="2700000" algn="tl" rotWithShape="0">
                  <a:srgbClr val="F65809">
                    <a:alpha val="40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PPOSans R" panose="00020600040101010101" charset="-122"/>
                  <a:ea typeface="OPPOSans R" panose="00020600040101010101" charset="-122"/>
                  <a:cs typeface="+mn-cs"/>
                </a:endParaRPr>
              </a:p>
            </p:txBody>
          </p:sp>
        </p:grpSp>
      </p:grpSp>
      <p:sp>
        <p:nvSpPr>
          <p:cNvPr id="13" name="矩形 12"/>
          <p:cNvSpPr/>
          <p:nvPr/>
        </p:nvSpPr>
        <p:spPr>
          <a:xfrm>
            <a:off x="942788" y="4783578"/>
            <a:ext cx="3810623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7" name="组合 56"/>
          <p:cNvGrpSpPr/>
          <p:nvPr/>
        </p:nvGrpSpPr>
        <p:grpSpPr>
          <a:xfrm>
            <a:off x="5875823" y="1094336"/>
            <a:ext cx="7660419" cy="2287650"/>
            <a:chOff x="5910517" y="1171236"/>
            <a:chExt cx="7660419" cy="2287650"/>
          </a:xfrm>
        </p:grpSpPr>
        <p:sp>
          <p:nvSpPr>
            <p:cNvPr id="58" name="文本框 57"/>
            <p:cNvSpPr txBox="1"/>
            <p:nvPr/>
          </p:nvSpPr>
          <p:spPr>
            <a:xfrm>
              <a:off x="7415942" y="1571401"/>
              <a:ext cx="6154994" cy="5835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9D27F"/>
                  </a:solidFill>
                  <a:effectLst/>
                  <a:uLnTx/>
                  <a:uFillTx/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+mn-cs"/>
                  <a:sym typeface="思源宋体 CN Heavy" panose="02020900000000000000" pitchFamily="18" charset="-122"/>
                </a:rPr>
                <a:t>01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icrosoft YaHei" panose="020B0503020204020204" charset="-122"/>
                <a:cs typeface="+mn-cs"/>
              </a:endParaRPr>
            </a:p>
          </p:txBody>
        </p:sp>
        <p:grpSp>
          <p:nvGrpSpPr>
            <p:cNvPr id="59" name="组合 58"/>
            <p:cNvGrpSpPr/>
            <p:nvPr/>
          </p:nvGrpSpPr>
          <p:grpSpPr>
            <a:xfrm>
              <a:off x="5910517" y="1171236"/>
              <a:ext cx="2803778" cy="2287650"/>
              <a:chOff x="6151782" y="1043119"/>
              <a:chExt cx="2803778" cy="2287650"/>
            </a:xfrm>
          </p:grpSpPr>
          <p:grpSp>
            <p:nvGrpSpPr>
              <p:cNvPr id="60" name="组合 59"/>
              <p:cNvGrpSpPr/>
              <p:nvPr/>
            </p:nvGrpSpPr>
            <p:grpSpPr>
              <a:xfrm>
                <a:off x="6151782" y="1119339"/>
                <a:ext cx="2803778" cy="2211430"/>
                <a:chOff x="425855" y="2678892"/>
                <a:chExt cx="2803778" cy="2014719"/>
              </a:xfrm>
            </p:grpSpPr>
            <p:sp>
              <p:nvSpPr>
                <p:cNvPr id="63" name="文本框 62"/>
                <p:cNvSpPr txBox="1"/>
                <p:nvPr/>
              </p:nvSpPr>
              <p:spPr>
                <a:xfrm>
                  <a:off x="600950" y="3045114"/>
                  <a:ext cx="1949552" cy="41942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en-US" altLang="zh-CN" sz="2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9D27F"/>
                      </a:solidFill>
                      <a:effectLst/>
                      <a:uLnTx/>
                      <a:uFillTx/>
                      <a:latin typeface="思源宋体 CN Heavy" panose="02020900000000000000" pitchFamily="18" charset="-122"/>
                      <a:ea typeface="思源宋体 CN Heavy" panose="02020900000000000000" pitchFamily="18" charset="-122"/>
                      <a:cs typeface="+mn-cs"/>
                      <a:sym typeface="思源宋体 CN Heavy" panose="02020900000000000000" pitchFamily="18" charset="-122"/>
                    </a:rPr>
                    <a:t>PART</a:t>
                  </a:r>
                  <a:endParaRPr kumimoji="0" lang="zh-CN" alt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9D27F"/>
                    </a:solidFill>
                    <a:effectLst/>
                    <a:uLnTx/>
                    <a:uFillTx/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+mn-cs"/>
                    <a:sym typeface="思源宋体 CN Heavy" panose="02020900000000000000" pitchFamily="18" charset="-122"/>
                  </a:endParaRPr>
                </a:p>
              </p:txBody>
            </p:sp>
            <p:sp>
              <p:nvSpPr>
                <p:cNvPr id="64" name="矩形: 圆角 63"/>
                <p:cNvSpPr/>
                <p:nvPr/>
              </p:nvSpPr>
              <p:spPr>
                <a:xfrm>
                  <a:off x="751389" y="2678892"/>
                  <a:ext cx="2151017" cy="2014719"/>
                </a:xfrm>
                <a:prstGeom prst="roundRect">
                  <a:avLst>
                    <a:gd name="adj" fmla="val 7012"/>
                  </a:avLst>
                </a:prstGeom>
                <a:noFill/>
                <a:ln w="12700" cap="flat" cmpd="sng" algn="ctr">
                  <a:solidFill>
                    <a:srgbClr val="F9D27F"/>
                  </a:solidFill>
                  <a:prstDash val="solid"/>
                  <a:miter lim="800000"/>
                </a:ln>
                <a:effectLst>
                  <a:outerShdw blurRad="215900" dist="88900" dir="2700000" algn="tl" rotWithShape="0">
                    <a:srgbClr val="F65809">
                      <a:alpha val="40000"/>
                    </a:srgbClr>
                  </a:outerShdw>
                </a:effectLst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OPPOSans R" panose="00020600040101010101" charset="-122"/>
                    <a:ea typeface="OPPOSans R" panose="00020600040101010101" charset="-122"/>
                    <a:cs typeface="+mn-cs"/>
                  </a:endParaRPr>
                </a:p>
              </p:txBody>
            </p:sp>
            <p:sp>
              <p:nvSpPr>
                <p:cNvPr id="65" name="矩形 64"/>
                <p:cNvSpPr/>
                <p:nvPr/>
              </p:nvSpPr>
              <p:spPr>
                <a:xfrm>
                  <a:off x="425855" y="3803378"/>
                  <a:ext cx="2803778" cy="700004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1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zh-CN" altLang="en-US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9D27F"/>
                      </a:solidFill>
                      <a:effectLst/>
                      <a:uLnTx/>
                      <a:uFillTx/>
                      <a:latin typeface="思源黑体 CN Heavy" panose="020B0A00000000000000" pitchFamily="34" charset="-122"/>
                      <a:ea typeface="思源黑体 CN Heavy" panose="020B0A00000000000000" pitchFamily="34" charset="-122"/>
                      <a:cs typeface="Arial" panose="020B0604020202020204" pitchFamily="34" charset="0"/>
                    </a:rPr>
                    <a:t>請輸入</a:t>
                  </a:r>
                  <a:endParaRPr kumimoji="0" lang="en-US" altLang="zh-CN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9D27F"/>
                    </a:solidFill>
                    <a:effectLst/>
                    <a:uLnTx/>
                    <a:uFillTx/>
                    <a:latin typeface="思源黑体 CN Heavy" panose="020B0A00000000000000" pitchFamily="34" charset="-122"/>
                    <a:ea typeface="思源黑体 CN Heavy" panose="020B0A00000000000000" pitchFamily="34" charset="-122"/>
                    <a:cs typeface="Arial" panose="020B0604020202020204" pitchFamily="34" charset="0"/>
                  </a:endParaRPr>
                </a:p>
                <a:p>
                  <a:pPr marL="0" marR="0" lvl="0" indent="0" algn="ctr" defTabSz="914400" rtl="0" eaLnBrk="1" fontAlgn="auto" latinLnBrk="0" hangingPunct="1">
                    <a:lnSpc>
                      <a:spcPct val="11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zh-CN" altLang="en-US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9D27F"/>
                      </a:solidFill>
                      <a:effectLst/>
                      <a:uLnTx/>
                      <a:uFillTx/>
                      <a:latin typeface="思源黑体 CN Heavy" panose="020B0A00000000000000" pitchFamily="34" charset="-122"/>
                      <a:ea typeface="思源黑体 CN Heavy" panose="020B0A00000000000000" pitchFamily="34" charset="-122"/>
                      <a:cs typeface="Arial" panose="020B0604020202020204" pitchFamily="34" charset="0"/>
                    </a:rPr>
                    <a:t>您的標題</a:t>
                  </a:r>
                  <a:endParaRPr kumimoji="0" lang="zh-CN" alt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9D27F"/>
                    </a:solidFill>
                    <a:effectLst/>
                    <a:uLnTx/>
                    <a:uFillTx/>
                    <a:latin typeface="思源黑体 CN Heavy" panose="020B0A00000000000000" pitchFamily="34" charset="-122"/>
                    <a:ea typeface="思源黑体 CN Heavy" panose="020B0A00000000000000" pitchFamily="34" charset="-122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66" name="直接连接符 65"/>
                <p:cNvCxnSpPr/>
                <p:nvPr/>
              </p:nvCxnSpPr>
              <p:spPr>
                <a:xfrm>
                  <a:off x="961918" y="3616811"/>
                  <a:ext cx="1746247" cy="0"/>
                </a:xfrm>
                <a:prstGeom prst="line">
                  <a:avLst/>
                </a:prstGeom>
                <a:ln w="25400" cap="rnd">
                  <a:solidFill>
                    <a:srgbClr val="FADEA0"/>
                  </a:solidFill>
                  <a:round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62" name="矩形: 圆角 61"/>
              <p:cNvSpPr/>
              <p:nvPr/>
            </p:nvSpPr>
            <p:spPr>
              <a:xfrm>
                <a:off x="6390142" y="1043119"/>
                <a:ext cx="2151017" cy="2211430"/>
              </a:xfrm>
              <a:prstGeom prst="roundRect">
                <a:avLst>
                  <a:gd name="adj" fmla="val 7012"/>
                </a:avLst>
              </a:prstGeom>
              <a:noFill/>
              <a:ln w="12700" cap="flat" cmpd="sng" algn="ctr">
                <a:solidFill>
                  <a:schemeClr val="bg1"/>
                </a:solidFill>
                <a:prstDash val="solid"/>
                <a:miter lim="800000"/>
              </a:ln>
              <a:effectLst>
                <a:outerShdw blurRad="215900" dist="88900" dir="2700000" algn="tl" rotWithShape="0">
                  <a:srgbClr val="F65809">
                    <a:alpha val="40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PPOSans R" panose="00020600040101010101" charset="-122"/>
                  <a:ea typeface="OPPOSans R" panose="00020600040101010101" charset="-122"/>
                  <a:cs typeface="+mn-cs"/>
                </a:endParaRPr>
              </a:p>
            </p:txBody>
          </p:sp>
        </p:grp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288514" y="-2366225"/>
            <a:ext cx="19357443" cy="10680782"/>
          </a:xfrm>
          <a:prstGeom prst="rect">
            <a:avLst/>
          </a:prstGeom>
          <a:ln>
            <a:noFill/>
          </a:ln>
        </p:spPr>
      </p:pic>
      <p:sp>
        <p:nvSpPr>
          <p:cNvPr id="8" name="椭圆 7"/>
          <p:cNvSpPr/>
          <p:nvPr/>
        </p:nvSpPr>
        <p:spPr>
          <a:xfrm>
            <a:off x="5129622" y="4114460"/>
            <a:ext cx="2005781" cy="400110"/>
          </a:xfrm>
          <a:prstGeom prst="ellipse">
            <a:avLst/>
          </a:prstGeom>
          <a:noFill/>
          <a:ln>
            <a:solidFill>
              <a:srgbClr val="F9D2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Microsoft YaHei" panose="020B0503020204020204" charset="-122"/>
              <a:cs typeface="+mn-cs"/>
            </a:endParaRPr>
          </a:p>
        </p:txBody>
      </p:sp>
      <p:sp>
        <p:nvSpPr>
          <p:cNvPr id="70" name="文本框 69"/>
          <p:cNvSpPr txBox="1"/>
          <p:nvPr/>
        </p:nvSpPr>
        <p:spPr>
          <a:xfrm>
            <a:off x="5311170" y="4119144"/>
            <a:ext cx="142430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Light" panose="020B0300000000000000" pitchFamily="34" charset="-122"/>
                <a:ea typeface="思源黑体 CN Light" panose="020B0300000000000000" pitchFamily="34" charset="-122"/>
                <a:cs typeface="Arial" panose="020B0604020202020204" pitchFamily="34" charset="0"/>
              </a:rPr>
              <a:t>彙報人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Light" panose="020B0300000000000000" pitchFamily="34" charset="-122"/>
                <a:ea typeface="思源黑体 CN Light" panose="020B0300000000000000" pitchFamily="34" charset="-122"/>
                <a:cs typeface="Arial" panose="020B0604020202020204" pitchFamily="34" charset="0"/>
              </a:rPr>
              <a:t>:XXX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Light" panose="020B0300000000000000" pitchFamily="34" charset="-122"/>
              <a:ea typeface="思源黑体 CN Light" panose="020B0300000000000000" pitchFamily="34" charset="-122"/>
              <a:cs typeface="Arial" panose="020B0604020202020204" pitchFamily="34" charset="0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260873" y="464539"/>
            <a:ext cx="709420" cy="172720"/>
            <a:chOff x="10895185" y="464539"/>
            <a:chExt cx="709420" cy="172720"/>
          </a:xfrm>
        </p:grpSpPr>
        <p:sp>
          <p:nvSpPr>
            <p:cNvPr id="29" name="椭圆 28"/>
            <p:cNvSpPr/>
            <p:nvPr/>
          </p:nvSpPr>
          <p:spPr>
            <a:xfrm flipV="1">
              <a:off x="10895185" y="464539"/>
              <a:ext cx="172720" cy="172720"/>
            </a:xfrm>
            <a:prstGeom prst="ellipse">
              <a:avLst/>
            </a:prstGeom>
            <a:noFill/>
            <a:ln>
              <a:solidFill>
                <a:srgbClr val="F9D27F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Microsoft YaHei" panose="020B0503020204020204" charset="-122"/>
                <a:cs typeface="+mn-cs"/>
              </a:endParaRPr>
            </a:p>
          </p:txBody>
        </p:sp>
        <p:sp>
          <p:nvSpPr>
            <p:cNvPr id="30" name="椭圆 29"/>
            <p:cNvSpPr/>
            <p:nvPr/>
          </p:nvSpPr>
          <p:spPr>
            <a:xfrm flipV="1">
              <a:off x="11163535" y="464539"/>
              <a:ext cx="172720" cy="172720"/>
            </a:xfrm>
            <a:prstGeom prst="ellipse">
              <a:avLst/>
            </a:prstGeom>
            <a:noFill/>
            <a:ln>
              <a:solidFill>
                <a:srgbClr val="F9D27F">
                  <a:alpha val="7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Microsoft YaHei" panose="020B0503020204020204" charset="-122"/>
                <a:cs typeface="+mn-cs"/>
              </a:endParaRPr>
            </a:p>
          </p:txBody>
        </p:sp>
        <p:sp>
          <p:nvSpPr>
            <p:cNvPr id="31" name="椭圆 30"/>
            <p:cNvSpPr/>
            <p:nvPr/>
          </p:nvSpPr>
          <p:spPr>
            <a:xfrm flipV="1">
              <a:off x="11431885" y="464539"/>
              <a:ext cx="172720" cy="172720"/>
            </a:xfrm>
            <a:prstGeom prst="ellipse">
              <a:avLst/>
            </a:prstGeom>
            <a:noFill/>
            <a:ln>
              <a:solidFill>
                <a:srgbClr val="F9D27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Microsoft YaHei" panose="020B0503020204020204" charset="-122"/>
                <a:cs typeface="+mn-cs"/>
              </a:endParaRPr>
            </a:p>
          </p:txBody>
        </p:sp>
      </p:grpSp>
      <p:sp>
        <p:nvSpPr>
          <p:cNvPr id="13" name="文本框 12"/>
          <p:cNvSpPr txBox="1"/>
          <p:nvPr/>
        </p:nvSpPr>
        <p:spPr>
          <a:xfrm>
            <a:off x="10863828" y="381622"/>
            <a:ext cx="76708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F9D27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思源黑体 CN Heavy" panose="020B0A00000000000000" pitchFamily="34" charset="-122"/>
                <a:ea typeface="思源黑体 CN Heavy" panose="020B0A00000000000000" pitchFamily="34" charset="-122"/>
                <a:cs typeface="Arial" panose="020B0604020202020204" pitchFamily="34" charset="0"/>
              </a:rPr>
              <a:t>LOGO</a:t>
            </a:r>
            <a:endParaRPr kumimoji="0" lang="zh-CN" altLang="en-US" sz="1600" b="1" i="0" u="none" strike="noStrike" kern="1200" cap="none" spc="0" normalizeH="0" baseline="0" noProof="0" dirty="0">
              <a:ln>
                <a:noFill/>
              </a:ln>
              <a:solidFill>
                <a:srgbClr val="F9D27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思源黑体 CN Heavy" panose="020B0A00000000000000" pitchFamily="34" charset="-122"/>
              <a:ea typeface="思源黑体 CN Heavy" panose="020B0A00000000000000" pitchFamily="34" charset="-122"/>
              <a:cs typeface="Arial" panose="020B0604020202020204" pitchFamily="34" charset="0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3053647" y="1176327"/>
            <a:ext cx="6157732" cy="833377"/>
            <a:chOff x="3053647" y="1176327"/>
            <a:chExt cx="6157732" cy="833377"/>
          </a:xfrm>
          <a:effectLst>
            <a:outerShdw blurRad="63500" dist="38100" dir="5400000" algn="ctr" rotWithShape="0">
              <a:srgbClr val="FCE0A2"/>
            </a:outerShdw>
          </a:effectLst>
        </p:grpSpPr>
        <p:cxnSp>
          <p:nvCxnSpPr>
            <p:cNvPr id="11" name="直接连接符 10"/>
            <p:cNvCxnSpPr/>
            <p:nvPr/>
          </p:nvCxnSpPr>
          <p:spPr>
            <a:xfrm>
              <a:off x="3053647" y="1176330"/>
              <a:ext cx="6157732" cy="0"/>
            </a:xfrm>
            <a:prstGeom prst="line">
              <a:avLst/>
            </a:prstGeom>
            <a:ln w="25400">
              <a:gradFill>
                <a:gsLst>
                  <a:gs pos="0">
                    <a:srgbClr val="FBD685"/>
                  </a:gs>
                  <a:gs pos="100000">
                    <a:srgbClr val="FCE0A2"/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接连接符 45"/>
            <p:cNvCxnSpPr/>
            <p:nvPr/>
          </p:nvCxnSpPr>
          <p:spPr>
            <a:xfrm>
              <a:off x="3053647" y="1176327"/>
              <a:ext cx="594312" cy="833377"/>
            </a:xfrm>
            <a:prstGeom prst="line">
              <a:avLst/>
            </a:prstGeom>
            <a:ln w="25400">
              <a:solidFill>
                <a:srgbClr val="F9D27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直接连接符 48"/>
            <p:cNvCxnSpPr/>
            <p:nvPr/>
          </p:nvCxnSpPr>
          <p:spPr>
            <a:xfrm flipH="1">
              <a:off x="8617069" y="1176330"/>
              <a:ext cx="594310" cy="833374"/>
            </a:xfrm>
            <a:prstGeom prst="line">
              <a:avLst/>
            </a:prstGeom>
            <a:ln w="25400">
              <a:solidFill>
                <a:srgbClr val="F9D27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3" name="直接连接符 32"/>
          <p:cNvCxnSpPr/>
          <p:nvPr/>
        </p:nvCxnSpPr>
        <p:spPr>
          <a:xfrm>
            <a:off x="5841693" y="4951790"/>
            <a:ext cx="290820" cy="387760"/>
          </a:xfrm>
          <a:prstGeom prst="line">
            <a:avLst/>
          </a:prstGeom>
          <a:ln w="25400">
            <a:solidFill>
              <a:srgbClr val="E1BA5B"/>
            </a:solidFill>
          </a:ln>
          <a:effectLst>
            <a:outerShdw blurRad="63500" dist="38100" dir="5400000" sx="80000" sy="80000" algn="ctr" rotWithShape="0">
              <a:srgbClr val="FCE0A2">
                <a:alpha val="7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接连接符 33"/>
          <p:cNvCxnSpPr/>
          <p:nvPr/>
        </p:nvCxnSpPr>
        <p:spPr>
          <a:xfrm flipH="1">
            <a:off x="6118884" y="4948764"/>
            <a:ext cx="291325" cy="388433"/>
          </a:xfrm>
          <a:prstGeom prst="line">
            <a:avLst/>
          </a:prstGeom>
          <a:ln w="25400">
            <a:solidFill>
              <a:srgbClr val="AF934C"/>
            </a:solidFill>
          </a:ln>
          <a:effectLst>
            <a:outerShdw blurRad="63500" dist="38100" dir="5400000" sx="80000" sy="80000" algn="ctr" rotWithShape="0">
              <a:srgbClr val="FCE0A2">
                <a:alpha val="7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0467" y="821496"/>
            <a:ext cx="6204089" cy="704979"/>
          </a:xfrm>
          <a:prstGeom prst="rect">
            <a:avLst/>
          </a:prstGeom>
        </p:spPr>
      </p:pic>
      <p:sp>
        <p:nvSpPr>
          <p:cNvPr id="19" name="文本框 18"/>
          <p:cNvSpPr txBox="1"/>
          <p:nvPr/>
        </p:nvSpPr>
        <p:spPr>
          <a:xfrm>
            <a:off x="3198911" y="2081620"/>
            <a:ext cx="5669280" cy="1476375"/>
          </a:xfrm>
          <a:prstGeom prst="rect">
            <a:avLst/>
          </a:prstGeom>
          <a:noFill/>
          <a:effectLst>
            <a:outerShdw dir="5400000" algn="ctr" rotWithShape="0">
              <a:srgbClr val="F6A373">
                <a:alpha val="40000"/>
              </a:srgbClr>
            </a:outerShdw>
          </a:effectLst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7200" dirty="0">
                <a:solidFill>
                  <a:prstClr val="white"/>
                </a:solidFill>
                <a:effectLst>
                  <a:outerShdw blurRad="25400" dist="50800" dir="5400000" algn="ctr" rotWithShape="0">
                    <a:srgbClr val="F9D27F">
                      <a:alpha val="40000"/>
                    </a:srgbClr>
                  </a:outerShdw>
                </a:effectLst>
                <a:latin typeface="思源黑体 CN Heavy" panose="020B0A00000000000000" pitchFamily="34" charset="-122"/>
                <a:ea typeface="思源黑体 CN Heavy" panose="020B0A00000000000000" pitchFamily="34" charset="-122"/>
                <a:cs typeface="Arial" panose="020B0604020202020204" pitchFamily="34" charset="0"/>
              </a:rPr>
              <a:t>感謝您的觀看</a:t>
            </a:r>
            <a:endParaRPr kumimoji="0" lang="zh-CN" altLang="en-US" sz="7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25400" dist="50800" dir="5400000" algn="ctr" rotWithShape="0">
                  <a:srgbClr val="F9D27F">
                    <a:alpha val="40000"/>
                  </a:srgbClr>
                </a:outerShdw>
              </a:effectLst>
              <a:uLnTx/>
              <a:uFillTx/>
              <a:latin typeface="思源黑体 CN Heavy" panose="020B0A00000000000000" pitchFamily="34" charset="-122"/>
              <a:ea typeface="思源黑体 CN Heavy" panose="020B0A00000000000000" pitchFamily="34" charset="-122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9D27F"/>
              </a:solidFill>
              <a:effectLst/>
              <a:uLnTx/>
              <a:uFillTx/>
              <a:latin typeface="Calibri" panose="020F0502020204030204"/>
              <a:ea typeface="Microsoft YaHei" panose="020B0503020204020204" charset="-122"/>
              <a:cs typeface="+mn-cs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3611446" y="3338631"/>
            <a:ext cx="489957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2000" dirty="0">
                <a:solidFill>
                  <a:prstClr val="white">
                    <a:alpha val="80000"/>
                  </a:prstClr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Thanks For Watching</a:t>
            </a:r>
            <a:endParaRPr lang="en-US" altLang="zh-CN" sz="2000" dirty="0">
              <a:solidFill>
                <a:prstClr val="white">
                  <a:alpha val="80000"/>
                </a:prstClr>
              </a:solidFill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思源黑体 CN Regular" panose="020B0500000000000000" pitchFamily="34" charset="-122"/>
              <a:ea typeface="思源黑体 CN Regular" panose="020B0500000000000000" pitchFamily="34" charset="-122"/>
              <a:cs typeface="+mn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442491">
            <a:off x="6284675" y="1206850"/>
            <a:ext cx="3801361" cy="3801361"/>
          </a:xfrm>
          <a:prstGeom prst="rect">
            <a:avLst/>
          </a:prstGeom>
        </p:spPr>
      </p:pic>
      <p:sp>
        <p:nvSpPr>
          <p:cNvPr id="43" name="文本框 42"/>
          <p:cNvSpPr txBox="1"/>
          <p:nvPr/>
        </p:nvSpPr>
        <p:spPr>
          <a:xfrm>
            <a:off x="2641832" y="2108562"/>
            <a:ext cx="2811935" cy="1948310"/>
          </a:xfrm>
          <a:custGeom>
            <a:avLst/>
            <a:gdLst/>
            <a:ahLst/>
            <a:cxnLst/>
            <a:rect l="l" t="t" r="r" b="b"/>
            <a:pathLst>
              <a:path w="2811935" h="1948310">
                <a:moveTo>
                  <a:pt x="2024723" y="981613"/>
                </a:moveTo>
                <a:lnTo>
                  <a:pt x="2473702" y="981613"/>
                </a:lnTo>
                <a:lnTo>
                  <a:pt x="2473702" y="1549814"/>
                </a:lnTo>
                <a:lnTo>
                  <a:pt x="2811935" y="1549814"/>
                </a:lnTo>
                <a:lnTo>
                  <a:pt x="2811935" y="1912972"/>
                </a:lnTo>
                <a:lnTo>
                  <a:pt x="1625912" y="1912972"/>
                </a:lnTo>
                <a:lnTo>
                  <a:pt x="1625912" y="1549814"/>
                </a:lnTo>
                <a:lnTo>
                  <a:pt x="2024723" y="1549814"/>
                </a:lnTo>
                <a:close/>
                <a:moveTo>
                  <a:pt x="0" y="981613"/>
                </a:moveTo>
                <a:lnTo>
                  <a:pt x="423067" y="981613"/>
                </a:lnTo>
                <a:lnTo>
                  <a:pt x="425032" y="1084302"/>
                </a:lnTo>
                <a:cubicBezTo>
                  <a:pt x="429271" y="1197284"/>
                  <a:pt x="439324" y="1288491"/>
                  <a:pt x="455192" y="1357921"/>
                </a:cubicBezTo>
                <a:cubicBezTo>
                  <a:pt x="476350" y="1450495"/>
                  <a:pt x="504944" y="1514455"/>
                  <a:pt x="540975" y="1549802"/>
                </a:cubicBezTo>
                <a:cubicBezTo>
                  <a:pt x="577007" y="1585148"/>
                  <a:pt x="617575" y="1601980"/>
                  <a:pt x="662681" y="1600296"/>
                </a:cubicBezTo>
                <a:cubicBezTo>
                  <a:pt x="707817" y="1601980"/>
                  <a:pt x="748604" y="1585148"/>
                  <a:pt x="785041" y="1549802"/>
                </a:cubicBezTo>
                <a:cubicBezTo>
                  <a:pt x="821477" y="1514455"/>
                  <a:pt x="850477" y="1450495"/>
                  <a:pt x="872039" y="1357921"/>
                </a:cubicBezTo>
                <a:cubicBezTo>
                  <a:pt x="888211" y="1288491"/>
                  <a:pt x="898463" y="1197284"/>
                  <a:pt x="902796" y="1084302"/>
                </a:cubicBezTo>
                <a:lnTo>
                  <a:pt x="904811" y="981613"/>
                </a:lnTo>
                <a:lnTo>
                  <a:pt x="1327876" y="981613"/>
                </a:lnTo>
                <a:lnTo>
                  <a:pt x="1315681" y="1192091"/>
                </a:lnTo>
                <a:cubicBezTo>
                  <a:pt x="1291501" y="1405319"/>
                  <a:pt x="1234410" y="1574140"/>
                  <a:pt x="1144411" y="1698556"/>
                </a:cubicBezTo>
                <a:cubicBezTo>
                  <a:pt x="1024411" y="1864443"/>
                  <a:pt x="863834" y="1947695"/>
                  <a:pt x="662681" y="1948310"/>
                </a:cubicBezTo>
                <a:cubicBezTo>
                  <a:pt x="461633" y="1947695"/>
                  <a:pt x="301477" y="1864443"/>
                  <a:pt x="182214" y="1698556"/>
                </a:cubicBezTo>
                <a:cubicBezTo>
                  <a:pt x="92766" y="1574140"/>
                  <a:pt x="36051" y="1405319"/>
                  <a:pt x="12067" y="1192091"/>
                </a:cubicBezTo>
                <a:close/>
                <a:moveTo>
                  <a:pt x="2143274" y="35339"/>
                </a:moveTo>
                <a:lnTo>
                  <a:pt x="2473702" y="35339"/>
                </a:lnTo>
                <a:lnTo>
                  <a:pt x="2473702" y="599776"/>
                </a:lnTo>
                <a:lnTo>
                  <a:pt x="2024723" y="599776"/>
                </a:lnTo>
                <a:lnTo>
                  <a:pt x="2024723" y="481794"/>
                </a:lnTo>
                <a:lnTo>
                  <a:pt x="1678918" y="481794"/>
                </a:lnTo>
                <a:lnTo>
                  <a:pt x="1678918" y="204335"/>
                </a:lnTo>
                <a:cubicBezTo>
                  <a:pt x="1778413" y="185785"/>
                  <a:pt x="1864650" y="162979"/>
                  <a:pt x="1937631" y="135916"/>
                </a:cubicBezTo>
                <a:cubicBezTo>
                  <a:pt x="2010611" y="108853"/>
                  <a:pt x="2079159" y="75328"/>
                  <a:pt x="2143274" y="35339"/>
                </a:cubicBezTo>
                <a:close/>
                <a:moveTo>
                  <a:pt x="662681" y="1"/>
                </a:moveTo>
                <a:cubicBezTo>
                  <a:pt x="863834" y="91"/>
                  <a:pt x="1024411" y="80609"/>
                  <a:pt x="1144411" y="241556"/>
                </a:cubicBezTo>
                <a:cubicBezTo>
                  <a:pt x="1204410" y="322030"/>
                  <a:pt x="1249784" y="422475"/>
                  <a:pt x="1280531" y="542893"/>
                </a:cubicBezTo>
                <a:lnTo>
                  <a:pt x="1290753" y="599776"/>
                </a:lnTo>
                <a:lnTo>
                  <a:pt x="876573" y="599776"/>
                </a:lnTo>
                <a:lnTo>
                  <a:pt x="872039" y="575904"/>
                </a:lnTo>
                <a:cubicBezTo>
                  <a:pt x="850477" y="486118"/>
                  <a:pt x="821477" y="424806"/>
                  <a:pt x="785041" y="391967"/>
                </a:cubicBezTo>
                <a:cubicBezTo>
                  <a:pt x="748604" y="359128"/>
                  <a:pt x="707817" y="343636"/>
                  <a:pt x="662681" y="345491"/>
                </a:cubicBezTo>
                <a:cubicBezTo>
                  <a:pt x="617575" y="343636"/>
                  <a:pt x="577007" y="359128"/>
                  <a:pt x="540975" y="391967"/>
                </a:cubicBezTo>
                <a:cubicBezTo>
                  <a:pt x="504944" y="424806"/>
                  <a:pt x="476350" y="486118"/>
                  <a:pt x="455192" y="575904"/>
                </a:cubicBezTo>
                <a:lnTo>
                  <a:pt x="450745" y="599776"/>
                </a:lnTo>
                <a:lnTo>
                  <a:pt x="34345" y="599776"/>
                </a:lnTo>
                <a:lnTo>
                  <a:pt x="46961" y="540765"/>
                </a:lnTo>
                <a:cubicBezTo>
                  <a:pt x="77498" y="420032"/>
                  <a:pt x="122582" y="319666"/>
                  <a:pt x="182214" y="239665"/>
                </a:cubicBezTo>
                <a:cubicBezTo>
                  <a:pt x="301477" y="79664"/>
                  <a:pt x="461633" y="-224"/>
                  <a:pt x="662681" y="1"/>
                </a:cubicBezTo>
                <a:close/>
              </a:path>
            </a:pathLst>
          </a:custGeom>
          <a:solidFill>
            <a:srgbClr val="F9D27F">
              <a:alpha val="90000"/>
            </a:srgb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9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Microsoft YaHei" panose="020B0503020204020204" charset="-122"/>
              <a:cs typeface="+mn-cs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431829" y="2738199"/>
            <a:ext cx="744855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F9D27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cs"/>
              </a:rPr>
              <a:t>PART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9D27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+mn-cs"/>
            </a:endParaRPr>
          </a:p>
        </p:txBody>
      </p:sp>
      <p:sp>
        <p:nvSpPr>
          <p:cNvPr id="48" name="文本框 47"/>
          <p:cNvSpPr txBox="1"/>
          <p:nvPr/>
        </p:nvSpPr>
        <p:spPr>
          <a:xfrm>
            <a:off x="4589065" y="2739874"/>
            <a:ext cx="659765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F9D27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cs"/>
              </a:rPr>
              <a:t>ONE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9D27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+mn-cs"/>
            </a:endParaRPr>
          </a:p>
        </p:txBody>
      </p:sp>
      <p:cxnSp>
        <p:nvCxnSpPr>
          <p:cNvPr id="10" name="直接连接符 9"/>
          <p:cNvCxnSpPr/>
          <p:nvPr/>
        </p:nvCxnSpPr>
        <p:spPr>
          <a:xfrm>
            <a:off x="6285053" y="3107531"/>
            <a:ext cx="3738623" cy="0"/>
          </a:xfrm>
          <a:prstGeom prst="line">
            <a:avLst/>
          </a:prstGeom>
          <a:ln>
            <a:solidFill>
              <a:schemeClr val="bg1">
                <a:alpha val="4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本框 10"/>
          <p:cNvSpPr txBox="1"/>
          <p:nvPr/>
        </p:nvSpPr>
        <p:spPr>
          <a:xfrm>
            <a:off x="6903290" y="2338090"/>
            <a:ext cx="2621280" cy="8299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rPr>
              <a:t>標題名稱</a:t>
            </a:r>
            <a:endParaRPr kumimoji="0" lang="zh-CN" altLang="en-US" sz="4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cs typeface="+mn-cs"/>
            </a:endParaRPr>
          </a:p>
        </p:txBody>
      </p:sp>
      <p:sp>
        <p:nvSpPr>
          <p:cNvPr id="53" name="文本框 52"/>
          <p:cNvSpPr txBox="1"/>
          <p:nvPr/>
        </p:nvSpPr>
        <p:spPr>
          <a:xfrm>
            <a:off x="6983461" y="3244334"/>
            <a:ext cx="2646879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黑体 CN Light" panose="020B0300000000000000" pitchFamily="34" charset="-122"/>
                <a:ea typeface="思源黑体 CN Light" panose="020B0300000000000000" pitchFamily="34" charset="-122"/>
                <a:cs typeface="+mn-cs"/>
              </a:rPr>
              <a:t>請在這裏輸入標題資訊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cs typeface="+mn-cs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0863828" y="381622"/>
            <a:ext cx="76708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F9D27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思源黑体 CN Heavy" panose="020B0A00000000000000" pitchFamily="34" charset="-122"/>
                <a:ea typeface="思源黑体 CN Heavy" panose="020B0A00000000000000" pitchFamily="34" charset="-122"/>
                <a:cs typeface="Arial" panose="020B0604020202020204" pitchFamily="34" charset="0"/>
              </a:rPr>
              <a:t>LOGO</a:t>
            </a:r>
            <a:endParaRPr kumimoji="0" lang="zh-CN" altLang="en-US" sz="1600" b="1" i="0" u="none" strike="noStrike" kern="1200" cap="none" spc="0" normalizeH="0" baseline="0" noProof="0" dirty="0">
              <a:ln>
                <a:noFill/>
              </a:ln>
              <a:solidFill>
                <a:srgbClr val="F9D27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思源黑体 CN Heavy" panose="020B0A00000000000000" pitchFamily="34" charset="-122"/>
              <a:ea typeface="思源黑体 CN Heavy" panose="020B0A00000000000000" pitchFamily="34" charset="-122"/>
              <a:cs typeface="Arial" panose="020B0604020202020204" pitchFamily="34" charset="0"/>
            </a:endParaRPr>
          </a:p>
        </p:txBody>
      </p:sp>
      <p:sp>
        <p:nvSpPr>
          <p:cNvPr id="16" name="任意多边形: 形状 15"/>
          <p:cNvSpPr/>
          <p:nvPr/>
        </p:nvSpPr>
        <p:spPr>
          <a:xfrm>
            <a:off x="0" y="5696857"/>
            <a:ext cx="12192000" cy="1161143"/>
          </a:xfrm>
          <a:custGeom>
            <a:avLst/>
            <a:gdLst>
              <a:gd name="connsiteX0" fmla="*/ 0 w 12192000"/>
              <a:gd name="connsiteY0" fmla="*/ 13186 h 512232"/>
              <a:gd name="connsiteX1" fmla="*/ 53842 w 12192000"/>
              <a:gd name="connsiteY1" fmla="*/ 25414 h 512232"/>
              <a:gd name="connsiteX2" fmla="*/ 6066972 w 12192000"/>
              <a:gd name="connsiteY2" fmla="*/ 512232 h 512232"/>
              <a:gd name="connsiteX3" fmla="*/ 0 w 12192000"/>
              <a:gd name="connsiteY3" fmla="*/ 512232 h 512232"/>
              <a:gd name="connsiteX4" fmla="*/ 12192000 w 12192000"/>
              <a:gd name="connsiteY4" fmla="*/ 0 h 512232"/>
              <a:gd name="connsiteX5" fmla="*/ 12192000 w 12192000"/>
              <a:gd name="connsiteY5" fmla="*/ 512232 h 512232"/>
              <a:gd name="connsiteX6" fmla="*/ 6066972 w 12192000"/>
              <a:gd name="connsiteY6" fmla="*/ 512232 h 512232"/>
              <a:gd name="connsiteX7" fmla="*/ 12080102 w 12192000"/>
              <a:gd name="connsiteY7" fmla="*/ 25414 h 512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12232">
                <a:moveTo>
                  <a:pt x="0" y="13186"/>
                </a:moveTo>
                <a:lnTo>
                  <a:pt x="53842" y="25414"/>
                </a:lnTo>
                <a:cubicBezTo>
                  <a:pt x="1422267" y="320943"/>
                  <a:pt x="3606305" y="512232"/>
                  <a:pt x="6066972" y="512232"/>
                </a:cubicBezTo>
                <a:lnTo>
                  <a:pt x="0" y="512232"/>
                </a:lnTo>
                <a:close/>
                <a:moveTo>
                  <a:pt x="12192000" y="0"/>
                </a:moveTo>
                <a:lnTo>
                  <a:pt x="12192000" y="512232"/>
                </a:lnTo>
                <a:lnTo>
                  <a:pt x="6066972" y="512232"/>
                </a:lnTo>
                <a:cubicBezTo>
                  <a:pt x="8527639" y="512232"/>
                  <a:pt x="10711677" y="320943"/>
                  <a:pt x="12080102" y="25414"/>
                </a:cubicBezTo>
                <a:close/>
              </a:path>
            </a:pathLst>
          </a:custGeom>
          <a:solidFill>
            <a:srgbClr val="F9D27F">
              <a:alpha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M" panose="00020600040101010101" charset="-122"/>
              <a:ea typeface="OPPOSans M" panose="00020600040101010101" charset="-122"/>
              <a:cs typeface="+mn-cs"/>
            </a:endParaRPr>
          </a:p>
        </p:txBody>
      </p:sp>
      <p:sp>
        <p:nvSpPr>
          <p:cNvPr id="17" name="任意多边形: 形状 16"/>
          <p:cNvSpPr/>
          <p:nvPr/>
        </p:nvSpPr>
        <p:spPr>
          <a:xfrm>
            <a:off x="0" y="6023429"/>
            <a:ext cx="12192000" cy="834571"/>
          </a:xfrm>
          <a:custGeom>
            <a:avLst/>
            <a:gdLst>
              <a:gd name="connsiteX0" fmla="*/ 0 w 12192000"/>
              <a:gd name="connsiteY0" fmla="*/ 13186 h 512232"/>
              <a:gd name="connsiteX1" fmla="*/ 53842 w 12192000"/>
              <a:gd name="connsiteY1" fmla="*/ 25414 h 512232"/>
              <a:gd name="connsiteX2" fmla="*/ 6066972 w 12192000"/>
              <a:gd name="connsiteY2" fmla="*/ 512232 h 512232"/>
              <a:gd name="connsiteX3" fmla="*/ 0 w 12192000"/>
              <a:gd name="connsiteY3" fmla="*/ 512232 h 512232"/>
              <a:gd name="connsiteX4" fmla="*/ 12192000 w 12192000"/>
              <a:gd name="connsiteY4" fmla="*/ 0 h 512232"/>
              <a:gd name="connsiteX5" fmla="*/ 12192000 w 12192000"/>
              <a:gd name="connsiteY5" fmla="*/ 512232 h 512232"/>
              <a:gd name="connsiteX6" fmla="*/ 6066972 w 12192000"/>
              <a:gd name="connsiteY6" fmla="*/ 512232 h 512232"/>
              <a:gd name="connsiteX7" fmla="*/ 12080102 w 12192000"/>
              <a:gd name="connsiteY7" fmla="*/ 25414 h 512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12232">
                <a:moveTo>
                  <a:pt x="0" y="13186"/>
                </a:moveTo>
                <a:lnTo>
                  <a:pt x="53842" y="25414"/>
                </a:lnTo>
                <a:cubicBezTo>
                  <a:pt x="1422267" y="320943"/>
                  <a:pt x="3606305" y="512232"/>
                  <a:pt x="6066972" y="512232"/>
                </a:cubicBezTo>
                <a:lnTo>
                  <a:pt x="0" y="512232"/>
                </a:lnTo>
                <a:close/>
                <a:moveTo>
                  <a:pt x="12192000" y="0"/>
                </a:moveTo>
                <a:lnTo>
                  <a:pt x="12192000" y="512232"/>
                </a:lnTo>
                <a:lnTo>
                  <a:pt x="6066972" y="512232"/>
                </a:lnTo>
                <a:cubicBezTo>
                  <a:pt x="8527639" y="512232"/>
                  <a:pt x="10711677" y="320943"/>
                  <a:pt x="12080102" y="25414"/>
                </a:cubicBezTo>
                <a:close/>
              </a:path>
            </a:pathLst>
          </a:custGeom>
          <a:gradFill>
            <a:gsLst>
              <a:gs pos="0">
                <a:srgbClr val="F9D27F"/>
              </a:gs>
              <a:gs pos="100000">
                <a:srgbClr val="F7C34F"/>
              </a:gs>
            </a:gsLst>
            <a:lin ang="27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M" panose="00020600040101010101" charset="-122"/>
              <a:ea typeface="OPPOSans M" panose="00020600040101010101" charset="-122"/>
              <a:cs typeface="+mn-cs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260873" y="464539"/>
            <a:ext cx="709420" cy="172720"/>
            <a:chOff x="10895185" y="464539"/>
            <a:chExt cx="709420" cy="172720"/>
          </a:xfrm>
        </p:grpSpPr>
        <p:sp>
          <p:nvSpPr>
            <p:cNvPr id="19" name="椭圆 18"/>
            <p:cNvSpPr/>
            <p:nvPr/>
          </p:nvSpPr>
          <p:spPr>
            <a:xfrm flipV="1">
              <a:off x="10895185" y="464539"/>
              <a:ext cx="172720" cy="172720"/>
            </a:xfrm>
            <a:prstGeom prst="ellipse">
              <a:avLst/>
            </a:prstGeom>
            <a:noFill/>
            <a:ln>
              <a:solidFill>
                <a:srgbClr val="F9D27F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椭圆 19"/>
            <p:cNvSpPr/>
            <p:nvPr/>
          </p:nvSpPr>
          <p:spPr>
            <a:xfrm flipV="1">
              <a:off x="11163535" y="464539"/>
              <a:ext cx="172720" cy="172720"/>
            </a:xfrm>
            <a:prstGeom prst="ellipse">
              <a:avLst/>
            </a:prstGeom>
            <a:noFill/>
            <a:ln>
              <a:solidFill>
                <a:srgbClr val="F9D27F">
                  <a:alpha val="7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椭圆 20"/>
            <p:cNvSpPr/>
            <p:nvPr/>
          </p:nvSpPr>
          <p:spPr>
            <a:xfrm flipV="1">
              <a:off x="11431885" y="464539"/>
              <a:ext cx="172720" cy="172720"/>
            </a:xfrm>
            <a:prstGeom prst="ellipse">
              <a:avLst/>
            </a:prstGeom>
            <a:noFill/>
            <a:ln>
              <a:solidFill>
                <a:srgbClr val="F9D27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" name="矩形 4"/>
          <p:cNvSpPr/>
          <p:nvPr/>
        </p:nvSpPr>
        <p:spPr>
          <a:xfrm>
            <a:off x="970293" y="1064871"/>
            <a:ext cx="10338173" cy="4549069"/>
          </a:xfrm>
          <a:prstGeom prst="rect">
            <a:avLst/>
          </a:prstGeom>
          <a:noFill/>
          <a:ln>
            <a:solidFill>
              <a:srgbClr val="F9D27F">
                <a:alpha val="20000"/>
              </a:srgbClr>
            </a:solidFill>
          </a:ln>
          <a:effectLst>
            <a:outerShdw blurRad="76200" dist="38100" dir="5400000" algn="ctr" rotWithShape="0">
              <a:srgbClr val="F9D27F">
                <a:alpha val="8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/>
          <p:cNvSpPr/>
          <p:nvPr/>
        </p:nvSpPr>
        <p:spPr>
          <a:xfrm>
            <a:off x="883534" y="975440"/>
            <a:ext cx="10338173" cy="4549069"/>
          </a:xfrm>
          <a:prstGeom prst="rect">
            <a:avLst/>
          </a:prstGeom>
          <a:noFill/>
          <a:ln>
            <a:solidFill>
              <a:srgbClr val="F9D27F">
                <a:alpha val="20000"/>
              </a:srgbClr>
            </a:solidFill>
          </a:ln>
          <a:effectLst>
            <a:outerShdw blurRad="76200" dist="38100" dir="5400000" algn="ctr" rotWithShape="0">
              <a:srgbClr val="F9D27F">
                <a:alpha val="8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8314" y="1688379"/>
            <a:ext cx="4814082" cy="267449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9828" y="3401283"/>
            <a:ext cx="7902243" cy="4390135"/>
          </a:xfrm>
          <a:prstGeom prst="rect">
            <a:avLst/>
          </a:prstGeom>
        </p:spPr>
      </p:pic>
      <p:sp>
        <p:nvSpPr>
          <p:cNvPr id="36" name="矩形: 圆角 35"/>
          <p:cNvSpPr/>
          <p:nvPr>
            <p:custDataLst>
              <p:tags r:id="rId3"/>
            </p:custDataLst>
          </p:nvPr>
        </p:nvSpPr>
        <p:spPr>
          <a:xfrm>
            <a:off x="530304" y="3298997"/>
            <a:ext cx="7468237" cy="2516782"/>
          </a:xfrm>
          <a:prstGeom prst="roundRect">
            <a:avLst>
              <a:gd name="adj" fmla="val 6754"/>
            </a:avLst>
          </a:prstGeom>
          <a:noFill/>
          <a:ln w="19050" cap="flat" cmpd="sng" algn="ctr">
            <a:solidFill>
              <a:schemeClr val="bg1"/>
            </a:solidFill>
            <a:prstDash val="solid"/>
            <a:miter lim="800000"/>
          </a:ln>
          <a:effectLst>
            <a:outerShdw blurRad="41986" dist="31490" dir="5400000" algn="t" rotWithShape="0">
              <a:srgbClr val="C1232A">
                <a:alpha val="22000"/>
              </a:srgbClr>
            </a:outerShdw>
          </a:effectLst>
        </p:spPr>
        <p:txBody>
          <a:bodyPr rot="0" spcFirstLastPara="0" vertOverflow="overflow" horzOverflow="overflow" vert="horz" wrap="square" lIns="61216" tIns="30607" rIns="61216" bIns="30607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5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江城黑体 700W"/>
              <a:ea typeface="江城黑体 300W"/>
              <a:cs typeface="+mn-cs"/>
            </a:endParaRPr>
          </a:p>
        </p:txBody>
      </p:sp>
      <p:sp>
        <p:nvSpPr>
          <p:cNvPr id="29" name="矩形: 圆角 28"/>
          <p:cNvSpPr/>
          <p:nvPr>
            <p:custDataLst>
              <p:tags r:id="rId4"/>
            </p:custDataLst>
          </p:nvPr>
        </p:nvSpPr>
        <p:spPr>
          <a:xfrm>
            <a:off x="377904" y="3146597"/>
            <a:ext cx="7468237" cy="2516782"/>
          </a:xfrm>
          <a:prstGeom prst="roundRect">
            <a:avLst>
              <a:gd name="adj" fmla="val 6754"/>
            </a:avLst>
          </a:prstGeom>
          <a:noFill/>
          <a:ln w="19050" cap="flat" cmpd="sng" algn="ctr">
            <a:gradFill>
              <a:gsLst>
                <a:gs pos="0">
                  <a:srgbClr val="F9D27F"/>
                </a:gs>
                <a:gs pos="100000">
                  <a:srgbClr val="F7C34F"/>
                </a:gs>
              </a:gsLst>
              <a:lin ang="5400000" scaled="1"/>
            </a:gradFill>
            <a:prstDash val="solid"/>
            <a:miter lim="800000"/>
          </a:ln>
          <a:effectLst>
            <a:outerShdw blurRad="41986" dist="31490" dir="5400000" algn="t" rotWithShape="0">
              <a:srgbClr val="C1232A">
                <a:alpha val="22000"/>
              </a:srgbClr>
            </a:outerShdw>
          </a:effectLst>
        </p:spPr>
        <p:txBody>
          <a:bodyPr rot="0" spcFirstLastPara="0" vertOverflow="overflow" horzOverflow="overflow" vert="horz" wrap="square" lIns="61216" tIns="30607" rIns="61216" bIns="30607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5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江城黑体 700W"/>
              <a:ea typeface="江城黑体 300W"/>
              <a:cs typeface="+mn-cs"/>
            </a:endParaRPr>
          </a:p>
        </p:txBody>
      </p:sp>
      <p:sp>
        <p:nvSpPr>
          <p:cNvPr id="38" name="矩形 37"/>
          <p:cNvSpPr/>
          <p:nvPr/>
        </p:nvSpPr>
        <p:spPr>
          <a:xfrm>
            <a:off x="582653" y="471941"/>
            <a:ext cx="4526557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9D27F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rPr>
              <a:t>請輸入標題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F9D27F"/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cs typeface="+mn-cs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0863828" y="381622"/>
            <a:ext cx="76708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F9D27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思源黑体 CN Heavy" panose="020B0A00000000000000" pitchFamily="34" charset="-122"/>
                <a:ea typeface="思源黑体 CN Heavy" panose="020B0A00000000000000" pitchFamily="34" charset="-122"/>
                <a:cs typeface="Arial" panose="020B0604020202020204" pitchFamily="34" charset="0"/>
              </a:rPr>
              <a:t>LOGO</a:t>
            </a:r>
            <a:endParaRPr kumimoji="0" lang="zh-CN" altLang="en-US" sz="1600" b="1" i="0" u="none" strike="noStrike" kern="1200" cap="none" spc="0" normalizeH="0" baseline="0" noProof="0" dirty="0">
              <a:ln>
                <a:noFill/>
              </a:ln>
              <a:solidFill>
                <a:srgbClr val="F9D27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思源黑体 CN Heavy" panose="020B0A00000000000000" pitchFamily="34" charset="-122"/>
              <a:ea typeface="思源黑体 CN Heavy" panose="020B0A00000000000000" pitchFamily="34" charset="-122"/>
              <a:cs typeface="Arial" panose="020B0604020202020204" pitchFamily="34" charset="0"/>
            </a:endParaRPr>
          </a:p>
        </p:txBody>
      </p:sp>
      <p:sp>
        <p:nvSpPr>
          <p:cNvPr id="287" name="Freeform 5"/>
          <p:cNvSpPr>
            <a:spLocks noEditPoints="1"/>
          </p:cNvSpPr>
          <p:nvPr/>
        </p:nvSpPr>
        <p:spPr bwMode="auto">
          <a:xfrm>
            <a:off x="590631" y="506046"/>
            <a:ext cx="444834" cy="447288"/>
          </a:xfrm>
          <a:custGeom>
            <a:avLst/>
            <a:gdLst>
              <a:gd name="T0" fmla="*/ 133 w 249"/>
              <a:gd name="T1" fmla="*/ 241 h 250"/>
              <a:gd name="T2" fmla="*/ 129 w 249"/>
              <a:gd name="T3" fmla="*/ 241 h 250"/>
              <a:gd name="T4" fmla="*/ 49 w 249"/>
              <a:gd name="T5" fmla="*/ 205 h 250"/>
              <a:gd name="T6" fmla="*/ 17 w 249"/>
              <a:gd name="T7" fmla="*/ 125 h 250"/>
              <a:gd name="T8" fmla="*/ 49 w 249"/>
              <a:gd name="T9" fmla="*/ 45 h 250"/>
              <a:gd name="T10" fmla="*/ 129 w 249"/>
              <a:gd name="T11" fmla="*/ 9 h 250"/>
              <a:gd name="T12" fmla="*/ 133 w 249"/>
              <a:gd name="T13" fmla="*/ 9 h 250"/>
              <a:gd name="T14" fmla="*/ 213 w 249"/>
              <a:gd name="T15" fmla="*/ 41 h 250"/>
              <a:gd name="T16" fmla="*/ 249 w 249"/>
              <a:gd name="T17" fmla="*/ 125 h 250"/>
              <a:gd name="T18" fmla="*/ 213 w 249"/>
              <a:gd name="T19" fmla="*/ 209 h 250"/>
              <a:gd name="T20" fmla="*/ 133 w 249"/>
              <a:gd name="T21" fmla="*/ 241 h 250"/>
              <a:gd name="T22" fmla="*/ 124 w 249"/>
              <a:gd name="T23" fmla="*/ 0 h 250"/>
              <a:gd name="T24" fmla="*/ 38 w 249"/>
              <a:gd name="T25" fmla="*/ 35 h 250"/>
              <a:gd name="T26" fmla="*/ 0 w 249"/>
              <a:gd name="T27" fmla="*/ 125 h 250"/>
              <a:gd name="T28" fmla="*/ 38 w 249"/>
              <a:gd name="T29" fmla="*/ 216 h 250"/>
              <a:gd name="T30" fmla="*/ 124 w 249"/>
              <a:gd name="T31" fmla="*/ 250 h 250"/>
              <a:gd name="T32" fmla="*/ 129 w 249"/>
              <a:gd name="T33" fmla="*/ 250 h 250"/>
              <a:gd name="T34" fmla="*/ 215 w 249"/>
              <a:gd name="T35" fmla="*/ 211 h 250"/>
              <a:gd name="T36" fmla="*/ 249 w 249"/>
              <a:gd name="T37" fmla="*/ 125 h 250"/>
              <a:gd name="T38" fmla="*/ 215 w 249"/>
              <a:gd name="T39" fmla="*/ 39 h 250"/>
              <a:gd name="T40" fmla="*/ 129 w 249"/>
              <a:gd name="T41" fmla="*/ 1 h 250"/>
              <a:gd name="T42" fmla="*/ 124 w 249"/>
              <a:gd name="T43" fmla="*/ 0 h 2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249" h="250">
                <a:moveTo>
                  <a:pt x="133" y="241"/>
                </a:moveTo>
                <a:cubicBezTo>
                  <a:pt x="131" y="241"/>
                  <a:pt x="130" y="241"/>
                  <a:pt x="129" y="241"/>
                </a:cubicBezTo>
                <a:cubicBezTo>
                  <a:pt x="98" y="240"/>
                  <a:pt x="69" y="227"/>
                  <a:pt x="49" y="205"/>
                </a:cubicBezTo>
                <a:cubicBezTo>
                  <a:pt x="28" y="184"/>
                  <a:pt x="17" y="155"/>
                  <a:pt x="17" y="125"/>
                </a:cubicBezTo>
                <a:cubicBezTo>
                  <a:pt x="17" y="96"/>
                  <a:pt x="28" y="67"/>
                  <a:pt x="49" y="45"/>
                </a:cubicBezTo>
                <a:cubicBezTo>
                  <a:pt x="69" y="24"/>
                  <a:pt x="98" y="10"/>
                  <a:pt x="129" y="9"/>
                </a:cubicBezTo>
                <a:cubicBezTo>
                  <a:pt x="130" y="9"/>
                  <a:pt x="131" y="9"/>
                  <a:pt x="133" y="9"/>
                </a:cubicBezTo>
                <a:cubicBezTo>
                  <a:pt x="162" y="9"/>
                  <a:pt x="191" y="20"/>
                  <a:pt x="213" y="41"/>
                </a:cubicBezTo>
                <a:cubicBezTo>
                  <a:pt x="236" y="62"/>
                  <a:pt x="249" y="94"/>
                  <a:pt x="249" y="125"/>
                </a:cubicBezTo>
                <a:cubicBezTo>
                  <a:pt x="249" y="157"/>
                  <a:pt x="236" y="188"/>
                  <a:pt x="213" y="209"/>
                </a:cubicBezTo>
                <a:cubicBezTo>
                  <a:pt x="191" y="230"/>
                  <a:pt x="162" y="241"/>
                  <a:pt x="133" y="241"/>
                </a:cubicBezTo>
                <a:moveTo>
                  <a:pt x="124" y="0"/>
                </a:moveTo>
                <a:cubicBezTo>
                  <a:pt x="93" y="0"/>
                  <a:pt x="61" y="13"/>
                  <a:pt x="38" y="35"/>
                </a:cubicBezTo>
                <a:cubicBezTo>
                  <a:pt x="14" y="58"/>
                  <a:pt x="0" y="91"/>
                  <a:pt x="0" y="125"/>
                </a:cubicBezTo>
                <a:cubicBezTo>
                  <a:pt x="0" y="159"/>
                  <a:pt x="14" y="193"/>
                  <a:pt x="38" y="216"/>
                </a:cubicBezTo>
                <a:cubicBezTo>
                  <a:pt x="61" y="238"/>
                  <a:pt x="93" y="250"/>
                  <a:pt x="124" y="250"/>
                </a:cubicBezTo>
                <a:cubicBezTo>
                  <a:pt x="126" y="250"/>
                  <a:pt x="127" y="250"/>
                  <a:pt x="129" y="250"/>
                </a:cubicBezTo>
                <a:cubicBezTo>
                  <a:pt x="161" y="249"/>
                  <a:pt x="193" y="234"/>
                  <a:pt x="215" y="211"/>
                </a:cubicBezTo>
                <a:cubicBezTo>
                  <a:pt x="237" y="188"/>
                  <a:pt x="249" y="157"/>
                  <a:pt x="249" y="125"/>
                </a:cubicBezTo>
                <a:cubicBezTo>
                  <a:pt x="249" y="94"/>
                  <a:pt x="237" y="62"/>
                  <a:pt x="215" y="39"/>
                </a:cubicBezTo>
                <a:cubicBezTo>
                  <a:pt x="193" y="16"/>
                  <a:pt x="161" y="1"/>
                  <a:pt x="129" y="1"/>
                </a:cubicBezTo>
                <a:cubicBezTo>
                  <a:pt x="127" y="0"/>
                  <a:pt x="126" y="0"/>
                  <a:pt x="124" y="0"/>
                </a:cubicBezTo>
              </a:path>
            </a:pathLst>
          </a:custGeom>
          <a:solidFill>
            <a:srgbClr val="F9D27F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Microsoft YaHei" panose="020B0503020204020204" charset="-122"/>
              <a:cs typeface="+mn-cs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530304" y="2102480"/>
            <a:ext cx="3032607" cy="553720"/>
            <a:chOff x="2131682" y="1812247"/>
            <a:chExt cx="3032607" cy="553720"/>
          </a:xfrm>
        </p:grpSpPr>
        <p:sp>
          <p:nvSpPr>
            <p:cNvPr id="288" name="文本框 287"/>
            <p:cNvSpPr txBox="1"/>
            <p:nvPr/>
          </p:nvSpPr>
          <p:spPr>
            <a:xfrm>
              <a:off x="2131682" y="1812247"/>
              <a:ext cx="1556121" cy="553720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600" b="0" i="0" u="none" strike="noStrike" kern="1200" cap="none" spc="60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思源黑体 CN Bold" panose="020B0800000000000000" pitchFamily="34" charset="-122"/>
                  <a:ea typeface="思源黑体 CN Bold" panose="020B0800000000000000" pitchFamily="34" charset="-122"/>
                  <a:cs typeface="OPPOSans B" panose="00020600040101010101" pitchFamily="18" charset="-122"/>
                  <a:sym typeface="OPPOSans B" panose="00020600040101010101" pitchFamily="18" charset="-122"/>
                </a:rPr>
                <a:t>姓名</a:t>
              </a:r>
              <a:endParaRPr kumimoji="0" lang="en-US" altLang="zh-CN" sz="3600" b="0" i="0" u="none" strike="noStrike" kern="1200" cap="none" spc="60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OPPOSans B" panose="00020600040101010101" pitchFamily="18" charset="-122"/>
                <a:sym typeface="OPPOSans B" panose="00020600040101010101" pitchFamily="18" charset="-122"/>
              </a:endParaRPr>
            </a:p>
          </p:txBody>
        </p:sp>
        <p:sp>
          <p:nvSpPr>
            <p:cNvPr id="290" name="矩形 289"/>
            <p:cNvSpPr/>
            <p:nvPr/>
          </p:nvSpPr>
          <p:spPr>
            <a:xfrm>
              <a:off x="3358000" y="2081216"/>
              <a:ext cx="1806289" cy="215265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思源黑体 CN Regular" panose="020B0500000000000000" pitchFamily="34" charset="-122"/>
                  <a:ea typeface="思源黑体 CN Regular" panose="020B0500000000000000" pitchFamily="34" charset="-122"/>
                  <a:cs typeface="+mn-cs"/>
                </a:rPr>
                <a:t>/  Xing Ming</a:t>
              </a:r>
              <a:endParaRPr kumimoji="0" lang="zh-CN" altLang="en-US" sz="105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黑体 CN Regular" panose="020B0500000000000000" pitchFamily="34" charset="-122"/>
                <a:ea typeface="思源黑体 CN Regular" panose="020B0500000000000000" pitchFamily="34" charset="-122"/>
                <a:cs typeface="Alibaba PuHuiTi Medium" panose="00020600040101010101" pitchFamily="18" charset="-122"/>
              </a:endParaRPr>
            </a:p>
          </p:txBody>
        </p:sp>
      </p:grpSp>
      <p:sp>
        <p:nvSpPr>
          <p:cNvPr id="291" name="textcount"/>
          <p:cNvSpPr txBox="1"/>
          <p:nvPr/>
        </p:nvSpPr>
        <p:spPr>
          <a:xfrm>
            <a:off x="781824" y="3544680"/>
            <a:ext cx="5811958" cy="323024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l"/>
              <a:defRPr/>
            </a:pPr>
            <a:r>
              <a:rPr lang="zh-CN" altLang="en-US" sz="2400" dirty="0">
                <a:solidFill>
                  <a:schemeClr val="bg1"/>
                </a:solidFill>
                <a:latin typeface="Roboto Regular"/>
                <a:ea typeface="思源黑体 CN Regular" panose="020B0500000000000000" pitchFamily="34" charset="-122"/>
              </a:rPr>
              <a:t>您可以介紹您的一個優點或者成就</a:t>
            </a:r>
            <a:endParaRPr lang="en-US" altLang="zh-CN" sz="2400" dirty="0">
              <a:solidFill>
                <a:schemeClr val="bg1"/>
              </a:solidFill>
              <a:latin typeface="Roboto Regular"/>
              <a:ea typeface="思源黑体 CN Regular" panose="020B0500000000000000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  <a:defRPr/>
            </a:pPr>
            <a:r>
              <a:rPr lang="zh-CN" altLang="en-US" sz="2400" dirty="0">
                <a:solidFill>
                  <a:schemeClr val="bg1"/>
                </a:solidFill>
                <a:latin typeface="Roboto Regular"/>
                <a:ea typeface="思源黑体 CN Regular" panose="020B0500000000000000" pitchFamily="34" charset="-122"/>
              </a:rPr>
              <a:t>您可以介紹您的一個優點或者成就</a:t>
            </a:r>
            <a:endParaRPr lang="en-US" altLang="zh-CN" sz="2400" dirty="0">
              <a:solidFill>
                <a:schemeClr val="bg1"/>
              </a:solidFill>
              <a:latin typeface="Roboto Regular"/>
              <a:ea typeface="思源黑体 CN Regular" panose="020B0500000000000000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  <a:defRPr/>
            </a:pPr>
            <a:r>
              <a:rPr lang="zh-CN" altLang="en-US" sz="2400" dirty="0">
                <a:solidFill>
                  <a:schemeClr val="bg1"/>
                </a:solidFill>
                <a:latin typeface="Roboto Regular"/>
                <a:ea typeface="思源黑体 CN Regular" panose="020B0500000000000000" pitchFamily="34" charset="-122"/>
              </a:rPr>
              <a:t>您可以介紹您的一個優點或者成就</a:t>
            </a:r>
            <a:endParaRPr lang="en-US" altLang="zh-CN" sz="2400" dirty="0">
              <a:solidFill>
                <a:schemeClr val="bg1"/>
              </a:solidFill>
              <a:latin typeface="Roboto Regular"/>
              <a:ea typeface="思源黑体 CN Regular" panose="020B0500000000000000" pitchFamily="34" charset="-122"/>
            </a:endParaRPr>
          </a:p>
          <a:p>
            <a:pPr>
              <a:lnSpc>
                <a:spcPct val="150000"/>
              </a:lnSpc>
              <a:defRPr/>
            </a:pPr>
            <a:endParaRPr lang="en-US" altLang="zh-CN" sz="2400" dirty="0">
              <a:solidFill>
                <a:schemeClr val="bg1"/>
              </a:solidFill>
              <a:latin typeface="Roboto Regular"/>
              <a:ea typeface="思源黑体 CN Regular" panose="020B0500000000000000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  <a:defRPr/>
            </a:pPr>
            <a:endParaRPr lang="zh-CN" altLang="en-US" sz="2400" dirty="0">
              <a:solidFill>
                <a:schemeClr val="bg1"/>
              </a:solidFill>
              <a:latin typeface="Roboto Regular"/>
              <a:ea typeface="思源黑体 CN Regular" panose="020B0500000000000000" pitchFamily="34" charset="-122"/>
            </a:endParaRPr>
          </a:p>
          <a:p>
            <a:pPr marR="0" lvl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endParaRPr lang="zh-CN" altLang="en-US" sz="1600" dirty="0">
              <a:solidFill>
                <a:prstClr val="white"/>
              </a:solidFill>
              <a:latin typeface="Roboto Regular"/>
              <a:ea typeface="思源黑体 CN Regular" panose="020B0500000000000000" pitchFamily="34" charset="-122"/>
            </a:endParaRPr>
          </a:p>
        </p:txBody>
      </p:sp>
      <p:cxnSp>
        <p:nvCxnSpPr>
          <p:cNvPr id="292" name="直接连接符 291"/>
          <p:cNvCxnSpPr/>
          <p:nvPr/>
        </p:nvCxnSpPr>
        <p:spPr>
          <a:xfrm>
            <a:off x="530304" y="2786983"/>
            <a:ext cx="2129462" cy="0"/>
          </a:xfrm>
          <a:prstGeom prst="line">
            <a:avLst/>
          </a:prstGeom>
          <a:ln w="12700">
            <a:solidFill>
              <a:srgbClr val="F9D2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3" name="弧形 292"/>
          <p:cNvSpPr/>
          <p:nvPr/>
        </p:nvSpPr>
        <p:spPr>
          <a:xfrm>
            <a:off x="6358847" y="1376127"/>
            <a:ext cx="5104484" cy="5104484"/>
          </a:xfrm>
          <a:prstGeom prst="arc">
            <a:avLst>
              <a:gd name="adj1" fmla="val 14330062"/>
              <a:gd name="adj2" fmla="val 21250597"/>
            </a:avLst>
          </a:prstGeom>
          <a:ln w="12700">
            <a:solidFill>
              <a:srgbClr val="F9D27F">
                <a:alpha val="98000"/>
              </a:srgbClr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296" name="弧形 295"/>
          <p:cNvSpPr/>
          <p:nvPr/>
        </p:nvSpPr>
        <p:spPr>
          <a:xfrm>
            <a:off x="6358847" y="1376127"/>
            <a:ext cx="5104484" cy="5104484"/>
          </a:xfrm>
          <a:prstGeom prst="arc">
            <a:avLst>
              <a:gd name="adj1" fmla="val 1280248"/>
              <a:gd name="adj2" fmla="val 12088351"/>
            </a:avLst>
          </a:prstGeom>
          <a:noFill/>
          <a:ln w="12700">
            <a:solidFill>
              <a:srgbClr val="F9D27F">
                <a:alpha val="98000"/>
              </a:srgbClr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6602074" y="1582232"/>
            <a:ext cx="4692273" cy="4692273"/>
          </a:xfrm>
          <a:prstGeom prst="ellipse">
            <a:avLst/>
          </a:prstGeom>
          <a:gradFill>
            <a:gsLst>
              <a:gs pos="0">
                <a:srgbClr val="F9D27F"/>
              </a:gs>
              <a:gs pos="100000">
                <a:srgbClr val="F7C34F"/>
              </a:gs>
            </a:gsLst>
            <a:path path="circle">
              <a:fillToRect l="100000" t="100000"/>
            </a:path>
          </a:gradFill>
          <a:ln>
            <a:solidFill>
              <a:srgbClr val="F9D2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5738" y="550899"/>
            <a:ext cx="4826835" cy="629472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矩形 37"/>
          <p:cNvSpPr/>
          <p:nvPr/>
        </p:nvSpPr>
        <p:spPr>
          <a:xfrm>
            <a:off x="582653" y="471941"/>
            <a:ext cx="4526557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9D27F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rPr>
              <a:t>團隊介紹頁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F9D27F"/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cs typeface="+mn-cs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0863828" y="381622"/>
            <a:ext cx="76708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F9D27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思源黑体 CN Heavy" panose="020B0A00000000000000" pitchFamily="34" charset="-122"/>
                <a:ea typeface="思源黑体 CN Heavy" panose="020B0A00000000000000" pitchFamily="34" charset="-122"/>
                <a:cs typeface="Arial" panose="020B0604020202020204" pitchFamily="34" charset="0"/>
              </a:rPr>
              <a:t>LOGO</a:t>
            </a:r>
            <a:endParaRPr kumimoji="0" lang="zh-CN" altLang="en-US" sz="1600" b="1" i="0" u="none" strike="noStrike" kern="1200" cap="none" spc="0" normalizeH="0" baseline="0" noProof="0" dirty="0">
              <a:ln>
                <a:noFill/>
              </a:ln>
              <a:solidFill>
                <a:srgbClr val="F9D27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思源黑体 CN Heavy" panose="020B0A00000000000000" pitchFamily="34" charset="-122"/>
              <a:ea typeface="思源黑体 CN Heavy" panose="020B0A00000000000000" pitchFamily="34" charset="-122"/>
              <a:cs typeface="Arial" panose="020B0604020202020204" pitchFamily="34" charset="0"/>
            </a:endParaRPr>
          </a:p>
        </p:txBody>
      </p:sp>
      <p:sp>
        <p:nvSpPr>
          <p:cNvPr id="287" name="Freeform 5"/>
          <p:cNvSpPr>
            <a:spLocks noEditPoints="1"/>
          </p:cNvSpPr>
          <p:nvPr/>
        </p:nvSpPr>
        <p:spPr bwMode="auto">
          <a:xfrm>
            <a:off x="590631" y="506046"/>
            <a:ext cx="444834" cy="447288"/>
          </a:xfrm>
          <a:custGeom>
            <a:avLst/>
            <a:gdLst>
              <a:gd name="T0" fmla="*/ 133 w 249"/>
              <a:gd name="T1" fmla="*/ 241 h 250"/>
              <a:gd name="T2" fmla="*/ 129 w 249"/>
              <a:gd name="T3" fmla="*/ 241 h 250"/>
              <a:gd name="T4" fmla="*/ 49 w 249"/>
              <a:gd name="T5" fmla="*/ 205 h 250"/>
              <a:gd name="T6" fmla="*/ 17 w 249"/>
              <a:gd name="T7" fmla="*/ 125 h 250"/>
              <a:gd name="T8" fmla="*/ 49 w 249"/>
              <a:gd name="T9" fmla="*/ 45 h 250"/>
              <a:gd name="T10" fmla="*/ 129 w 249"/>
              <a:gd name="T11" fmla="*/ 9 h 250"/>
              <a:gd name="T12" fmla="*/ 133 w 249"/>
              <a:gd name="T13" fmla="*/ 9 h 250"/>
              <a:gd name="T14" fmla="*/ 213 w 249"/>
              <a:gd name="T15" fmla="*/ 41 h 250"/>
              <a:gd name="T16" fmla="*/ 249 w 249"/>
              <a:gd name="T17" fmla="*/ 125 h 250"/>
              <a:gd name="T18" fmla="*/ 213 w 249"/>
              <a:gd name="T19" fmla="*/ 209 h 250"/>
              <a:gd name="T20" fmla="*/ 133 w 249"/>
              <a:gd name="T21" fmla="*/ 241 h 250"/>
              <a:gd name="T22" fmla="*/ 124 w 249"/>
              <a:gd name="T23" fmla="*/ 0 h 250"/>
              <a:gd name="T24" fmla="*/ 38 w 249"/>
              <a:gd name="T25" fmla="*/ 35 h 250"/>
              <a:gd name="T26" fmla="*/ 0 w 249"/>
              <a:gd name="T27" fmla="*/ 125 h 250"/>
              <a:gd name="T28" fmla="*/ 38 w 249"/>
              <a:gd name="T29" fmla="*/ 216 h 250"/>
              <a:gd name="T30" fmla="*/ 124 w 249"/>
              <a:gd name="T31" fmla="*/ 250 h 250"/>
              <a:gd name="T32" fmla="*/ 129 w 249"/>
              <a:gd name="T33" fmla="*/ 250 h 250"/>
              <a:gd name="T34" fmla="*/ 215 w 249"/>
              <a:gd name="T35" fmla="*/ 211 h 250"/>
              <a:gd name="T36" fmla="*/ 249 w 249"/>
              <a:gd name="T37" fmla="*/ 125 h 250"/>
              <a:gd name="T38" fmla="*/ 215 w 249"/>
              <a:gd name="T39" fmla="*/ 39 h 250"/>
              <a:gd name="T40" fmla="*/ 129 w 249"/>
              <a:gd name="T41" fmla="*/ 1 h 250"/>
              <a:gd name="T42" fmla="*/ 124 w 249"/>
              <a:gd name="T43" fmla="*/ 0 h 2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249" h="250">
                <a:moveTo>
                  <a:pt x="133" y="241"/>
                </a:moveTo>
                <a:cubicBezTo>
                  <a:pt x="131" y="241"/>
                  <a:pt x="130" y="241"/>
                  <a:pt x="129" y="241"/>
                </a:cubicBezTo>
                <a:cubicBezTo>
                  <a:pt x="98" y="240"/>
                  <a:pt x="69" y="227"/>
                  <a:pt x="49" y="205"/>
                </a:cubicBezTo>
                <a:cubicBezTo>
                  <a:pt x="28" y="184"/>
                  <a:pt x="17" y="155"/>
                  <a:pt x="17" y="125"/>
                </a:cubicBezTo>
                <a:cubicBezTo>
                  <a:pt x="17" y="96"/>
                  <a:pt x="28" y="67"/>
                  <a:pt x="49" y="45"/>
                </a:cubicBezTo>
                <a:cubicBezTo>
                  <a:pt x="69" y="24"/>
                  <a:pt x="98" y="10"/>
                  <a:pt x="129" y="9"/>
                </a:cubicBezTo>
                <a:cubicBezTo>
                  <a:pt x="130" y="9"/>
                  <a:pt x="131" y="9"/>
                  <a:pt x="133" y="9"/>
                </a:cubicBezTo>
                <a:cubicBezTo>
                  <a:pt x="162" y="9"/>
                  <a:pt x="191" y="20"/>
                  <a:pt x="213" y="41"/>
                </a:cubicBezTo>
                <a:cubicBezTo>
                  <a:pt x="236" y="62"/>
                  <a:pt x="249" y="94"/>
                  <a:pt x="249" y="125"/>
                </a:cubicBezTo>
                <a:cubicBezTo>
                  <a:pt x="249" y="157"/>
                  <a:pt x="236" y="188"/>
                  <a:pt x="213" y="209"/>
                </a:cubicBezTo>
                <a:cubicBezTo>
                  <a:pt x="191" y="230"/>
                  <a:pt x="162" y="241"/>
                  <a:pt x="133" y="241"/>
                </a:cubicBezTo>
                <a:moveTo>
                  <a:pt x="124" y="0"/>
                </a:moveTo>
                <a:cubicBezTo>
                  <a:pt x="93" y="0"/>
                  <a:pt x="61" y="13"/>
                  <a:pt x="38" y="35"/>
                </a:cubicBezTo>
                <a:cubicBezTo>
                  <a:pt x="14" y="58"/>
                  <a:pt x="0" y="91"/>
                  <a:pt x="0" y="125"/>
                </a:cubicBezTo>
                <a:cubicBezTo>
                  <a:pt x="0" y="159"/>
                  <a:pt x="14" y="193"/>
                  <a:pt x="38" y="216"/>
                </a:cubicBezTo>
                <a:cubicBezTo>
                  <a:pt x="61" y="238"/>
                  <a:pt x="93" y="250"/>
                  <a:pt x="124" y="250"/>
                </a:cubicBezTo>
                <a:cubicBezTo>
                  <a:pt x="126" y="250"/>
                  <a:pt x="127" y="250"/>
                  <a:pt x="129" y="250"/>
                </a:cubicBezTo>
                <a:cubicBezTo>
                  <a:pt x="161" y="249"/>
                  <a:pt x="193" y="234"/>
                  <a:pt x="215" y="211"/>
                </a:cubicBezTo>
                <a:cubicBezTo>
                  <a:pt x="237" y="188"/>
                  <a:pt x="249" y="157"/>
                  <a:pt x="249" y="125"/>
                </a:cubicBezTo>
                <a:cubicBezTo>
                  <a:pt x="249" y="94"/>
                  <a:pt x="237" y="62"/>
                  <a:pt x="215" y="39"/>
                </a:cubicBezTo>
                <a:cubicBezTo>
                  <a:pt x="193" y="16"/>
                  <a:pt x="161" y="1"/>
                  <a:pt x="129" y="1"/>
                </a:cubicBezTo>
                <a:cubicBezTo>
                  <a:pt x="127" y="0"/>
                  <a:pt x="126" y="0"/>
                  <a:pt x="124" y="0"/>
                </a:cubicBezTo>
              </a:path>
            </a:pathLst>
          </a:custGeom>
          <a:solidFill>
            <a:srgbClr val="F9D27F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Microsoft YaHei" panose="020B0503020204020204" charset="-122"/>
              <a:cs typeface="+mn-cs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31316" y="1492901"/>
            <a:ext cx="11078030" cy="1476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Regular"/>
                <a:ea typeface="思源黑体 CN Regular" panose="020B0500000000000000" pitchFamily="34" charset="-122"/>
                <a:cs typeface="+mn-cs"/>
              </a:rPr>
              <a:t>        這裏可以介紹您的團隊資訊，這裏可以介紹您的團隊資訊，這裏可以介紹您的團隊資訊，這裏可以介紹您的團隊資訊，這裏可以介紹您的團隊資訊，這裏可以介紹您的團隊資訊。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Microsoft YaHei" panose="020B050302020402020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Microsoft YaHei" panose="020B050302020402020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Microsoft YaHei" panose="020B050302020402020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Microsoft YaHei" panose="020B0503020204020204" charset="-122"/>
              <a:cs typeface="+mn-cs"/>
            </a:endParaRPr>
          </a:p>
        </p:txBody>
      </p:sp>
      <p:sp>
        <p:nvSpPr>
          <p:cNvPr id="78" name="文本框 77"/>
          <p:cNvSpPr txBox="1"/>
          <p:nvPr/>
        </p:nvSpPr>
        <p:spPr>
          <a:xfrm>
            <a:off x="991712" y="5705623"/>
            <a:ext cx="1346209" cy="645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9D27F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rPr>
              <a:t>小楊</a:t>
            </a: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srgbClr val="F9D27F"/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rPr>
              <a:t>總經理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Microsoft YaHei" panose="020B0503020204020204" charset="-122"/>
              <a:cs typeface="+mn-cs"/>
            </a:endParaRPr>
          </a:p>
        </p:txBody>
      </p:sp>
      <p:sp>
        <p:nvSpPr>
          <p:cNvPr id="79" name="文本框 78"/>
          <p:cNvSpPr txBox="1"/>
          <p:nvPr/>
        </p:nvSpPr>
        <p:spPr>
          <a:xfrm>
            <a:off x="9860732" y="5705623"/>
            <a:ext cx="1346209" cy="645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9D27F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rPr>
              <a:t>小王</a:t>
            </a: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srgbClr val="F9D27F"/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rPr>
              <a:t>銷售主管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Microsoft YaHei" panose="020B0503020204020204" charset="-122"/>
              <a:cs typeface="+mn-cs"/>
            </a:endParaRPr>
          </a:p>
        </p:txBody>
      </p:sp>
      <p:sp>
        <p:nvSpPr>
          <p:cNvPr id="80" name="文本框 79"/>
          <p:cNvSpPr txBox="1"/>
          <p:nvPr/>
        </p:nvSpPr>
        <p:spPr>
          <a:xfrm>
            <a:off x="6950561" y="5999195"/>
            <a:ext cx="1346209" cy="645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dirty="0">
                <a:solidFill>
                  <a:srgbClr val="F9D27F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小張</a:t>
            </a: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srgbClr val="F9D27F"/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rPr>
              <a:t>人事經理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Microsoft YaHei" panose="020B0503020204020204" charset="-122"/>
              <a:cs typeface="+mn-cs"/>
            </a:endParaRPr>
          </a:p>
        </p:txBody>
      </p:sp>
      <p:sp>
        <p:nvSpPr>
          <p:cNvPr id="81" name="文本框 80"/>
          <p:cNvSpPr txBox="1"/>
          <p:nvPr/>
        </p:nvSpPr>
        <p:spPr>
          <a:xfrm>
            <a:off x="3908716" y="5999195"/>
            <a:ext cx="1346209" cy="645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dirty="0">
                <a:solidFill>
                  <a:srgbClr val="F9D27F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小李</a:t>
            </a: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srgbClr val="F9D27F"/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rPr>
              <a:t>行政主管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Microsoft YaHei" panose="020B0503020204020204" charset="-122"/>
              <a:cs typeface="+mn-cs"/>
            </a:endParaRPr>
          </a:p>
        </p:txBody>
      </p:sp>
      <p:sp>
        <p:nvSpPr>
          <p:cNvPr id="27" name="矩形: 圆角 26"/>
          <p:cNvSpPr/>
          <p:nvPr>
            <p:custDataLst>
              <p:tags r:id="rId2"/>
            </p:custDataLst>
          </p:nvPr>
        </p:nvSpPr>
        <p:spPr>
          <a:xfrm>
            <a:off x="525247" y="1325548"/>
            <a:ext cx="11110715" cy="928564"/>
          </a:xfrm>
          <a:prstGeom prst="roundRect">
            <a:avLst>
              <a:gd name="adj" fmla="val 6754"/>
            </a:avLst>
          </a:prstGeom>
          <a:noFill/>
          <a:ln w="19050" cap="flat" cmpd="sng" algn="ctr">
            <a:solidFill>
              <a:schemeClr val="bg1">
                <a:alpha val="70000"/>
              </a:schemeClr>
            </a:solidFill>
            <a:prstDash val="solid"/>
            <a:miter lim="800000"/>
          </a:ln>
          <a:effectLst>
            <a:outerShdw blurRad="41986" dist="31490" dir="5400000" algn="t" rotWithShape="0">
              <a:srgbClr val="C1232A">
                <a:alpha val="22000"/>
              </a:srgbClr>
            </a:outerShdw>
          </a:effectLst>
        </p:spPr>
        <p:txBody>
          <a:bodyPr rot="0" spcFirstLastPara="0" vertOverflow="overflow" horzOverflow="overflow" vert="horz" wrap="square" lIns="61216" tIns="30607" rIns="61216" bIns="30607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5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江城黑体 700W"/>
              <a:ea typeface="江城黑体 300W"/>
              <a:cs typeface="+mn-cs"/>
            </a:endParaRPr>
          </a:p>
        </p:txBody>
      </p:sp>
      <p:sp>
        <p:nvSpPr>
          <p:cNvPr id="28" name="矩形: 圆角 27"/>
          <p:cNvSpPr/>
          <p:nvPr>
            <p:custDataLst>
              <p:tags r:id="rId3"/>
            </p:custDataLst>
          </p:nvPr>
        </p:nvSpPr>
        <p:spPr>
          <a:xfrm>
            <a:off x="397569" y="1241429"/>
            <a:ext cx="11110715" cy="928564"/>
          </a:xfrm>
          <a:prstGeom prst="roundRect">
            <a:avLst>
              <a:gd name="adj" fmla="val 6754"/>
            </a:avLst>
          </a:prstGeom>
          <a:noFill/>
          <a:ln w="19050" cap="flat" cmpd="sng" algn="ctr">
            <a:gradFill>
              <a:gsLst>
                <a:gs pos="0">
                  <a:srgbClr val="F9D27F"/>
                </a:gs>
                <a:gs pos="100000">
                  <a:srgbClr val="F7C34F"/>
                </a:gs>
              </a:gsLst>
              <a:lin ang="5400000" scaled="1"/>
            </a:gradFill>
            <a:prstDash val="solid"/>
            <a:miter lim="800000"/>
          </a:ln>
          <a:effectLst>
            <a:outerShdw blurRad="41986" dist="31490" dir="5400000" algn="t" rotWithShape="0">
              <a:srgbClr val="C1232A">
                <a:alpha val="22000"/>
              </a:srgbClr>
            </a:outerShdw>
          </a:effectLst>
        </p:spPr>
        <p:txBody>
          <a:bodyPr rot="0" spcFirstLastPara="0" vertOverflow="overflow" horzOverflow="overflow" vert="horz" wrap="square" lIns="61216" tIns="30607" rIns="61216" bIns="30607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5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江城黑体 700W"/>
              <a:ea typeface="江城黑体 300W"/>
              <a:cs typeface="+mn-cs"/>
            </a:endParaRPr>
          </a:p>
        </p:txBody>
      </p:sp>
      <p:grpSp>
        <p:nvGrpSpPr>
          <p:cNvPr id="44" name="组合 43"/>
          <p:cNvGrpSpPr/>
          <p:nvPr/>
        </p:nvGrpSpPr>
        <p:grpSpPr>
          <a:xfrm>
            <a:off x="756192" y="2555959"/>
            <a:ext cx="1860926" cy="3024557"/>
            <a:chOff x="1678550" y="1203502"/>
            <a:chExt cx="2532286" cy="4115716"/>
          </a:xfrm>
        </p:grpSpPr>
        <p:sp>
          <p:nvSpPr>
            <p:cNvPr id="45" name="矩形: 剪去对角 44"/>
            <p:cNvSpPr/>
            <p:nvPr/>
          </p:nvSpPr>
          <p:spPr>
            <a:xfrm>
              <a:off x="1737986" y="1256742"/>
              <a:ext cx="2413414" cy="4003040"/>
            </a:xfrm>
            <a:prstGeom prst="snip2DiagRect">
              <a:avLst>
                <a:gd name="adj1" fmla="val 3789"/>
                <a:gd name="adj2" fmla="val 3195"/>
              </a:avLst>
            </a:prstGeom>
            <a:gradFill flip="none" rotWithShape="1">
              <a:gsLst>
                <a:gs pos="28000">
                  <a:srgbClr val="F8CC6B">
                    <a:alpha val="26000"/>
                  </a:srgbClr>
                </a:gs>
                <a:gs pos="0">
                  <a:srgbClr val="F8CC6B">
                    <a:alpha val="52000"/>
                  </a:srgbClr>
                </a:gs>
                <a:gs pos="100000">
                  <a:srgbClr val="F8CC6B">
                    <a:alpha val="0"/>
                  </a:srgbClr>
                </a:gs>
              </a:gsLst>
              <a:path path="circle">
                <a:fillToRect l="50000" t="130000" r="50000" b="-30000"/>
              </a:path>
              <a:tileRect/>
            </a:gradFill>
            <a:ln>
              <a:solidFill>
                <a:srgbClr val="F8CC6B"/>
              </a:solidFill>
            </a:ln>
            <a:effectLst>
              <a:outerShdw blurRad="177800" algn="ctr" rotWithShape="0">
                <a:schemeClr val="accent1">
                  <a:alpha val="89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6" name="梯形 45"/>
            <p:cNvSpPr/>
            <p:nvPr/>
          </p:nvSpPr>
          <p:spPr>
            <a:xfrm rot="16200000">
              <a:off x="3973673" y="1415627"/>
              <a:ext cx="197003" cy="45719"/>
            </a:xfrm>
            <a:prstGeom prst="trapezoid">
              <a:avLst>
                <a:gd name="adj" fmla="val 93471"/>
              </a:avLst>
            </a:prstGeom>
            <a:solidFill>
              <a:srgbClr val="F8CC6B"/>
            </a:solidFill>
            <a:ln>
              <a:noFill/>
            </a:ln>
            <a:effectLst>
              <a:outerShdw blurRad="190500" algn="ctr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7" name="梯形 46"/>
            <p:cNvSpPr/>
            <p:nvPr/>
          </p:nvSpPr>
          <p:spPr>
            <a:xfrm rot="10800000">
              <a:off x="3866993" y="1312910"/>
              <a:ext cx="197003" cy="45719"/>
            </a:xfrm>
            <a:prstGeom prst="trapezoid">
              <a:avLst>
                <a:gd name="adj" fmla="val 93471"/>
              </a:avLst>
            </a:prstGeom>
            <a:solidFill>
              <a:srgbClr val="F8CC6B"/>
            </a:solidFill>
            <a:ln>
              <a:noFill/>
            </a:ln>
            <a:effectLst>
              <a:outerShdw blurRad="190500" algn="ctr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8" name="梯形 47"/>
            <p:cNvSpPr/>
            <p:nvPr/>
          </p:nvSpPr>
          <p:spPr>
            <a:xfrm rot="5400000" flipH="1">
              <a:off x="1718711" y="1415627"/>
              <a:ext cx="197003" cy="45719"/>
            </a:xfrm>
            <a:prstGeom prst="trapezoid">
              <a:avLst>
                <a:gd name="adj" fmla="val 93471"/>
              </a:avLst>
            </a:prstGeom>
            <a:solidFill>
              <a:srgbClr val="F8CC6B"/>
            </a:solidFill>
            <a:ln>
              <a:noFill/>
            </a:ln>
            <a:effectLst>
              <a:outerShdw blurRad="190500" algn="ctr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9" name="梯形 48"/>
            <p:cNvSpPr/>
            <p:nvPr/>
          </p:nvSpPr>
          <p:spPr>
            <a:xfrm rot="10800000" flipH="1">
              <a:off x="1825391" y="1312910"/>
              <a:ext cx="197003" cy="45719"/>
            </a:xfrm>
            <a:prstGeom prst="trapezoid">
              <a:avLst>
                <a:gd name="adj" fmla="val 93471"/>
              </a:avLst>
            </a:prstGeom>
            <a:solidFill>
              <a:srgbClr val="F8CC6B"/>
            </a:solidFill>
            <a:ln>
              <a:noFill/>
            </a:ln>
            <a:effectLst>
              <a:outerShdw blurRad="190500" algn="ctr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0" name="梯形 49"/>
            <p:cNvSpPr/>
            <p:nvPr/>
          </p:nvSpPr>
          <p:spPr>
            <a:xfrm rot="5400000" flipV="1">
              <a:off x="3973673" y="5055179"/>
              <a:ext cx="197003" cy="45719"/>
            </a:xfrm>
            <a:prstGeom prst="trapezoid">
              <a:avLst>
                <a:gd name="adj" fmla="val 93471"/>
              </a:avLst>
            </a:prstGeom>
            <a:solidFill>
              <a:srgbClr val="F8CC6B"/>
            </a:solidFill>
            <a:ln>
              <a:noFill/>
            </a:ln>
            <a:effectLst>
              <a:outerShdw blurRad="190500" algn="ctr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1" name="梯形 50"/>
            <p:cNvSpPr/>
            <p:nvPr/>
          </p:nvSpPr>
          <p:spPr>
            <a:xfrm rot="10800000" flipV="1">
              <a:off x="3866993" y="5157896"/>
              <a:ext cx="197003" cy="45719"/>
            </a:xfrm>
            <a:prstGeom prst="trapezoid">
              <a:avLst>
                <a:gd name="adj" fmla="val 93471"/>
              </a:avLst>
            </a:prstGeom>
            <a:solidFill>
              <a:srgbClr val="F8CC6B"/>
            </a:solidFill>
            <a:ln>
              <a:noFill/>
            </a:ln>
            <a:effectLst>
              <a:outerShdw blurRad="190500" algn="ctr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2" name="梯形 51"/>
            <p:cNvSpPr/>
            <p:nvPr/>
          </p:nvSpPr>
          <p:spPr>
            <a:xfrm rot="16200000" flipH="1" flipV="1">
              <a:off x="1718711" y="5055179"/>
              <a:ext cx="197003" cy="45719"/>
            </a:xfrm>
            <a:prstGeom prst="trapezoid">
              <a:avLst>
                <a:gd name="adj" fmla="val 93471"/>
              </a:avLst>
            </a:prstGeom>
            <a:solidFill>
              <a:srgbClr val="F8CC6B"/>
            </a:solidFill>
            <a:ln>
              <a:noFill/>
            </a:ln>
            <a:effectLst>
              <a:outerShdw blurRad="190500" algn="ctr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3" name="梯形 52"/>
            <p:cNvSpPr/>
            <p:nvPr/>
          </p:nvSpPr>
          <p:spPr>
            <a:xfrm rot="10800000" flipH="1" flipV="1">
              <a:off x="1825391" y="5157896"/>
              <a:ext cx="197003" cy="45719"/>
            </a:xfrm>
            <a:prstGeom prst="trapezoid">
              <a:avLst>
                <a:gd name="adj" fmla="val 93471"/>
              </a:avLst>
            </a:prstGeom>
            <a:solidFill>
              <a:srgbClr val="F8CC6B"/>
            </a:solidFill>
            <a:ln>
              <a:noFill/>
            </a:ln>
            <a:effectLst>
              <a:outerShdw blurRad="190500" algn="ctr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4" name="菱形 53"/>
            <p:cNvSpPr/>
            <p:nvPr/>
          </p:nvSpPr>
          <p:spPr>
            <a:xfrm>
              <a:off x="4151400" y="5259782"/>
              <a:ext cx="59436" cy="59436"/>
            </a:xfrm>
            <a:prstGeom prst="diamond">
              <a:avLst/>
            </a:prstGeom>
            <a:solidFill>
              <a:srgbClr val="F8CC6B">
                <a:alpha val="5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5" name="菱形 54"/>
            <p:cNvSpPr/>
            <p:nvPr/>
          </p:nvSpPr>
          <p:spPr>
            <a:xfrm>
              <a:off x="1678550" y="5259782"/>
              <a:ext cx="59436" cy="59436"/>
            </a:xfrm>
            <a:prstGeom prst="diamond">
              <a:avLst/>
            </a:prstGeom>
            <a:solidFill>
              <a:srgbClr val="F8CC6B">
                <a:alpha val="5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6" name="菱形 55"/>
            <p:cNvSpPr/>
            <p:nvPr/>
          </p:nvSpPr>
          <p:spPr>
            <a:xfrm>
              <a:off x="4151400" y="1203502"/>
              <a:ext cx="59436" cy="59436"/>
            </a:xfrm>
            <a:prstGeom prst="diamond">
              <a:avLst/>
            </a:prstGeom>
            <a:solidFill>
              <a:srgbClr val="F8CC6B">
                <a:alpha val="5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7" name="菱形 56"/>
            <p:cNvSpPr/>
            <p:nvPr/>
          </p:nvSpPr>
          <p:spPr>
            <a:xfrm>
              <a:off x="1678550" y="1203502"/>
              <a:ext cx="59436" cy="59436"/>
            </a:xfrm>
            <a:prstGeom prst="diamond">
              <a:avLst/>
            </a:prstGeom>
            <a:solidFill>
              <a:srgbClr val="F8CC6B">
                <a:alpha val="5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pic>
        <p:nvPicPr>
          <p:cNvPr id="7" name="图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637" y="2359103"/>
            <a:ext cx="2371981" cy="3221987"/>
          </a:xfrm>
          <a:prstGeom prst="rect">
            <a:avLst/>
          </a:prstGeom>
        </p:spPr>
      </p:pic>
      <p:grpSp>
        <p:nvGrpSpPr>
          <p:cNvPr id="63" name="组合 62"/>
          <p:cNvGrpSpPr/>
          <p:nvPr/>
        </p:nvGrpSpPr>
        <p:grpSpPr>
          <a:xfrm>
            <a:off x="3630812" y="2955295"/>
            <a:ext cx="1860926" cy="3024557"/>
            <a:chOff x="1678550" y="1203502"/>
            <a:chExt cx="2532286" cy="4115716"/>
          </a:xfrm>
        </p:grpSpPr>
        <p:sp>
          <p:nvSpPr>
            <p:cNvPr id="64" name="矩形: 剪去对角 63"/>
            <p:cNvSpPr/>
            <p:nvPr/>
          </p:nvSpPr>
          <p:spPr>
            <a:xfrm>
              <a:off x="1737986" y="1256742"/>
              <a:ext cx="2413414" cy="4003040"/>
            </a:xfrm>
            <a:prstGeom prst="snip2DiagRect">
              <a:avLst>
                <a:gd name="adj1" fmla="val 3789"/>
                <a:gd name="adj2" fmla="val 3195"/>
              </a:avLst>
            </a:prstGeom>
            <a:gradFill flip="none" rotWithShape="1">
              <a:gsLst>
                <a:gs pos="28000">
                  <a:srgbClr val="F8CC6B">
                    <a:alpha val="26000"/>
                  </a:srgbClr>
                </a:gs>
                <a:gs pos="0">
                  <a:srgbClr val="F8CC6B">
                    <a:alpha val="52000"/>
                  </a:srgbClr>
                </a:gs>
                <a:gs pos="100000">
                  <a:srgbClr val="F8CC6B">
                    <a:alpha val="0"/>
                  </a:srgbClr>
                </a:gs>
              </a:gsLst>
              <a:path path="circle">
                <a:fillToRect l="50000" t="130000" r="50000" b="-30000"/>
              </a:path>
              <a:tileRect/>
            </a:gradFill>
            <a:ln>
              <a:solidFill>
                <a:srgbClr val="F8CC6B"/>
              </a:solidFill>
            </a:ln>
            <a:effectLst>
              <a:outerShdw blurRad="177800" algn="ctr" rotWithShape="0">
                <a:schemeClr val="accent1">
                  <a:alpha val="89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5" name="梯形 64"/>
            <p:cNvSpPr/>
            <p:nvPr/>
          </p:nvSpPr>
          <p:spPr>
            <a:xfrm rot="16200000">
              <a:off x="3973673" y="1415627"/>
              <a:ext cx="197003" cy="45719"/>
            </a:xfrm>
            <a:prstGeom prst="trapezoid">
              <a:avLst>
                <a:gd name="adj" fmla="val 93471"/>
              </a:avLst>
            </a:prstGeom>
            <a:solidFill>
              <a:srgbClr val="F8CC6B"/>
            </a:solidFill>
            <a:ln>
              <a:noFill/>
            </a:ln>
            <a:effectLst>
              <a:outerShdw blurRad="190500" algn="ctr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9" name="梯形 68"/>
            <p:cNvSpPr/>
            <p:nvPr/>
          </p:nvSpPr>
          <p:spPr>
            <a:xfrm rot="10800000">
              <a:off x="3866993" y="1312910"/>
              <a:ext cx="197003" cy="45719"/>
            </a:xfrm>
            <a:prstGeom prst="trapezoid">
              <a:avLst>
                <a:gd name="adj" fmla="val 93471"/>
              </a:avLst>
            </a:prstGeom>
            <a:solidFill>
              <a:srgbClr val="F8CC6B"/>
            </a:solidFill>
            <a:ln>
              <a:noFill/>
            </a:ln>
            <a:effectLst>
              <a:outerShdw blurRad="190500" algn="ctr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3" name="梯形 72"/>
            <p:cNvSpPr/>
            <p:nvPr/>
          </p:nvSpPr>
          <p:spPr>
            <a:xfrm rot="5400000" flipH="1">
              <a:off x="1718711" y="1415627"/>
              <a:ext cx="197003" cy="45719"/>
            </a:xfrm>
            <a:prstGeom prst="trapezoid">
              <a:avLst>
                <a:gd name="adj" fmla="val 93471"/>
              </a:avLst>
            </a:prstGeom>
            <a:solidFill>
              <a:srgbClr val="F8CC6B"/>
            </a:solidFill>
            <a:ln>
              <a:noFill/>
            </a:ln>
            <a:effectLst>
              <a:outerShdw blurRad="190500" algn="ctr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7" name="梯形 76"/>
            <p:cNvSpPr/>
            <p:nvPr/>
          </p:nvSpPr>
          <p:spPr>
            <a:xfrm rot="10800000" flipH="1">
              <a:off x="1825391" y="1312910"/>
              <a:ext cx="197003" cy="45719"/>
            </a:xfrm>
            <a:prstGeom prst="trapezoid">
              <a:avLst>
                <a:gd name="adj" fmla="val 93471"/>
              </a:avLst>
            </a:prstGeom>
            <a:solidFill>
              <a:srgbClr val="F8CC6B"/>
            </a:solidFill>
            <a:ln>
              <a:noFill/>
            </a:ln>
            <a:effectLst>
              <a:outerShdw blurRad="190500" algn="ctr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2" name="梯形 81"/>
            <p:cNvSpPr/>
            <p:nvPr/>
          </p:nvSpPr>
          <p:spPr>
            <a:xfrm rot="5400000" flipV="1">
              <a:off x="3973673" y="5055179"/>
              <a:ext cx="197003" cy="45719"/>
            </a:xfrm>
            <a:prstGeom prst="trapezoid">
              <a:avLst>
                <a:gd name="adj" fmla="val 93471"/>
              </a:avLst>
            </a:prstGeom>
            <a:solidFill>
              <a:srgbClr val="F8CC6B"/>
            </a:solidFill>
            <a:ln>
              <a:noFill/>
            </a:ln>
            <a:effectLst>
              <a:outerShdw blurRad="190500" algn="ctr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3" name="梯形 82"/>
            <p:cNvSpPr/>
            <p:nvPr/>
          </p:nvSpPr>
          <p:spPr>
            <a:xfrm rot="10800000" flipV="1">
              <a:off x="3866993" y="5157896"/>
              <a:ext cx="197003" cy="45719"/>
            </a:xfrm>
            <a:prstGeom prst="trapezoid">
              <a:avLst>
                <a:gd name="adj" fmla="val 93471"/>
              </a:avLst>
            </a:prstGeom>
            <a:solidFill>
              <a:srgbClr val="F8CC6B"/>
            </a:solidFill>
            <a:ln>
              <a:noFill/>
            </a:ln>
            <a:effectLst>
              <a:outerShdw blurRad="190500" algn="ctr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4" name="梯形 83"/>
            <p:cNvSpPr/>
            <p:nvPr/>
          </p:nvSpPr>
          <p:spPr>
            <a:xfrm rot="16200000" flipH="1" flipV="1">
              <a:off x="1718711" y="5055179"/>
              <a:ext cx="197003" cy="45719"/>
            </a:xfrm>
            <a:prstGeom prst="trapezoid">
              <a:avLst>
                <a:gd name="adj" fmla="val 93471"/>
              </a:avLst>
            </a:prstGeom>
            <a:solidFill>
              <a:srgbClr val="F8CC6B"/>
            </a:solidFill>
            <a:ln>
              <a:noFill/>
            </a:ln>
            <a:effectLst>
              <a:outerShdw blurRad="190500" algn="ctr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5" name="梯形 84"/>
            <p:cNvSpPr/>
            <p:nvPr/>
          </p:nvSpPr>
          <p:spPr>
            <a:xfrm rot="10800000" flipH="1" flipV="1">
              <a:off x="1825391" y="5157896"/>
              <a:ext cx="197003" cy="45719"/>
            </a:xfrm>
            <a:prstGeom prst="trapezoid">
              <a:avLst>
                <a:gd name="adj" fmla="val 93471"/>
              </a:avLst>
            </a:prstGeom>
            <a:solidFill>
              <a:srgbClr val="F8CC6B"/>
            </a:solidFill>
            <a:ln>
              <a:noFill/>
            </a:ln>
            <a:effectLst>
              <a:outerShdw blurRad="190500" algn="ctr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6" name="菱形 85"/>
            <p:cNvSpPr/>
            <p:nvPr/>
          </p:nvSpPr>
          <p:spPr>
            <a:xfrm>
              <a:off x="4151400" y="5259782"/>
              <a:ext cx="59436" cy="59436"/>
            </a:xfrm>
            <a:prstGeom prst="diamond">
              <a:avLst/>
            </a:prstGeom>
            <a:solidFill>
              <a:srgbClr val="F8CC6B">
                <a:alpha val="5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7" name="菱形 86"/>
            <p:cNvSpPr/>
            <p:nvPr/>
          </p:nvSpPr>
          <p:spPr>
            <a:xfrm>
              <a:off x="1678550" y="5259782"/>
              <a:ext cx="59436" cy="59436"/>
            </a:xfrm>
            <a:prstGeom prst="diamond">
              <a:avLst/>
            </a:prstGeom>
            <a:solidFill>
              <a:srgbClr val="F8CC6B">
                <a:alpha val="5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8" name="菱形 87"/>
            <p:cNvSpPr/>
            <p:nvPr/>
          </p:nvSpPr>
          <p:spPr>
            <a:xfrm>
              <a:off x="4151400" y="1203502"/>
              <a:ext cx="59436" cy="59436"/>
            </a:xfrm>
            <a:prstGeom prst="diamond">
              <a:avLst/>
            </a:prstGeom>
            <a:solidFill>
              <a:srgbClr val="F8CC6B">
                <a:alpha val="5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9" name="菱形 88"/>
            <p:cNvSpPr/>
            <p:nvPr/>
          </p:nvSpPr>
          <p:spPr>
            <a:xfrm>
              <a:off x="1678550" y="1203502"/>
              <a:ext cx="59436" cy="59436"/>
            </a:xfrm>
            <a:prstGeom prst="diamond">
              <a:avLst/>
            </a:prstGeom>
            <a:solidFill>
              <a:srgbClr val="F8CC6B">
                <a:alpha val="5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grpSp>
        <p:nvGrpSpPr>
          <p:cNvPr id="90" name="组合 89"/>
          <p:cNvGrpSpPr/>
          <p:nvPr/>
        </p:nvGrpSpPr>
        <p:grpSpPr>
          <a:xfrm>
            <a:off x="6847991" y="2989916"/>
            <a:ext cx="1860926" cy="3024557"/>
            <a:chOff x="1678550" y="1203502"/>
            <a:chExt cx="2532286" cy="4115716"/>
          </a:xfrm>
        </p:grpSpPr>
        <p:sp>
          <p:nvSpPr>
            <p:cNvPr id="91" name="矩形: 剪去对角 90"/>
            <p:cNvSpPr/>
            <p:nvPr/>
          </p:nvSpPr>
          <p:spPr>
            <a:xfrm>
              <a:off x="1737986" y="1256742"/>
              <a:ext cx="2413414" cy="4003040"/>
            </a:xfrm>
            <a:prstGeom prst="snip2DiagRect">
              <a:avLst>
                <a:gd name="adj1" fmla="val 3789"/>
                <a:gd name="adj2" fmla="val 3195"/>
              </a:avLst>
            </a:prstGeom>
            <a:gradFill flip="none" rotWithShape="1">
              <a:gsLst>
                <a:gs pos="28000">
                  <a:srgbClr val="F8CC6B">
                    <a:alpha val="26000"/>
                  </a:srgbClr>
                </a:gs>
                <a:gs pos="0">
                  <a:srgbClr val="F8CC6B">
                    <a:alpha val="52000"/>
                  </a:srgbClr>
                </a:gs>
                <a:gs pos="100000">
                  <a:srgbClr val="F8CC6B">
                    <a:alpha val="0"/>
                  </a:srgbClr>
                </a:gs>
              </a:gsLst>
              <a:path path="circle">
                <a:fillToRect l="50000" t="130000" r="50000" b="-30000"/>
              </a:path>
              <a:tileRect/>
            </a:gradFill>
            <a:ln>
              <a:solidFill>
                <a:srgbClr val="F8CC6B"/>
              </a:solidFill>
            </a:ln>
            <a:effectLst>
              <a:outerShdw blurRad="177800" algn="ctr" rotWithShape="0">
                <a:schemeClr val="accent1">
                  <a:alpha val="89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2" name="梯形 91"/>
            <p:cNvSpPr/>
            <p:nvPr/>
          </p:nvSpPr>
          <p:spPr>
            <a:xfrm rot="16200000">
              <a:off x="3973673" y="1415627"/>
              <a:ext cx="197003" cy="45719"/>
            </a:xfrm>
            <a:prstGeom prst="trapezoid">
              <a:avLst>
                <a:gd name="adj" fmla="val 93471"/>
              </a:avLst>
            </a:prstGeom>
            <a:solidFill>
              <a:srgbClr val="F8CC6B"/>
            </a:solidFill>
            <a:ln>
              <a:noFill/>
            </a:ln>
            <a:effectLst>
              <a:outerShdw blurRad="190500" algn="ctr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3" name="梯形 92"/>
            <p:cNvSpPr/>
            <p:nvPr/>
          </p:nvSpPr>
          <p:spPr>
            <a:xfrm rot="10800000">
              <a:off x="3866993" y="1312910"/>
              <a:ext cx="197003" cy="45719"/>
            </a:xfrm>
            <a:prstGeom prst="trapezoid">
              <a:avLst>
                <a:gd name="adj" fmla="val 93471"/>
              </a:avLst>
            </a:prstGeom>
            <a:solidFill>
              <a:srgbClr val="F8CC6B"/>
            </a:solidFill>
            <a:ln>
              <a:noFill/>
            </a:ln>
            <a:effectLst>
              <a:outerShdw blurRad="190500" algn="ctr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4" name="梯形 93"/>
            <p:cNvSpPr/>
            <p:nvPr/>
          </p:nvSpPr>
          <p:spPr>
            <a:xfrm rot="5400000" flipH="1">
              <a:off x="1718711" y="1415627"/>
              <a:ext cx="197003" cy="45719"/>
            </a:xfrm>
            <a:prstGeom prst="trapezoid">
              <a:avLst>
                <a:gd name="adj" fmla="val 93471"/>
              </a:avLst>
            </a:prstGeom>
            <a:solidFill>
              <a:srgbClr val="F8CC6B"/>
            </a:solidFill>
            <a:ln>
              <a:noFill/>
            </a:ln>
            <a:effectLst>
              <a:outerShdw blurRad="190500" algn="ctr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5" name="梯形 94"/>
            <p:cNvSpPr/>
            <p:nvPr/>
          </p:nvSpPr>
          <p:spPr>
            <a:xfrm rot="10800000" flipH="1">
              <a:off x="1825391" y="1312910"/>
              <a:ext cx="197003" cy="45719"/>
            </a:xfrm>
            <a:prstGeom prst="trapezoid">
              <a:avLst>
                <a:gd name="adj" fmla="val 93471"/>
              </a:avLst>
            </a:prstGeom>
            <a:solidFill>
              <a:srgbClr val="F8CC6B"/>
            </a:solidFill>
            <a:ln>
              <a:noFill/>
            </a:ln>
            <a:effectLst>
              <a:outerShdw blurRad="190500" algn="ctr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6" name="梯形 95"/>
            <p:cNvSpPr/>
            <p:nvPr/>
          </p:nvSpPr>
          <p:spPr>
            <a:xfrm rot="5400000" flipV="1">
              <a:off x="3973673" y="5055179"/>
              <a:ext cx="197003" cy="45719"/>
            </a:xfrm>
            <a:prstGeom prst="trapezoid">
              <a:avLst>
                <a:gd name="adj" fmla="val 93471"/>
              </a:avLst>
            </a:prstGeom>
            <a:solidFill>
              <a:srgbClr val="F8CC6B"/>
            </a:solidFill>
            <a:ln>
              <a:noFill/>
            </a:ln>
            <a:effectLst>
              <a:outerShdw blurRad="190500" algn="ctr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7" name="梯形 96"/>
            <p:cNvSpPr/>
            <p:nvPr/>
          </p:nvSpPr>
          <p:spPr>
            <a:xfrm rot="10800000" flipV="1">
              <a:off x="3866993" y="5157896"/>
              <a:ext cx="197003" cy="45719"/>
            </a:xfrm>
            <a:prstGeom prst="trapezoid">
              <a:avLst>
                <a:gd name="adj" fmla="val 93471"/>
              </a:avLst>
            </a:prstGeom>
            <a:solidFill>
              <a:srgbClr val="F8CC6B"/>
            </a:solidFill>
            <a:ln>
              <a:noFill/>
            </a:ln>
            <a:effectLst>
              <a:outerShdw blurRad="190500" algn="ctr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8" name="梯形 97"/>
            <p:cNvSpPr/>
            <p:nvPr/>
          </p:nvSpPr>
          <p:spPr>
            <a:xfrm rot="16200000" flipH="1" flipV="1">
              <a:off x="1718711" y="5055179"/>
              <a:ext cx="197003" cy="45719"/>
            </a:xfrm>
            <a:prstGeom prst="trapezoid">
              <a:avLst>
                <a:gd name="adj" fmla="val 93471"/>
              </a:avLst>
            </a:prstGeom>
            <a:solidFill>
              <a:srgbClr val="F8CC6B"/>
            </a:solidFill>
            <a:ln>
              <a:noFill/>
            </a:ln>
            <a:effectLst>
              <a:outerShdw blurRad="190500" algn="ctr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9" name="梯形 98"/>
            <p:cNvSpPr/>
            <p:nvPr/>
          </p:nvSpPr>
          <p:spPr>
            <a:xfrm rot="10800000" flipH="1" flipV="1">
              <a:off x="1825391" y="5157896"/>
              <a:ext cx="197003" cy="45719"/>
            </a:xfrm>
            <a:prstGeom prst="trapezoid">
              <a:avLst>
                <a:gd name="adj" fmla="val 93471"/>
              </a:avLst>
            </a:prstGeom>
            <a:solidFill>
              <a:srgbClr val="F8CC6B"/>
            </a:solidFill>
            <a:ln>
              <a:noFill/>
            </a:ln>
            <a:effectLst>
              <a:outerShdw blurRad="190500" algn="ctr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0" name="菱形 99"/>
            <p:cNvSpPr/>
            <p:nvPr/>
          </p:nvSpPr>
          <p:spPr>
            <a:xfrm>
              <a:off x="4151400" y="5259782"/>
              <a:ext cx="59436" cy="59436"/>
            </a:xfrm>
            <a:prstGeom prst="diamond">
              <a:avLst/>
            </a:prstGeom>
            <a:solidFill>
              <a:srgbClr val="F8CC6B">
                <a:alpha val="5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1" name="菱形 100"/>
            <p:cNvSpPr/>
            <p:nvPr/>
          </p:nvSpPr>
          <p:spPr>
            <a:xfrm>
              <a:off x="1678550" y="5259782"/>
              <a:ext cx="59436" cy="59436"/>
            </a:xfrm>
            <a:prstGeom prst="diamond">
              <a:avLst/>
            </a:prstGeom>
            <a:solidFill>
              <a:srgbClr val="F8CC6B">
                <a:alpha val="5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2" name="菱形 101"/>
            <p:cNvSpPr/>
            <p:nvPr/>
          </p:nvSpPr>
          <p:spPr>
            <a:xfrm>
              <a:off x="4151400" y="1203502"/>
              <a:ext cx="59436" cy="59436"/>
            </a:xfrm>
            <a:prstGeom prst="diamond">
              <a:avLst/>
            </a:prstGeom>
            <a:solidFill>
              <a:srgbClr val="F8CC6B">
                <a:alpha val="5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3" name="菱形 102"/>
            <p:cNvSpPr/>
            <p:nvPr/>
          </p:nvSpPr>
          <p:spPr>
            <a:xfrm>
              <a:off x="1678550" y="1203502"/>
              <a:ext cx="59436" cy="59436"/>
            </a:xfrm>
            <a:prstGeom prst="diamond">
              <a:avLst/>
            </a:prstGeom>
            <a:solidFill>
              <a:srgbClr val="F8CC6B">
                <a:alpha val="5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grpSp>
        <p:nvGrpSpPr>
          <p:cNvPr id="104" name="组合 103"/>
          <p:cNvGrpSpPr/>
          <p:nvPr/>
        </p:nvGrpSpPr>
        <p:grpSpPr>
          <a:xfrm>
            <a:off x="9647358" y="2573865"/>
            <a:ext cx="1860926" cy="3024557"/>
            <a:chOff x="1678550" y="1203502"/>
            <a:chExt cx="2532286" cy="4115716"/>
          </a:xfrm>
        </p:grpSpPr>
        <p:sp>
          <p:nvSpPr>
            <p:cNvPr id="105" name="矩形: 剪去对角 104"/>
            <p:cNvSpPr/>
            <p:nvPr/>
          </p:nvSpPr>
          <p:spPr>
            <a:xfrm>
              <a:off x="1737986" y="1256742"/>
              <a:ext cx="2413414" cy="4003040"/>
            </a:xfrm>
            <a:prstGeom prst="snip2DiagRect">
              <a:avLst>
                <a:gd name="adj1" fmla="val 3789"/>
                <a:gd name="adj2" fmla="val 3195"/>
              </a:avLst>
            </a:prstGeom>
            <a:gradFill flip="none" rotWithShape="1">
              <a:gsLst>
                <a:gs pos="28000">
                  <a:srgbClr val="F8CC6B">
                    <a:alpha val="26000"/>
                  </a:srgbClr>
                </a:gs>
                <a:gs pos="0">
                  <a:srgbClr val="F8CC6B">
                    <a:alpha val="52000"/>
                  </a:srgbClr>
                </a:gs>
                <a:gs pos="100000">
                  <a:srgbClr val="F8CC6B">
                    <a:alpha val="0"/>
                  </a:srgbClr>
                </a:gs>
              </a:gsLst>
              <a:path path="circle">
                <a:fillToRect l="50000" t="130000" r="50000" b="-30000"/>
              </a:path>
              <a:tileRect/>
            </a:gradFill>
            <a:ln>
              <a:solidFill>
                <a:srgbClr val="F8CC6B"/>
              </a:solidFill>
            </a:ln>
            <a:effectLst>
              <a:outerShdw blurRad="177800" algn="ctr" rotWithShape="0">
                <a:schemeClr val="accent1">
                  <a:alpha val="89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6" name="梯形 105"/>
            <p:cNvSpPr/>
            <p:nvPr/>
          </p:nvSpPr>
          <p:spPr>
            <a:xfrm rot="16200000">
              <a:off x="3973673" y="1415627"/>
              <a:ext cx="197003" cy="45719"/>
            </a:xfrm>
            <a:prstGeom prst="trapezoid">
              <a:avLst>
                <a:gd name="adj" fmla="val 93471"/>
              </a:avLst>
            </a:prstGeom>
            <a:solidFill>
              <a:srgbClr val="F8CC6B"/>
            </a:solidFill>
            <a:ln>
              <a:noFill/>
            </a:ln>
            <a:effectLst>
              <a:outerShdw blurRad="190500" algn="ctr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7" name="梯形 106"/>
            <p:cNvSpPr/>
            <p:nvPr/>
          </p:nvSpPr>
          <p:spPr>
            <a:xfrm rot="10800000">
              <a:off x="3866993" y="1312910"/>
              <a:ext cx="197003" cy="45719"/>
            </a:xfrm>
            <a:prstGeom prst="trapezoid">
              <a:avLst>
                <a:gd name="adj" fmla="val 93471"/>
              </a:avLst>
            </a:prstGeom>
            <a:solidFill>
              <a:srgbClr val="F8CC6B"/>
            </a:solidFill>
            <a:ln>
              <a:noFill/>
            </a:ln>
            <a:effectLst>
              <a:outerShdw blurRad="190500" algn="ctr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8" name="梯形 107"/>
            <p:cNvSpPr/>
            <p:nvPr/>
          </p:nvSpPr>
          <p:spPr>
            <a:xfrm rot="5400000" flipH="1">
              <a:off x="1718711" y="1415627"/>
              <a:ext cx="197003" cy="45719"/>
            </a:xfrm>
            <a:prstGeom prst="trapezoid">
              <a:avLst>
                <a:gd name="adj" fmla="val 93471"/>
              </a:avLst>
            </a:prstGeom>
            <a:solidFill>
              <a:srgbClr val="F8CC6B"/>
            </a:solidFill>
            <a:ln>
              <a:noFill/>
            </a:ln>
            <a:effectLst>
              <a:outerShdw blurRad="190500" algn="ctr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9" name="梯形 108"/>
            <p:cNvSpPr/>
            <p:nvPr/>
          </p:nvSpPr>
          <p:spPr>
            <a:xfrm rot="10800000" flipH="1">
              <a:off x="1825391" y="1312910"/>
              <a:ext cx="197003" cy="45719"/>
            </a:xfrm>
            <a:prstGeom prst="trapezoid">
              <a:avLst>
                <a:gd name="adj" fmla="val 93471"/>
              </a:avLst>
            </a:prstGeom>
            <a:solidFill>
              <a:srgbClr val="F8CC6B"/>
            </a:solidFill>
            <a:ln>
              <a:noFill/>
            </a:ln>
            <a:effectLst>
              <a:outerShdw blurRad="190500" algn="ctr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0" name="梯形 109"/>
            <p:cNvSpPr/>
            <p:nvPr/>
          </p:nvSpPr>
          <p:spPr>
            <a:xfrm rot="5400000" flipV="1">
              <a:off x="3973673" y="5055179"/>
              <a:ext cx="197003" cy="45719"/>
            </a:xfrm>
            <a:prstGeom prst="trapezoid">
              <a:avLst>
                <a:gd name="adj" fmla="val 93471"/>
              </a:avLst>
            </a:prstGeom>
            <a:solidFill>
              <a:srgbClr val="F8CC6B"/>
            </a:solidFill>
            <a:ln>
              <a:noFill/>
            </a:ln>
            <a:effectLst>
              <a:outerShdw blurRad="190500" algn="ctr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1" name="梯形 110"/>
            <p:cNvSpPr/>
            <p:nvPr/>
          </p:nvSpPr>
          <p:spPr>
            <a:xfrm rot="10800000" flipV="1">
              <a:off x="3866993" y="5157896"/>
              <a:ext cx="197003" cy="45719"/>
            </a:xfrm>
            <a:prstGeom prst="trapezoid">
              <a:avLst>
                <a:gd name="adj" fmla="val 93471"/>
              </a:avLst>
            </a:prstGeom>
            <a:solidFill>
              <a:srgbClr val="F8CC6B"/>
            </a:solidFill>
            <a:ln>
              <a:noFill/>
            </a:ln>
            <a:effectLst>
              <a:outerShdw blurRad="190500" algn="ctr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2" name="梯形 111"/>
            <p:cNvSpPr/>
            <p:nvPr/>
          </p:nvSpPr>
          <p:spPr>
            <a:xfrm rot="16200000" flipH="1" flipV="1">
              <a:off x="1718711" y="5055179"/>
              <a:ext cx="197003" cy="45719"/>
            </a:xfrm>
            <a:prstGeom prst="trapezoid">
              <a:avLst>
                <a:gd name="adj" fmla="val 93471"/>
              </a:avLst>
            </a:prstGeom>
            <a:solidFill>
              <a:srgbClr val="F8CC6B"/>
            </a:solidFill>
            <a:ln>
              <a:noFill/>
            </a:ln>
            <a:effectLst>
              <a:outerShdw blurRad="190500" algn="ctr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3" name="梯形 112"/>
            <p:cNvSpPr/>
            <p:nvPr/>
          </p:nvSpPr>
          <p:spPr>
            <a:xfrm rot="10800000" flipH="1" flipV="1">
              <a:off x="1825391" y="5157896"/>
              <a:ext cx="197003" cy="45719"/>
            </a:xfrm>
            <a:prstGeom prst="trapezoid">
              <a:avLst>
                <a:gd name="adj" fmla="val 93471"/>
              </a:avLst>
            </a:prstGeom>
            <a:solidFill>
              <a:srgbClr val="F8CC6B"/>
            </a:solidFill>
            <a:ln>
              <a:noFill/>
            </a:ln>
            <a:effectLst>
              <a:outerShdw blurRad="190500" algn="ctr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4" name="菱形 113"/>
            <p:cNvSpPr/>
            <p:nvPr/>
          </p:nvSpPr>
          <p:spPr>
            <a:xfrm>
              <a:off x="4151400" y="5259782"/>
              <a:ext cx="59436" cy="59436"/>
            </a:xfrm>
            <a:prstGeom prst="diamond">
              <a:avLst/>
            </a:prstGeom>
            <a:solidFill>
              <a:srgbClr val="F8CC6B">
                <a:alpha val="5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5" name="菱形 114"/>
            <p:cNvSpPr/>
            <p:nvPr/>
          </p:nvSpPr>
          <p:spPr>
            <a:xfrm>
              <a:off x="1678550" y="5259782"/>
              <a:ext cx="59436" cy="59436"/>
            </a:xfrm>
            <a:prstGeom prst="diamond">
              <a:avLst/>
            </a:prstGeom>
            <a:solidFill>
              <a:srgbClr val="F8CC6B">
                <a:alpha val="5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6" name="菱形 115"/>
            <p:cNvSpPr/>
            <p:nvPr/>
          </p:nvSpPr>
          <p:spPr>
            <a:xfrm>
              <a:off x="4151400" y="1203502"/>
              <a:ext cx="59436" cy="59436"/>
            </a:xfrm>
            <a:prstGeom prst="diamond">
              <a:avLst/>
            </a:prstGeom>
            <a:solidFill>
              <a:srgbClr val="F8CC6B">
                <a:alpha val="5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7" name="菱形 116"/>
            <p:cNvSpPr/>
            <p:nvPr/>
          </p:nvSpPr>
          <p:spPr>
            <a:xfrm>
              <a:off x="1678550" y="1203502"/>
              <a:ext cx="59436" cy="59436"/>
            </a:xfrm>
            <a:prstGeom prst="diamond">
              <a:avLst/>
            </a:prstGeom>
            <a:solidFill>
              <a:srgbClr val="F8CC6B">
                <a:alpha val="5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pic>
        <p:nvPicPr>
          <p:cNvPr id="9" name="图片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7483" y="2244416"/>
            <a:ext cx="2327186" cy="3309548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311" y="2757155"/>
            <a:ext cx="2306016" cy="3179019"/>
          </a:xfrm>
          <a:prstGeom prst="rect">
            <a:avLst/>
          </a:prstGeom>
        </p:spPr>
      </p:pic>
      <p:pic>
        <p:nvPicPr>
          <p:cNvPr id="118" name="图片 1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2358" y="2582027"/>
            <a:ext cx="2576576" cy="336013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文本框 39"/>
          <p:cNvSpPr txBox="1"/>
          <p:nvPr/>
        </p:nvSpPr>
        <p:spPr>
          <a:xfrm>
            <a:off x="2619875" y="2093856"/>
            <a:ext cx="2864544" cy="1963015"/>
          </a:xfrm>
          <a:custGeom>
            <a:avLst/>
            <a:gdLst/>
            <a:ahLst/>
            <a:cxnLst/>
            <a:rect l="l" t="t" r="r" b="b"/>
            <a:pathLst>
              <a:path w="2864544" h="1963015">
                <a:moveTo>
                  <a:pt x="2177496" y="1015552"/>
                </a:moveTo>
                <a:lnTo>
                  <a:pt x="2646368" y="1015552"/>
                </a:lnTo>
                <a:lnTo>
                  <a:pt x="2602077" y="1095672"/>
                </a:lnTo>
                <a:cubicBezTo>
                  <a:pt x="2567122" y="1151164"/>
                  <a:pt x="2528141" y="1206196"/>
                  <a:pt x="2485136" y="1260769"/>
                </a:cubicBezTo>
                <a:cubicBezTo>
                  <a:pt x="2399126" y="1369915"/>
                  <a:pt x="2306988" y="1473547"/>
                  <a:pt x="2208722" y="1571664"/>
                </a:cubicBezTo>
                <a:cubicBezTo>
                  <a:pt x="2257465" y="1565047"/>
                  <a:pt x="2310010" y="1559223"/>
                  <a:pt x="2366359" y="1554194"/>
                </a:cubicBezTo>
                <a:cubicBezTo>
                  <a:pt x="2422708" y="1549164"/>
                  <a:pt x="2472694" y="1546516"/>
                  <a:pt x="2516320" y="1546252"/>
                </a:cubicBezTo>
                <a:lnTo>
                  <a:pt x="2864544" y="1546252"/>
                </a:lnTo>
                <a:lnTo>
                  <a:pt x="2864544" y="1927410"/>
                </a:lnTo>
                <a:lnTo>
                  <a:pt x="1552583" y="1927410"/>
                </a:lnTo>
                <a:lnTo>
                  <a:pt x="1552583" y="1668224"/>
                </a:lnTo>
                <a:cubicBezTo>
                  <a:pt x="1792490" y="1453704"/>
                  <a:pt x="1983440" y="1259669"/>
                  <a:pt x="2125434" y="1086119"/>
                </a:cubicBezTo>
                <a:close/>
                <a:moveTo>
                  <a:pt x="0" y="1015552"/>
                </a:moveTo>
                <a:lnTo>
                  <a:pt x="425247" y="1015552"/>
                </a:lnTo>
                <a:lnTo>
                  <a:pt x="426719" y="1092486"/>
                </a:lnTo>
                <a:cubicBezTo>
                  <a:pt x="430990" y="1206321"/>
                  <a:pt x="441119" y="1298215"/>
                  <a:pt x="457107" y="1368170"/>
                </a:cubicBezTo>
                <a:cubicBezTo>
                  <a:pt x="478424" y="1461442"/>
                  <a:pt x="507234" y="1525885"/>
                  <a:pt x="543537" y="1561498"/>
                </a:cubicBezTo>
                <a:cubicBezTo>
                  <a:pt x="579840" y="1597112"/>
                  <a:pt x="620715" y="1614070"/>
                  <a:pt x="666161" y="1612374"/>
                </a:cubicBezTo>
                <a:cubicBezTo>
                  <a:pt x="711638" y="1614070"/>
                  <a:pt x="752733" y="1597112"/>
                  <a:pt x="789444" y="1561498"/>
                </a:cubicBezTo>
                <a:cubicBezTo>
                  <a:pt x="826156" y="1525885"/>
                  <a:pt x="855374" y="1461442"/>
                  <a:pt x="877100" y="1368170"/>
                </a:cubicBezTo>
                <a:cubicBezTo>
                  <a:pt x="893394" y="1298215"/>
                  <a:pt x="903723" y="1206321"/>
                  <a:pt x="908088" y="1092486"/>
                </a:cubicBezTo>
                <a:lnTo>
                  <a:pt x="909598" y="1015552"/>
                </a:lnTo>
                <a:lnTo>
                  <a:pt x="1334839" y="1015552"/>
                </a:lnTo>
                <a:lnTo>
                  <a:pt x="1324090" y="1201088"/>
                </a:lnTo>
                <a:cubicBezTo>
                  <a:pt x="1299727" y="1415925"/>
                  <a:pt x="1242206" y="1586021"/>
                  <a:pt x="1151526" y="1711376"/>
                </a:cubicBezTo>
                <a:cubicBezTo>
                  <a:pt x="1030621" y="1878515"/>
                  <a:pt x="868832" y="1962395"/>
                  <a:pt x="666161" y="1963015"/>
                </a:cubicBezTo>
                <a:cubicBezTo>
                  <a:pt x="463596" y="1962394"/>
                  <a:pt x="302231" y="1878515"/>
                  <a:pt x="182068" y="1711376"/>
                </a:cubicBezTo>
                <a:cubicBezTo>
                  <a:pt x="91945" y="1586021"/>
                  <a:pt x="34801" y="1415925"/>
                  <a:pt x="10637" y="1201088"/>
                </a:cubicBezTo>
                <a:close/>
                <a:moveTo>
                  <a:pt x="2157859" y="1"/>
                </a:moveTo>
                <a:cubicBezTo>
                  <a:pt x="2343864" y="2219"/>
                  <a:pt x="2492994" y="56225"/>
                  <a:pt x="2605249" y="162019"/>
                </a:cubicBezTo>
                <a:cubicBezTo>
                  <a:pt x="2717505" y="267814"/>
                  <a:pt x="2775114" y="412093"/>
                  <a:pt x="2778076" y="594858"/>
                </a:cubicBezTo>
                <a:lnTo>
                  <a:pt x="2771217" y="646221"/>
                </a:lnTo>
                <a:lnTo>
                  <a:pt x="2339716" y="646221"/>
                </a:lnTo>
                <a:lnTo>
                  <a:pt x="2343510" y="620296"/>
                </a:lnTo>
                <a:cubicBezTo>
                  <a:pt x="2342610" y="533487"/>
                  <a:pt x="2320251" y="467346"/>
                  <a:pt x="2276434" y="421873"/>
                </a:cubicBezTo>
                <a:cubicBezTo>
                  <a:pt x="2232618" y="376399"/>
                  <a:pt x="2172747" y="353503"/>
                  <a:pt x="2096823" y="353185"/>
                </a:cubicBezTo>
                <a:cubicBezTo>
                  <a:pt x="2032290" y="354775"/>
                  <a:pt x="1973797" y="373219"/>
                  <a:pt x="1921344" y="408517"/>
                </a:cubicBezTo>
                <a:cubicBezTo>
                  <a:pt x="1868891" y="443815"/>
                  <a:pt x="1820570" y="486426"/>
                  <a:pt x="1776383" y="536349"/>
                </a:cubicBezTo>
                <a:lnTo>
                  <a:pt x="1529695" y="292204"/>
                </a:lnTo>
                <a:cubicBezTo>
                  <a:pt x="1620242" y="194432"/>
                  <a:pt x="1714446" y="121276"/>
                  <a:pt x="1812305" y="72734"/>
                </a:cubicBezTo>
                <a:cubicBezTo>
                  <a:pt x="1910164" y="24193"/>
                  <a:pt x="2025349" y="-51"/>
                  <a:pt x="2157859" y="1"/>
                </a:cubicBezTo>
                <a:close/>
                <a:moveTo>
                  <a:pt x="666161" y="1"/>
                </a:moveTo>
                <a:cubicBezTo>
                  <a:pt x="868832" y="92"/>
                  <a:pt x="1030621" y="81218"/>
                  <a:pt x="1151526" y="243379"/>
                </a:cubicBezTo>
                <a:cubicBezTo>
                  <a:pt x="1227092" y="344730"/>
                  <a:pt x="1279632" y="477523"/>
                  <a:pt x="1309145" y="641758"/>
                </a:cubicBezTo>
                <a:lnTo>
                  <a:pt x="1309797" y="646221"/>
                </a:lnTo>
                <a:lnTo>
                  <a:pt x="889629" y="646221"/>
                </a:lnTo>
                <a:lnTo>
                  <a:pt x="877100" y="580250"/>
                </a:lnTo>
                <a:cubicBezTo>
                  <a:pt x="855374" y="489787"/>
                  <a:pt x="826156" y="428012"/>
                  <a:pt x="789444" y="394926"/>
                </a:cubicBezTo>
                <a:cubicBezTo>
                  <a:pt x="752732" y="361839"/>
                  <a:pt x="711638" y="346230"/>
                  <a:pt x="666161" y="348098"/>
                </a:cubicBezTo>
                <a:cubicBezTo>
                  <a:pt x="620715" y="346230"/>
                  <a:pt x="579840" y="361839"/>
                  <a:pt x="543537" y="394926"/>
                </a:cubicBezTo>
                <a:cubicBezTo>
                  <a:pt x="507234" y="428012"/>
                  <a:pt x="478424" y="489787"/>
                  <a:pt x="457107" y="580250"/>
                </a:cubicBezTo>
                <a:lnTo>
                  <a:pt x="444816" y="646221"/>
                </a:lnTo>
                <a:lnTo>
                  <a:pt x="24559" y="646221"/>
                </a:lnTo>
                <a:lnTo>
                  <a:pt x="25467" y="639927"/>
                </a:lnTo>
                <a:cubicBezTo>
                  <a:pt x="54765" y="475047"/>
                  <a:pt x="106966" y="342229"/>
                  <a:pt x="182068" y="241474"/>
                </a:cubicBezTo>
                <a:cubicBezTo>
                  <a:pt x="302231" y="80265"/>
                  <a:pt x="463596" y="-226"/>
                  <a:pt x="666161" y="1"/>
                </a:cubicBezTo>
                <a:close/>
              </a:path>
            </a:pathLst>
          </a:custGeom>
          <a:solidFill>
            <a:srgbClr val="F9D27F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endParaRPr lang="zh-CN" altLang="en-US" sz="20000" b="1" dirty="0">
              <a:solidFill>
                <a:srgbClr val="F9D27F"/>
              </a:solidFill>
              <a:latin typeface="思源黑体 CN Heavy" panose="020B0A00000000000000" pitchFamily="34" charset="-122"/>
              <a:ea typeface="思源黑体 CN Heavy" panose="020B0A00000000000000" pitchFamily="34" charset="-122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442491">
            <a:off x="6284675" y="1206850"/>
            <a:ext cx="3801361" cy="3801361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3431829" y="2738199"/>
            <a:ext cx="744855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F9D27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cs"/>
              </a:rPr>
              <a:t>PART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9D27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+mn-cs"/>
            </a:endParaRPr>
          </a:p>
        </p:txBody>
      </p:sp>
      <p:sp>
        <p:nvSpPr>
          <p:cNvPr id="48" name="文本框 47"/>
          <p:cNvSpPr txBox="1"/>
          <p:nvPr/>
        </p:nvSpPr>
        <p:spPr>
          <a:xfrm>
            <a:off x="4709328" y="2748587"/>
            <a:ext cx="69723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F9D27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cs"/>
              </a:rPr>
              <a:t>TWO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9D27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+mn-cs"/>
            </a:endParaRPr>
          </a:p>
        </p:txBody>
      </p:sp>
      <p:cxnSp>
        <p:nvCxnSpPr>
          <p:cNvPr id="10" name="直接连接符 9"/>
          <p:cNvCxnSpPr/>
          <p:nvPr/>
        </p:nvCxnSpPr>
        <p:spPr>
          <a:xfrm>
            <a:off x="6285053" y="3107531"/>
            <a:ext cx="3738623" cy="0"/>
          </a:xfrm>
          <a:prstGeom prst="line">
            <a:avLst/>
          </a:prstGeom>
          <a:ln>
            <a:solidFill>
              <a:schemeClr val="bg1">
                <a:alpha val="4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本框 10"/>
          <p:cNvSpPr txBox="1"/>
          <p:nvPr/>
        </p:nvSpPr>
        <p:spPr>
          <a:xfrm>
            <a:off x="6903290" y="2338090"/>
            <a:ext cx="2621280" cy="8299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rPr>
              <a:t>標題名稱</a:t>
            </a:r>
            <a:endParaRPr kumimoji="0" lang="zh-CN" altLang="en-US" sz="4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cs typeface="+mn-cs"/>
            </a:endParaRPr>
          </a:p>
        </p:txBody>
      </p:sp>
      <p:sp>
        <p:nvSpPr>
          <p:cNvPr id="53" name="文本框 52"/>
          <p:cNvSpPr txBox="1"/>
          <p:nvPr/>
        </p:nvSpPr>
        <p:spPr>
          <a:xfrm>
            <a:off x="6983461" y="3244334"/>
            <a:ext cx="2646879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Light" panose="020B0300000000000000" pitchFamily="34" charset="-122"/>
                <a:ea typeface="思源黑体 CN Light" panose="020B0300000000000000" pitchFamily="34" charset="-122"/>
                <a:cs typeface="+mn-cs"/>
              </a:rPr>
              <a:t>請在這裏輸入標題資訊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cs typeface="+mn-cs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0863828" y="381622"/>
            <a:ext cx="76708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F9D27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思源黑体 CN Heavy" panose="020B0A00000000000000" pitchFamily="34" charset="-122"/>
                <a:ea typeface="思源黑体 CN Heavy" panose="020B0A00000000000000" pitchFamily="34" charset="-122"/>
                <a:cs typeface="Arial" panose="020B0604020202020204" pitchFamily="34" charset="0"/>
              </a:rPr>
              <a:t>LOGO</a:t>
            </a:r>
            <a:endParaRPr kumimoji="0" lang="zh-CN" altLang="en-US" sz="1600" b="1" i="0" u="none" strike="noStrike" kern="1200" cap="none" spc="0" normalizeH="0" baseline="0" noProof="0" dirty="0">
              <a:ln>
                <a:noFill/>
              </a:ln>
              <a:solidFill>
                <a:srgbClr val="F9D27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思源黑体 CN Heavy" panose="020B0A00000000000000" pitchFamily="34" charset="-122"/>
              <a:ea typeface="思源黑体 CN Heavy" panose="020B0A00000000000000" pitchFamily="34" charset="-122"/>
              <a:cs typeface="Arial" panose="020B0604020202020204" pitchFamily="34" charset="0"/>
            </a:endParaRPr>
          </a:p>
        </p:txBody>
      </p:sp>
      <p:sp>
        <p:nvSpPr>
          <p:cNvPr id="16" name="任意多边形: 形状 15"/>
          <p:cNvSpPr/>
          <p:nvPr/>
        </p:nvSpPr>
        <p:spPr>
          <a:xfrm>
            <a:off x="0" y="5696857"/>
            <a:ext cx="12192000" cy="1161143"/>
          </a:xfrm>
          <a:custGeom>
            <a:avLst/>
            <a:gdLst>
              <a:gd name="connsiteX0" fmla="*/ 0 w 12192000"/>
              <a:gd name="connsiteY0" fmla="*/ 13186 h 512232"/>
              <a:gd name="connsiteX1" fmla="*/ 53842 w 12192000"/>
              <a:gd name="connsiteY1" fmla="*/ 25414 h 512232"/>
              <a:gd name="connsiteX2" fmla="*/ 6066972 w 12192000"/>
              <a:gd name="connsiteY2" fmla="*/ 512232 h 512232"/>
              <a:gd name="connsiteX3" fmla="*/ 0 w 12192000"/>
              <a:gd name="connsiteY3" fmla="*/ 512232 h 512232"/>
              <a:gd name="connsiteX4" fmla="*/ 12192000 w 12192000"/>
              <a:gd name="connsiteY4" fmla="*/ 0 h 512232"/>
              <a:gd name="connsiteX5" fmla="*/ 12192000 w 12192000"/>
              <a:gd name="connsiteY5" fmla="*/ 512232 h 512232"/>
              <a:gd name="connsiteX6" fmla="*/ 6066972 w 12192000"/>
              <a:gd name="connsiteY6" fmla="*/ 512232 h 512232"/>
              <a:gd name="connsiteX7" fmla="*/ 12080102 w 12192000"/>
              <a:gd name="connsiteY7" fmla="*/ 25414 h 512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12232">
                <a:moveTo>
                  <a:pt x="0" y="13186"/>
                </a:moveTo>
                <a:lnTo>
                  <a:pt x="53842" y="25414"/>
                </a:lnTo>
                <a:cubicBezTo>
                  <a:pt x="1422267" y="320943"/>
                  <a:pt x="3606305" y="512232"/>
                  <a:pt x="6066972" y="512232"/>
                </a:cubicBezTo>
                <a:lnTo>
                  <a:pt x="0" y="512232"/>
                </a:lnTo>
                <a:close/>
                <a:moveTo>
                  <a:pt x="12192000" y="0"/>
                </a:moveTo>
                <a:lnTo>
                  <a:pt x="12192000" y="512232"/>
                </a:lnTo>
                <a:lnTo>
                  <a:pt x="6066972" y="512232"/>
                </a:lnTo>
                <a:cubicBezTo>
                  <a:pt x="8527639" y="512232"/>
                  <a:pt x="10711677" y="320943"/>
                  <a:pt x="12080102" y="25414"/>
                </a:cubicBezTo>
                <a:close/>
              </a:path>
            </a:pathLst>
          </a:custGeom>
          <a:solidFill>
            <a:srgbClr val="F9D27F">
              <a:alpha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M" panose="00020600040101010101" charset="-122"/>
              <a:ea typeface="OPPOSans M" panose="00020600040101010101" charset="-122"/>
              <a:cs typeface="+mn-cs"/>
            </a:endParaRPr>
          </a:p>
        </p:txBody>
      </p:sp>
      <p:sp>
        <p:nvSpPr>
          <p:cNvPr id="17" name="任意多边形: 形状 16"/>
          <p:cNvSpPr/>
          <p:nvPr/>
        </p:nvSpPr>
        <p:spPr>
          <a:xfrm>
            <a:off x="0" y="6023429"/>
            <a:ext cx="12192000" cy="834571"/>
          </a:xfrm>
          <a:custGeom>
            <a:avLst/>
            <a:gdLst>
              <a:gd name="connsiteX0" fmla="*/ 0 w 12192000"/>
              <a:gd name="connsiteY0" fmla="*/ 13186 h 512232"/>
              <a:gd name="connsiteX1" fmla="*/ 53842 w 12192000"/>
              <a:gd name="connsiteY1" fmla="*/ 25414 h 512232"/>
              <a:gd name="connsiteX2" fmla="*/ 6066972 w 12192000"/>
              <a:gd name="connsiteY2" fmla="*/ 512232 h 512232"/>
              <a:gd name="connsiteX3" fmla="*/ 0 w 12192000"/>
              <a:gd name="connsiteY3" fmla="*/ 512232 h 512232"/>
              <a:gd name="connsiteX4" fmla="*/ 12192000 w 12192000"/>
              <a:gd name="connsiteY4" fmla="*/ 0 h 512232"/>
              <a:gd name="connsiteX5" fmla="*/ 12192000 w 12192000"/>
              <a:gd name="connsiteY5" fmla="*/ 512232 h 512232"/>
              <a:gd name="connsiteX6" fmla="*/ 6066972 w 12192000"/>
              <a:gd name="connsiteY6" fmla="*/ 512232 h 512232"/>
              <a:gd name="connsiteX7" fmla="*/ 12080102 w 12192000"/>
              <a:gd name="connsiteY7" fmla="*/ 25414 h 512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12232">
                <a:moveTo>
                  <a:pt x="0" y="13186"/>
                </a:moveTo>
                <a:lnTo>
                  <a:pt x="53842" y="25414"/>
                </a:lnTo>
                <a:cubicBezTo>
                  <a:pt x="1422267" y="320943"/>
                  <a:pt x="3606305" y="512232"/>
                  <a:pt x="6066972" y="512232"/>
                </a:cubicBezTo>
                <a:lnTo>
                  <a:pt x="0" y="512232"/>
                </a:lnTo>
                <a:close/>
                <a:moveTo>
                  <a:pt x="12192000" y="0"/>
                </a:moveTo>
                <a:lnTo>
                  <a:pt x="12192000" y="512232"/>
                </a:lnTo>
                <a:lnTo>
                  <a:pt x="6066972" y="512232"/>
                </a:lnTo>
                <a:cubicBezTo>
                  <a:pt x="8527639" y="512232"/>
                  <a:pt x="10711677" y="320943"/>
                  <a:pt x="12080102" y="25414"/>
                </a:cubicBezTo>
                <a:close/>
              </a:path>
            </a:pathLst>
          </a:custGeom>
          <a:gradFill>
            <a:gsLst>
              <a:gs pos="0">
                <a:srgbClr val="F9D27F"/>
              </a:gs>
              <a:gs pos="100000">
                <a:srgbClr val="F7C34F"/>
              </a:gs>
            </a:gsLst>
            <a:lin ang="27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M" panose="00020600040101010101" charset="-122"/>
              <a:ea typeface="OPPOSans M" panose="00020600040101010101" charset="-122"/>
              <a:cs typeface="+mn-cs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260873" y="464539"/>
            <a:ext cx="709420" cy="172720"/>
            <a:chOff x="10895185" y="464539"/>
            <a:chExt cx="709420" cy="172720"/>
          </a:xfrm>
        </p:grpSpPr>
        <p:sp>
          <p:nvSpPr>
            <p:cNvPr id="19" name="椭圆 18"/>
            <p:cNvSpPr/>
            <p:nvPr/>
          </p:nvSpPr>
          <p:spPr>
            <a:xfrm flipV="1">
              <a:off x="10895185" y="464539"/>
              <a:ext cx="172720" cy="172720"/>
            </a:xfrm>
            <a:prstGeom prst="ellipse">
              <a:avLst/>
            </a:prstGeom>
            <a:noFill/>
            <a:ln>
              <a:solidFill>
                <a:srgbClr val="F9D27F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Microsoft YaHei" panose="020B0503020204020204" charset="-122"/>
                <a:cs typeface="+mn-cs"/>
              </a:endParaRPr>
            </a:p>
          </p:txBody>
        </p:sp>
        <p:sp>
          <p:nvSpPr>
            <p:cNvPr id="20" name="椭圆 19"/>
            <p:cNvSpPr/>
            <p:nvPr/>
          </p:nvSpPr>
          <p:spPr>
            <a:xfrm flipV="1">
              <a:off x="11163535" y="464539"/>
              <a:ext cx="172720" cy="172720"/>
            </a:xfrm>
            <a:prstGeom prst="ellipse">
              <a:avLst/>
            </a:prstGeom>
            <a:noFill/>
            <a:ln>
              <a:solidFill>
                <a:srgbClr val="F9D27F">
                  <a:alpha val="7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Microsoft YaHei" panose="020B0503020204020204" charset="-122"/>
                <a:cs typeface="+mn-cs"/>
              </a:endParaRPr>
            </a:p>
          </p:txBody>
        </p:sp>
        <p:sp>
          <p:nvSpPr>
            <p:cNvPr id="21" name="椭圆 20"/>
            <p:cNvSpPr/>
            <p:nvPr/>
          </p:nvSpPr>
          <p:spPr>
            <a:xfrm flipV="1">
              <a:off x="11431885" y="464539"/>
              <a:ext cx="172720" cy="172720"/>
            </a:xfrm>
            <a:prstGeom prst="ellipse">
              <a:avLst/>
            </a:prstGeom>
            <a:noFill/>
            <a:ln>
              <a:solidFill>
                <a:srgbClr val="F9D27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Microsoft YaHei" panose="020B0503020204020204" charset="-122"/>
                <a:cs typeface="+mn-cs"/>
              </a:endParaRPr>
            </a:p>
          </p:txBody>
        </p:sp>
      </p:grpSp>
      <p:sp>
        <p:nvSpPr>
          <p:cNvPr id="5" name="矩形 4"/>
          <p:cNvSpPr/>
          <p:nvPr/>
        </p:nvSpPr>
        <p:spPr>
          <a:xfrm>
            <a:off x="970293" y="1064871"/>
            <a:ext cx="10338173" cy="4549069"/>
          </a:xfrm>
          <a:prstGeom prst="rect">
            <a:avLst/>
          </a:prstGeom>
          <a:noFill/>
          <a:ln>
            <a:solidFill>
              <a:srgbClr val="F9D27F">
                <a:alpha val="20000"/>
              </a:srgbClr>
            </a:solidFill>
          </a:ln>
          <a:effectLst>
            <a:outerShdw blurRad="76200" dist="38100" dir="5400000" algn="ctr" rotWithShape="0">
              <a:srgbClr val="F9D27F">
                <a:alpha val="8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Microsoft YaHei" panose="020B0503020204020204" charset="-122"/>
              <a:cs typeface="+mn-cs"/>
            </a:endParaRPr>
          </a:p>
        </p:txBody>
      </p:sp>
      <p:sp>
        <p:nvSpPr>
          <p:cNvPr id="41" name="矩形 40"/>
          <p:cNvSpPr/>
          <p:nvPr/>
        </p:nvSpPr>
        <p:spPr>
          <a:xfrm>
            <a:off x="883534" y="975440"/>
            <a:ext cx="10338173" cy="4549069"/>
          </a:xfrm>
          <a:prstGeom prst="rect">
            <a:avLst/>
          </a:prstGeom>
          <a:noFill/>
          <a:ln>
            <a:solidFill>
              <a:srgbClr val="F9D27F">
                <a:alpha val="20000"/>
              </a:srgbClr>
            </a:solidFill>
          </a:ln>
          <a:effectLst>
            <a:outerShdw blurRad="76200" dist="38100" dir="5400000" algn="ctr" rotWithShape="0">
              <a:srgbClr val="F9D27F">
                <a:alpha val="8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8314" y="1688379"/>
            <a:ext cx="4814082" cy="267449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矩形 37"/>
          <p:cNvSpPr/>
          <p:nvPr/>
        </p:nvSpPr>
        <p:spPr>
          <a:xfrm>
            <a:off x="582653" y="471941"/>
            <a:ext cx="4526557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9D27F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rPr>
              <a:t>請輸入標題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F9D27F"/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cs typeface="+mn-cs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0863828" y="381622"/>
            <a:ext cx="76708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F9D27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思源黑体 CN Heavy" panose="020B0A00000000000000" pitchFamily="34" charset="-122"/>
                <a:ea typeface="思源黑体 CN Heavy" panose="020B0A00000000000000" pitchFamily="34" charset="-122"/>
                <a:cs typeface="Arial" panose="020B0604020202020204" pitchFamily="34" charset="0"/>
              </a:rPr>
              <a:t>LOGO</a:t>
            </a:r>
            <a:endParaRPr kumimoji="0" lang="zh-CN" altLang="en-US" sz="1600" b="1" i="0" u="none" strike="noStrike" kern="1200" cap="none" spc="0" normalizeH="0" baseline="0" noProof="0" dirty="0">
              <a:ln>
                <a:noFill/>
              </a:ln>
              <a:solidFill>
                <a:srgbClr val="F9D27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思源黑体 CN Heavy" panose="020B0A00000000000000" pitchFamily="34" charset="-122"/>
              <a:ea typeface="思源黑体 CN Heavy" panose="020B0A00000000000000" pitchFamily="34" charset="-122"/>
              <a:cs typeface="Arial" panose="020B0604020202020204" pitchFamily="34" charset="0"/>
            </a:endParaRPr>
          </a:p>
        </p:txBody>
      </p:sp>
      <p:sp>
        <p:nvSpPr>
          <p:cNvPr id="77" name="任意多边形: 形状 76"/>
          <p:cNvSpPr/>
          <p:nvPr/>
        </p:nvSpPr>
        <p:spPr>
          <a:xfrm>
            <a:off x="0" y="5696857"/>
            <a:ext cx="12192000" cy="1161143"/>
          </a:xfrm>
          <a:custGeom>
            <a:avLst/>
            <a:gdLst>
              <a:gd name="connsiteX0" fmla="*/ 0 w 12192000"/>
              <a:gd name="connsiteY0" fmla="*/ 13186 h 512232"/>
              <a:gd name="connsiteX1" fmla="*/ 53842 w 12192000"/>
              <a:gd name="connsiteY1" fmla="*/ 25414 h 512232"/>
              <a:gd name="connsiteX2" fmla="*/ 6066972 w 12192000"/>
              <a:gd name="connsiteY2" fmla="*/ 512232 h 512232"/>
              <a:gd name="connsiteX3" fmla="*/ 0 w 12192000"/>
              <a:gd name="connsiteY3" fmla="*/ 512232 h 512232"/>
              <a:gd name="connsiteX4" fmla="*/ 12192000 w 12192000"/>
              <a:gd name="connsiteY4" fmla="*/ 0 h 512232"/>
              <a:gd name="connsiteX5" fmla="*/ 12192000 w 12192000"/>
              <a:gd name="connsiteY5" fmla="*/ 512232 h 512232"/>
              <a:gd name="connsiteX6" fmla="*/ 6066972 w 12192000"/>
              <a:gd name="connsiteY6" fmla="*/ 512232 h 512232"/>
              <a:gd name="connsiteX7" fmla="*/ 12080102 w 12192000"/>
              <a:gd name="connsiteY7" fmla="*/ 25414 h 512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12232">
                <a:moveTo>
                  <a:pt x="0" y="13186"/>
                </a:moveTo>
                <a:lnTo>
                  <a:pt x="53842" y="25414"/>
                </a:lnTo>
                <a:cubicBezTo>
                  <a:pt x="1422267" y="320943"/>
                  <a:pt x="3606305" y="512232"/>
                  <a:pt x="6066972" y="512232"/>
                </a:cubicBezTo>
                <a:lnTo>
                  <a:pt x="0" y="512232"/>
                </a:lnTo>
                <a:close/>
                <a:moveTo>
                  <a:pt x="12192000" y="0"/>
                </a:moveTo>
                <a:lnTo>
                  <a:pt x="12192000" y="512232"/>
                </a:lnTo>
                <a:lnTo>
                  <a:pt x="6066972" y="512232"/>
                </a:lnTo>
                <a:cubicBezTo>
                  <a:pt x="8527639" y="512232"/>
                  <a:pt x="10711677" y="320943"/>
                  <a:pt x="12080102" y="25414"/>
                </a:cubicBezTo>
                <a:close/>
              </a:path>
            </a:pathLst>
          </a:custGeom>
          <a:solidFill>
            <a:srgbClr val="F9D27F">
              <a:alpha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M" panose="00020600040101010101" charset="-122"/>
              <a:ea typeface="OPPOSans M" panose="00020600040101010101" charset="-122"/>
              <a:cs typeface="+mn-cs"/>
            </a:endParaRPr>
          </a:p>
        </p:txBody>
      </p:sp>
      <p:sp>
        <p:nvSpPr>
          <p:cNvPr id="78" name="任意多边形: 形状 77"/>
          <p:cNvSpPr/>
          <p:nvPr/>
        </p:nvSpPr>
        <p:spPr>
          <a:xfrm>
            <a:off x="0" y="6023429"/>
            <a:ext cx="12192000" cy="834571"/>
          </a:xfrm>
          <a:custGeom>
            <a:avLst/>
            <a:gdLst>
              <a:gd name="connsiteX0" fmla="*/ 0 w 12192000"/>
              <a:gd name="connsiteY0" fmla="*/ 13186 h 512232"/>
              <a:gd name="connsiteX1" fmla="*/ 53842 w 12192000"/>
              <a:gd name="connsiteY1" fmla="*/ 25414 h 512232"/>
              <a:gd name="connsiteX2" fmla="*/ 6066972 w 12192000"/>
              <a:gd name="connsiteY2" fmla="*/ 512232 h 512232"/>
              <a:gd name="connsiteX3" fmla="*/ 0 w 12192000"/>
              <a:gd name="connsiteY3" fmla="*/ 512232 h 512232"/>
              <a:gd name="connsiteX4" fmla="*/ 12192000 w 12192000"/>
              <a:gd name="connsiteY4" fmla="*/ 0 h 512232"/>
              <a:gd name="connsiteX5" fmla="*/ 12192000 w 12192000"/>
              <a:gd name="connsiteY5" fmla="*/ 512232 h 512232"/>
              <a:gd name="connsiteX6" fmla="*/ 6066972 w 12192000"/>
              <a:gd name="connsiteY6" fmla="*/ 512232 h 512232"/>
              <a:gd name="connsiteX7" fmla="*/ 12080102 w 12192000"/>
              <a:gd name="connsiteY7" fmla="*/ 25414 h 512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12232">
                <a:moveTo>
                  <a:pt x="0" y="13186"/>
                </a:moveTo>
                <a:lnTo>
                  <a:pt x="53842" y="25414"/>
                </a:lnTo>
                <a:cubicBezTo>
                  <a:pt x="1422267" y="320943"/>
                  <a:pt x="3606305" y="512232"/>
                  <a:pt x="6066972" y="512232"/>
                </a:cubicBezTo>
                <a:lnTo>
                  <a:pt x="0" y="512232"/>
                </a:lnTo>
                <a:close/>
                <a:moveTo>
                  <a:pt x="12192000" y="0"/>
                </a:moveTo>
                <a:lnTo>
                  <a:pt x="12192000" y="512232"/>
                </a:lnTo>
                <a:lnTo>
                  <a:pt x="6066972" y="512232"/>
                </a:lnTo>
                <a:cubicBezTo>
                  <a:pt x="8527639" y="512232"/>
                  <a:pt x="10711677" y="320943"/>
                  <a:pt x="12080102" y="25414"/>
                </a:cubicBezTo>
                <a:close/>
              </a:path>
            </a:pathLst>
          </a:custGeom>
          <a:gradFill>
            <a:gsLst>
              <a:gs pos="0">
                <a:srgbClr val="F9D27F"/>
              </a:gs>
              <a:gs pos="100000">
                <a:srgbClr val="F7C34F"/>
              </a:gs>
            </a:gsLst>
            <a:lin ang="27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M" panose="00020600040101010101" charset="-122"/>
              <a:ea typeface="OPPOSans M" panose="00020600040101010101" charset="-122"/>
              <a:cs typeface="+mn-cs"/>
            </a:endParaRPr>
          </a:p>
        </p:txBody>
      </p:sp>
      <p:sp>
        <p:nvSpPr>
          <p:cNvPr id="53" name="任意多边形: 形状 52"/>
          <p:cNvSpPr/>
          <p:nvPr/>
        </p:nvSpPr>
        <p:spPr>
          <a:xfrm>
            <a:off x="0" y="2477778"/>
            <a:ext cx="13572713" cy="2376526"/>
          </a:xfrm>
          <a:custGeom>
            <a:avLst/>
            <a:gdLst>
              <a:gd name="connsiteX0" fmla="*/ 18707 w 13625364"/>
              <a:gd name="connsiteY0" fmla="*/ 2459895 h 2744751"/>
              <a:gd name="connsiteX1" fmla="*/ 146527 w 13625364"/>
              <a:gd name="connsiteY1" fmla="*/ 2361573 h 2744751"/>
              <a:gd name="connsiteX2" fmla="*/ 1759017 w 13625364"/>
              <a:gd name="connsiteY2" fmla="*/ 955560 h 2744751"/>
              <a:gd name="connsiteX3" fmla="*/ 4089262 w 13625364"/>
              <a:gd name="connsiteY3" fmla="*/ 2735198 h 2744751"/>
              <a:gd name="connsiteX4" fmla="*/ 6960282 w 13625364"/>
              <a:gd name="connsiteY4" fmla="*/ 1831 h 2744751"/>
              <a:gd name="connsiteX5" fmla="*/ 9762475 w 13625364"/>
              <a:gd name="connsiteY5" fmla="*/ 2302579 h 2744751"/>
              <a:gd name="connsiteX6" fmla="*/ 13498733 w 13625364"/>
              <a:gd name="connsiteY6" fmla="*/ 1761805 h 2744751"/>
              <a:gd name="connsiteX7" fmla="*/ 12751482 w 13625364"/>
              <a:gd name="connsiteY7" fmla="*/ 1938785 h 2744751"/>
              <a:gd name="connsiteX8" fmla="*/ 12771146 w 13625364"/>
              <a:gd name="connsiteY8" fmla="*/ 1948618 h 2744751"/>
              <a:gd name="connsiteX0-1" fmla="*/ 18707 w 13572713"/>
              <a:gd name="connsiteY0-2" fmla="*/ 2458142 h 2877244"/>
              <a:gd name="connsiteX1-3" fmla="*/ 146527 w 13572713"/>
              <a:gd name="connsiteY1-4" fmla="*/ 2359820 h 2877244"/>
              <a:gd name="connsiteX2-5" fmla="*/ 1759017 w 13572713"/>
              <a:gd name="connsiteY2-6" fmla="*/ 953807 h 2877244"/>
              <a:gd name="connsiteX3-7" fmla="*/ 4089262 w 13572713"/>
              <a:gd name="connsiteY3-8" fmla="*/ 2733445 h 2877244"/>
              <a:gd name="connsiteX4-9" fmla="*/ 6960282 w 13572713"/>
              <a:gd name="connsiteY4-10" fmla="*/ 78 h 2877244"/>
              <a:gd name="connsiteX5-11" fmla="*/ 10676875 w 13572713"/>
              <a:gd name="connsiteY5-12" fmla="*/ 2831768 h 2877244"/>
              <a:gd name="connsiteX6-13" fmla="*/ 13498733 w 13572713"/>
              <a:gd name="connsiteY6-14" fmla="*/ 1760052 h 2877244"/>
              <a:gd name="connsiteX7-15" fmla="*/ 12751482 w 13572713"/>
              <a:gd name="connsiteY7-16" fmla="*/ 1937032 h 2877244"/>
              <a:gd name="connsiteX8-17" fmla="*/ 12771146 w 13572713"/>
              <a:gd name="connsiteY8-18" fmla="*/ 1946865 h 2877244"/>
              <a:gd name="connsiteX0-19" fmla="*/ 18707 w 13572713"/>
              <a:gd name="connsiteY0-20" fmla="*/ 1976375 h 2376526"/>
              <a:gd name="connsiteX1-21" fmla="*/ 146527 w 13572713"/>
              <a:gd name="connsiteY1-22" fmla="*/ 1878053 h 2376526"/>
              <a:gd name="connsiteX2-23" fmla="*/ 1759017 w 13572713"/>
              <a:gd name="connsiteY2-24" fmla="*/ 472040 h 2376526"/>
              <a:gd name="connsiteX3-25" fmla="*/ 4089262 w 13572713"/>
              <a:gd name="connsiteY3-26" fmla="*/ 2251678 h 2376526"/>
              <a:gd name="connsiteX4-27" fmla="*/ 8100823 w 13572713"/>
              <a:gd name="connsiteY4-28" fmla="*/ 92 h 2376526"/>
              <a:gd name="connsiteX5-29" fmla="*/ 10676875 w 13572713"/>
              <a:gd name="connsiteY5-30" fmla="*/ 2350001 h 2376526"/>
              <a:gd name="connsiteX6-31" fmla="*/ 13498733 w 13572713"/>
              <a:gd name="connsiteY6-32" fmla="*/ 1278285 h 2376526"/>
              <a:gd name="connsiteX7-33" fmla="*/ 12751482 w 13572713"/>
              <a:gd name="connsiteY7-34" fmla="*/ 1455265 h 2376526"/>
              <a:gd name="connsiteX8-35" fmla="*/ 12771146 w 13572713"/>
              <a:gd name="connsiteY8-36" fmla="*/ 1465098 h 2376526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</a:cxnLst>
            <a:rect l="l" t="t" r="r" b="b"/>
            <a:pathLst>
              <a:path w="13572713" h="2376526">
                <a:moveTo>
                  <a:pt x="18707" y="1976375"/>
                </a:moveTo>
                <a:cubicBezTo>
                  <a:pt x="-62409" y="2052575"/>
                  <a:pt x="146527" y="1878053"/>
                  <a:pt x="146527" y="1878053"/>
                </a:cubicBezTo>
                <a:cubicBezTo>
                  <a:pt x="436579" y="1627331"/>
                  <a:pt x="1101895" y="409769"/>
                  <a:pt x="1759017" y="472040"/>
                </a:cubicBezTo>
                <a:cubicBezTo>
                  <a:pt x="2416140" y="534311"/>
                  <a:pt x="3032294" y="2330336"/>
                  <a:pt x="4089262" y="2251678"/>
                </a:cubicBezTo>
                <a:cubicBezTo>
                  <a:pt x="5146230" y="2173020"/>
                  <a:pt x="7002888" y="-16295"/>
                  <a:pt x="8100823" y="92"/>
                </a:cubicBezTo>
                <a:cubicBezTo>
                  <a:pt x="9198759" y="16479"/>
                  <a:pt x="9777223" y="2136969"/>
                  <a:pt x="10676875" y="2350001"/>
                </a:cubicBezTo>
                <a:cubicBezTo>
                  <a:pt x="11576527" y="2563033"/>
                  <a:pt x="13152965" y="1427408"/>
                  <a:pt x="13498733" y="1278285"/>
                </a:cubicBezTo>
                <a:cubicBezTo>
                  <a:pt x="13844501" y="1129162"/>
                  <a:pt x="12872746" y="1424130"/>
                  <a:pt x="12751482" y="1455265"/>
                </a:cubicBezTo>
                <a:cubicBezTo>
                  <a:pt x="12630218" y="1486400"/>
                  <a:pt x="12700682" y="1475749"/>
                  <a:pt x="12771146" y="1465098"/>
                </a:cubicBezTo>
              </a:path>
            </a:pathLst>
          </a:custGeom>
          <a:noFill/>
          <a:ln>
            <a:gradFill>
              <a:gsLst>
                <a:gs pos="0">
                  <a:srgbClr val="FCE0A2"/>
                </a:gs>
                <a:gs pos="100000">
                  <a:srgbClr val="F6BB38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4" name="组合 53"/>
          <p:cNvGrpSpPr/>
          <p:nvPr/>
        </p:nvGrpSpPr>
        <p:grpSpPr>
          <a:xfrm>
            <a:off x="812603" y="2170897"/>
            <a:ext cx="306881" cy="1062293"/>
            <a:chOff x="772410" y="2366707"/>
            <a:chExt cx="306881" cy="1062293"/>
          </a:xfrm>
        </p:grpSpPr>
        <p:sp>
          <p:nvSpPr>
            <p:cNvPr id="55" name="椭圆 54"/>
            <p:cNvSpPr/>
            <p:nvPr/>
          </p:nvSpPr>
          <p:spPr>
            <a:xfrm>
              <a:off x="772410" y="2366707"/>
              <a:ext cx="306881" cy="306881"/>
            </a:xfrm>
            <a:prstGeom prst="ellipse">
              <a:avLst/>
            </a:prstGeom>
            <a:noFill/>
            <a:ln w="8836" cap="flat" cmpd="sng" algn="ctr">
              <a:solidFill>
                <a:srgbClr val="F9D27F"/>
              </a:solidFill>
              <a:prstDash val="solid"/>
              <a:miter lim="800000"/>
            </a:ln>
            <a:effectLst/>
          </p:spPr>
          <p:txBody>
            <a:bodyPr lIns="65270" tIns="32635" rIns="65270" bIns="32635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285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江城黑体 700W"/>
                <a:ea typeface="江城黑体 300W"/>
                <a:cs typeface="+mn-cs"/>
              </a:endParaRPr>
            </a:p>
          </p:txBody>
        </p:sp>
        <p:cxnSp>
          <p:nvCxnSpPr>
            <p:cNvPr id="82" name="直接连接符 81"/>
            <p:cNvCxnSpPr/>
            <p:nvPr/>
          </p:nvCxnSpPr>
          <p:spPr>
            <a:xfrm>
              <a:off x="909806" y="2675016"/>
              <a:ext cx="0" cy="753984"/>
            </a:xfrm>
            <a:prstGeom prst="line">
              <a:avLst/>
            </a:prstGeom>
            <a:ln w="12700">
              <a:gradFill>
                <a:gsLst>
                  <a:gs pos="0">
                    <a:srgbClr val="FCE0A2">
                      <a:alpha val="80000"/>
                    </a:srgbClr>
                  </a:gs>
                  <a:gs pos="100000">
                    <a:srgbClr val="FCE0A2">
                      <a:alpha val="20000"/>
                    </a:srgbClr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6" name="组合 85"/>
          <p:cNvGrpSpPr/>
          <p:nvPr/>
        </p:nvGrpSpPr>
        <p:grpSpPr>
          <a:xfrm flipV="1">
            <a:off x="2845931" y="4191322"/>
            <a:ext cx="306881" cy="1474275"/>
            <a:chOff x="772410" y="1954725"/>
            <a:chExt cx="306881" cy="1474275"/>
          </a:xfrm>
        </p:grpSpPr>
        <p:sp>
          <p:nvSpPr>
            <p:cNvPr id="87" name="椭圆 86"/>
            <p:cNvSpPr/>
            <p:nvPr/>
          </p:nvSpPr>
          <p:spPr>
            <a:xfrm>
              <a:off x="772410" y="1954725"/>
              <a:ext cx="306881" cy="306881"/>
            </a:xfrm>
            <a:prstGeom prst="ellipse">
              <a:avLst/>
            </a:prstGeom>
            <a:noFill/>
            <a:ln w="8836" cap="flat" cmpd="sng" algn="ctr">
              <a:solidFill>
                <a:srgbClr val="F9D27F"/>
              </a:solidFill>
              <a:prstDash val="solid"/>
              <a:miter lim="800000"/>
            </a:ln>
            <a:effectLst/>
          </p:spPr>
          <p:txBody>
            <a:bodyPr lIns="65270" tIns="32635" rIns="65270" bIns="32635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285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江城黑体 700W"/>
                <a:ea typeface="江城黑体 300W"/>
                <a:cs typeface="+mn-cs"/>
              </a:endParaRPr>
            </a:p>
          </p:txBody>
        </p:sp>
        <p:cxnSp>
          <p:nvCxnSpPr>
            <p:cNvPr id="88" name="直接连接符 87"/>
            <p:cNvCxnSpPr>
              <a:stCxn id="87" idx="4"/>
            </p:cNvCxnSpPr>
            <p:nvPr/>
          </p:nvCxnSpPr>
          <p:spPr>
            <a:xfrm flipH="1">
              <a:off x="909806" y="2261606"/>
              <a:ext cx="16045" cy="1167394"/>
            </a:xfrm>
            <a:prstGeom prst="line">
              <a:avLst/>
            </a:prstGeom>
            <a:ln w="12700">
              <a:gradFill>
                <a:gsLst>
                  <a:gs pos="0">
                    <a:srgbClr val="FCE0A2">
                      <a:alpha val="80000"/>
                    </a:srgbClr>
                  </a:gs>
                  <a:gs pos="100000">
                    <a:srgbClr val="FCE0A2">
                      <a:alpha val="20000"/>
                    </a:srgbClr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2" name="组合 91"/>
          <p:cNvGrpSpPr/>
          <p:nvPr/>
        </p:nvGrpSpPr>
        <p:grpSpPr>
          <a:xfrm>
            <a:off x="9810055" y="3122218"/>
            <a:ext cx="306881" cy="1062293"/>
            <a:chOff x="772410" y="2366707"/>
            <a:chExt cx="306881" cy="1062293"/>
          </a:xfrm>
        </p:grpSpPr>
        <p:sp>
          <p:nvSpPr>
            <p:cNvPr id="93" name="椭圆 92"/>
            <p:cNvSpPr/>
            <p:nvPr/>
          </p:nvSpPr>
          <p:spPr>
            <a:xfrm>
              <a:off x="772410" y="2366707"/>
              <a:ext cx="306881" cy="306881"/>
            </a:xfrm>
            <a:prstGeom prst="ellipse">
              <a:avLst/>
            </a:prstGeom>
            <a:noFill/>
            <a:ln w="8836" cap="flat" cmpd="sng" algn="ctr">
              <a:solidFill>
                <a:srgbClr val="F9D27F"/>
              </a:solidFill>
              <a:prstDash val="solid"/>
              <a:miter lim="800000"/>
            </a:ln>
            <a:effectLst/>
          </p:spPr>
          <p:txBody>
            <a:bodyPr lIns="65270" tIns="32635" rIns="65270" bIns="32635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285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江城黑体 700W"/>
                <a:ea typeface="江城黑体 300W"/>
                <a:cs typeface="+mn-cs"/>
              </a:endParaRPr>
            </a:p>
          </p:txBody>
        </p:sp>
        <p:cxnSp>
          <p:nvCxnSpPr>
            <p:cNvPr id="94" name="直接连接符 93"/>
            <p:cNvCxnSpPr/>
            <p:nvPr/>
          </p:nvCxnSpPr>
          <p:spPr>
            <a:xfrm>
              <a:off x="909806" y="2675016"/>
              <a:ext cx="0" cy="753984"/>
            </a:xfrm>
            <a:prstGeom prst="line">
              <a:avLst/>
            </a:prstGeom>
            <a:ln w="12700">
              <a:gradFill>
                <a:gsLst>
                  <a:gs pos="0">
                    <a:srgbClr val="FCE0A2">
                      <a:alpha val="80000"/>
                    </a:srgbClr>
                  </a:gs>
                  <a:gs pos="100000">
                    <a:srgbClr val="FCE0A2">
                      <a:alpha val="20000"/>
                    </a:srgbClr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8" name="组合 97"/>
          <p:cNvGrpSpPr/>
          <p:nvPr/>
        </p:nvGrpSpPr>
        <p:grpSpPr>
          <a:xfrm flipV="1">
            <a:off x="5942559" y="3643735"/>
            <a:ext cx="306881" cy="1062293"/>
            <a:chOff x="772410" y="2366707"/>
            <a:chExt cx="306881" cy="1062293"/>
          </a:xfrm>
        </p:grpSpPr>
        <p:sp>
          <p:nvSpPr>
            <p:cNvPr id="99" name="椭圆 98"/>
            <p:cNvSpPr/>
            <p:nvPr/>
          </p:nvSpPr>
          <p:spPr>
            <a:xfrm>
              <a:off x="772410" y="2366707"/>
              <a:ext cx="306881" cy="306881"/>
            </a:xfrm>
            <a:prstGeom prst="ellipse">
              <a:avLst/>
            </a:prstGeom>
            <a:noFill/>
            <a:ln w="8836" cap="flat" cmpd="sng" algn="ctr">
              <a:solidFill>
                <a:srgbClr val="F9D27F"/>
              </a:solidFill>
              <a:prstDash val="solid"/>
              <a:miter lim="800000"/>
            </a:ln>
            <a:effectLst/>
          </p:spPr>
          <p:txBody>
            <a:bodyPr lIns="65270" tIns="32635" rIns="65270" bIns="32635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285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江城黑体 700W"/>
                <a:ea typeface="江城黑体 300W"/>
                <a:cs typeface="+mn-cs"/>
              </a:endParaRPr>
            </a:p>
          </p:txBody>
        </p:sp>
        <p:cxnSp>
          <p:nvCxnSpPr>
            <p:cNvPr id="100" name="直接连接符 99"/>
            <p:cNvCxnSpPr/>
            <p:nvPr/>
          </p:nvCxnSpPr>
          <p:spPr>
            <a:xfrm>
              <a:off x="909806" y="2675016"/>
              <a:ext cx="0" cy="753984"/>
            </a:xfrm>
            <a:prstGeom prst="line">
              <a:avLst/>
            </a:prstGeom>
            <a:ln w="12700">
              <a:gradFill>
                <a:gsLst>
                  <a:gs pos="0">
                    <a:srgbClr val="FCE0A2">
                      <a:alpha val="80000"/>
                    </a:srgbClr>
                  </a:gs>
                  <a:gs pos="100000">
                    <a:srgbClr val="FCE0A2">
                      <a:alpha val="20000"/>
                    </a:srgbClr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4" name="组合 103"/>
          <p:cNvGrpSpPr/>
          <p:nvPr/>
        </p:nvGrpSpPr>
        <p:grpSpPr>
          <a:xfrm>
            <a:off x="7132871" y="1559992"/>
            <a:ext cx="306881" cy="1062293"/>
            <a:chOff x="772410" y="2366707"/>
            <a:chExt cx="306881" cy="1062293"/>
          </a:xfrm>
        </p:grpSpPr>
        <p:sp>
          <p:nvSpPr>
            <p:cNvPr id="105" name="椭圆 104"/>
            <p:cNvSpPr/>
            <p:nvPr/>
          </p:nvSpPr>
          <p:spPr>
            <a:xfrm>
              <a:off x="772410" y="2366707"/>
              <a:ext cx="306881" cy="306881"/>
            </a:xfrm>
            <a:prstGeom prst="ellipse">
              <a:avLst/>
            </a:prstGeom>
            <a:noFill/>
            <a:ln w="8836" cap="flat" cmpd="sng" algn="ctr">
              <a:solidFill>
                <a:srgbClr val="F9D27F"/>
              </a:solidFill>
              <a:prstDash val="solid"/>
              <a:miter lim="800000"/>
            </a:ln>
            <a:effectLst/>
          </p:spPr>
          <p:txBody>
            <a:bodyPr lIns="65270" tIns="32635" rIns="65270" bIns="32635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285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江城黑体 700W"/>
                <a:ea typeface="江城黑体 300W"/>
                <a:cs typeface="+mn-cs"/>
              </a:endParaRPr>
            </a:p>
          </p:txBody>
        </p:sp>
        <p:cxnSp>
          <p:nvCxnSpPr>
            <p:cNvPr id="109" name="直接连接符 108"/>
            <p:cNvCxnSpPr/>
            <p:nvPr/>
          </p:nvCxnSpPr>
          <p:spPr>
            <a:xfrm>
              <a:off x="909806" y="2675016"/>
              <a:ext cx="0" cy="753984"/>
            </a:xfrm>
            <a:prstGeom prst="line">
              <a:avLst/>
            </a:prstGeom>
            <a:ln w="12700">
              <a:gradFill>
                <a:gsLst>
                  <a:gs pos="0">
                    <a:srgbClr val="FCE0A2">
                      <a:alpha val="80000"/>
                    </a:srgbClr>
                  </a:gs>
                  <a:gs pos="100000">
                    <a:srgbClr val="FCE0A2">
                      <a:alpha val="20000"/>
                    </a:srgbClr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组合 3"/>
          <p:cNvGrpSpPr/>
          <p:nvPr/>
        </p:nvGrpSpPr>
        <p:grpSpPr>
          <a:xfrm>
            <a:off x="1119484" y="1800417"/>
            <a:ext cx="4306750" cy="976445"/>
            <a:chOff x="1209796" y="1750381"/>
            <a:chExt cx="4306750" cy="976445"/>
          </a:xfrm>
        </p:grpSpPr>
        <p:grpSp>
          <p:nvGrpSpPr>
            <p:cNvPr id="3" name="组合 2"/>
            <p:cNvGrpSpPr/>
            <p:nvPr/>
          </p:nvGrpSpPr>
          <p:grpSpPr>
            <a:xfrm>
              <a:off x="1209796" y="1798262"/>
              <a:ext cx="4306750" cy="928564"/>
              <a:chOff x="1209796" y="1798262"/>
              <a:chExt cx="4306750" cy="928564"/>
            </a:xfrm>
          </p:grpSpPr>
          <p:grpSp>
            <p:nvGrpSpPr>
              <p:cNvPr id="83" name="组合 82"/>
              <p:cNvGrpSpPr/>
              <p:nvPr/>
            </p:nvGrpSpPr>
            <p:grpSpPr>
              <a:xfrm>
                <a:off x="1279830" y="1913291"/>
                <a:ext cx="4236716" cy="687826"/>
                <a:chOff x="1110345" y="2313819"/>
                <a:chExt cx="6841137" cy="687826"/>
              </a:xfrm>
            </p:grpSpPr>
            <p:sp>
              <p:nvSpPr>
                <p:cNvPr id="84" name="文本框 83"/>
                <p:cNvSpPr txBox="1"/>
                <p:nvPr/>
              </p:nvSpPr>
              <p:spPr>
                <a:xfrm>
                  <a:off x="1110345" y="2313819"/>
                  <a:ext cx="2255572" cy="36830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CN" altLang="en-US" dirty="0">
                      <a:solidFill>
                        <a:schemeClr val="bg1"/>
                      </a:solidFill>
                    </a:rPr>
                    <a:t>請輸入時間</a:t>
                  </a:r>
                  <a:endParaRPr lang="en-US" altLang="zh-CN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85" name="文本框 84"/>
                <p:cNvSpPr txBox="1"/>
                <p:nvPr/>
              </p:nvSpPr>
              <p:spPr>
                <a:xfrm>
                  <a:off x="1113148" y="2694940"/>
                  <a:ext cx="6838334" cy="30670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zh-CN" altLang="en-US" sz="1400" dirty="0">
                      <a:solidFill>
                        <a:schemeClr val="bg1"/>
                      </a:solidFill>
                    </a:rPr>
                    <a:t>請輸入內容項來介紹</a:t>
                  </a:r>
                  <a:endParaRPr lang="zh-CN" altLang="en-US" sz="1400" dirty="0">
                    <a:solidFill>
                      <a:schemeClr val="bg1"/>
                    </a:solidFill>
                  </a:endParaRPr>
                </a:p>
              </p:txBody>
            </p:sp>
          </p:grpSp>
          <p:sp>
            <p:nvSpPr>
              <p:cNvPr id="37" name="矩形: 圆角 36"/>
              <p:cNvSpPr/>
              <p:nvPr>
                <p:custDataLst>
                  <p:tags r:id="rId2"/>
                </p:custDataLst>
              </p:nvPr>
            </p:nvSpPr>
            <p:spPr>
              <a:xfrm>
                <a:off x="1209796" y="1798262"/>
                <a:ext cx="1872979" cy="928564"/>
              </a:xfrm>
              <a:prstGeom prst="roundRect">
                <a:avLst>
                  <a:gd name="adj" fmla="val 6754"/>
                </a:avLst>
              </a:prstGeom>
              <a:noFill/>
              <a:ln w="19050" cap="flat" cmpd="sng" algn="ctr">
                <a:solidFill>
                  <a:schemeClr val="bg1"/>
                </a:solidFill>
                <a:prstDash val="solid"/>
                <a:miter lim="800000"/>
              </a:ln>
              <a:effectLst>
                <a:outerShdw blurRad="41986" dist="31490" dir="5400000" algn="t" rotWithShape="0">
                  <a:srgbClr val="C1232A">
                    <a:alpha val="22000"/>
                  </a:srgbClr>
                </a:outerShdw>
              </a:effectLst>
            </p:spPr>
            <p:txBody>
              <a:bodyPr rot="0" spcFirstLastPara="0" vertOverflow="overflow" horzOverflow="overflow" vert="horz" wrap="square" lIns="61216" tIns="30607" rIns="61216" bIns="30607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205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江城黑体 700W"/>
                  <a:ea typeface="江城黑体 300W"/>
                  <a:cs typeface="+mn-cs"/>
                </a:endParaRPr>
              </a:p>
            </p:txBody>
          </p:sp>
        </p:grpSp>
        <p:sp>
          <p:nvSpPr>
            <p:cNvPr id="39" name="矩形: 圆角 38"/>
            <p:cNvSpPr/>
            <p:nvPr>
              <p:custDataLst>
                <p:tags r:id="rId3"/>
              </p:custDataLst>
            </p:nvPr>
          </p:nvSpPr>
          <p:spPr>
            <a:xfrm>
              <a:off x="1279828" y="1750381"/>
              <a:ext cx="1893257" cy="928564"/>
            </a:xfrm>
            <a:prstGeom prst="roundRect">
              <a:avLst>
                <a:gd name="adj" fmla="val 6754"/>
              </a:avLst>
            </a:prstGeom>
            <a:noFill/>
            <a:ln w="19050" cap="flat" cmpd="sng" algn="ctr">
              <a:gradFill>
                <a:gsLst>
                  <a:gs pos="0">
                    <a:srgbClr val="F9D27F"/>
                  </a:gs>
                  <a:gs pos="100000">
                    <a:srgbClr val="F7C34F"/>
                  </a:gs>
                </a:gsLst>
                <a:lin ang="5400000" scaled="1"/>
              </a:gradFill>
              <a:prstDash val="solid"/>
              <a:miter lim="800000"/>
            </a:ln>
            <a:effectLst>
              <a:outerShdw blurRad="41986" dist="31490" dir="5400000" algn="t" rotWithShape="0">
                <a:srgbClr val="C1232A">
                  <a:alpha val="22000"/>
                </a:srgbClr>
              </a:outerShdw>
            </a:effectLst>
          </p:spPr>
          <p:txBody>
            <a:bodyPr rot="0" spcFirstLastPara="0" vertOverflow="overflow" horzOverflow="overflow" vert="horz" wrap="square" lIns="61216" tIns="30607" rIns="61216" bIns="30607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205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江城黑体 700W"/>
                <a:ea typeface="江城黑体 300W"/>
                <a:cs typeface="+mn-cs"/>
              </a:endParaRPr>
            </a:p>
          </p:txBody>
        </p:sp>
      </p:grpSp>
      <p:grpSp>
        <p:nvGrpSpPr>
          <p:cNvPr id="48" name="组合 47"/>
          <p:cNvGrpSpPr/>
          <p:nvPr/>
        </p:nvGrpSpPr>
        <p:grpSpPr>
          <a:xfrm>
            <a:off x="7439752" y="1170936"/>
            <a:ext cx="4306750" cy="976445"/>
            <a:chOff x="1209796" y="1750381"/>
            <a:chExt cx="4306750" cy="976445"/>
          </a:xfrm>
        </p:grpSpPr>
        <p:grpSp>
          <p:nvGrpSpPr>
            <p:cNvPr id="49" name="组合 48"/>
            <p:cNvGrpSpPr/>
            <p:nvPr/>
          </p:nvGrpSpPr>
          <p:grpSpPr>
            <a:xfrm>
              <a:off x="1209796" y="1798262"/>
              <a:ext cx="4306750" cy="928564"/>
              <a:chOff x="1209796" y="1798262"/>
              <a:chExt cx="4306750" cy="928564"/>
            </a:xfrm>
          </p:grpSpPr>
          <p:grpSp>
            <p:nvGrpSpPr>
              <p:cNvPr id="51" name="组合 50"/>
              <p:cNvGrpSpPr/>
              <p:nvPr/>
            </p:nvGrpSpPr>
            <p:grpSpPr>
              <a:xfrm>
                <a:off x="1279830" y="1913291"/>
                <a:ext cx="4236716" cy="687826"/>
                <a:chOff x="1110345" y="2313819"/>
                <a:chExt cx="6841137" cy="687826"/>
              </a:xfrm>
            </p:grpSpPr>
            <p:sp>
              <p:nvSpPr>
                <p:cNvPr id="56" name="文本框 55"/>
                <p:cNvSpPr txBox="1"/>
                <p:nvPr/>
              </p:nvSpPr>
              <p:spPr>
                <a:xfrm>
                  <a:off x="1110345" y="2313819"/>
                  <a:ext cx="2255572" cy="36830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CN" altLang="en-US" dirty="0">
                      <a:solidFill>
                        <a:schemeClr val="bg1"/>
                      </a:solidFill>
                    </a:rPr>
                    <a:t>請輸入時間</a:t>
                  </a:r>
                  <a:endParaRPr lang="en-US" altLang="zh-CN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57" name="文本框 56"/>
                <p:cNvSpPr txBox="1"/>
                <p:nvPr/>
              </p:nvSpPr>
              <p:spPr>
                <a:xfrm>
                  <a:off x="1113148" y="2694940"/>
                  <a:ext cx="6838334" cy="30670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zh-CN" altLang="en-US" sz="1400" dirty="0">
                      <a:solidFill>
                        <a:schemeClr val="bg1"/>
                      </a:solidFill>
                    </a:rPr>
                    <a:t>請輸入內容項來介紹</a:t>
                  </a:r>
                  <a:endParaRPr lang="zh-CN" altLang="en-US" sz="1400" dirty="0">
                    <a:solidFill>
                      <a:schemeClr val="bg1"/>
                    </a:solidFill>
                  </a:endParaRPr>
                </a:p>
              </p:txBody>
            </p:sp>
          </p:grpSp>
          <p:sp>
            <p:nvSpPr>
              <p:cNvPr id="52" name="矩形: 圆角 51"/>
              <p:cNvSpPr/>
              <p:nvPr>
                <p:custDataLst>
                  <p:tags r:id="rId4"/>
                </p:custDataLst>
              </p:nvPr>
            </p:nvSpPr>
            <p:spPr>
              <a:xfrm>
                <a:off x="1209796" y="1798262"/>
                <a:ext cx="1872979" cy="928564"/>
              </a:xfrm>
              <a:prstGeom prst="roundRect">
                <a:avLst>
                  <a:gd name="adj" fmla="val 6754"/>
                </a:avLst>
              </a:prstGeom>
              <a:noFill/>
              <a:ln w="19050" cap="flat" cmpd="sng" algn="ctr">
                <a:solidFill>
                  <a:schemeClr val="bg1"/>
                </a:solidFill>
                <a:prstDash val="solid"/>
                <a:miter lim="800000"/>
              </a:ln>
              <a:effectLst>
                <a:outerShdw blurRad="41986" dist="31490" dir="5400000" algn="t" rotWithShape="0">
                  <a:srgbClr val="C1232A">
                    <a:alpha val="22000"/>
                  </a:srgbClr>
                </a:outerShdw>
              </a:effectLst>
            </p:spPr>
            <p:txBody>
              <a:bodyPr rot="0" spcFirstLastPara="0" vertOverflow="overflow" horzOverflow="overflow" vert="horz" wrap="square" lIns="61216" tIns="30607" rIns="61216" bIns="30607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205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江城黑体 700W"/>
                  <a:ea typeface="江城黑体 300W"/>
                  <a:cs typeface="+mn-cs"/>
                </a:endParaRPr>
              </a:p>
            </p:txBody>
          </p:sp>
        </p:grpSp>
        <p:sp>
          <p:nvSpPr>
            <p:cNvPr id="50" name="矩形: 圆角 49"/>
            <p:cNvSpPr/>
            <p:nvPr>
              <p:custDataLst>
                <p:tags r:id="rId5"/>
              </p:custDataLst>
            </p:nvPr>
          </p:nvSpPr>
          <p:spPr>
            <a:xfrm>
              <a:off x="1279828" y="1750381"/>
              <a:ext cx="1893257" cy="928564"/>
            </a:xfrm>
            <a:prstGeom prst="roundRect">
              <a:avLst>
                <a:gd name="adj" fmla="val 6754"/>
              </a:avLst>
            </a:prstGeom>
            <a:noFill/>
            <a:ln w="19050" cap="flat" cmpd="sng" algn="ctr">
              <a:gradFill>
                <a:gsLst>
                  <a:gs pos="0">
                    <a:srgbClr val="F9D27F"/>
                  </a:gs>
                  <a:gs pos="100000">
                    <a:srgbClr val="F7C34F"/>
                  </a:gs>
                </a:gsLst>
                <a:lin ang="5400000" scaled="1"/>
              </a:gradFill>
              <a:prstDash val="solid"/>
              <a:miter lim="800000"/>
            </a:ln>
            <a:effectLst>
              <a:outerShdw blurRad="41986" dist="31490" dir="5400000" algn="t" rotWithShape="0">
                <a:srgbClr val="C1232A">
                  <a:alpha val="22000"/>
                </a:srgbClr>
              </a:outerShdw>
            </a:effectLst>
          </p:spPr>
          <p:txBody>
            <a:bodyPr rot="0" spcFirstLastPara="0" vertOverflow="overflow" horzOverflow="overflow" vert="horz" wrap="square" lIns="61216" tIns="30607" rIns="61216" bIns="30607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205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江城黑体 700W"/>
                <a:ea typeface="江城黑体 300W"/>
                <a:cs typeface="+mn-cs"/>
              </a:endParaRPr>
            </a:p>
          </p:txBody>
        </p:sp>
      </p:grpSp>
      <p:grpSp>
        <p:nvGrpSpPr>
          <p:cNvPr id="58" name="组合 57"/>
          <p:cNvGrpSpPr/>
          <p:nvPr/>
        </p:nvGrpSpPr>
        <p:grpSpPr>
          <a:xfrm>
            <a:off x="6249439" y="4050619"/>
            <a:ext cx="4306750" cy="976445"/>
            <a:chOff x="1209796" y="1750381"/>
            <a:chExt cx="4306750" cy="976445"/>
          </a:xfrm>
        </p:grpSpPr>
        <p:grpSp>
          <p:nvGrpSpPr>
            <p:cNvPr id="59" name="组合 58"/>
            <p:cNvGrpSpPr/>
            <p:nvPr/>
          </p:nvGrpSpPr>
          <p:grpSpPr>
            <a:xfrm>
              <a:off x="1209796" y="1798262"/>
              <a:ext cx="4306750" cy="928564"/>
              <a:chOff x="1209796" y="1798262"/>
              <a:chExt cx="4306750" cy="928564"/>
            </a:xfrm>
          </p:grpSpPr>
          <p:grpSp>
            <p:nvGrpSpPr>
              <p:cNvPr id="61" name="组合 60"/>
              <p:cNvGrpSpPr/>
              <p:nvPr/>
            </p:nvGrpSpPr>
            <p:grpSpPr>
              <a:xfrm>
                <a:off x="1279830" y="1913291"/>
                <a:ext cx="4236716" cy="687826"/>
                <a:chOff x="1110345" y="2313819"/>
                <a:chExt cx="6841137" cy="687826"/>
              </a:xfrm>
            </p:grpSpPr>
            <p:sp>
              <p:nvSpPr>
                <p:cNvPr id="63" name="文本框 62"/>
                <p:cNvSpPr txBox="1"/>
                <p:nvPr/>
              </p:nvSpPr>
              <p:spPr>
                <a:xfrm>
                  <a:off x="1110345" y="2313819"/>
                  <a:ext cx="2255572" cy="36830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CN" altLang="en-US" dirty="0">
                      <a:solidFill>
                        <a:schemeClr val="bg1"/>
                      </a:solidFill>
                    </a:rPr>
                    <a:t>請輸入時間</a:t>
                  </a:r>
                  <a:endParaRPr lang="en-US" altLang="zh-CN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64" name="文本框 63"/>
                <p:cNvSpPr txBox="1"/>
                <p:nvPr/>
              </p:nvSpPr>
              <p:spPr>
                <a:xfrm>
                  <a:off x="1113148" y="2694940"/>
                  <a:ext cx="6838334" cy="30670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zh-CN" altLang="en-US" sz="1400" dirty="0">
                      <a:solidFill>
                        <a:schemeClr val="bg1"/>
                      </a:solidFill>
                    </a:rPr>
                    <a:t>請輸入內容項來介紹</a:t>
                  </a:r>
                  <a:endParaRPr lang="zh-CN" altLang="en-US" sz="1400" dirty="0">
                    <a:solidFill>
                      <a:schemeClr val="bg1"/>
                    </a:solidFill>
                  </a:endParaRPr>
                </a:p>
              </p:txBody>
            </p:sp>
          </p:grpSp>
          <p:sp>
            <p:nvSpPr>
              <p:cNvPr id="62" name="矩形: 圆角 61"/>
              <p:cNvSpPr/>
              <p:nvPr>
                <p:custDataLst>
                  <p:tags r:id="rId6"/>
                </p:custDataLst>
              </p:nvPr>
            </p:nvSpPr>
            <p:spPr>
              <a:xfrm>
                <a:off x="1209796" y="1798262"/>
                <a:ext cx="1872979" cy="928564"/>
              </a:xfrm>
              <a:prstGeom prst="roundRect">
                <a:avLst>
                  <a:gd name="adj" fmla="val 6754"/>
                </a:avLst>
              </a:prstGeom>
              <a:noFill/>
              <a:ln w="19050" cap="flat" cmpd="sng" algn="ctr">
                <a:solidFill>
                  <a:schemeClr val="bg1"/>
                </a:solidFill>
                <a:prstDash val="solid"/>
                <a:miter lim="800000"/>
              </a:ln>
              <a:effectLst>
                <a:outerShdw blurRad="41986" dist="31490" dir="5400000" algn="t" rotWithShape="0">
                  <a:srgbClr val="C1232A">
                    <a:alpha val="22000"/>
                  </a:srgbClr>
                </a:outerShdw>
              </a:effectLst>
            </p:spPr>
            <p:txBody>
              <a:bodyPr rot="0" spcFirstLastPara="0" vertOverflow="overflow" horzOverflow="overflow" vert="horz" wrap="square" lIns="61216" tIns="30607" rIns="61216" bIns="30607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205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江城黑体 700W"/>
                  <a:ea typeface="江城黑体 300W"/>
                  <a:cs typeface="+mn-cs"/>
                </a:endParaRPr>
              </a:p>
            </p:txBody>
          </p:sp>
        </p:grpSp>
        <p:sp>
          <p:nvSpPr>
            <p:cNvPr id="60" name="矩形: 圆角 59"/>
            <p:cNvSpPr/>
            <p:nvPr>
              <p:custDataLst>
                <p:tags r:id="rId7"/>
              </p:custDataLst>
            </p:nvPr>
          </p:nvSpPr>
          <p:spPr>
            <a:xfrm>
              <a:off x="1279828" y="1750381"/>
              <a:ext cx="1893257" cy="928564"/>
            </a:xfrm>
            <a:prstGeom prst="roundRect">
              <a:avLst>
                <a:gd name="adj" fmla="val 6754"/>
              </a:avLst>
            </a:prstGeom>
            <a:noFill/>
            <a:ln w="19050" cap="flat" cmpd="sng" algn="ctr">
              <a:gradFill>
                <a:gsLst>
                  <a:gs pos="0">
                    <a:srgbClr val="F9D27F"/>
                  </a:gs>
                  <a:gs pos="100000">
                    <a:srgbClr val="F7C34F"/>
                  </a:gs>
                </a:gsLst>
                <a:lin ang="5400000" scaled="1"/>
              </a:gradFill>
              <a:prstDash val="solid"/>
              <a:miter lim="800000"/>
            </a:ln>
            <a:effectLst>
              <a:outerShdw blurRad="41986" dist="31490" dir="5400000" algn="t" rotWithShape="0">
                <a:srgbClr val="C1232A">
                  <a:alpha val="22000"/>
                </a:srgbClr>
              </a:outerShdw>
            </a:effectLst>
          </p:spPr>
          <p:txBody>
            <a:bodyPr rot="0" spcFirstLastPara="0" vertOverflow="overflow" horzOverflow="overflow" vert="horz" wrap="square" lIns="61216" tIns="30607" rIns="61216" bIns="30607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205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江城黑体 700W"/>
                <a:ea typeface="江城黑体 300W"/>
                <a:cs typeface="+mn-cs"/>
              </a:endParaRPr>
            </a:p>
          </p:txBody>
        </p:sp>
      </p:grpSp>
      <p:grpSp>
        <p:nvGrpSpPr>
          <p:cNvPr id="65" name="组合 64"/>
          <p:cNvGrpSpPr/>
          <p:nvPr/>
        </p:nvGrpSpPr>
        <p:grpSpPr>
          <a:xfrm>
            <a:off x="10116936" y="2765586"/>
            <a:ext cx="4306750" cy="976445"/>
            <a:chOff x="1209796" y="1750381"/>
            <a:chExt cx="4306750" cy="976445"/>
          </a:xfrm>
        </p:grpSpPr>
        <p:grpSp>
          <p:nvGrpSpPr>
            <p:cNvPr id="66" name="组合 65"/>
            <p:cNvGrpSpPr/>
            <p:nvPr/>
          </p:nvGrpSpPr>
          <p:grpSpPr>
            <a:xfrm>
              <a:off x="1209796" y="1798262"/>
              <a:ext cx="4306750" cy="928564"/>
              <a:chOff x="1209796" y="1798262"/>
              <a:chExt cx="4306750" cy="928564"/>
            </a:xfrm>
          </p:grpSpPr>
          <p:grpSp>
            <p:nvGrpSpPr>
              <p:cNvPr id="68" name="组合 67"/>
              <p:cNvGrpSpPr/>
              <p:nvPr/>
            </p:nvGrpSpPr>
            <p:grpSpPr>
              <a:xfrm>
                <a:off x="1279830" y="1913291"/>
                <a:ext cx="4236716" cy="687826"/>
                <a:chOff x="1110345" y="2313819"/>
                <a:chExt cx="6841137" cy="687826"/>
              </a:xfrm>
            </p:grpSpPr>
            <p:sp>
              <p:nvSpPr>
                <p:cNvPr id="70" name="文本框 69"/>
                <p:cNvSpPr txBox="1"/>
                <p:nvPr/>
              </p:nvSpPr>
              <p:spPr>
                <a:xfrm>
                  <a:off x="1110345" y="2313819"/>
                  <a:ext cx="2255572" cy="36830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CN" altLang="en-US" dirty="0">
                      <a:solidFill>
                        <a:schemeClr val="bg1"/>
                      </a:solidFill>
                    </a:rPr>
                    <a:t>請輸入時間</a:t>
                  </a:r>
                  <a:endParaRPr lang="en-US" altLang="zh-CN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71" name="文本框 70"/>
                <p:cNvSpPr txBox="1"/>
                <p:nvPr/>
              </p:nvSpPr>
              <p:spPr>
                <a:xfrm>
                  <a:off x="1113148" y="2694940"/>
                  <a:ext cx="6838334" cy="30670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zh-CN" altLang="en-US" sz="1400" dirty="0">
                      <a:solidFill>
                        <a:schemeClr val="bg1"/>
                      </a:solidFill>
                    </a:rPr>
                    <a:t>請輸入內容項來介紹</a:t>
                  </a:r>
                  <a:endParaRPr lang="zh-CN" altLang="en-US" sz="1400" dirty="0">
                    <a:solidFill>
                      <a:schemeClr val="bg1"/>
                    </a:solidFill>
                  </a:endParaRPr>
                </a:p>
              </p:txBody>
            </p:sp>
          </p:grpSp>
          <p:sp>
            <p:nvSpPr>
              <p:cNvPr id="69" name="矩形: 圆角 68"/>
              <p:cNvSpPr/>
              <p:nvPr>
                <p:custDataLst>
                  <p:tags r:id="rId8"/>
                </p:custDataLst>
              </p:nvPr>
            </p:nvSpPr>
            <p:spPr>
              <a:xfrm>
                <a:off x="1209796" y="1798262"/>
                <a:ext cx="1872979" cy="928564"/>
              </a:xfrm>
              <a:prstGeom prst="roundRect">
                <a:avLst>
                  <a:gd name="adj" fmla="val 6754"/>
                </a:avLst>
              </a:prstGeom>
              <a:noFill/>
              <a:ln w="19050" cap="flat" cmpd="sng" algn="ctr">
                <a:solidFill>
                  <a:schemeClr val="bg1"/>
                </a:solidFill>
                <a:prstDash val="solid"/>
                <a:miter lim="800000"/>
              </a:ln>
              <a:effectLst>
                <a:outerShdw blurRad="41986" dist="31490" dir="5400000" algn="t" rotWithShape="0">
                  <a:srgbClr val="C1232A">
                    <a:alpha val="22000"/>
                  </a:srgbClr>
                </a:outerShdw>
              </a:effectLst>
            </p:spPr>
            <p:txBody>
              <a:bodyPr rot="0" spcFirstLastPara="0" vertOverflow="overflow" horzOverflow="overflow" vert="horz" wrap="square" lIns="61216" tIns="30607" rIns="61216" bIns="30607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205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江城黑体 700W"/>
                  <a:ea typeface="江城黑体 300W"/>
                  <a:cs typeface="+mn-cs"/>
                </a:endParaRPr>
              </a:p>
            </p:txBody>
          </p:sp>
        </p:grpSp>
        <p:sp>
          <p:nvSpPr>
            <p:cNvPr id="67" name="矩形: 圆角 66"/>
            <p:cNvSpPr/>
            <p:nvPr>
              <p:custDataLst>
                <p:tags r:id="rId9"/>
              </p:custDataLst>
            </p:nvPr>
          </p:nvSpPr>
          <p:spPr>
            <a:xfrm>
              <a:off x="1279828" y="1750381"/>
              <a:ext cx="1893257" cy="928564"/>
            </a:xfrm>
            <a:prstGeom prst="roundRect">
              <a:avLst>
                <a:gd name="adj" fmla="val 6754"/>
              </a:avLst>
            </a:prstGeom>
            <a:noFill/>
            <a:ln w="19050" cap="flat" cmpd="sng" algn="ctr">
              <a:gradFill>
                <a:gsLst>
                  <a:gs pos="0">
                    <a:srgbClr val="F9D27F"/>
                  </a:gs>
                  <a:gs pos="100000">
                    <a:srgbClr val="F7C34F"/>
                  </a:gs>
                </a:gsLst>
                <a:lin ang="5400000" scaled="1"/>
              </a:gradFill>
              <a:prstDash val="solid"/>
              <a:miter lim="800000"/>
            </a:ln>
            <a:effectLst>
              <a:outerShdw blurRad="41986" dist="31490" dir="5400000" algn="t" rotWithShape="0">
                <a:srgbClr val="C1232A">
                  <a:alpha val="22000"/>
                </a:srgbClr>
              </a:outerShdw>
            </a:effectLst>
          </p:spPr>
          <p:txBody>
            <a:bodyPr rot="0" spcFirstLastPara="0" vertOverflow="overflow" horzOverflow="overflow" vert="horz" wrap="square" lIns="61216" tIns="30607" rIns="61216" bIns="30607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205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江城黑体 700W"/>
                <a:ea typeface="江城黑体 300W"/>
                <a:cs typeface="+mn-cs"/>
              </a:endParaRPr>
            </a:p>
          </p:txBody>
        </p:sp>
      </p:grpSp>
      <p:grpSp>
        <p:nvGrpSpPr>
          <p:cNvPr id="72" name="组合 71"/>
          <p:cNvGrpSpPr/>
          <p:nvPr/>
        </p:nvGrpSpPr>
        <p:grpSpPr>
          <a:xfrm>
            <a:off x="3167115" y="4947257"/>
            <a:ext cx="4306750" cy="976445"/>
            <a:chOff x="1209796" y="1750381"/>
            <a:chExt cx="4306750" cy="976445"/>
          </a:xfrm>
        </p:grpSpPr>
        <p:grpSp>
          <p:nvGrpSpPr>
            <p:cNvPr id="73" name="组合 72"/>
            <p:cNvGrpSpPr/>
            <p:nvPr/>
          </p:nvGrpSpPr>
          <p:grpSpPr>
            <a:xfrm>
              <a:off x="1209796" y="1798262"/>
              <a:ext cx="4306750" cy="928564"/>
              <a:chOff x="1209796" y="1798262"/>
              <a:chExt cx="4306750" cy="928564"/>
            </a:xfrm>
          </p:grpSpPr>
          <p:grpSp>
            <p:nvGrpSpPr>
              <p:cNvPr id="75" name="组合 74"/>
              <p:cNvGrpSpPr/>
              <p:nvPr/>
            </p:nvGrpSpPr>
            <p:grpSpPr>
              <a:xfrm>
                <a:off x="1279830" y="1913291"/>
                <a:ext cx="4236716" cy="687826"/>
                <a:chOff x="1110345" y="2313819"/>
                <a:chExt cx="6841137" cy="687826"/>
              </a:xfrm>
            </p:grpSpPr>
            <p:sp>
              <p:nvSpPr>
                <p:cNvPr id="79" name="文本框 78"/>
                <p:cNvSpPr txBox="1"/>
                <p:nvPr/>
              </p:nvSpPr>
              <p:spPr>
                <a:xfrm>
                  <a:off x="1110345" y="2313819"/>
                  <a:ext cx="2255572" cy="36830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CN" altLang="en-US" dirty="0">
                      <a:solidFill>
                        <a:schemeClr val="bg1"/>
                      </a:solidFill>
                    </a:rPr>
                    <a:t>請輸入時間</a:t>
                  </a:r>
                  <a:endParaRPr lang="en-US" altLang="zh-CN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80" name="文本框 79"/>
                <p:cNvSpPr txBox="1"/>
                <p:nvPr/>
              </p:nvSpPr>
              <p:spPr>
                <a:xfrm>
                  <a:off x="1113148" y="2694940"/>
                  <a:ext cx="6838334" cy="30670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zh-CN" altLang="en-US" sz="1400" dirty="0">
                      <a:solidFill>
                        <a:schemeClr val="bg1"/>
                      </a:solidFill>
                    </a:rPr>
                    <a:t>請輸入內容項來介紹</a:t>
                  </a:r>
                  <a:endParaRPr lang="zh-CN" altLang="en-US" sz="1400" dirty="0">
                    <a:solidFill>
                      <a:schemeClr val="bg1"/>
                    </a:solidFill>
                  </a:endParaRPr>
                </a:p>
              </p:txBody>
            </p:sp>
          </p:grpSp>
          <p:sp>
            <p:nvSpPr>
              <p:cNvPr id="76" name="矩形: 圆角 75"/>
              <p:cNvSpPr/>
              <p:nvPr>
                <p:custDataLst>
                  <p:tags r:id="rId10"/>
                </p:custDataLst>
              </p:nvPr>
            </p:nvSpPr>
            <p:spPr>
              <a:xfrm>
                <a:off x="1209796" y="1798262"/>
                <a:ext cx="1872979" cy="928564"/>
              </a:xfrm>
              <a:prstGeom prst="roundRect">
                <a:avLst>
                  <a:gd name="adj" fmla="val 6754"/>
                </a:avLst>
              </a:prstGeom>
              <a:noFill/>
              <a:ln w="19050" cap="flat" cmpd="sng" algn="ctr">
                <a:solidFill>
                  <a:schemeClr val="bg1"/>
                </a:solidFill>
                <a:prstDash val="solid"/>
                <a:miter lim="800000"/>
              </a:ln>
              <a:effectLst>
                <a:outerShdw blurRad="41986" dist="31490" dir="5400000" algn="t" rotWithShape="0">
                  <a:srgbClr val="C1232A">
                    <a:alpha val="22000"/>
                  </a:srgbClr>
                </a:outerShdw>
              </a:effectLst>
            </p:spPr>
            <p:txBody>
              <a:bodyPr rot="0" spcFirstLastPara="0" vertOverflow="overflow" horzOverflow="overflow" vert="horz" wrap="square" lIns="61216" tIns="30607" rIns="61216" bIns="30607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205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江城黑体 700W"/>
                  <a:ea typeface="江城黑体 300W"/>
                  <a:cs typeface="+mn-cs"/>
                </a:endParaRPr>
              </a:p>
            </p:txBody>
          </p:sp>
        </p:grpSp>
        <p:sp>
          <p:nvSpPr>
            <p:cNvPr id="74" name="矩形: 圆角 73"/>
            <p:cNvSpPr/>
            <p:nvPr>
              <p:custDataLst>
                <p:tags r:id="rId11"/>
              </p:custDataLst>
            </p:nvPr>
          </p:nvSpPr>
          <p:spPr>
            <a:xfrm>
              <a:off x="1279828" y="1750381"/>
              <a:ext cx="1893257" cy="928564"/>
            </a:xfrm>
            <a:prstGeom prst="roundRect">
              <a:avLst>
                <a:gd name="adj" fmla="val 6754"/>
              </a:avLst>
            </a:prstGeom>
            <a:noFill/>
            <a:ln w="19050" cap="flat" cmpd="sng" algn="ctr">
              <a:gradFill>
                <a:gsLst>
                  <a:gs pos="0">
                    <a:srgbClr val="F9D27F"/>
                  </a:gs>
                  <a:gs pos="100000">
                    <a:srgbClr val="F7C34F"/>
                  </a:gs>
                </a:gsLst>
                <a:lin ang="5400000" scaled="1"/>
              </a:gradFill>
              <a:prstDash val="solid"/>
              <a:miter lim="800000"/>
            </a:ln>
            <a:effectLst>
              <a:outerShdw blurRad="41986" dist="31490" dir="5400000" algn="t" rotWithShape="0">
                <a:srgbClr val="C1232A">
                  <a:alpha val="22000"/>
                </a:srgbClr>
              </a:outerShdw>
            </a:effectLst>
          </p:spPr>
          <p:txBody>
            <a:bodyPr rot="0" spcFirstLastPara="0" vertOverflow="overflow" horzOverflow="overflow" vert="horz" wrap="square" lIns="61216" tIns="30607" rIns="61216" bIns="30607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205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江城黑体 700W"/>
                <a:ea typeface="江城黑体 300W"/>
                <a:cs typeface="+mn-cs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矩形: 圆角 160"/>
          <p:cNvSpPr/>
          <p:nvPr>
            <p:custDataLst>
              <p:tags r:id="rId2"/>
            </p:custDataLst>
          </p:nvPr>
        </p:nvSpPr>
        <p:spPr>
          <a:xfrm>
            <a:off x="2514049" y="1880321"/>
            <a:ext cx="8488604" cy="3223480"/>
          </a:xfrm>
          <a:prstGeom prst="roundRect">
            <a:avLst>
              <a:gd name="adj" fmla="val 3113"/>
            </a:avLst>
          </a:prstGeom>
          <a:noFill/>
          <a:ln w="19050" cap="flat" cmpd="sng" algn="ctr">
            <a:solidFill>
              <a:schemeClr val="bg1">
                <a:alpha val="70000"/>
              </a:schemeClr>
            </a:solidFill>
            <a:prstDash val="solid"/>
            <a:miter lim="800000"/>
          </a:ln>
          <a:effectLst>
            <a:outerShdw blurRad="41986" dist="31490" dir="5400000" algn="t" rotWithShape="0">
              <a:srgbClr val="C1232A">
                <a:alpha val="22000"/>
              </a:srgbClr>
            </a:outerShdw>
          </a:effectLst>
        </p:spPr>
        <p:txBody>
          <a:bodyPr rot="0" spcFirstLastPara="0" vertOverflow="overflow" horzOverflow="overflow" vert="horz" wrap="square" lIns="61216" tIns="30607" rIns="61216" bIns="30607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5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江城黑体 700W"/>
              <a:ea typeface="江城黑体 300W"/>
              <a:cs typeface="+mn-cs"/>
            </a:endParaRPr>
          </a:p>
        </p:txBody>
      </p:sp>
      <p:sp>
        <p:nvSpPr>
          <p:cNvPr id="38" name="矩形 37"/>
          <p:cNvSpPr/>
          <p:nvPr/>
        </p:nvSpPr>
        <p:spPr>
          <a:xfrm>
            <a:off x="582653" y="471941"/>
            <a:ext cx="4526557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9D27F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rPr>
              <a:t>請輸入標題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F9D27F"/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cs typeface="+mn-cs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0863828" y="381622"/>
            <a:ext cx="76708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F9D27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思源黑体 CN Heavy" panose="020B0A00000000000000" pitchFamily="34" charset="-122"/>
                <a:ea typeface="思源黑体 CN Heavy" panose="020B0A00000000000000" pitchFamily="34" charset="-122"/>
                <a:cs typeface="Arial" panose="020B0604020202020204" pitchFamily="34" charset="0"/>
              </a:rPr>
              <a:t>LOGO</a:t>
            </a:r>
            <a:endParaRPr kumimoji="0" lang="zh-CN" altLang="en-US" sz="1600" b="1" i="0" u="none" strike="noStrike" kern="1200" cap="none" spc="0" normalizeH="0" baseline="0" noProof="0" dirty="0">
              <a:ln>
                <a:noFill/>
              </a:ln>
              <a:solidFill>
                <a:srgbClr val="F9D27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思源黑体 CN Heavy" panose="020B0A00000000000000" pitchFamily="34" charset="-122"/>
              <a:ea typeface="思源黑体 CN Heavy" panose="020B0A00000000000000" pitchFamily="34" charset="-122"/>
              <a:cs typeface="Arial" panose="020B0604020202020204" pitchFamily="34" charset="0"/>
            </a:endParaRPr>
          </a:p>
        </p:txBody>
      </p:sp>
      <p:sp>
        <p:nvSpPr>
          <p:cNvPr id="74" name="Freeform 5"/>
          <p:cNvSpPr>
            <a:spLocks noEditPoints="1"/>
          </p:cNvSpPr>
          <p:nvPr/>
        </p:nvSpPr>
        <p:spPr bwMode="auto">
          <a:xfrm>
            <a:off x="590631" y="506046"/>
            <a:ext cx="444834" cy="447288"/>
          </a:xfrm>
          <a:custGeom>
            <a:avLst/>
            <a:gdLst>
              <a:gd name="T0" fmla="*/ 133 w 249"/>
              <a:gd name="T1" fmla="*/ 241 h 250"/>
              <a:gd name="T2" fmla="*/ 129 w 249"/>
              <a:gd name="T3" fmla="*/ 241 h 250"/>
              <a:gd name="T4" fmla="*/ 49 w 249"/>
              <a:gd name="T5" fmla="*/ 205 h 250"/>
              <a:gd name="T6" fmla="*/ 17 w 249"/>
              <a:gd name="T7" fmla="*/ 125 h 250"/>
              <a:gd name="T8" fmla="*/ 49 w 249"/>
              <a:gd name="T9" fmla="*/ 45 h 250"/>
              <a:gd name="T10" fmla="*/ 129 w 249"/>
              <a:gd name="T11" fmla="*/ 9 h 250"/>
              <a:gd name="T12" fmla="*/ 133 w 249"/>
              <a:gd name="T13" fmla="*/ 9 h 250"/>
              <a:gd name="T14" fmla="*/ 213 w 249"/>
              <a:gd name="T15" fmla="*/ 41 h 250"/>
              <a:gd name="T16" fmla="*/ 249 w 249"/>
              <a:gd name="T17" fmla="*/ 125 h 250"/>
              <a:gd name="T18" fmla="*/ 213 w 249"/>
              <a:gd name="T19" fmla="*/ 209 h 250"/>
              <a:gd name="T20" fmla="*/ 133 w 249"/>
              <a:gd name="T21" fmla="*/ 241 h 250"/>
              <a:gd name="T22" fmla="*/ 124 w 249"/>
              <a:gd name="T23" fmla="*/ 0 h 250"/>
              <a:gd name="T24" fmla="*/ 38 w 249"/>
              <a:gd name="T25" fmla="*/ 35 h 250"/>
              <a:gd name="T26" fmla="*/ 0 w 249"/>
              <a:gd name="T27" fmla="*/ 125 h 250"/>
              <a:gd name="T28" fmla="*/ 38 w 249"/>
              <a:gd name="T29" fmla="*/ 216 h 250"/>
              <a:gd name="T30" fmla="*/ 124 w 249"/>
              <a:gd name="T31" fmla="*/ 250 h 250"/>
              <a:gd name="T32" fmla="*/ 129 w 249"/>
              <a:gd name="T33" fmla="*/ 250 h 250"/>
              <a:gd name="T34" fmla="*/ 215 w 249"/>
              <a:gd name="T35" fmla="*/ 211 h 250"/>
              <a:gd name="T36" fmla="*/ 249 w 249"/>
              <a:gd name="T37" fmla="*/ 125 h 250"/>
              <a:gd name="T38" fmla="*/ 215 w 249"/>
              <a:gd name="T39" fmla="*/ 39 h 250"/>
              <a:gd name="T40" fmla="*/ 129 w 249"/>
              <a:gd name="T41" fmla="*/ 1 h 250"/>
              <a:gd name="T42" fmla="*/ 124 w 249"/>
              <a:gd name="T43" fmla="*/ 0 h 2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249" h="250">
                <a:moveTo>
                  <a:pt x="133" y="241"/>
                </a:moveTo>
                <a:cubicBezTo>
                  <a:pt x="131" y="241"/>
                  <a:pt x="130" y="241"/>
                  <a:pt x="129" y="241"/>
                </a:cubicBezTo>
                <a:cubicBezTo>
                  <a:pt x="98" y="240"/>
                  <a:pt x="69" y="227"/>
                  <a:pt x="49" y="205"/>
                </a:cubicBezTo>
                <a:cubicBezTo>
                  <a:pt x="28" y="184"/>
                  <a:pt x="17" y="155"/>
                  <a:pt x="17" y="125"/>
                </a:cubicBezTo>
                <a:cubicBezTo>
                  <a:pt x="17" y="96"/>
                  <a:pt x="28" y="67"/>
                  <a:pt x="49" y="45"/>
                </a:cubicBezTo>
                <a:cubicBezTo>
                  <a:pt x="69" y="24"/>
                  <a:pt x="98" y="10"/>
                  <a:pt x="129" y="9"/>
                </a:cubicBezTo>
                <a:cubicBezTo>
                  <a:pt x="130" y="9"/>
                  <a:pt x="131" y="9"/>
                  <a:pt x="133" y="9"/>
                </a:cubicBezTo>
                <a:cubicBezTo>
                  <a:pt x="162" y="9"/>
                  <a:pt x="191" y="20"/>
                  <a:pt x="213" y="41"/>
                </a:cubicBezTo>
                <a:cubicBezTo>
                  <a:pt x="236" y="62"/>
                  <a:pt x="249" y="94"/>
                  <a:pt x="249" y="125"/>
                </a:cubicBezTo>
                <a:cubicBezTo>
                  <a:pt x="249" y="157"/>
                  <a:pt x="236" y="188"/>
                  <a:pt x="213" y="209"/>
                </a:cubicBezTo>
                <a:cubicBezTo>
                  <a:pt x="191" y="230"/>
                  <a:pt x="162" y="241"/>
                  <a:pt x="133" y="241"/>
                </a:cubicBezTo>
                <a:moveTo>
                  <a:pt x="124" y="0"/>
                </a:moveTo>
                <a:cubicBezTo>
                  <a:pt x="93" y="0"/>
                  <a:pt x="61" y="13"/>
                  <a:pt x="38" y="35"/>
                </a:cubicBezTo>
                <a:cubicBezTo>
                  <a:pt x="14" y="58"/>
                  <a:pt x="0" y="91"/>
                  <a:pt x="0" y="125"/>
                </a:cubicBezTo>
                <a:cubicBezTo>
                  <a:pt x="0" y="159"/>
                  <a:pt x="14" y="193"/>
                  <a:pt x="38" y="216"/>
                </a:cubicBezTo>
                <a:cubicBezTo>
                  <a:pt x="61" y="238"/>
                  <a:pt x="93" y="250"/>
                  <a:pt x="124" y="250"/>
                </a:cubicBezTo>
                <a:cubicBezTo>
                  <a:pt x="126" y="250"/>
                  <a:pt x="127" y="250"/>
                  <a:pt x="129" y="250"/>
                </a:cubicBezTo>
                <a:cubicBezTo>
                  <a:pt x="161" y="249"/>
                  <a:pt x="193" y="234"/>
                  <a:pt x="215" y="211"/>
                </a:cubicBezTo>
                <a:cubicBezTo>
                  <a:pt x="237" y="188"/>
                  <a:pt x="249" y="157"/>
                  <a:pt x="249" y="125"/>
                </a:cubicBezTo>
                <a:cubicBezTo>
                  <a:pt x="249" y="94"/>
                  <a:pt x="237" y="62"/>
                  <a:pt x="215" y="39"/>
                </a:cubicBezTo>
                <a:cubicBezTo>
                  <a:pt x="193" y="16"/>
                  <a:pt x="161" y="1"/>
                  <a:pt x="129" y="1"/>
                </a:cubicBezTo>
                <a:cubicBezTo>
                  <a:pt x="127" y="0"/>
                  <a:pt x="126" y="0"/>
                  <a:pt x="124" y="0"/>
                </a:cubicBezTo>
              </a:path>
            </a:pathLst>
          </a:custGeom>
          <a:solidFill>
            <a:srgbClr val="F9D27F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Microsoft YaHei" panose="020B0503020204020204" charset="-122"/>
              <a:cs typeface="+mn-cs"/>
            </a:endParaRPr>
          </a:p>
        </p:txBody>
      </p:sp>
      <p:sp>
        <p:nvSpPr>
          <p:cNvPr id="77" name="任意多边形: 形状 76"/>
          <p:cNvSpPr/>
          <p:nvPr/>
        </p:nvSpPr>
        <p:spPr>
          <a:xfrm>
            <a:off x="0" y="5696857"/>
            <a:ext cx="12192000" cy="1161143"/>
          </a:xfrm>
          <a:custGeom>
            <a:avLst/>
            <a:gdLst>
              <a:gd name="connsiteX0" fmla="*/ 0 w 12192000"/>
              <a:gd name="connsiteY0" fmla="*/ 13186 h 512232"/>
              <a:gd name="connsiteX1" fmla="*/ 53842 w 12192000"/>
              <a:gd name="connsiteY1" fmla="*/ 25414 h 512232"/>
              <a:gd name="connsiteX2" fmla="*/ 6066972 w 12192000"/>
              <a:gd name="connsiteY2" fmla="*/ 512232 h 512232"/>
              <a:gd name="connsiteX3" fmla="*/ 0 w 12192000"/>
              <a:gd name="connsiteY3" fmla="*/ 512232 h 512232"/>
              <a:gd name="connsiteX4" fmla="*/ 12192000 w 12192000"/>
              <a:gd name="connsiteY4" fmla="*/ 0 h 512232"/>
              <a:gd name="connsiteX5" fmla="*/ 12192000 w 12192000"/>
              <a:gd name="connsiteY5" fmla="*/ 512232 h 512232"/>
              <a:gd name="connsiteX6" fmla="*/ 6066972 w 12192000"/>
              <a:gd name="connsiteY6" fmla="*/ 512232 h 512232"/>
              <a:gd name="connsiteX7" fmla="*/ 12080102 w 12192000"/>
              <a:gd name="connsiteY7" fmla="*/ 25414 h 512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12232">
                <a:moveTo>
                  <a:pt x="0" y="13186"/>
                </a:moveTo>
                <a:lnTo>
                  <a:pt x="53842" y="25414"/>
                </a:lnTo>
                <a:cubicBezTo>
                  <a:pt x="1422267" y="320943"/>
                  <a:pt x="3606305" y="512232"/>
                  <a:pt x="6066972" y="512232"/>
                </a:cubicBezTo>
                <a:lnTo>
                  <a:pt x="0" y="512232"/>
                </a:lnTo>
                <a:close/>
                <a:moveTo>
                  <a:pt x="12192000" y="0"/>
                </a:moveTo>
                <a:lnTo>
                  <a:pt x="12192000" y="512232"/>
                </a:lnTo>
                <a:lnTo>
                  <a:pt x="6066972" y="512232"/>
                </a:lnTo>
                <a:cubicBezTo>
                  <a:pt x="8527639" y="512232"/>
                  <a:pt x="10711677" y="320943"/>
                  <a:pt x="12080102" y="25414"/>
                </a:cubicBezTo>
                <a:close/>
              </a:path>
            </a:pathLst>
          </a:custGeom>
          <a:solidFill>
            <a:srgbClr val="F9D27F">
              <a:alpha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M" panose="00020600040101010101" charset="-122"/>
              <a:ea typeface="OPPOSans M" panose="00020600040101010101" charset="-122"/>
              <a:cs typeface="+mn-cs"/>
            </a:endParaRPr>
          </a:p>
        </p:txBody>
      </p:sp>
      <p:sp>
        <p:nvSpPr>
          <p:cNvPr id="78" name="任意多边形: 形状 77"/>
          <p:cNvSpPr/>
          <p:nvPr/>
        </p:nvSpPr>
        <p:spPr>
          <a:xfrm>
            <a:off x="0" y="6023429"/>
            <a:ext cx="12192000" cy="834571"/>
          </a:xfrm>
          <a:custGeom>
            <a:avLst/>
            <a:gdLst>
              <a:gd name="connsiteX0" fmla="*/ 0 w 12192000"/>
              <a:gd name="connsiteY0" fmla="*/ 13186 h 512232"/>
              <a:gd name="connsiteX1" fmla="*/ 53842 w 12192000"/>
              <a:gd name="connsiteY1" fmla="*/ 25414 h 512232"/>
              <a:gd name="connsiteX2" fmla="*/ 6066972 w 12192000"/>
              <a:gd name="connsiteY2" fmla="*/ 512232 h 512232"/>
              <a:gd name="connsiteX3" fmla="*/ 0 w 12192000"/>
              <a:gd name="connsiteY3" fmla="*/ 512232 h 512232"/>
              <a:gd name="connsiteX4" fmla="*/ 12192000 w 12192000"/>
              <a:gd name="connsiteY4" fmla="*/ 0 h 512232"/>
              <a:gd name="connsiteX5" fmla="*/ 12192000 w 12192000"/>
              <a:gd name="connsiteY5" fmla="*/ 512232 h 512232"/>
              <a:gd name="connsiteX6" fmla="*/ 6066972 w 12192000"/>
              <a:gd name="connsiteY6" fmla="*/ 512232 h 512232"/>
              <a:gd name="connsiteX7" fmla="*/ 12080102 w 12192000"/>
              <a:gd name="connsiteY7" fmla="*/ 25414 h 512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12232">
                <a:moveTo>
                  <a:pt x="0" y="13186"/>
                </a:moveTo>
                <a:lnTo>
                  <a:pt x="53842" y="25414"/>
                </a:lnTo>
                <a:cubicBezTo>
                  <a:pt x="1422267" y="320943"/>
                  <a:pt x="3606305" y="512232"/>
                  <a:pt x="6066972" y="512232"/>
                </a:cubicBezTo>
                <a:lnTo>
                  <a:pt x="0" y="512232"/>
                </a:lnTo>
                <a:close/>
                <a:moveTo>
                  <a:pt x="12192000" y="0"/>
                </a:moveTo>
                <a:lnTo>
                  <a:pt x="12192000" y="512232"/>
                </a:lnTo>
                <a:lnTo>
                  <a:pt x="6066972" y="512232"/>
                </a:lnTo>
                <a:cubicBezTo>
                  <a:pt x="8527639" y="512232"/>
                  <a:pt x="10711677" y="320943"/>
                  <a:pt x="12080102" y="25414"/>
                </a:cubicBezTo>
                <a:close/>
              </a:path>
            </a:pathLst>
          </a:custGeom>
          <a:gradFill>
            <a:gsLst>
              <a:gs pos="0">
                <a:srgbClr val="F9D27F"/>
              </a:gs>
              <a:gs pos="100000">
                <a:srgbClr val="F7C34F"/>
              </a:gs>
            </a:gsLst>
            <a:lin ang="27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M" panose="00020600040101010101" charset="-122"/>
              <a:ea typeface="OPPOSans M" panose="00020600040101010101" charset="-122"/>
              <a:cs typeface="+mn-cs"/>
            </a:endParaRPr>
          </a:p>
        </p:txBody>
      </p:sp>
      <p:sp>
        <p:nvSpPr>
          <p:cNvPr id="81" name="矩形: 圆角 80"/>
          <p:cNvSpPr/>
          <p:nvPr>
            <p:custDataLst>
              <p:tags r:id="rId3"/>
            </p:custDataLst>
          </p:nvPr>
        </p:nvSpPr>
        <p:spPr>
          <a:xfrm>
            <a:off x="2415842" y="1771307"/>
            <a:ext cx="8488604" cy="3223480"/>
          </a:xfrm>
          <a:prstGeom prst="roundRect">
            <a:avLst>
              <a:gd name="adj" fmla="val 3113"/>
            </a:avLst>
          </a:prstGeom>
          <a:noFill/>
          <a:ln w="19050" cap="flat" cmpd="sng" algn="ctr">
            <a:solidFill>
              <a:srgbClr val="F9D27F"/>
            </a:solidFill>
            <a:prstDash val="solid"/>
            <a:miter lim="800000"/>
          </a:ln>
          <a:effectLst>
            <a:outerShdw blurRad="41986" dist="31490" dir="5400000" algn="t" rotWithShape="0">
              <a:srgbClr val="C1232A">
                <a:alpha val="22000"/>
              </a:srgbClr>
            </a:outerShdw>
          </a:effectLst>
        </p:spPr>
        <p:txBody>
          <a:bodyPr rot="0" spcFirstLastPara="0" vertOverflow="overflow" horzOverflow="overflow" vert="horz" wrap="square" lIns="61216" tIns="30607" rIns="61216" bIns="30607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5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江城黑体 700W"/>
              <a:ea typeface="江城黑体 300W"/>
              <a:cs typeface="+mn-cs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813048" y="1593780"/>
            <a:ext cx="3510021" cy="3510021"/>
            <a:chOff x="1120050" y="1930632"/>
            <a:chExt cx="1375088" cy="1375088"/>
          </a:xfrm>
        </p:grpSpPr>
        <p:sp>
          <p:nvSpPr>
            <p:cNvPr id="79" name="椭圆 78"/>
            <p:cNvSpPr/>
            <p:nvPr/>
          </p:nvSpPr>
          <p:spPr>
            <a:xfrm>
              <a:off x="1120050" y="1930632"/>
              <a:ext cx="1375088" cy="1375088"/>
            </a:xfrm>
            <a:prstGeom prst="ellipse">
              <a:avLst/>
            </a:prstGeom>
            <a:gradFill>
              <a:gsLst>
                <a:gs pos="100000">
                  <a:srgbClr val="FEF4DE"/>
                </a:gs>
                <a:gs pos="0">
                  <a:srgbClr val="F7C34F"/>
                </a:gs>
              </a:gsLst>
              <a:lin ang="5400000" scaled="1"/>
            </a:gradFill>
            <a:ln w="8836" cap="flat" cmpd="sng" algn="ctr">
              <a:solidFill>
                <a:srgbClr val="F9D27F"/>
              </a:solidFill>
              <a:prstDash val="solid"/>
              <a:miter lim="800000"/>
            </a:ln>
            <a:effectLst/>
          </p:spPr>
          <p:txBody>
            <a:bodyPr lIns="65270" tIns="32635" rIns="65270" bIns="32635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285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江城黑体 700W"/>
                <a:ea typeface="江城黑体 300W"/>
                <a:cs typeface="+mn-cs"/>
              </a:endParaRPr>
            </a:p>
          </p:txBody>
        </p:sp>
        <p:sp>
          <p:nvSpPr>
            <p:cNvPr id="80" name="椭圆 79"/>
            <p:cNvSpPr/>
            <p:nvPr>
              <p:custDataLst>
                <p:tags r:id="rId4"/>
              </p:custDataLst>
            </p:nvPr>
          </p:nvSpPr>
          <p:spPr>
            <a:xfrm>
              <a:off x="1267469" y="2078049"/>
              <a:ext cx="1080251" cy="1080255"/>
            </a:xfrm>
            <a:prstGeom prst="ellipse">
              <a:avLst/>
            </a:prstGeom>
            <a:gradFill flip="none" rotWithShape="1">
              <a:gsLst>
                <a:gs pos="0">
                  <a:srgbClr val="FADEA0"/>
                </a:gs>
                <a:gs pos="83000">
                  <a:srgbClr val="F7C34F"/>
                </a:gs>
              </a:gsLst>
              <a:lin ang="5400000" scaled="1"/>
              <a:tileRect/>
            </a:gradFill>
            <a:ln w="12700" cap="flat" cmpd="sng" algn="ctr">
              <a:noFill/>
              <a:prstDash val="solid"/>
              <a:miter lim="800000"/>
            </a:ln>
            <a:effectLst>
              <a:outerShdw blurRad="236909" dist="47382" dir="18000004" sx="98000" sy="98000" rotWithShape="0">
                <a:srgbClr val="F0AAAD">
                  <a:alpha val="40000"/>
                </a:srgbClr>
              </a:outerShdw>
            </a:effectLst>
          </p:spPr>
          <p:txBody>
            <a:bodyPr wrap="square" lIns="85287" tIns="42644" rIns="85287" bIns="42644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8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江城黑体 700W"/>
                <a:ea typeface="江城黑体 300W"/>
                <a:cs typeface="+mn-cs"/>
              </a:endParaRPr>
            </a:p>
          </p:txBody>
        </p:sp>
      </p:grpSp>
      <p:cxnSp>
        <p:nvCxnSpPr>
          <p:cNvPr id="162" name="直接连接符 161"/>
          <p:cNvCxnSpPr/>
          <p:nvPr/>
        </p:nvCxnSpPr>
        <p:spPr>
          <a:xfrm flipH="1">
            <a:off x="5089546" y="3369682"/>
            <a:ext cx="3733711" cy="0"/>
          </a:xfrm>
          <a:prstGeom prst="line">
            <a:avLst/>
          </a:prstGeom>
          <a:noFill/>
          <a:ln w="63500" cap="rnd" cmpd="sng" algn="ctr">
            <a:solidFill>
              <a:srgbClr val="F9D27F"/>
            </a:solidFill>
            <a:prstDash val="solid"/>
            <a:round/>
          </a:ln>
          <a:effectLst/>
        </p:spPr>
      </p:cxnSp>
      <p:sp>
        <p:nvSpPr>
          <p:cNvPr id="163" name="文本框 162"/>
          <p:cNvSpPr txBox="1"/>
          <p:nvPr/>
        </p:nvSpPr>
        <p:spPr>
          <a:xfrm>
            <a:off x="4964394" y="2676573"/>
            <a:ext cx="2894330" cy="443865"/>
          </a:xfrm>
          <a:prstGeom prst="rect">
            <a:avLst/>
          </a:prstGeom>
          <a:noFill/>
          <a:effectLst/>
        </p:spPr>
        <p:txBody>
          <a:bodyPr wrap="none" lIns="75575" tIns="37788" rIns="75575" bIns="37788" rtlCol="0">
            <a:spAutoFit/>
          </a:bodyPr>
          <a:lstStyle/>
          <a:p>
            <a:pPr algn="ctr"/>
            <a:r>
              <a:rPr lang="zh-CN" altLang="en-US" sz="2400" dirty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在此處輸入段落標題</a:t>
            </a:r>
            <a:endParaRPr lang="zh-CN" altLang="en-US" sz="2400" dirty="0">
              <a:solidFill>
                <a:schemeClr val="bg1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sp>
        <p:nvSpPr>
          <p:cNvPr id="164" name="文本框 163"/>
          <p:cNvSpPr txBox="1"/>
          <p:nvPr/>
        </p:nvSpPr>
        <p:spPr>
          <a:xfrm>
            <a:off x="4950251" y="3616185"/>
            <a:ext cx="5743931" cy="959485"/>
          </a:xfrm>
          <a:prstGeom prst="rect">
            <a:avLst/>
          </a:prstGeom>
          <a:noFill/>
          <a:effectLst/>
        </p:spPr>
        <p:txBody>
          <a:bodyPr wrap="square" lIns="75575" tIns="37788" rIns="75575" bIns="37788" rtlCol="0">
            <a:spAutoFit/>
          </a:bodyPr>
          <a:lstStyle>
            <a:defPPr>
              <a:defRPr lang="zh-CN"/>
            </a:defPPr>
            <a:lvl1pPr algn="ctr">
              <a:lnSpc>
                <a:spcPct val="120000"/>
              </a:lnSpc>
              <a:defRPr sz="1600">
                <a:latin typeface="江城黑体 300W" panose="020B0400000000000000" pitchFamily="34" charset="-122"/>
                <a:ea typeface="江城黑体 300W" panose="020B0400000000000000" pitchFamily="34" charset="-122"/>
              </a:defRPr>
            </a:lvl1pPr>
          </a:lstStyle>
          <a:p>
            <a:pPr algn="l">
              <a:defRPr/>
            </a:pPr>
            <a:r>
              <a:rPr lang="zh-CN" altLang="en-US" dirty="0">
                <a:solidFill>
                  <a:schemeClr val="bg1"/>
                </a:solidFill>
                <a:latin typeface="Roboto Regular"/>
                <a:ea typeface="思源黑体 CN Regular" panose="020B0500000000000000" pitchFamily="34" charset="-122"/>
              </a:rPr>
              <a:t>您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 Regular"/>
                <a:ea typeface="思源黑体 CN Regular" panose="020B0500000000000000" pitchFamily="34" charset="-122"/>
                <a:cs typeface="+mn-cs"/>
              </a:rPr>
              <a:t>可以在這裏可以輸入一段您需要輸入的內容，</a:t>
            </a:r>
            <a:r>
              <a:rPr lang="zh-CN" altLang="en-US" dirty="0">
                <a:solidFill>
                  <a:schemeClr val="bg1"/>
                </a:solidFill>
                <a:latin typeface="Roboto Regular"/>
                <a:ea typeface="思源黑体 CN Regular" panose="020B0500000000000000" pitchFamily="34" charset="-122"/>
              </a:rPr>
              <a:t>您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 Regular"/>
                <a:ea typeface="思源黑体 CN Regular" panose="020B0500000000000000" pitchFamily="34" charset="-122"/>
                <a:cs typeface="+mn-cs"/>
              </a:rPr>
              <a:t>可以在這裏可以輸入一段您需要輸入的內容。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oboto Regular"/>
              <a:ea typeface="思源黑体 CN Regular" panose="020B0500000000000000" pitchFamily="34" charset="-122"/>
              <a:cs typeface="+mn-cs"/>
            </a:endParaRPr>
          </a:p>
          <a:p>
            <a:pPr algn="l"/>
            <a:endParaRPr lang="zh-CN" altLang="en-US" dirty="0">
              <a:solidFill>
                <a:schemeClr val="bg1"/>
              </a:solidFill>
              <a:latin typeface="江城黑体 300W"/>
              <a:ea typeface="江城黑体 300W"/>
            </a:endParaRPr>
          </a:p>
        </p:txBody>
      </p:sp>
      <p:grpSp>
        <p:nvGrpSpPr>
          <p:cNvPr id="165" name="组合 164"/>
          <p:cNvGrpSpPr/>
          <p:nvPr/>
        </p:nvGrpSpPr>
        <p:grpSpPr>
          <a:xfrm>
            <a:off x="1731381" y="2592323"/>
            <a:ext cx="1673353" cy="1673353"/>
            <a:chOff x="11204006" y="3825303"/>
            <a:chExt cx="824696" cy="824696"/>
          </a:xfrm>
          <a:solidFill>
            <a:schemeClr val="bg1"/>
          </a:solidFill>
        </p:grpSpPr>
        <p:sp>
          <p:nvSpPr>
            <p:cNvPr id="166" name="任意多边形: 形状 165"/>
            <p:cNvSpPr/>
            <p:nvPr/>
          </p:nvSpPr>
          <p:spPr>
            <a:xfrm>
              <a:off x="11904997" y="4086457"/>
              <a:ext cx="82469" cy="82469"/>
            </a:xfrm>
            <a:custGeom>
              <a:avLst/>
              <a:gdLst>
                <a:gd name="connsiteX0" fmla="*/ 41235 w 82469"/>
                <a:gd name="connsiteY0" fmla="*/ 0 h 82469"/>
                <a:gd name="connsiteX1" fmla="*/ 0 w 82469"/>
                <a:gd name="connsiteY1" fmla="*/ 41235 h 82469"/>
                <a:gd name="connsiteX2" fmla="*/ 41235 w 82469"/>
                <a:gd name="connsiteY2" fmla="*/ 82470 h 82469"/>
                <a:gd name="connsiteX3" fmla="*/ 82470 w 82469"/>
                <a:gd name="connsiteY3" fmla="*/ 41235 h 82469"/>
                <a:gd name="connsiteX4" fmla="*/ 41235 w 82469"/>
                <a:gd name="connsiteY4" fmla="*/ 0 h 82469"/>
                <a:gd name="connsiteX5" fmla="*/ 41235 w 82469"/>
                <a:gd name="connsiteY5" fmla="*/ 54980 h 82469"/>
                <a:gd name="connsiteX6" fmla="*/ 27490 w 82469"/>
                <a:gd name="connsiteY6" fmla="*/ 41235 h 82469"/>
                <a:gd name="connsiteX7" fmla="*/ 41235 w 82469"/>
                <a:gd name="connsiteY7" fmla="*/ 27490 h 82469"/>
                <a:gd name="connsiteX8" fmla="*/ 54980 w 82469"/>
                <a:gd name="connsiteY8" fmla="*/ 41235 h 82469"/>
                <a:gd name="connsiteX9" fmla="*/ 41235 w 82469"/>
                <a:gd name="connsiteY9" fmla="*/ 54980 h 82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2469" h="82469">
                  <a:moveTo>
                    <a:pt x="41235" y="0"/>
                  </a:moveTo>
                  <a:cubicBezTo>
                    <a:pt x="18461" y="0"/>
                    <a:pt x="0" y="18461"/>
                    <a:pt x="0" y="41235"/>
                  </a:cubicBezTo>
                  <a:cubicBezTo>
                    <a:pt x="0" y="64008"/>
                    <a:pt x="18461" y="82470"/>
                    <a:pt x="41235" y="82470"/>
                  </a:cubicBezTo>
                  <a:cubicBezTo>
                    <a:pt x="64008" y="82470"/>
                    <a:pt x="82470" y="64008"/>
                    <a:pt x="82470" y="41235"/>
                  </a:cubicBezTo>
                  <a:cubicBezTo>
                    <a:pt x="82470" y="18461"/>
                    <a:pt x="64008" y="0"/>
                    <a:pt x="41235" y="0"/>
                  </a:cubicBezTo>
                  <a:close/>
                  <a:moveTo>
                    <a:pt x="41235" y="54980"/>
                  </a:moveTo>
                  <a:cubicBezTo>
                    <a:pt x="33644" y="54980"/>
                    <a:pt x="27490" y="48825"/>
                    <a:pt x="27490" y="41235"/>
                  </a:cubicBezTo>
                  <a:cubicBezTo>
                    <a:pt x="27490" y="33644"/>
                    <a:pt x="33644" y="27490"/>
                    <a:pt x="41235" y="27490"/>
                  </a:cubicBezTo>
                  <a:cubicBezTo>
                    <a:pt x="48825" y="27490"/>
                    <a:pt x="54980" y="33644"/>
                    <a:pt x="54980" y="41235"/>
                  </a:cubicBezTo>
                  <a:cubicBezTo>
                    <a:pt x="54980" y="48825"/>
                    <a:pt x="48825" y="54980"/>
                    <a:pt x="41235" y="54980"/>
                  </a:cubicBezTo>
                  <a:close/>
                </a:path>
              </a:pathLst>
            </a:custGeom>
            <a:grpFill/>
            <a:ln w="1707" cap="flat">
              <a:solidFill>
                <a:srgbClr val="F6BB38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-DIN" panose="020B0504030202030204" pitchFamily="34" charset="0"/>
                <a:ea typeface="MiSans"/>
                <a:cs typeface="+mn-cs"/>
              </a:endParaRPr>
            </a:p>
          </p:txBody>
        </p:sp>
        <p:sp>
          <p:nvSpPr>
            <p:cNvPr id="167" name="任意多边形: 形状 166"/>
            <p:cNvSpPr/>
            <p:nvPr/>
          </p:nvSpPr>
          <p:spPr>
            <a:xfrm>
              <a:off x="11204006" y="3825303"/>
              <a:ext cx="824696" cy="824696"/>
            </a:xfrm>
            <a:custGeom>
              <a:avLst/>
              <a:gdLst>
                <a:gd name="connsiteX0" fmla="*/ 810951 w 824696"/>
                <a:gd name="connsiteY0" fmla="*/ 0 h 824696"/>
                <a:gd name="connsiteX1" fmla="*/ 755971 w 824696"/>
                <a:gd name="connsiteY1" fmla="*/ 0 h 824696"/>
                <a:gd name="connsiteX2" fmla="*/ 746212 w 824696"/>
                <a:gd name="connsiteY2" fmla="*/ 3986 h 824696"/>
                <a:gd name="connsiteX3" fmla="*/ 540038 w 824696"/>
                <a:gd name="connsiteY3" fmla="*/ 210160 h 824696"/>
                <a:gd name="connsiteX4" fmla="*/ 539959 w 824696"/>
                <a:gd name="connsiteY4" fmla="*/ 229599 h 824696"/>
                <a:gd name="connsiteX5" fmla="*/ 540038 w 824696"/>
                <a:gd name="connsiteY5" fmla="*/ 229678 h 824696"/>
                <a:gd name="connsiteX6" fmla="*/ 571652 w 824696"/>
                <a:gd name="connsiteY6" fmla="*/ 261154 h 824696"/>
                <a:gd name="connsiteX7" fmla="*/ 529180 w 824696"/>
                <a:gd name="connsiteY7" fmla="*/ 303626 h 824696"/>
                <a:gd name="connsiteX8" fmla="*/ 412348 w 824696"/>
                <a:gd name="connsiteY8" fmla="*/ 329879 h 824696"/>
                <a:gd name="connsiteX9" fmla="*/ 295516 w 824696"/>
                <a:gd name="connsiteY9" fmla="*/ 303901 h 824696"/>
                <a:gd name="connsiteX10" fmla="*/ 253044 w 824696"/>
                <a:gd name="connsiteY10" fmla="*/ 261154 h 824696"/>
                <a:gd name="connsiteX11" fmla="*/ 284658 w 824696"/>
                <a:gd name="connsiteY11" fmla="*/ 229678 h 824696"/>
                <a:gd name="connsiteX12" fmla="*/ 284737 w 824696"/>
                <a:gd name="connsiteY12" fmla="*/ 210239 h 824696"/>
                <a:gd name="connsiteX13" fmla="*/ 284658 w 824696"/>
                <a:gd name="connsiteY13" fmla="*/ 210160 h 824696"/>
                <a:gd name="connsiteX14" fmla="*/ 78484 w 824696"/>
                <a:gd name="connsiteY14" fmla="*/ 3986 h 824696"/>
                <a:gd name="connsiteX15" fmla="*/ 68725 w 824696"/>
                <a:gd name="connsiteY15" fmla="*/ 0 h 824696"/>
                <a:gd name="connsiteX16" fmla="*/ 13745 w 824696"/>
                <a:gd name="connsiteY16" fmla="*/ 0 h 824696"/>
                <a:gd name="connsiteX17" fmla="*/ 0 w 824696"/>
                <a:gd name="connsiteY17" fmla="*/ 13745 h 824696"/>
                <a:gd name="connsiteX18" fmla="*/ 0 w 824696"/>
                <a:gd name="connsiteY18" fmla="*/ 481073 h 824696"/>
                <a:gd name="connsiteX19" fmla="*/ 8522 w 824696"/>
                <a:gd name="connsiteY19" fmla="*/ 493718 h 824696"/>
                <a:gd name="connsiteX20" fmla="*/ 13745 w 824696"/>
                <a:gd name="connsiteY20" fmla="*/ 494818 h 824696"/>
                <a:gd name="connsiteX21" fmla="*/ 23504 w 824696"/>
                <a:gd name="connsiteY21" fmla="*/ 490832 h 824696"/>
                <a:gd name="connsiteX22" fmla="*/ 54980 w 824696"/>
                <a:gd name="connsiteY22" fmla="*/ 459218 h 824696"/>
                <a:gd name="connsiteX23" fmla="*/ 100201 w 824696"/>
                <a:gd name="connsiteY23" fmla="*/ 504577 h 824696"/>
                <a:gd name="connsiteX24" fmla="*/ 203837 w 824696"/>
                <a:gd name="connsiteY24" fmla="*/ 608076 h 824696"/>
                <a:gd name="connsiteX25" fmla="*/ 216070 w 824696"/>
                <a:gd name="connsiteY25" fmla="*/ 687934 h 824696"/>
                <a:gd name="connsiteX26" fmla="*/ 332627 w 824696"/>
                <a:gd name="connsiteY26" fmla="*/ 804629 h 824696"/>
                <a:gd name="connsiteX27" fmla="*/ 381284 w 824696"/>
                <a:gd name="connsiteY27" fmla="*/ 824696 h 824696"/>
                <a:gd name="connsiteX28" fmla="*/ 426093 w 824696"/>
                <a:gd name="connsiteY28" fmla="*/ 807515 h 824696"/>
                <a:gd name="connsiteX29" fmla="*/ 457569 w 824696"/>
                <a:gd name="connsiteY29" fmla="*/ 818786 h 824696"/>
                <a:gd name="connsiteX30" fmla="*/ 487120 w 824696"/>
                <a:gd name="connsiteY30" fmla="*/ 808477 h 824696"/>
                <a:gd name="connsiteX31" fmla="*/ 504851 w 824696"/>
                <a:gd name="connsiteY31" fmla="*/ 773565 h 824696"/>
                <a:gd name="connsiteX32" fmla="*/ 504851 w 824696"/>
                <a:gd name="connsiteY32" fmla="*/ 770679 h 824696"/>
                <a:gd name="connsiteX33" fmla="*/ 539351 w 824696"/>
                <a:gd name="connsiteY33" fmla="*/ 756934 h 824696"/>
                <a:gd name="connsiteX34" fmla="*/ 553096 w 824696"/>
                <a:gd name="connsiteY34" fmla="*/ 722984 h 824696"/>
                <a:gd name="connsiteX35" fmla="*/ 587596 w 824696"/>
                <a:gd name="connsiteY35" fmla="*/ 709239 h 824696"/>
                <a:gd name="connsiteX36" fmla="*/ 601341 w 824696"/>
                <a:gd name="connsiteY36" fmla="*/ 674739 h 824696"/>
                <a:gd name="connsiteX37" fmla="*/ 604777 w 824696"/>
                <a:gd name="connsiteY37" fmla="*/ 674739 h 824696"/>
                <a:gd name="connsiteX38" fmla="*/ 639689 w 824696"/>
                <a:gd name="connsiteY38" fmla="*/ 657146 h 824696"/>
                <a:gd name="connsiteX39" fmla="*/ 636803 w 824696"/>
                <a:gd name="connsiteY39" fmla="*/ 593369 h 824696"/>
                <a:gd name="connsiteX40" fmla="*/ 724221 w 824696"/>
                <a:gd name="connsiteY40" fmla="*/ 505951 h 824696"/>
                <a:gd name="connsiteX41" fmla="*/ 769716 w 824696"/>
                <a:gd name="connsiteY41" fmla="*/ 459218 h 824696"/>
                <a:gd name="connsiteX42" fmla="*/ 801192 w 824696"/>
                <a:gd name="connsiteY42" fmla="*/ 490832 h 824696"/>
                <a:gd name="connsiteX43" fmla="*/ 810951 w 824696"/>
                <a:gd name="connsiteY43" fmla="*/ 494818 h 824696"/>
                <a:gd name="connsiteX44" fmla="*/ 816174 w 824696"/>
                <a:gd name="connsiteY44" fmla="*/ 493718 h 824696"/>
                <a:gd name="connsiteX45" fmla="*/ 824696 w 824696"/>
                <a:gd name="connsiteY45" fmla="*/ 481073 h 824696"/>
                <a:gd name="connsiteX46" fmla="*/ 824696 w 824696"/>
                <a:gd name="connsiteY46" fmla="*/ 13745 h 824696"/>
                <a:gd name="connsiteX47" fmla="*/ 810951 w 824696"/>
                <a:gd name="connsiteY47" fmla="*/ 0 h 824696"/>
                <a:gd name="connsiteX48" fmla="*/ 27490 w 824696"/>
                <a:gd name="connsiteY48" fmla="*/ 447948 h 824696"/>
                <a:gd name="connsiteX49" fmla="*/ 27490 w 824696"/>
                <a:gd name="connsiteY49" fmla="*/ 27490 h 824696"/>
                <a:gd name="connsiteX50" fmla="*/ 63089 w 824696"/>
                <a:gd name="connsiteY50" fmla="*/ 27490 h 824696"/>
                <a:gd name="connsiteX51" fmla="*/ 255518 w 824696"/>
                <a:gd name="connsiteY51" fmla="*/ 219919 h 824696"/>
                <a:gd name="connsiteX52" fmla="*/ 27490 w 824696"/>
                <a:gd name="connsiteY52" fmla="*/ 447948 h 824696"/>
                <a:gd name="connsiteX53" fmla="*/ 74360 w 824696"/>
                <a:gd name="connsiteY53" fmla="*/ 439838 h 824696"/>
                <a:gd name="connsiteX54" fmla="*/ 233664 w 824696"/>
                <a:gd name="connsiteY54" fmla="*/ 280534 h 824696"/>
                <a:gd name="connsiteX55" fmla="*/ 269263 w 824696"/>
                <a:gd name="connsiteY55" fmla="*/ 316134 h 824696"/>
                <a:gd name="connsiteX56" fmla="*/ 109959 w 824696"/>
                <a:gd name="connsiteY56" fmla="*/ 475437 h 824696"/>
                <a:gd name="connsiteX57" fmla="*/ 74360 w 824696"/>
                <a:gd name="connsiteY57" fmla="*/ 439838 h 824696"/>
                <a:gd name="connsiteX58" fmla="*/ 129340 w 824696"/>
                <a:gd name="connsiteY58" fmla="*/ 494818 h 824696"/>
                <a:gd name="connsiteX59" fmla="*/ 293042 w 824696"/>
                <a:gd name="connsiteY59" fmla="*/ 331253 h 824696"/>
                <a:gd name="connsiteX60" fmla="*/ 384858 w 824696"/>
                <a:gd name="connsiteY60" fmla="*/ 351596 h 824696"/>
                <a:gd name="connsiteX61" fmla="*/ 237650 w 824696"/>
                <a:gd name="connsiteY61" fmla="*/ 498804 h 824696"/>
                <a:gd name="connsiteX62" fmla="*/ 237571 w 824696"/>
                <a:gd name="connsiteY62" fmla="*/ 518243 h 824696"/>
                <a:gd name="connsiteX63" fmla="*/ 237650 w 824696"/>
                <a:gd name="connsiteY63" fmla="*/ 518322 h 824696"/>
                <a:gd name="connsiteX64" fmla="*/ 280672 w 824696"/>
                <a:gd name="connsiteY64" fmla="*/ 543337 h 824696"/>
                <a:gd name="connsiteX65" fmla="*/ 248646 w 824696"/>
                <a:gd name="connsiteY65" fmla="*/ 558182 h 824696"/>
                <a:gd name="connsiteX66" fmla="*/ 221156 w 824696"/>
                <a:gd name="connsiteY66" fmla="*/ 585672 h 824696"/>
                <a:gd name="connsiteX67" fmla="*/ 129340 w 824696"/>
                <a:gd name="connsiteY67" fmla="*/ 494818 h 824696"/>
                <a:gd name="connsiteX68" fmla="*/ 223355 w 824696"/>
                <a:gd name="connsiteY68" fmla="*/ 639277 h 824696"/>
                <a:gd name="connsiteX69" fmla="*/ 235451 w 824696"/>
                <a:gd name="connsiteY69" fmla="*/ 610138 h 824696"/>
                <a:gd name="connsiteX70" fmla="*/ 268164 w 824696"/>
                <a:gd name="connsiteY70" fmla="*/ 577287 h 824696"/>
                <a:gd name="connsiteX71" fmla="*/ 284795 w 824696"/>
                <a:gd name="connsiteY71" fmla="*/ 570278 h 824696"/>
                <a:gd name="connsiteX72" fmla="*/ 297028 w 824696"/>
                <a:gd name="connsiteY72" fmla="*/ 574401 h 824696"/>
                <a:gd name="connsiteX73" fmla="*/ 304725 w 824696"/>
                <a:gd name="connsiteY73" fmla="*/ 589383 h 824696"/>
                <a:gd name="connsiteX74" fmla="*/ 298677 w 824696"/>
                <a:gd name="connsiteY74" fmla="*/ 604777 h 824696"/>
                <a:gd name="connsiteX75" fmla="*/ 297303 w 824696"/>
                <a:gd name="connsiteY75" fmla="*/ 606977 h 824696"/>
                <a:gd name="connsiteX76" fmla="*/ 234626 w 824696"/>
                <a:gd name="connsiteY76" fmla="*/ 666767 h 824696"/>
                <a:gd name="connsiteX77" fmla="*/ 223355 w 824696"/>
                <a:gd name="connsiteY77" fmla="*/ 639277 h 824696"/>
                <a:gd name="connsiteX78" fmla="*/ 253869 w 824696"/>
                <a:gd name="connsiteY78" fmla="*/ 687247 h 824696"/>
                <a:gd name="connsiteX79" fmla="*/ 320807 w 824696"/>
                <a:gd name="connsiteY79" fmla="*/ 623196 h 824696"/>
                <a:gd name="connsiteX80" fmla="*/ 349300 w 824696"/>
                <a:gd name="connsiteY80" fmla="*/ 627164 h 824696"/>
                <a:gd name="connsiteX81" fmla="*/ 349121 w 824696"/>
                <a:gd name="connsiteY81" fmla="*/ 651922 h 824696"/>
                <a:gd name="connsiteX82" fmla="*/ 349121 w 824696"/>
                <a:gd name="connsiteY82" fmla="*/ 651648 h 824696"/>
                <a:gd name="connsiteX83" fmla="*/ 282458 w 824696"/>
                <a:gd name="connsiteY83" fmla="*/ 715424 h 824696"/>
                <a:gd name="connsiteX84" fmla="*/ 253869 w 824696"/>
                <a:gd name="connsiteY84" fmla="*/ 687247 h 824696"/>
                <a:gd name="connsiteX85" fmla="*/ 329878 w 824696"/>
                <a:gd name="connsiteY85" fmla="*/ 763669 h 824696"/>
                <a:gd name="connsiteX86" fmla="*/ 302389 w 824696"/>
                <a:gd name="connsiteY86" fmla="*/ 734804 h 824696"/>
                <a:gd name="connsiteX87" fmla="*/ 365615 w 824696"/>
                <a:gd name="connsiteY87" fmla="*/ 674464 h 824696"/>
                <a:gd name="connsiteX88" fmla="*/ 367265 w 824696"/>
                <a:gd name="connsiteY88" fmla="*/ 673365 h 824696"/>
                <a:gd name="connsiteX89" fmla="*/ 396404 w 824696"/>
                <a:gd name="connsiteY89" fmla="*/ 673365 h 824696"/>
                <a:gd name="connsiteX90" fmla="*/ 398603 w 824696"/>
                <a:gd name="connsiteY90" fmla="*/ 697968 h 824696"/>
                <a:gd name="connsiteX91" fmla="*/ 329878 w 824696"/>
                <a:gd name="connsiteY91" fmla="*/ 763669 h 824696"/>
                <a:gd name="connsiteX92" fmla="*/ 410424 w 824696"/>
                <a:gd name="connsiteY92" fmla="*/ 785523 h 824696"/>
                <a:gd name="connsiteX93" fmla="*/ 352145 w 824696"/>
                <a:gd name="connsiteY93" fmla="*/ 785111 h 824696"/>
                <a:gd name="connsiteX94" fmla="*/ 350083 w 824696"/>
                <a:gd name="connsiteY94" fmla="*/ 783461 h 824696"/>
                <a:gd name="connsiteX95" fmla="*/ 410424 w 824696"/>
                <a:gd name="connsiteY95" fmla="*/ 725458 h 824696"/>
                <a:gd name="connsiteX96" fmla="*/ 415234 w 824696"/>
                <a:gd name="connsiteY96" fmla="*/ 722434 h 824696"/>
                <a:gd name="connsiteX97" fmla="*/ 430904 w 824696"/>
                <a:gd name="connsiteY97" fmla="*/ 716386 h 824696"/>
                <a:gd name="connsiteX98" fmla="*/ 445886 w 824696"/>
                <a:gd name="connsiteY98" fmla="*/ 723946 h 824696"/>
                <a:gd name="connsiteX99" fmla="*/ 442999 w 824696"/>
                <a:gd name="connsiteY99" fmla="*/ 752948 h 824696"/>
                <a:gd name="connsiteX100" fmla="*/ 410424 w 824696"/>
                <a:gd name="connsiteY100" fmla="*/ 785523 h 824696"/>
                <a:gd name="connsiteX101" fmla="*/ 470544 w 824696"/>
                <a:gd name="connsiteY101" fmla="*/ 787073 h 824696"/>
                <a:gd name="connsiteX102" fmla="*/ 469939 w 824696"/>
                <a:gd name="connsiteY102" fmla="*/ 787585 h 824696"/>
                <a:gd name="connsiteX103" fmla="*/ 469939 w 824696"/>
                <a:gd name="connsiteY103" fmla="*/ 787173 h 824696"/>
                <a:gd name="connsiteX104" fmla="*/ 446298 w 824696"/>
                <a:gd name="connsiteY104" fmla="*/ 788135 h 824696"/>
                <a:gd name="connsiteX105" fmla="*/ 462517 w 824696"/>
                <a:gd name="connsiteY105" fmla="*/ 771916 h 824696"/>
                <a:gd name="connsiteX106" fmla="*/ 472413 w 824696"/>
                <a:gd name="connsiteY106" fmla="*/ 758171 h 824696"/>
                <a:gd name="connsiteX107" fmla="*/ 470544 w 824696"/>
                <a:gd name="connsiteY107" fmla="*/ 787073 h 824696"/>
                <a:gd name="connsiteX108" fmla="*/ 618522 w 824696"/>
                <a:gd name="connsiteY108" fmla="*/ 638315 h 824696"/>
                <a:gd name="connsiteX109" fmla="*/ 603403 w 824696"/>
                <a:gd name="connsiteY109" fmla="*/ 645875 h 824696"/>
                <a:gd name="connsiteX110" fmla="*/ 587871 w 824696"/>
                <a:gd name="connsiteY110" fmla="*/ 639964 h 824696"/>
                <a:gd name="connsiteX111" fmla="*/ 585672 w 824696"/>
                <a:gd name="connsiteY111" fmla="*/ 638452 h 824696"/>
                <a:gd name="connsiteX112" fmla="*/ 518184 w 824696"/>
                <a:gd name="connsiteY112" fmla="*/ 567803 h 824696"/>
                <a:gd name="connsiteX113" fmla="*/ 498391 w 824696"/>
                <a:gd name="connsiteY113" fmla="*/ 586771 h 824696"/>
                <a:gd name="connsiteX114" fmla="*/ 570277 w 824696"/>
                <a:gd name="connsiteY114" fmla="*/ 662094 h 824696"/>
                <a:gd name="connsiteX115" fmla="*/ 566881 w 824696"/>
                <a:gd name="connsiteY115" fmla="*/ 690661 h 824696"/>
                <a:gd name="connsiteX116" fmla="*/ 540451 w 824696"/>
                <a:gd name="connsiteY116" fmla="*/ 689584 h 824696"/>
                <a:gd name="connsiteX117" fmla="*/ 463204 w 824696"/>
                <a:gd name="connsiteY117" fmla="*/ 609313 h 824696"/>
                <a:gd name="connsiteX118" fmla="*/ 443412 w 824696"/>
                <a:gd name="connsiteY118" fmla="*/ 628281 h 824696"/>
                <a:gd name="connsiteX119" fmla="*/ 518871 w 824696"/>
                <a:gd name="connsiteY119" fmla="*/ 706902 h 824696"/>
                <a:gd name="connsiteX120" fmla="*/ 519833 w 824696"/>
                <a:gd name="connsiteY120" fmla="*/ 708277 h 824696"/>
                <a:gd name="connsiteX121" fmla="*/ 525881 w 824696"/>
                <a:gd name="connsiteY121" fmla="*/ 722846 h 824696"/>
                <a:gd name="connsiteX122" fmla="*/ 519833 w 824696"/>
                <a:gd name="connsiteY122" fmla="*/ 737416 h 824696"/>
                <a:gd name="connsiteX123" fmla="*/ 490694 w 824696"/>
                <a:gd name="connsiteY123" fmla="*/ 737416 h 824696"/>
                <a:gd name="connsiteX124" fmla="*/ 476949 w 824696"/>
                <a:gd name="connsiteY124" fmla="*/ 734117 h 824696"/>
                <a:gd name="connsiteX125" fmla="*/ 466915 w 824696"/>
                <a:gd name="connsiteY125" fmla="*/ 706627 h 824696"/>
                <a:gd name="connsiteX126" fmla="*/ 432003 w 824696"/>
                <a:gd name="connsiteY126" fmla="*/ 688896 h 824696"/>
                <a:gd name="connsiteX127" fmla="*/ 429117 w 824696"/>
                <a:gd name="connsiteY127" fmla="*/ 688896 h 824696"/>
                <a:gd name="connsiteX128" fmla="*/ 415372 w 824696"/>
                <a:gd name="connsiteY128" fmla="*/ 654397 h 824696"/>
                <a:gd name="connsiteX129" fmla="*/ 380872 w 824696"/>
                <a:gd name="connsiteY129" fmla="*/ 640652 h 824696"/>
                <a:gd name="connsiteX130" fmla="*/ 367127 w 824696"/>
                <a:gd name="connsiteY130" fmla="*/ 606702 h 824696"/>
                <a:gd name="connsiteX131" fmla="*/ 332627 w 824696"/>
                <a:gd name="connsiteY131" fmla="*/ 592957 h 824696"/>
                <a:gd name="connsiteX132" fmla="*/ 332627 w 824696"/>
                <a:gd name="connsiteY132" fmla="*/ 589933 h 824696"/>
                <a:gd name="connsiteX133" fmla="*/ 315034 w 824696"/>
                <a:gd name="connsiteY133" fmla="*/ 555021 h 824696"/>
                <a:gd name="connsiteX134" fmla="*/ 303213 w 824696"/>
                <a:gd name="connsiteY134" fmla="*/ 548423 h 824696"/>
                <a:gd name="connsiteX135" fmla="*/ 367952 w 824696"/>
                <a:gd name="connsiteY135" fmla="*/ 523132 h 824696"/>
                <a:gd name="connsiteX136" fmla="*/ 413723 w 824696"/>
                <a:gd name="connsiteY136" fmla="*/ 474475 h 824696"/>
                <a:gd name="connsiteX137" fmla="*/ 508563 w 824696"/>
                <a:gd name="connsiteY137" fmla="*/ 501965 h 824696"/>
                <a:gd name="connsiteX138" fmla="*/ 583335 w 824696"/>
                <a:gd name="connsiteY138" fmla="*/ 577287 h 824696"/>
                <a:gd name="connsiteX139" fmla="*/ 615911 w 824696"/>
                <a:gd name="connsiteY139" fmla="*/ 609863 h 824696"/>
                <a:gd name="connsiteX140" fmla="*/ 618522 w 824696"/>
                <a:gd name="connsiteY140" fmla="*/ 638315 h 824696"/>
                <a:gd name="connsiteX141" fmla="*/ 618522 w 824696"/>
                <a:gd name="connsiteY141" fmla="*/ 572202 h 824696"/>
                <a:gd name="connsiteX142" fmla="*/ 538939 w 824696"/>
                <a:gd name="connsiteY142" fmla="*/ 491519 h 824696"/>
                <a:gd name="connsiteX143" fmla="*/ 542925 w 824696"/>
                <a:gd name="connsiteY143" fmla="*/ 490007 h 824696"/>
                <a:gd name="connsiteX144" fmla="*/ 545124 w 824696"/>
                <a:gd name="connsiteY144" fmla="*/ 488633 h 824696"/>
                <a:gd name="connsiteX145" fmla="*/ 558869 w 824696"/>
                <a:gd name="connsiteY145" fmla="*/ 478324 h 824696"/>
                <a:gd name="connsiteX146" fmla="*/ 542375 w 824696"/>
                <a:gd name="connsiteY146" fmla="*/ 456332 h 824696"/>
                <a:gd name="connsiteX147" fmla="*/ 529730 w 824696"/>
                <a:gd name="connsiteY147" fmla="*/ 465953 h 824696"/>
                <a:gd name="connsiteX148" fmla="*/ 422932 w 824696"/>
                <a:gd name="connsiteY148" fmla="*/ 443824 h 824696"/>
                <a:gd name="connsiteX149" fmla="*/ 403496 w 824696"/>
                <a:gd name="connsiteY149" fmla="*/ 443467 h 824696"/>
                <a:gd name="connsiteX150" fmla="*/ 403139 w 824696"/>
                <a:gd name="connsiteY150" fmla="*/ 443824 h 824696"/>
                <a:gd name="connsiteX151" fmla="*/ 348159 w 824696"/>
                <a:gd name="connsiteY151" fmla="*/ 501965 h 824696"/>
                <a:gd name="connsiteX152" fmla="*/ 302389 w 824696"/>
                <a:gd name="connsiteY152" fmla="*/ 519284 h 824696"/>
                <a:gd name="connsiteX153" fmla="*/ 267202 w 824696"/>
                <a:gd name="connsiteY153" fmla="*/ 507601 h 824696"/>
                <a:gd name="connsiteX154" fmla="*/ 418396 w 824696"/>
                <a:gd name="connsiteY154" fmla="*/ 356406 h 824696"/>
                <a:gd name="connsiteX155" fmla="*/ 530829 w 824696"/>
                <a:gd name="connsiteY155" fmla="*/ 331528 h 824696"/>
                <a:gd name="connsiteX156" fmla="*/ 695356 w 824696"/>
                <a:gd name="connsiteY156" fmla="*/ 494818 h 824696"/>
                <a:gd name="connsiteX157" fmla="*/ 618522 w 824696"/>
                <a:gd name="connsiteY157" fmla="*/ 572202 h 824696"/>
                <a:gd name="connsiteX158" fmla="*/ 714737 w 824696"/>
                <a:gd name="connsiteY158" fmla="*/ 475987 h 824696"/>
                <a:gd name="connsiteX159" fmla="*/ 555433 w 824696"/>
                <a:gd name="connsiteY159" fmla="*/ 316134 h 824696"/>
                <a:gd name="connsiteX160" fmla="*/ 591032 w 824696"/>
                <a:gd name="connsiteY160" fmla="*/ 280534 h 824696"/>
                <a:gd name="connsiteX161" fmla="*/ 750336 w 824696"/>
                <a:gd name="connsiteY161" fmla="*/ 439838 h 824696"/>
                <a:gd name="connsiteX162" fmla="*/ 714737 w 824696"/>
                <a:gd name="connsiteY162" fmla="*/ 475987 h 824696"/>
                <a:gd name="connsiteX163" fmla="*/ 797206 w 824696"/>
                <a:gd name="connsiteY163" fmla="*/ 448497 h 824696"/>
                <a:gd name="connsiteX164" fmla="*/ 779475 w 824696"/>
                <a:gd name="connsiteY164" fmla="*/ 430629 h 824696"/>
                <a:gd name="connsiteX165" fmla="*/ 600791 w 824696"/>
                <a:gd name="connsiteY165" fmla="*/ 251945 h 824696"/>
                <a:gd name="connsiteX166" fmla="*/ 569178 w 824696"/>
                <a:gd name="connsiteY166" fmla="*/ 219919 h 824696"/>
                <a:gd name="connsiteX167" fmla="*/ 761607 w 824696"/>
                <a:gd name="connsiteY167" fmla="*/ 27490 h 824696"/>
                <a:gd name="connsiteX168" fmla="*/ 797206 w 824696"/>
                <a:gd name="connsiteY168" fmla="*/ 27490 h 824696"/>
                <a:gd name="connsiteX169" fmla="*/ 797206 w 824696"/>
                <a:gd name="connsiteY169" fmla="*/ 448497 h 824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</a:cxnLst>
              <a:rect l="l" t="t" r="r" b="b"/>
              <a:pathLst>
                <a:path w="824696" h="824696">
                  <a:moveTo>
                    <a:pt x="810951" y="0"/>
                  </a:moveTo>
                  <a:lnTo>
                    <a:pt x="755971" y="0"/>
                  </a:lnTo>
                  <a:cubicBezTo>
                    <a:pt x="752319" y="-20"/>
                    <a:pt x="748807" y="1414"/>
                    <a:pt x="746212" y="3986"/>
                  </a:cubicBezTo>
                  <a:lnTo>
                    <a:pt x="540038" y="210160"/>
                  </a:lnTo>
                  <a:cubicBezTo>
                    <a:pt x="534649" y="215505"/>
                    <a:pt x="534613" y="224209"/>
                    <a:pt x="539959" y="229599"/>
                  </a:cubicBezTo>
                  <a:cubicBezTo>
                    <a:pt x="539985" y="229627"/>
                    <a:pt x="540013" y="229652"/>
                    <a:pt x="540038" y="229678"/>
                  </a:cubicBezTo>
                  <a:lnTo>
                    <a:pt x="571652" y="261154"/>
                  </a:lnTo>
                  <a:lnTo>
                    <a:pt x="529180" y="303626"/>
                  </a:lnTo>
                  <a:lnTo>
                    <a:pt x="412348" y="329879"/>
                  </a:lnTo>
                  <a:lnTo>
                    <a:pt x="295516" y="303901"/>
                  </a:lnTo>
                  <a:lnTo>
                    <a:pt x="253044" y="261154"/>
                  </a:lnTo>
                  <a:lnTo>
                    <a:pt x="284658" y="229678"/>
                  </a:lnTo>
                  <a:cubicBezTo>
                    <a:pt x="290047" y="224333"/>
                    <a:pt x="290083" y="215629"/>
                    <a:pt x="284737" y="210239"/>
                  </a:cubicBezTo>
                  <a:cubicBezTo>
                    <a:pt x="284711" y="210212"/>
                    <a:pt x="284683" y="210186"/>
                    <a:pt x="284658" y="210160"/>
                  </a:cubicBezTo>
                  <a:lnTo>
                    <a:pt x="78484" y="3986"/>
                  </a:lnTo>
                  <a:cubicBezTo>
                    <a:pt x="75889" y="1414"/>
                    <a:pt x="72379" y="-20"/>
                    <a:pt x="68725" y="0"/>
                  </a:cubicBezTo>
                  <a:lnTo>
                    <a:pt x="13745" y="0"/>
                  </a:lnTo>
                  <a:cubicBezTo>
                    <a:pt x="6154" y="0"/>
                    <a:pt x="0" y="6155"/>
                    <a:pt x="0" y="13745"/>
                  </a:cubicBezTo>
                  <a:lnTo>
                    <a:pt x="0" y="481073"/>
                  </a:lnTo>
                  <a:cubicBezTo>
                    <a:pt x="27" y="486622"/>
                    <a:pt x="3390" y="491610"/>
                    <a:pt x="8522" y="493718"/>
                  </a:cubicBezTo>
                  <a:cubicBezTo>
                    <a:pt x="10154" y="494488"/>
                    <a:pt x="11943" y="494864"/>
                    <a:pt x="13745" y="494818"/>
                  </a:cubicBezTo>
                  <a:cubicBezTo>
                    <a:pt x="17398" y="494838"/>
                    <a:pt x="20909" y="493404"/>
                    <a:pt x="23504" y="490832"/>
                  </a:cubicBezTo>
                  <a:lnTo>
                    <a:pt x="54980" y="459218"/>
                  </a:lnTo>
                  <a:lnTo>
                    <a:pt x="100201" y="504577"/>
                  </a:lnTo>
                  <a:lnTo>
                    <a:pt x="203837" y="608076"/>
                  </a:lnTo>
                  <a:cubicBezTo>
                    <a:pt x="189725" y="634458"/>
                    <a:pt x="194707" y="666987"/>
                    <a:pt x="216070" y="687934"/>
                  </a:cubicBezTo>
                  <a:lnTo>
                    <a:pt x="332627" y="804629"/>
                  </a:lnTo>
                  <a:cubicBezTo>
                    <a:pt x="345541" y="817509"/>
                    <a:pt x="363045" y="824729"/>
                    <a:pt x="381284" y="824696"/>
                  </a:cubicBezTo>
                  <a:cubicBezTo>
                    <a:pt x="397820" y="824640"/>
                    <a:pt x="413760" y="818528"/>
                    <a:pt x="426093" y="807515"/>
                  </a:cubicBezTo>
                  <a:cubicBezTo>
                    <a:pt x="435020" y="814702"/>
                    <a:pt x="446109" y="818673"/>
                    <a:pt x="457569" y="818786"/>
                  </a:cubicBezTo>
                  <a:cubicBezTo>
                    <a:pt x="468314" y="818860"/>
                    <a:pt x="478753" y="815217"/>
                    <a:pt x="487120" y="808477"/>
                  </a:cubicBezTo>
                  <a:cubicBezTo>
                    <a:pt x="497673" y="799847"/>
                    <a:pt x="504107" y="787176"/>
                    <a:pt x="504851" y="773565"/>
                  </a:cubicBezTo>
                  <a:lnTo>
                    <a:pt x="504851" y="770679"/>
                  </a:lnTo>
                  <a:cubicBezTo>
                    <a:pt x="517684" y="770665"/>
                    <a:pt x="530025" y="765748"/>
                    <a:pt x="539351" y="756934"/>
                  </a:cubicBezTo>
                  <a:cubicBezTo>
                    <a:pt x="548256" y="747890"/>
                    <a:pt x="553201" y="735675"/>
                    <a:pt x="553096" y="722984"/>
                  </a:cubicBezTo>
                  <a:cubicBezTo>
                    <a:pt x="566001" y="723363"/>
                    <a:pt x="578488" y="718390"/>
                    <a:pt x="587596" y="709239"/>
                  </a:cubicBezTo>
                  <a:cubicBezTo>
                    <a:pt x="596611" y="700042"/>
                    <a:pt x="601561" y="687615"/>
                    <a:pt x="601341" y="674739"/>
                  </a:cubicBezTo>
                  <a:lnTo>
                    <a:pt x="604777" y="674739"/>
                  </a:lnTo>
                  <a:cubicBezTo>
                    <a:pt x="618371" y="674047"/>
                    <a:pt x="631045" y="667660"/>
                    <a:pt x="639689" y="657146"/>
                  </a:cubicBezTo>
                  <a:cubicBezTo>
                    <a:pt x="654403" y="638026"/>
                    <a:pt x="653185" y="611081"/>
                    <a:pt x="636803" y="593369"/>
                  </a:cubicBezTo>
                  <a:lnTo>
                    <a:pt x="724221" y="505951"/>
                  </a:lnTo>
                  <a:lnTo>
                    <a:pt x="769716" y="459218"/>
                  </a:lnTo>
                  <a:lnTo>
                    <a:pt x="801192" y="490832"/>
                  </a:lnTo>
                  <a:cubicBezTo>
                    <a:pt x="803787" y="493404"/>
                    <a:pt x="807298" y="494838"/>
                    <a:pt x="810951" y="494818"/>
                  </a:cubicBezTo>
                  <a:cubicBezTo>
                    <a:pt x="812753" y="494864"/>
                    <a:pt x="814544" y="494488"/>
                    <a:pt x="816174" y="493718"/>
                  </a:cubicBezTo>
                  <a:cubicBezTo>
                    <a:pt x="821306" y="491610"/>
                    <a:pt x="824669" y="486622"/>
                    <a:pt x="824696" y="481073"/>
                  </a:cubicBezTo>
                  <a:lnTo>
                    <a:pt x="824696" y="13745"/>
                  </a:lnTo>
                  <a:cubicBezTo>
                    <a:pt x="824696" y="6155"/>
                    <a:pt x="818542" y="0"/>
                    <a:pt x="810951" y="0"/>
                  </a:cubicBezTo>
                  <a:close/>
                  <a:moveTo>
                    <a:pt x="27490" y="447948"/>
                  </a:moveTo>
                  <a:lnTo>
                    <a:pt x="27490" y="27490"/>
                  </a:lnTo>
                  <a:lnTo>
                    <a:pt x="63089" y="27490"/>
                  </a:lnTo>
                  <a:lnTo>
                    <a:pt x="255518" y="219919"/>
                  </a:lnTo>
                  <a:lnTo>
                    <a:pt x="27490" y="447948"/>
                  </a:lnTo>
                  <a:close/>
                  <a:moveTo>
                    <a:pt x="74360" y="439838"/>
                  </a:moveTo>
                  <a:lnTo>
                    <a:pt x="233664" y="280534"/>
                  </a:lnTo>
                  <a:lnTo>
                    <a:pt x="269263" y="316134"/>
                  </a:lnTo>
                  <a:lnTo>
                    <a:pt x="109959" y="475437"/>
                  </a:lnTo>
                  <a:lnTo>
                    <a:pt x="74360" y="439838"/>
                  </a:lnTo>
                  <a:close/>
                  <a:moveTo>
                    <a:pt x="129340" y="494818"/>
                  </a:moveTo>
                  <a:lnTo>
                    <a:pt x="293042" y="331253"/>
                  </a:lnTo>
                  <a:lnTo>
                    <a:pt x="384858" y="351596"/>
                  </a:lnTo>
                  <a:lnTo>
                    <a:pt x="237650" y="498804"/>
                  </a:lnTo>
                  <a:cubicBezTo>
                    <a:pt x="232260" y="504149"/>
                    <a:pt x="232224" y="512853"/>
                    <a:pt x="237571" y="518243"/>
                  </a:cubicBezTo>
                  <a:cubicBezTo>
                    <a:pt x="237597" y="518270"/>
                    <a:pt x="237624" y="518296"/>
                    <a:pt x="237650" y="518322"/>
                  </a:cubicBezTo>
                  <a:cubicBezTo>
                    <a:pt x="249606" y="530213"/>
                    <a:pt x="264422" y="538827"/>
                    <a:pt x="280672" y="543337"/>
                  </a:cubicBezTo>
                  <a:cubicBezTo>
                    <a:pt x="268579" y="544351"/>
                    <a:pt x="257235" y="549609"/>
                    <a:pt x="248646" y="558182"/>
                  </a:cubicBezTo>
                  <a:lnTo>
                    <a:pt x="221156" y="585672"/>
                  </a:lnTo>
                  <a:lnTo>
                    <a:pt x="129340" y="494818"/>
                  </a:lnTo>
                  <a:close/>
                  <a:moveTo>
                    <a:pt x="223355" y="639277"/>
                  </a:moveTo>
                  <a:cubicBezTo>
                    <a:pt x="223365" y="628345"/>
                    <a:pt x="227716" y="617864"/>
                    <a:pt x="235451" y="610138"/>
                  </a:cubicBezTo>
                  <a:lnTo>
                    <a:pt x="268164" y="577287"/>
                  </a:lnTo>
                  <a:cubicBezTo>
                    <a:pt x="272553" y="572831"/>
                    <a:pt x="278539" y="570308"/>
                    <a:pt x="284795" y="570278"/>
                  </a:cubicBezTo>
                  <a:cubicBezTo>
                    <a:pt x="289221" y="570236"/>
                    <a:pt x="293532" y="571688"/>
                    <a:pt x="297028" y="574401"/>
                  </a:cubicBezTo>
                  <a:cubicBezTo>
                    <a:pt x="301555" y="578116"/>
                    <a:pt x="304342" y="583540"/>
                    <a:pt x="304725" y="589383"/>
                  </a:cubicBezTo>
                  <a:cubicBezTo>
                    <a:pt x="304930" y="595130"/>
                    <a:pt x="302739" y="600705"/>
                    <a:pt x="298677" y="604777"/>
                  </a:cubicBezTo>
                  <a:cubicBezTo>
                    <a:pt x="298093" y="605423"/>
                    <a:pt x="297628" y="606169"/>
                    <a:pt x="297303" y="606977"/>
                  </a:cubicBezTo>
                  <a:lnTo>
                    <a:pt x="234626" y="666767"/>
                  </a:lnTo>
                  <a:cubicBezTo>
                    <a:pt x="227583" y="659322"/>
                    <a:pt x="223567" y="649522"/>
                    <a:pt x="223355" y="639277"/>
                  </a:cubicBezTo>
                  <a:close/>
                  <a:moveTo>
                    <a:pt x="253869" y="687247"/>
                  </a:moveTo>
                  <a:lnTo>
                    <a:pt x="320807" y="623196"/>
                  </a:lnTo>
                  <a:cubicBezTo>
                    <a:pt x="329770" y="616423"/>
                    <a:pt x="342527" y="618201"/>
                    <a:pt x="349300" y="627164"/>
                  </a:cubicBezTo>
                  <a:cubicBezTo>
                    <a:pt x="354848" y="634508"/>
                    <a:pt x="354774" y="644660"/>
                    <a:pt x="349121" y="651922"/>
                  </a:cubicBezTo>
                  <a:lnTo>
                    <a:pt x="349121" y="651648"/>
                  </a:lnTo>
                  <a:lnTo>
                    <a:pt x="282458" y="715424"/>
                  </a:lnTo>
                  <a:lnTo>
                    <a:pt x="253869" y="687247"/>
                  </a:lnTo>
                  <a:close/>
                  <a:moveTo>
                    <a:pt x="329878" y="763669"/>
                  </a:moveTo>
                  <a:lnTo>
                    <a:pt x="302389" y="734804"/>
                  </a:lnTo>
                  <a:lnTo>
                    <a:pt x="365615" y="674464"/>
                  </a:lnTo>
                  <a:lnTo>
                    <a:pt x="367265" y="673365"/>
                  </a:lnTo>
                  <a:cubicBezTo>
                    <a:pt x="375345" y="665399"/>
                    <a:pt x="388324" y="665399"/>
                    <a:pt x="396404" y="673365"/>
                  </a:cubicBezTo>
                  <a:cubicBezTo>
                    <a:pt x="402603" y="680130"/>
                    <a:pt x="403503" y="690209"/>
                    <a:pt x="398603" y="697968"/>
                  </a:cubicBezTo>
                  <a:lnTo>
                    <a:pt x="329878" y="763669"/>
                  </a:lnTo>
                  <a:close/>
                  <a:moveTo>
                    <a:pt x="410424" y="785523"/>
                  </a:moveTo>
                  <a:cubicBezTo>
                    <a:pt x="393980" y="800907"/>
                    <a:pt x="368369" y="800727"/>
                    <a:pt x="352145" y="785111"/>
                  </a:cubicBezTo>
                  <a:lnTo>
                    <a:pt x="350083" y="783461"/>
                  </a:lnTo>
                  <a:lnTo>
                    <a:pt x="410424" y="725458"/>
                  </a:lnTo>
                  <a:cubicBezTo>
                    <a:pt x="412221" y="724796"/>
                    <a:pt x="413858" y="723765"/>
                    <a:pt x="415234" y="722434"/>
                  </a:cubicBezTo>
                  <a:cubicBezTo>
                    <a:pt x="419312" y="718207"/>
                    <a:pt x="425045" y="715996"/>
                    <a:pt x="430904" y="716386"/>
                  </a:cubicBezTo>
                  <a:cubicBezTo>
                    <a:pt x="436749" y="716651"/>
                    <a:pt x="442200" y="719401"/>
                    <a:pt x="445886" y="723946"/>
                  </a:cubicBezTo>
                  <a:cubicBezTo>
                    <a:pt x="452387" y="732954"/>
                    <a:pt x="451148" y="745397"/>
                    <a:pt x="442999" y="752948"/>
                  </a:cubicBezTo>
                  <a:lnTo>
                    <a:pt x="410424" y="785523"/>
                  </a:lnTo>
                  <a:close/>
                  <a:moveTo>
                    <a:pt x="470544" y="787073"/>
                  </a:moveTo>
                  <a:cubicBezTo>
                    <a:pt x="470345" y="787248"/>
                    <a:pt x="470144" y="787418"/>
                    <a:pt x="469939" y="787585"/>
                  </a:cubicBezTo>
                  <a:lnTo>
                    <a:pt x="469939" y="787173"/>
                  </a:lnTo>
                  <a:cubicBezTo>
                    <a:pt x="463003" y="792317"/>
                    <a:pt x="453629" y="792698"/>
                    <a:pt x="446298" y="788135"/>
                  </a:cubicBezTo>
                  <a:lnTo>
                    <a:pt x="462517" y="771916"/>
                  </a:lnTo>
                  <a:cubicBezTo>
                    <a:pt x="466549" y="767909"/>
                    <a:pt x="469893" y="763265"/>
                    <a:pt x="472413" y="758171"/>
                  </a:cubicBezTo>
                  <a:cubicBezTo>
                    <a:pt x="479879" y="766669"/>
                    <a:pt x="479042" y="779608"/>
                    <a:pt x="470544" y="787073"/>
                  </a:cubicBezTo>
                  <a:close/>
                  <a:moveTo>
                    <a:pt x="618522" y="638315"/>
                  </a:moveTo>
                  <a:cubicBezTo>
                    <a:pt x="614806" y="642894"/>
                    <a:pt x="609296" y="645650"/>
                    <a:pt x="603403" y="645875"/>
                  </a:cubicBezTo>
                  <a:cubicBezTo>
                    <a:pt x="597601" y="646337"/>
                    <a:pt x="591898" y="644167"/>
                    <a:pt x="587871" y="639964"/>
                  </a:cubicBezTo>
                  <a:cubicBezTo>
                    <a:pt x="587170" y="639415"/>
                    <a:pt x="586436" y="638909"/>
                    <a:pt x="585672" y="638452"/>
                  </a:cubicBezTo>
                  <a:lnTo>
                    <a:pt x="518184" y="567803"/>
                  </a:lnTo>
                  <a:lnTo>
                    <a:pt x="498391" y="586771"/>
                  </a:lnTo>
                  <a:lnTo>
                    <a:pt x="570277" y="662094"/>
                  </a:lnTo>
                  <a:cubicBezTo>
                    <a:pt x="577227" y="670921"/>
                    <a:pt x="575707" y="683711"/>
                    <a:pt x="566881" y="690661"/>
                  </a:cubicBezTo>
                  <a:cubicBezTo>
                    <a:pt x="559008" y="696860"/>
                    <a:pt x="547794" y="696403"/>
                    <a:pt x="540451" y="689584"/>
                  </a:cubicBezTo>
                  <a:lnTo>
                    <a:pt x="463204" y="609313"/>
                  </a:lnTo>
                  <a:lnTo>
                    <a:pt x="443412" y="628281"/>
                  </a:lnTo>
                  <a:lnTo>
                    <a:pt x="518871" y="706902"/>
                  </a:lnTo>
                  <a:cubicBezTo>
                    <a:pt x="518871" y="706902"/>
                    <a:pt x="518871" y="707864"/>
                    <a:pt x="519833" y="708277"/>
                  </a:cubicBezTo>
                  <a:cubicBezTo>
                    <a:pt x="523701" y="712139"/>
                    <a:pt x="525876" y="717379"/>
                    <a:pt x="525881" y="722846"/>
                  </a:cubicBezTo>
                  <a:cubicBezTo>
                    <a:pt x="525847" y="728306"/>
                    <a:pt x="523675" y="733536"/>
                    <a:pt x="519833" y="737416"/>
                  </a:cubicBezTo>
                  <a:cubicBezTo>
                    <a:pt x="511638" y="745098"/>
                    <a:pt x="498890" y="745098"/>
                    <a:pt x="490694" y="737416"/>
                  </a:cubicBezTo>
                  <a:cubicBezTo>
                    <a:pt x="487072" y="733865"/>
                    <a:pt x="481789" y="732597"/>
                    <a:pt x="476949" y="734117"/>
                  </a:cubicBezTo>
                  <a:cubicBezTo>
                    <a:pt x="476704" y="724102"/>
                    <a:pt x="473178" y="714446"/>
                    <a:pt x="466915" y="706627"/>
                  </a:cubicBezTo>
                  <a:cubicBezTo>
                    <a:pt x="458285" y="696075"/>
                    <a:pt x="445614" y="689640"/>
                    <a:pt x="432003" y="688896"/>
                  </a:cubicBezTo>
                  <a:lnTo>
                    <a:pt x="429117" y="688896"/>
                  </a:lnTo>
                  <a:cubicBezTo>
                    <a:pt x="429354" y="676017"/>
                    <a:pt x="424401" y="663585"/>
                    <a:pt x="415372" y="654397"/>
                  </a:cubicBezTo>
                  <a:cubicBezTo>
                    <a:pt x="406092" y="645509"/>
                    <a:pt x="393720" y="640579"/>
                    <a:pt x="380872" y="640652"/>
                  </a:cubicBezTo>
                  <a:cubicBezTo>
                    <a:pt x="380992" y="627956"/>
                    <a:pt x="376044" y="615737"/>
                    <a:pt x="367127" y="606702"/>
                  </a:cubicBezTo>
                  <a:cubicBezTo>
                    <a:pt x="357824" y="597852"/>
                    <a:pt x="345467" y="592929"/>
                    <a:pt x="332627" y="592957"/>
                  </a:cubicBezTo>
                  <a:cubicBezTo>
                    <a:pt x="332693" y="591950"/>
                    <a:pt x="332693" y="590940"/>
                    <a:pt x="332627" y="589933"/>
                  </a:cubicBezTo>
                  <a:cubicBezTo>
                    <a:pt x="331935" y="576339"/>
                    <a:pt x="325549" y="563665"/>
                    <a:pt x="315034" y="555021"/>
                  </a:cubicBezTo>
                  <a:cubicBezTo>
                    <a:pt x="311445" y="552244"/>
                    <a:pt x="307460" y="550021"/>
                    <a:pt x="303213" y="548423"/>
                  </a:cubicBezTo>
                  <a:cubicBezTo>
                    <a:pt x="327363" y="549320"/>
                    <a:pt x="350805" y="540162"/>
                    <a:pt x="367952" y="523132"/>
                  </a:cubicBezTo>
                  <a:lnTo>
                    <a:pt x="413723" y="474475"/>
                  </a:lnTo>
                  <a:cubicBezTo>
                    <a:pt x="440326" y="496070"/>
                    <a:pt x="474534" y="505986"/>
                    <a:pt x="508563" y="501965"/>
                  </a:cubicBezTo>
                  <a:lnTo>
                    <a:pt x="583335" y="577287"/>
                  </a:lnTo>
                  <a:lnTo>
                    <a:pt x="615911" y="609863"/>
                  </a:lnTo>
                  <a:cubicBezTo>
                    <a:pt x="623608" y="617440"/>
                    <a:pt x="624711" y="629465"/>
                    <a:pt x="618522" y="638315"/>
                  </a:cubicBezTo>
                  <a:close/>
                  <a:moveTo>
                    <a:pt x="618522" y="572202"/>
                  </a:moveTo>
                  <a:lnTo>
                    <a:pt x="538939" y="491519"/>
                  </a:lnTo>
                  <a:lnTo>
                    <a:pt x="542925" y="490007"/>
                  </a:lnTo>
                  <a:lnTo>
                    <a:pt x="545124" y="488633"/>
                  </a:lnTo>
                  <a:lnTo>
                    <a:pt x="558869" y="478324"/>
                  </a:lnTo>
                  <a:lnTo>
                    <a:pt x="542375" y="456332"/>
                  </a:lnTo>
                  <a:lnTo>
                    <a:pt x="529730" y="465953"/>
                  </a:lnTo>
                  <a:cubicBezTo>
                    <a:pt x="492984" y="481415"/>
                    <a:pt x="450509" y="472615"/>
                    <a:pt x="422932" y="443824"/>
                  </a:cubicBezTo>
                  <a:cubicBezTo>
                    <a:pt x="417664" y="438359"/>
                    <a:pt x="408962" y="438199"/>
                    <a:pt x="403496" y="443467"/>
                  </a:cubicBezTo>
                  <a:cubicBezTo>
                    <a:pt x="403374" y="443584"/>
                    <a:pt x="403256" y="443704"/>
                    <a:pt x="403139" y="443824"/>
                  </a:cubicBezTo>
                  <a:lnTo>
                    <a:pt x="348159" y="501965"/>
                  </a:lnTo>
                  <a:cubicBezTo>
                    <a:pt x="336225" y="514239"/>
                    <a:pt x="319458" y="520583"/>
                    <a:pt x="302389" y="519284"/>
                  </a:cubicBezTo>
                  <a:cubicBezTo>
                    <a:pt x="289810" y="518686"/>
                    <a:pt x="277639" y="514645"/>
                    <a:pt x="267202" y="507601"/>
                  </a:cubicBezTo>
                  <a:lnTo>
                    <a:pt x="418396" y="356406"/>
                  </a:lnTo>
                  <a:lnTo>
                    <a:pt x="530829" y="331528"/>
                  </a:lnTo>
                  <a:lnTo>
                    <a:pt x="695356" y="494818"/>
                  </a:lnTo>
                  <a:lnTo>
                    <a:pt x="618522" y="572202"/>
                  </a:lnTo>
                  <a:close/>
                  <a:moveTo>
                    <a:pt x="714737" y="475987"/>
                  </a:moveTo>
                  <a:lnTo>
                    <a:pt x="555433" y="316134"/>
                  </a:lnTo>
                  <a:lnTo>
                    <a:pt x="591032" y="280534"/>
                  </a:lnTo>
                  <a:lnTo>
                    <a:pt x="750336" y="439838"/>
                  </a:lnTo>
                  <a:lnTo>
                    <a:pt x="714737" y="475987"/>
                  </a:lnTo>
                  <a:close/>
                  <a:moveTo>
                    <a:pt x="797206" y="448497"/>
                  </a:moveTo>
                  <a:lnTo>
                    <a:pt x="779475" y="430629"/>
                  </a:lnTo>
                  <a:lnTo>
                    <a:pt x="600791" y="251945"/>
                  </a:lnTo>
                  <a:lnTo>
                    <a:pt x="569178" y="219919"/>
                  </a:lnTo>
                  <a:lnTo>
                    <a:pt x="761607" y="27490"/>
                  </a:lnTo>
                  <a:lnTo>
                    <a:pt x="797206" y="27490"/>
                  </a:lnTo>
                  <a:lnTo>
                    <a:pt x="797206" y="448497"/>
                  </a:lnTo>
                  <a:close/>
                </a:path>
              </a:pathLst>
            </a:custGeom>
            <a:grpFill/>
            <a:ln w="1707" cap="flat">
              <a:solidFill>
                <a:srgbClr val="F6BB38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-DIN" panose="020B0504030202030204" pitchFamily="34" charset="0"/>
                <a:ea typeface="MiSans"/>
                <a:cs typeface="+mn-cs"/>
              </a:endParaRPr>
            </a:p>
          </p:txBody>
        </p:sp>
        <p:sp>
          <p:nvSpPr>
            <p:cNvPr id="168" name="任意多边形: 形状 167"/>
            <p:cNvSpPr/>
            <p:nvPr/>
          </p:nvSpPr>
          <p:spPr>
            <a:xfrm>
              <a:off x="11245240" y="4086457"/>
              <a:ext cx="82469" cy="82469"/>
            </a:xfrm>
            <a:custGeom>
              <a:avLst/>
              <a:gdLst>
                <a:gd name="connsiteX0" fmla="*/ 41235 w 82469"/>
                <a:gd name="connsiteY0" fmla="*/ 0 h 82469"/>
                <a:gd name="connsiteX1" fmla="*/ 0 w 82469"/>
                <a:gd name="connsiteY1" fmla="*/ 41235 h 82469"/>
                <a:gd name="connsiteX2" fmla="*/ 41235 w 82469"/>
                <a:gd name="connsiteY2" fmla="*/ 82470 h 82469"/>
                <a:gd name="connsiteX3" fmla="*/ 82470 w 82469"/>
                <a:gd name="connsiteY3" fmla="*/ 41235 h 82469"/>
                <a:gd name="connsiteX4" fmla="*/ 41235 w 82469"/>
                <a:gd name="connsiteY4" fmla="*/ 0 h 82469"/>
                <a:gd name="connsiteX5" fmla="*/ 41235 w 82469"/>
                <a:gd name="connsiteY5" fmla="*/ 54980 h 82469"/>
                <a:gd name="connsiteX6" fmla="*/ 27490 w 82469"/>
                <a:gd name="connsiteY6" fmla="*/ 41235 h 82469"/>
                <a:gd name="connsiteX7" fmla="*/ 41235 w 82469"/>
                <a:gd name="connsiteY7" fmla="*/ 27490 h 82469"/>
                <a:gd name="connsiteX8" fmla="*/ 54980 w 82469"/>
                <a:gd name="connsiteY8" fmla="*/ 41235 h 82469"/>
                <a:gd name="connsiteX9" fmla="*/ 41235 w 82469"/>
                <a:gd name="connsiteY9" fmla="*/ 54980 h 82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2469" h="82469">
                  <a:moveTo>
                    <a:pt x="41235" y="0"/>
                  </a:moveTo>
                  <a:cubicBezTo>
                    <a:pt x="18461" y="0"/>
                    <a:pt x="0" y="18461"/>
                    <a:pt x="0" y="41235"/>
                  </a:cubicBezTo>
                  <a:cubicBezTo>
                    <a:pt x="0" y="64008"/>
                    <a:pt x="18461" y="82470"/>
                    <a:pt x="41235" y="82470"/>
                  </a:cubicBezTo>
                  <a:cubicBezTo>
                    <a:pt x="64008" y="82470"/>
                    <a:pt x="82470" y="64008"/>
                    <a:pt x="82470" y="41235"/>
                  </a:cubicBezTo>
                  <a:cubicBezTo>
                    <a:pt x="82470" y="18461"/>
                    <a:pt x="64008" y="0"/>
                    <a:pt x="41235" y="0"/>
                  </a:cubicBezTo>
                  <a:close/>
                  <a:moveTo>
                    <a:pt x="41235" y="54980"/>
                  </a:moveTo>
                  <a:cubicBezTo>
                    <a:pt x="33644" y="54980"/>
                    <a:pt x="27490" y="48825"/>
                    <a:pt x="27490" y="41235"/>
                  </a:cubicBezTo>
                  <a:cubicBezTo>
                    <a:pt x="27490" y="33644"/>
                    <a:pt x="33644" y="27490"/>
                    <a:pt x="41235" y="27490"/>
                  </a:cubicBezTo>
                  <a:cubicBezTo>
                    <a:pt x="48825" y="27490"/>
                    <a:pt x="54980" y="33644"/>
                    <a:pt x="54980" y="41235"/>
                  </a:cubicBezTo>
                  <a:cubicBezTo>
                    <a:pt x="54980" y="48825"/>
                    <a:pt x="48825" y="54980"/>
                    <a:pt x="41235" y="54980"/>
                  </a:cubicBezTo>
                  <a:close/>
                </a:path>
              </a:pathLst>
            </a:custGeom>
            <a:grpFill/>
            <a:ln w="1707" cap="flat">
              <a:solidFill>
                <a:srgbClr val="F6BB38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-DIN" panose="020B0504030202030204" pitchFamily="34" charset="0"/>
                <a:ea typeface="MiSans"/>
                <a:cs typeface="+mn-cs"/>
              </a:endParaRPr>
            </a:p>
          </p:txBody>
        </p:sp>
        <p:sp>
          <p:nvSpPr>
            <p:cNvPr id="169" name="任意多边形: 形状 168"/>
            <p:cNvSpPr/>
            <p:nvPr/>
          </p:nvSpPr>
          <p:spPr>
            <a:xfrm>
              <a:off x="11300220" y="4457570"/>
              <a:ext cx="96214" cy="96214"/>
            </a:xfrm>
            <a:custGeom>
              <a:avLst/>
              <a:gdLst>
                <a:gd name="connsiteX0" fmla="*/ 27490 w 96214"/>
                <a:gd name="connsiteY0" fmla="*/ 0 h 96214"/>
                <a:gd name="connsiteX1" fmla="*/ 0 w 96214"/>
                <a:gd name="connsiteY1" fmla="*/ 0 h 96214"/>
                <a:gd name="connsiteX2" fmla="*/ 96215 w 96214"/>
                <a:gd name="connsiteY2" fmla="*/ 96215 h 96214"/>
                <a:gd name="connsiteX3" fmla="*/ 96215 w 96214"/>
                <a:gd name="connsiteY3" fmla="*/ 68725 h 96214"/>
                <a:gd name="connsiteX4" fmla="*/ 27490 w 96214"/>
                <a:gd name="connsiteY4" fmla="*/ 0 h 96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214" h="96214">
                  <a:moveTo>
                    <a:pt x="27490" y="0"/>
                  </a:moveTo>
                  <a:lnTo>
                    <a:pt x="0" y="0"/>
                  </a:lnTo>
                  <a:cubicBezTo>
                    <a:pt x="0" y="53138"/>
                    <a:pt x="43077" y="96215"/>
                    <a:pt x="96215" y="96215"/>
                  </a:cubicBezTo>
                  <a:lnTo>
                    <a:pt x="96215" y="68725"/>
                  </a:lnTo>
                  <a:cubicBezTo>
                    <a:pt x="58260" y="68725"/>
                    <a:pt x="27490" y="37955"/>
                    <a:pt x="27490" y="0"/>
                  </a:cubicBezTo>
                  <a:close/>
                </a:path>
              </a:pathLst>
            </a:custGeom>
            <a:grpFill/>
            <a:ln w="1707" cap="flat">
              <a:solidFill>
                <a:srgbClr val="F6BB38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-DIN" panose="020B0504030202030204" pitchFamily="34" charset="0"/>
                <a:ea typeface="MiSans"/>
                <a:cs typeface="+mn-cs"/>
              </a:endParaRPr>
            </a:p>
          </p:txBody>
        </p:sp>
        <p:sp>
          <p:nvSpPr>
            <p:cNvPr id="170" name="任意多边形: 形状 169"/>
            <p:cNvSpPr/>
            <p:nvPr/>
          </p:nvSpPr>
          <p:spPr>
            <a:xfrm>
              <a:off x="11231495" y="4457570"/>
              <a:ext cx="164939" cy="164939"/>
            </a:xfrm>
            <a:custGeom>
              <a:avLst/>
              <a:gdLst>
                <a:gd name="connsiteX0" fmla="*/ 27490 w 164939"/>
                <a:gd name="connsiteY0" fmla="*/ 0 h 164939"/>
                <a:gd name="connsiteX1" fmla="*/ 0 w 164939"/>
                <a:gd name="connsiteY1" fmla="*/ 0 h 164939"/>
                <a:gd name="connsiteX2" fmla="*/ 164939 w 164939"/>
                <a:gd name="connsiteY2" fmla="*/ 164939 h 164939"/>
                <a:gd name="connsiteX3" fmla="*/ 164939 w 164939"/>
                <a:gd name="connsiteY3" fmla="*/ 137449 h 164939"/>
                <a:gd name="connsiteX4" fmla="*/ 27490 w 164939"/>
                <a:gd name="connsiteY4" fmla="*/ 0 h 164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4939" h="164939">
                  <a:moveTo>
                    <a:pt x="27490" y="0"/>
                  </a:moveTo>
                  <a:lnTo>
                    <a:pt x="0" y="0"/>
                  </a:lnTo>
                  <a:cubicBezTo>
                    <a:pt x="0" y="91093"/>
                    <a:pt x="73846" y="164939"/>
                    <a:pt x="164939" y="164939"/>
                  </a:cubicBezTo>
                  <a:lnTo>
                    <a:pt x="164939" y="137449"/>
                  </a:lnTo>
                  <a:cubicBezTo>
                    <a:pt x="89028" y="137449"/>
                    <a:pt x="27490" y="75912"/>
                    <a:pt x="27490" y="0"/>
                  </a:cubicBezTo>
                  <a:close/>
                </a:path>
              </a:pathLst>
            </a:custGeom>
            <a:grpFill/>
            <a:ln w="1707" cap="flat">
              <a:solidFill>
                <a:srgbClr val="F6BB38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-DIN" panose="020B0504030202030204" pitchFamily="34" charset="0"/>
                <a:ea typeface="MiSans"/>
                <a:cs typeface="+mn-cs"/>
              </a:endParaRPr>
            </a:p>
          </p:txBody>
        </p:sp>
        <p:sp>
          <p:nvSpPr>
            <p:cNvPr id="171" name="任意多边形: 形状 170"/>
            <p:cNvSpPr/>
            <p:nvPr/>
          </p:nvSpPr>
          <p:spPr>
            <a:xfrm>
              <a:off x="11822528" y="4457570"/>
              <a:ext cx="96214" cy="96214"/>
            </a:xfrm>
            <a:custGeom>
              <a:avLst/>
              <a:gdLst>
                <a:gd name="connsiteX0" fmla="*/ 68725 w 96214"/>
                <a:gd name="connsiteY0" fmla="*/ 0 h 96214"/>
                <a:gd name="connsiteX1" fmla="*/ 0 w 96214"/>
                <a:gd name="connsiteY1" fmla="*/ 68725 h 96214"/>
                <a:gd name="connsiteX2" fmla="*/ 0 w 96214"/>
                <a:gd name="connsiteY2" fmla="*/ 96215 h 96214"/>
                <a:gd name="connsiteX3" fmla="*/ 96215 w 96214"/>
                <a:gd name="connsiteY3" fmla="*/ 0 h 96214"/>
                <a:gd name="connsiteX4" fmla="*/ 68725 w 96214"/>
                <a:gd name="connsiteY4" fmla="*/ 0 h 96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214" h="96214">
                  <a:moveTo>
                    <a:pt x="68725" y="0"/>
                  </a:moveTo>
                  <a:cubicBezTo>
                    <a:pt x="68725" y="37955"/>
                    <a:pt x="37955" y="68725"/>
                    <a:pt x="0" y="68725"/>
                  </a:cubicBezTo>
                  <a:lnTo>
                    <a:pt x="0" y="96215"/>
                  </a:lnTo>
                  <a:cubicBezTo>
                    <a:pt x="53138" y="96215"/>
                    <a:pt x="96215" y="53138"/>
                    <a:pt x="96215" y="0"/>
                  </a:cubicBezTo>
                  <a:lnTo>
                    <a:pt x="68725" y="0"/>
                  </a:lnTo>
                  <a:close/>
                </a:path>
              </a:pathLst>
            </a:custGeom>
            <a:grpFill/>
            <a:ln w="1707" cap="flat">
              <a:solidFill>
                <a:srgbClr val="F6BB38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-DIN" panose="020B0504030202030204" pitchFamily="34" charset="0"/>
                <a:ea typeface="MiSans"/>
                <a:cs typeface="+mn-cs"/>
              </a:endParaRPr>
            </a:p>
          </p:txBody>
        </p:sp>
        <p:sp>
          <p:nvSpPr>
            <p:cNvPr id="172" name="任意多边形: 形状 171"/>
            <p:cNvSpPr/>
            <p:nvPr/>
          </p:nvSpPr>
          <p:spPr>
            <a:xfrm>
              <a:off x="11822528" y="4457570"/>
              <a:ext cx="164939" cy="164939"/>
            </a:xfrm>
            <a:custGeom>
              <a:avLst/>
              <a:gdLst>
                <a:gd name="connsiteX0" fmla="*/ 137449 w 164939"/>
                <a:gd name="connsiteY0" fmla="*/ 0 h 164939"/>
                <a:gd name="connsiteX1" fmla="*/ 0 w 164939"/>
                <a:gd name="connsiteY1" fmla="*/ 137449 h 164939"/>
                <a:gd name="connsiteX2" fmla="*/ 0 w 164939"/>
                <a:gd name="connsiteY2" fmla="*/ 164939 h 164939"/>
                <a:gd name="connsiteX3" fmla="*/ 164939 w 164939"/>
                <a:gd name="connsiteY3" fmla="*/ 0 h 164939"/>
                <a:gd name="connsiteX4" fmla="*/ 137449 w 164939"/>
                <a:gd name="connsiteY4" fmla="*/ 0 h 164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4939" h="164939">
                  <a:moveTo>
                    <a:pt x="137449" y="0"/>
                  </a:moveTo>
                  <a:cubicBezTo>
                    <a:pt x="137449" y="75912"/>
                    <a:pt x="75912" y="137449"/>
                    <a:pt x="0" y="137449"/>
                  </a:cubicBezTo>
                  <a:lnTo>
                    <a:pt x="0" y="164939"/>
                  </a:lnTo>
                  <a:cubicBezTo>
                    <a:pt x="91093" y="164939"/>
                    <a:pt x="164939" y="91093"/>
                    <a:pt x="164939" y="0"/>
                  </a:cubicBezTo>
                  <a:lnTo>
                    <a:pt x="137449" y="0"/>
                  </a:lnTo>
                  <a:close/>
                </a:path>
              </a:pathLst>
            </a:custGeom>
            <a:grpFill/>
            <a:ln w="1707" cap="flat">
              <a:solidFill>
                <a:srgbClr val="F6BB38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-DIN" panose="020B0504030202030204" pitchFamily="34" charset="0"/>
                <a:ea typeface="MiSans"/>
                <a:cs typeface="+mn-cs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" name="组合 84"/>
          <p:cNvGrpSpPr/>
          <p:nvPr/>
        </p:nvGrpSpPr>
        <p:grpSpPr>
          <a:xfrm>
            <a:off x="1013823" y="3819244"/>
            <a:ext cx="7882393" cy="1875594"/>
            <a:chOff x="4752782" y="1569722"/>
            <a:chExt cx="3487810" cy="4621846"/>
          </a:xfrm>
        </p:grpSpPr>
        <p:grpSp>
          <p:nvGrpSpPr>
            <p:cNvPr id="86" name="组合 85"/>
            <p:cNvGrpSpPr/>
            <p:nvPr/>
          </p:nvGrpSpPr>
          <p:grpSpPr>
            <a:xfrm>
              <a:off x="4752782" y="1569722"/>
              <a:ext cx="3487810" cy="4621846"/>
              <a:chOff x="692675" y="1592581"/>
              <a:chExt cx="3487810" cy="4621846"/>
            </a:xfrm>
          </p:grpSpPr>
          <p:sp>
            <p:nvSpPr>
              <p:cNvPr id="88" name="矩形: 圆角 22"/>
              <p:cNvSpPr/>
              <p:nvPr/>
            </p:nvSpPr>
            <p:spPr>
              <a:xfrm>
                <a:off x="692675" y="1592581"/>
                <a:ext cx="3487810" cy="4621846"/>
              </a:xfrm>
              <a:custGeom>
                <a:avLst/>
                <a:gdLst>
                  <a:gd name="connsiteX0" fmla="*/ 0 w 3487810"/>
                  <a:gd name="connsiteY0" fmla="*/ 0 h 4621846"/>
                  <a:gd name="connsiteX1" fmla="*/ 0 w 3487810"/>
                  <a:gd name="connsiteY1" fmla="*/ 0 h 4621846"/>
                  <a:gd name="connsiteX2" fmla="*/ 3487810 w 3487810"/>
                  <a:gd name="connsiteY2" fmla="*/ 0 h 4621846"/>
                  <a:gd name="connsiteX3" fmla="*/ 3487810 w 3487810"/>
                  <a:gd name="connsiteY3" fmla="*/ 0 h 4621846"/>
                  <a:gd name="connsiteX4" fmla="*/ 3487810 w 3487810"/>
                  <a:gd name="connsiteY4" fmla="*/ 4621846 h 4621846"/>
                  <a:gd name="connsiteX5" fmla="*/ 3487810 w 3487810"/>
                  <a:gd name="connsiteY5" fmla="*/ 4621846 h 4621846"/>
                  <a:gd name="connsiteX6" fmla="*/ 0 w 3487810"/>
                  <a:gd name="connsiteY6" fmla="*/ 4621846 h 4621846"/>
                  <a:gd name="connsiteX7" fmla="*/ 0 w 3487810"/>
                  <a:gd name="connsiteY7" fmla="*/ 4621846 h 4621846"/>
                  <a:gd name="connsiteX8" fmla="*/ 0 w 3487810"/>
                  <a:gd name="connsiteY8" fmla="*/ 0 h 4621846"/>
                  <a:gd name="connsiteX0-1" fmla="*/ 695325 w 4183135"/>
                  <a:gd name="connsiteY0-2" fmla="*/ 1615442 h 6237288"/>
                  <a:gd name="connsiteX1-3" fmla="*/ 0 w 4183135"/>
                  <a:gd name="connsiteY1-4" fmla="*/ 0 h 6237288"/>
                  <a:gd name="connsiteX2-5" fmla="*/ 695325 w 4183135"/>
                  <a:gd name="connsiteY2-6" fmla="*/ 1615442 h 6237288"/>
                  <a:gd name="connsiteX3-7" fmla="*/ 4183135 w 4183135"/>
                  <a:gd name="connsiteY3-8" fmla="*/ 1615442 h 6237288"/>
                  <a:gd name="connsiteX4-9" fmla="*/ 4183135 w 4183135"/>
                  <a:gd name="connsiteY4-10" fmla="*/ 1615442 h 6237288"/>
                  <a:gd name="connsiteX5-11" fmla="*/ 4183135 w 4183135"/>
                  <a:gd name="connsiteY5-12" fmla="*/ 6237288 h 6237288"/>
                  <a:gd name="connsiteX6-13" fmla="*/ 4183135 w 4183135"/>
                  <a:gd name="connsiteY6-14" fmla="*/ 6237288 h 6237288"/>
                  <a:gd name="connsiteX7-15" fmla="*/ 695325 w 4183135"/>
                  <a:gd name="connsiteY7-16" fmla="*/ 6237288 h 6237288"/>
                  <a:gd name="connsiteX8-17" fmla="*/ 695325 w 4183135"/>
                  <a:gd name="connsiteY8-18" fmla="*/ 6237288 h 6237288"/>
                  <a:gd name="connsiteX9" fmla="*/ 695325 w 4183135"/>
                  <a:gd name="connsiteY9" fmla="*/ 1615442 h 6237288"/>
                  <a:gd name="connsiteX0-19" fmla="*/ 0 w 3487810"/>
                  <a:gd name="connsiteY0-20" fmla="*/ 0 h 4621846"/>
                  <a:gd name="connsiteX1-21" fmla="*/ 0 w 3487810"/>
                  <a:gd name="connsiteY1-22" fmla="*/ 0 h 4621846"/>
                  <a:gd name="connsiteX2-23" fmla="*/ 3487810 w 3487810"/>
                  <a:gd name="connsiteY2-24" fmla="*/ 0 h 4621846"/>
                  <a:gd name="connsiteX3-25" fmla="*/ 3487810 w 3487810"/>
                  <a:gd name="connsiteY3-26" fmla="*/ 0 h 4621846"/>
                  <a:gd name="connsiteX4-27" fmla="*/ 3487810 w 3487810"/>
                  <a:gd name="connsiteY4-28" fmla="*/ 4621846 h 4621846"/>
                  <a:gd name="connsiteX5-29" fmla="*/ 3487810 w 3487810"/>
                  <a:gd name="connsiteY5-30" fmla="*/ 4621846 h 4621846"/>
                  <a:gd name="connsiteX6-31" fmla="*/ 0 w 3487810"/>
                  <a:gd name="connsiteY6-32" fmla="*/ 4621846 h 4621846"/>
                  <a:gd name="connsiteX7-33" fmla="*/ 0 w 3487810"/>
                  <a:gd name="connsiteY7-34" fmla="*/ 4621846 h 4621846"/>
                  <a:gd name="connsiteX8-35" fmla="*/ 0 w 3487810"/>
                  <a:gd name="connsiteY8-36" fmla="*/ 0 h 4621846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</a:cxnLst>
                <a:rect l="l" t="t" r="r" b="b"/>
                <a:pathLst>
                  <a:path w="3487810" h="4621846">
                    <a:moveTo>
                      <a:pt x="0" y="0"/>
                    </a:moveTo>
                    <a:lnTo>
                      <a:pt x="0" y="0"/>
                    </a:lnTo>
                    <a:lnTo>
                      <a:pt x="3487810" y="0"/>
                    </a:lnTo>
                    <a:lnTo>
                      <a:pt x="3487810" y="0"/>
                    </a:lnTo>
                    <a:lnTo>
                      <a:pt x="3487810" y="4621846"/>
                    </a:lnTo>
                    <a:lnTo>
                      <a:pt x="3487810" y="4621846"/>
                    </a:lnTo>
                    <a:lnTo>
                      <a:pt x="0" y="4621846"/>
                    </a:lnTo>
                    <a:lnTo>
                      <a:pt x="0" y="462184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solidFill>
                  <a:schemeClr val="bg1">
                    <a:alpha val="70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endParaRPr>
              </a:p>
            </p:txBody>
          </p:sp>
          <p:sp>
            <p:nvSpPr>
              <p:cNvPr id="89" name="Rectangle 3"/>
              <p:cNvSpPr/>
              <p:nvPr/>
            </p:nvSpPr>
            <p:spPr>
              <a:xfrm>
                <a:off x="692675" y="1616857"/>
                <a:ext cx="3487810" cy="4571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>
                    <a:alpha val="7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id-ID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endParaRPr>
              </a:p>
            </p:txBody>
          </p:sp>
        </p:grpSp>
        <p:sp>
          <p:nvSpPr>
            <p:cNvPr id="87" name="Rectangle 3"/>
            <p:cNvSpPr/>
            <p:nvPr/>
          </p:nvSpPr>
          <p:spPr>
            <a:xfrm>
              <a:off x="4752782" y="6145849"/>
              <a:ext cx="3487810" cy="45719"/>
            </a:xfrm>
            <a:prstGeom prst="rect">
              <a:avLst/>
            </a:prstGeom>
            <a:solidFill>
              <a:srgbClr val="F9D27F"/>
            </a:solidFill>
            <a:ln>
              <a:solidFill>
                <a:schemeClr val="bg1">
                  <a:alpha val="7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Regular"/>
                <a:ea typeface="思源黑体 CN Regular" panose="020B0500000000000000" pitchFamily="34" charset="-122"/>
                <a:cs typeface="+mn-cs"/>
              </a:endParaRPr>
            </a:p>
          </p:txBody>
        </p:sp>
      </p:grpSp>
      <p:grpSp>
        <p:nvGrpSpPr>
          <p:cNvPr id="90" name="组合 89"/>
          <p:cNvGrpSpPr/>
          <p:nvPr/>
        </p:nvGrpSpPr>
        <p:grpSpPr>
          <a:xfrm>
            <a:off x="1236240" y="3995972"/>
            <a:ext cx="7882393" cy="1875594"/>
            <a:chOff x="4752782" y="1569722"/>
            <a:chExt cx="3487810" cy="4621846"/>
          </a:xfrm>
        </p:grpSpPr>
        <p:grpSp>
          <p:nvGrpSpPr>
            <p:cNvPr id="91" name="组合 90"/>
            <p:cNvGrpSpPr/>
            <p:nvPr/>
          </p:nvGrpSpPr>
          <p:grpSpPr>
            <a:xfrm>
              <a:off x="4752782" y="1569722"/>
              <a:ext cx="3487810" cy="4621846"/>
              <a:chOff x="692675" y="1592581"/>
              <a:chExt cx="3487810" cy="4621846"/>
            </a:xfrm>
          </p:grpSpPr>
          <p:sp>
            <p:nvSpPr>
              <p:cNvPr id="93" name="矩形: 圆角 22"/>
              <p:cNvSpPr/>
              <p:nvPr/>
            </p:nvSpPr>
            <p:spPr>
              <a:xfrm>
                <a:off x="692675" y="1592581"/>
                <a:ext cx="3487810" cy="4621846"/>
              </a:xfrm>
              <a:custGeom>
                <a:avLst/>
                <a:gdLst>
                  <a:gd name="connsiteX0" fmla="*/ 0 w 3487810"/>
                  <a:gd name="connsiteY0" fmla="*/ 0 h 4621846"/>
                  <a:gd name="connsiteX1" fmla="*/ 0 w 3487810"/>
                  <a:gd name="connsiteY1" fmla="*/ 0 h 4621846"/>
                  <a:gd name="connsiteX2" fmla="*/ 3487810 w 3487810"/>
                  <a:gd name="connsiteY2" fmla="*/ 0 h 4621846"/>
                  <a:gd name="connsiteX3" fmla="*/ 3487810 w 3487810"/>
                  <a:gd name="connsiteY3" fmla="*/ 0 h 4621846"/>
                  <a:gd name="connsiteX4" fmla="*/ 3487810 w 3487810"/>
                  <a:gd name="connsiteY4" fmla="*/ 4621846 h 4621846"/>
                  <a:gd name="connsiteX5" fmla="*/ 3487810 w 3487810"/>
                  <a:gd name="connsiteY5" fmla="*/ 4621846 h 4621846"/>
                  <a:gd name="connsiteX6" fmla="*/ 0 w 3487810"/>
                  <a:gd name="connsiteY6" fmla="*/ 4621846 h 4621846"/>
                  <a:gd name="connsiteX7" fmla="*/ 0 w 3487810"/>
                  <a:gd name="connsiteY7" fmla="*/ 4621846 h 4621846"/>
                  <a:gd name="connsiteX8" fmla="*/ 0 w 3487810"/>
                  <a:gd name="connsiteY8" fmla="*/ 0 h 4621846"/>
                  <a:gd name="connsiteX0-1" fmla="*/ 695325 w 4183135"/>
                  <a:gd name="connsiteY0-2" fmla="*/ 1615442 h 6237288"/>
                  <a:gd name="connsiteX1-3" fmla="*/ 0 w 4183135"/>
                  <a:gd name="connsiteY1-4" fmla="*/ 0 h 6237288"/>
                  <a:gd name="connsiteX2-5" fmla="*/ 695325 w 4183135"/>
                  <a:gd name="connsiteY2-6" fmla="*/ 1615442 h 6237288"/>
                  <a:gd name="connsiteX3-7" fmla="*/ 4183135 w 4183135"/>
                  <a:gd name="connsiteY3-8" fmla="*/ 1615442 h 6237288"/>
                  <a:gd name="connsiteX4-9" fmla="*/ 4183135 w 4183135"/>
                  <a:gd name="connsiteY4-10" fmla="*/ 1615442 h 6237288"/>
                  <a:gd name="connsiteX5-11" fmla="*/ 4183135 w 4183135"/>
                  <a:gd name="connsiteY5-12" fmla="*/ 6237288 h 6237288"/>
                  <a:gd name="connsiteX6-13" fmla="*/ 4183135 w 4183135"/>
                  <a:gd name="connsiteY6-14" fmla="*/ 6237288 h 6237288"/>
                  <a:gd name="connsiteX7-15" fmla="*/ 695325 w 4183135"/>
                  <a:gd name="connsiteY7-16" fmla="*/ 6237288 h 6237288"/>
                  <a:gd name="connsiteX8-17" fmla="*/ 695325 w 4183135"/>
                  <a:gd name="connsiteY8-18" fmla="*/ 6237288 h 6237288"/>
                  <a:gd name="connsiteX9" fmla="*/ 695325 w 4183135"/>
                  <a:gd name="connsiteY9" fmla="*/ 1615442 h 6237288"/>
                  <a:gd name="connsiteX0-19" fmla="*/ 0 w 3487810"/>
                  <a:gd name="connsiteY0-20" fmla="*/ 0 h 4621846"/>
                  <a:gd name="connsiteX1-21" fmla="*/ 0 w 3487810"/>
                  <a:gd name="connsiteY1-22" fmla="*/ 0 h 4621846"/>
                  <a:gd name="connsiteX2-23" fmla="*/ 3487810 w 3487810"/>
                  <a:gd name="connsiteY2-24" fmla="*/ 0 h 4621846"/>
                  <a:gd name="connsiteX3-25" fmla="*/ 3487810 w 3487810"/>
                  <a:gd name="connsiteY3-26" fmla="*/ 0 h 4621846"/>
                  <a:gd name="connsiteX4-27" fmla="*/ 3487810 w 3487810"/>
                  <a:gd name="connsiteY4-28" fmla="*/ 4621846 h 4621846"/>
                  <a:gd name="connsiteX5-29" fmla="*/ 3487810 w 3487810"/>
                  <a:gd name="connsiteY5-30" fmla="*/ 4621846 h 4621846"/>
                  <a:gd name="connsiteX6-31" fmla="*/ 0 w 3487810"/>
                  <a:gd name="connsiteY6-32" fmla="*/ 4621846 h 4621846"/>
                  <a:gd name="connsiteX7-33" fmla="*/ 0 w 3487810"/>
                  <a:gd name="connsiteY7-34" fmla="*/ 4621846 h 4621846"/>
                  <a:gd name="connsiteX8-35" fmla="*/ 0 w 3487810"/>
                  <a:gd name="connsiteY8-36" fmla="*/ 0 h 4621846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</a:cxnLst>
                <a:rect l="l" t="t" r="r" b="b"/>
                <a:pathLst>
                  <a:path w="3487810" h="4621846">
                    <a:moveTo>
                      <a:pt x="0" y="0"/>
                    </a:moveTo>
                    <a:lnTo>
                      <a:pt x="0" y="0"/>
                    </a:lnTo>
                    <a:lnTo>
                      <a:pt x="3487810" y="0"/>
                    </a:lnTo>
                    <a:lnTo>
                      <a:pt x="3487810" y="0"/>
                    </a:lnTo>
                    <a:lnTo>
                      <a:pt x="3487810" y="4621846"/>
                    </a:lnTo>
                    <a:lnTo>
                      <a:pt x="3487810" y="4621846"/>
                    </a:lnTo>
                    <a:lnTo>
                      <a:pt x="0" y="4621846"/>
                    </a:lnTo>
                    <a:lnTo>
                      <a:pt x="0" y="462184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solidFill>
                  <a:srgbClr val="F9D27F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endParaRPr>
              </a:p>
            </p:txBody>
          </p:sp>
          <p:sp>
            <p:nvSpPr>
              <p:cNvPr id="94" name="Rectangle 3"/>
              <p:cNvSpPr/>
              <p:nvPr/>
            </p:nvSpPr>
            <p:spPr>
              <a:xfrm>
                <a:off x="692675" y="1616857"/>
                <a:ext cx="3487810" cy="45719"/>
              </a:xfrm>
              <a:prstGeom prst="rect">
                <a:avLst/>
              </a:prstGeom>
              <a:solidFill>
                <a:srgbClr val="F9D27F"/>
              </a:solidFill>
              <a:ln>
                <a:solidFill>
                  <a:srgbClr val="F9D27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id-ID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endParaRPr>
              </a:p>
            </p:txBody>
          </p:sp>
        </p:grpSp>
        <p:sp>
          <p:nvSpPr>
            <p:cNvPr id="92" name="Rectangle 3"/>
            <p:cNvSpPr/>
            <p:nvPr/>
          </p:nvSpPr>
          <p:spPr>
            <a:xfrm>
              <a:off x="4752782" y="6145849"/>
              <a:ext cx="3487810" cy="45719"/>
            </a:xfrm>
            <a:prstGeom prst="rect">
              <a:avLst/>
            </a:prstGeom>
            <a:solidFill>
              <a:srgbClr val="F9D27F"/>
            </a:solidFill>
            <a:ln>
              <a:solidFill>
                <a:srgbClr val="F9D27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Regular"/>
                <a:ea typeface="思源黑体 CN Regular" panose="020B0500000000000000" pitchFamily="34" charset="-122"/>
                <a:cs typeface="+mn-cs"/>
              </a:endParaRPr>
            </a:p>
          </p:txBody>
        </p:sp>
      </p:grpSp>
      <p:sp>
        <p:nvSpPr>
          <p:cNvPr id="95" name="矩形 94"/>
          <p:cNvSpPr/>
          <p:nvPr/>
        </p:nvSpPr>
        <p:spPr>
          <a:xfrm>
            <a:off x="1505455" y="4790594"/>
            <a:ext cx="6178094" cy="386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marR="0" lvl="0" indent="-17780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Regular"/>
                <a:ea typeface="思源黑体 CN Regular" panose="020B0500000000000000" pitchFamily="34" charset="-122"/>
                <a:cs typeface="+mn-cs"/>
              </a:rPr>
              <a:t>這裏可以輸入您需要的分段內容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Regular"/>
                <a:ea typeface="思源黑体 CN Regular" panose="020B0500000000000000" pitchFamily="34" charset="-122"/>
                <a:cs typeface="+mn-cs"/>
              </a:rPr>
              <a:t>1,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Regular"/>
                <a:ea typeface="思源黑体 CN Regular" panose="020B0500000000000000" pitchFamily="34" charset="-122"/>
                <a:cs typeface="+mn-cs"/>
              </a:rPr>
              <a:t>請輸入您需要輸入的文字。</a:t>
            </a:r>
            <a:endParaRPr kumimoji="0" lang="en-US" altLang="ja-JP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 Regular"/>
              <a:ea typeface="思源黑体 CN Regular" panose="020B0500000000000000" pitchFamily="34" charset="-122"/>
              <a:cs typeface="+mn-cs"/>
            </a:endParaRPr>
          </a:p>
        </p:txBody>
      </p:sp>
      <p:sp>
        <p:nvSpPr>
          <p:cNvPr id="96" name="矩形 95"/>
          <p:cNvSpPr/>
          <p:nvPr/>
        </p:nvSpPr>
        <p:spPr>
          <a:xfrm>
            <a:off x="1505455" y="5248280"/>
            <a:ext cx="5951952" cy="386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marR="0" lvl="0" indent="-17780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Regular"/>
                <a:ea typeface="思源黑体 CN Regular" panose="020B0500000000000000" pitchFamily="34" charset="-122"/>
                <a:cs typeface="+mn-cs"/>
              </a:rPr>
              <a:t>這裏可以輸入您需要的分段內容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Regular"/>
                <a:ea typeface="思源黑体 CN Regular" panose="020B0500000000000000" pitchFamily="34" charset="-122"/>
                <a:cs typeface="+mn-cs"/>
              </a:rPr>
              <a:t>2 ,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Regular"/>
                <a:ea typeface="思源黑体 CN Regular" panose="020B0500000000000000" pitchFamily="34" charset="-122"/>
                <a:cs typeface="+mn-cs"/>
              </a:rPr>
              <a:t>請輸入您需要輸入的文字。</a:t>
            </a:r>
            <a:endParaRPr kumimoji="0" lang="en-US" altLang="ja-JP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 Regular"/>
              <a:ea typeface="思源黑体 CN Regular" panose="020B0500000000000000" pitchFamily="34" charset="-122"/>
              <a:cs typeface="+mn-cs"/>
            </a:endParaRPr>
          </a:p>
        </p:txBody>
      </p:sp>
      <p:sp>
        <p:nvSpPr>
          <p:cNvPr id="97" name="矩形 96"/>
          <p:cNvSpPr/>
          <p:nvPr/>
        </p:nvSpPr>
        <p:spPr>
          <a:xfrm>
            <a:off x="1379333" y="4114193"/>
            <a:ext cx="1886585" cy="8299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rPr>
              <a:t>請輸入標題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rPr>
              <a:t>2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cs typeface="+mn-cs"/>
            </a:endParaRPr>
          </a:p>
        </p:txBody>
      </p:sp>
      <p:cxnSp>
        <p:nvCxnSpPr>
          <p:cNvPr id="98" name="直接连接符 97"/>
          <p:cNvCxnSpPr/>
          <p:nvPr/>
        </p:nvCxnSpPr>
        <p:spPr>
          <a:xfrm>
            <a:off x="1527843" y="4687117"/>
            <a:ext cx="1602945" cy="0"/>
          </a:xfrm>
          <a:prstGeom prst="line">
            <a:avLst/>
          </a:prstGeom>
          <a:noFill/>
          <a:ln w="50800" cap="rnd" cmpd="sng" algn="ctr">
            <a:solidFill>
              <a:srgbClr val="F9D27F"/>
            </a:solidFill>
            <a:prstDash val="solid"/>
            <a:round/>
          </a:ln>
          <a:effectLst/>
        </p:spPr>
      </p:cxnSp>
      <p:sp>
        <p:nvSpPr>
          <p:cNvPr id="38" name="矩形 37"/>
          <p:cNvSpPr/>
          <p:nvPr/>
        </p:nvSpPr>
        <p:spPr>
          <a:xfrm>
            <a:off x="582653" y="471941"/>
            <a:ext cx="4526557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9D27F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rPr>
              <a:t>請輸入標題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F9D27F"/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cs typeface="+mn-cs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0863828" y="381622"/>
            <a:ext cx="76708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F9D27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思源黑体 CN Heavy" panose="020B0A00000000000000" pitchFamily="34" charset="-122"/>
                <a:ea typeface="思源黑体 CN Heavy" panose="020B0A00000000000000" pitchFamily="34" charset="-122"/>
                <a:cs typeface="Arial" panose="020B0604020202020204" pitchFamily="34" charset="0"/>
              </a:rPr>
              <a:t>LOGO</a:t>
            </a:r>
            <a:endParaRPr kumimoji="0" lang="zh-CN" altLang="en-US" sz="1600" b="1" i="0" u="none" strike="noStrike" kern="1200" cap="none" spc="0" normalizeH="0" baseline="0" noProof="0" dirty="0">
              <a:ln>
                <a:noFill/>
              </a:ln>
              <a:solidFill>
                <a:srgbClr val="F9D27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思源黑体 CN Heavy" panose="020B0A00000000000000" pitchFamily="34" charset="-122"/>
              <a:ea typeface="思源黑体 CN Heavy" panose="020B0A00000000000000" pitchFamily="34" charset="-122"/>
              <a:cs typeface="Arial" panose="020B0604020202020204" pitchFamily="34" charset="0"/>
            </a:endParaRPr>
          </a:p>
        </p:txBody>
      </p:sp>
      <p:sp>
        <p:nvSpPr>
          <p:cNvPr id="74" name="Freeform 5"/>
          <p:cNvSpPr>
            <a:spLocks noEditPoints="1"/>
          </p:cNvSpPr>
          <p:nvPr/>
        </p:nvSpPr>
        <p:spPr bwMode="auto">
          <a:xfrm>
            <a:off x="590631" y="506046"/>
            <a:ext cx="444834" cy="447288"/>
          </a:xfrm>
          <a:custGeom>
            <a:avLst/>
            <a:gdLst>
              <a:gd name="T0" fmla="*/ 133 w 249"/>
              <a:gd name="T1" fmla="*/ 241 h 250"/>
              <a:gd name="T2" fmla="*/ 129 w 249"/>
              <a:gd name="T3" fmla="*/ 241 h 250"/>
              <a:gd name="T4" fmla="*/ 49 w 249"/>
              <a:gd name="T5" fmla="*/ 205 h 250"/>
              <a:gd name="T6" fmla="*/ 17 w 249"/>
              <a:gd name="T7" fmla="*/ 125 h 250"/>
              <a:gd name="T8" fmla="*/ 49 w 249"/>
              <a:gd name="T9" fmla="*/ 45 h 250"/>
              <a:gd name="T10" fmla="*/ 129 w 249"/>
              <a:gd name="T11" fmla="*/ 9 h 250"/>
              <a:gd name="T12" fmla="*/ 133 w 249"/>
              <a:gd name="T13" fmla="*/ 9 h 250"/>
              <a:gd name="T14" fmla="*/ 213 w 249"/>
              <a:gd name="T15" fmla="*/ 41 h 250"/>
              <a:gd name="T16" fmla="*/ 249 w 249"/>
              <a:gd name="T17" fmla="*/ 125 h 250"/>
              <a:gd name="T18" fmla="*/ 213 w 249"/>
              <a:gd name="T19" fmla="*/ 209 h 250"/>
              <a:gd name="T20" fmla="*/ 133 w 249"/>
              <a:gd name="T21" fmla="*/ 241 h 250"/>
              <a:gd name="T22" fmla="*/ 124 w 249"/>
              <a:gd name="T23" fmla="*/ 0 h 250"/>
              <a:gd name="T24" fmla="*/ 38 w 249"/>
              <a:gd name="T25" fmla="*/ 35 h 250"/>
              <a:gd name="T26" fmla="*/ 0 w 249"/>
              <a:gd name="T27" fmla="*/ 125 h 250"/>
              <a:gd name="T28" fmla="*/ 38 w 249"/>
              <a:gd name="T29" fmla="*/ 216 h 250"/>
              <a:gd name="T30" fmla="*/ 124 w 249"/>
              <a:gd name="T31" fmla="*/ 250 h 250"/>
              <a:gd name="T32" fmla="*/ 129 w 249"/>
              <a:gd name="T33" fmla="*/ 250 h 250"/>
              <a:gd name="T34" fmla="*/ 215 w 249"/>
              <a:gd name="T35" fmla="*/ 211 h 250"/>
              <a:gd name="T36" fmla="*/ 249 w 249"/>
              <a:gd name="T37" fmla="*/ 125 h 250"/>
              <a:gd name="T38" fmla="*/ 215 w 249"/>
              <a:gd name="T39" fmla="*/ 39 h 250"/>
              <a:gd name="T40" fmla="*/ 129 w 249"/>
              <a:gd name="T41" fmla="*/ 1 h 250"/>
              <a:gd name="T42" fmla="*/ 124 w 249"/>
              <a:gd name="T43" fmla="*/ 0 h 2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249" h="250">
                <a:moveTo>
                  <a:pt x="133" y="241"/>
                </a:moveTo>
                <a:cubicBezTo>
                  <a:pt x="131" y="241"/>
                  <a:pt x="130" y="241"/>
                  <a:pt x="129" y="241"/>
                </a:cubicBezTo>
                <a:cubicBezTo>
                  <a:pt x="98" y="240"/>
                  <a:pt x="69" y="227"/>
                  <a:pt x="49" y="205"/>
                </a:cubicBezTo>
                <a:cubicBezTo>
                  <a:pt x="28" y="184"/>
                  <a:pt x="17" y="155"/>
                  <a:pt x="17" y="125"/>
                </a:cubicBezTo>
                <a:cubicBezTo>
                  <a:pt x="17" y="96"/>
                  <a:pt x="28" y="67"/>
                  <a:pt x="49" y="45"/>
                </a:cubicBezTo>
                <a:cubicBezTo>
                  <a:pt x="69" y="24"/>
                  <a:pt x="98" y="10"/>
                  <a:pt x="129" y="9"/>
                </a:cubicBezTo>
                <a:cubicBezTo>
                  <a:pt x="130" y="9"/>
                  <a:pt x="131" y="9"/>
                  <a:pt x="133" y="9"/>
                </a:cubicBezTo>
                <a:cubicBezTo>
                  <a:pt x="162" y="9"/>
                  <a:pt x="191" y="20"/>
                  <a:pt x="213" y="41"/>
                </a:cubicBezTo>
                <a:cubicBezTo>
                  <a:pt x="236" y="62"/>
                  <a:pt x="249" y="94"/>
                  <a:pt x="249" y="125"/>
                </a:cubicBezTo>
                <a:cubicBezTo>
                  <a:pt x="249" y="157"/>
                  <a:pt x="236" y="188"/>
                  <a:pt x="213" y="209"/>
                </a:cubicBezTo>
                <a:cubicBezTo>
                  <a:pt x="191" y="230"/>
                  <a:pt x="162" y="241"/>
                  <a:pt x="133" y="241"/>
                </a:cubicBezTo>
                <a:moveTo>
                  <a:pt x="124" y="0"/>
                </a:moveTo>
                <a:cubicBezTo>
                  <a:pt x="93" y="0"/>
                  <a:pt x="61" y="13"/>
                  <a:pt x="38" y="35"/>
                </a:cubicBezTo>
                <a:cubicBezTo>
                  <a:pt x="14" y="58"/>
                  <a:pt x="0" y="91"/>
                  <a:pt x="0" y="125"/>
                </a:cubicBezTo>
                <a:cubicBezTo>
                  <a:pt x="0" y="159"/>
                  <a:pt x="14" y="193"/>
                  <a:pt x="38" y="216"/>
                </a:cubicBezTo>
                <a:cubicBezTo>
                  <a:pt x="61" y="238"/>
                  <a:pt x="93" y="250"/>
                  <a:pt x="124" y="250"/>
                </a:cubicBezTo>
                <a:cubicBezTo>
                  <a:pt x="126" y="250"/>
                  <a:pt x="127" y="250"/>
                  <a:pt x="129" y="250"/>
                </a:cubicBezTo>
                <a:cubicBezTo>
                  <a:pt x="161" y="249"/>
                  <a:pt x="193" y="234"/>
                  <a:pt x="215" y="211"/>
                </a:cubicBezTo>
                <a:cubicBezTo>
                  <a:pt x="237" y="188"/>
                  <a:pt x="249" y="157"/>
                  <a:pt x="249" y="125"/>
                </a:cubicBezTo>
                <a:cubicBezTo>
                  <a:pt x="249" y="94"/>
                  <a:pt x="237" y="62"/>
                  <a:pt x="215" y="39"/>
                </a:cubicBezTo>
                <a:cubicBezTo>
                  <a:pt x="193" y="16"/>
                  <a:pt x="161" y="1"/>
                  <a:pt x="129" y="1"/>
                </a:cubicBezTo>
                <a:cubicBezTo>
                  <a:pt x="127" y="0"/>
                  <a:pt x="126" y="0"/>
                  <a:pt x="124" y="0"/>
                </a:cubicBezTo>
              </a:path>
            </a:pathLst>
          </a:custGeom>
          <a:solidFill>
            <a:srgbClr val="F9D27F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Microsoft YaHei" panose="020B0503020204020204" charset="-122"/>
              <a:cs typeface="+mn-cs"/>
            </a:endParaRPr>
          </a:p>
        </p:txBody>
      </p:sp>
      <p:sp>
        <p:nvSpPr>
          <p:cNvPr id="77" name="任意多边形: 形状 76"/>
          <p:cNvSpPr/>
          <p:nvPr/>
        </p:nvSpPr>
        <p:spPr>
          <a:xfrm>
            <a:off x="0" y="5696857"/>
            <a:ext cx="12192000" cy="1161143"/>
          </a:xfrm>
          <a:custGeom>
            <a:avLst/>
            <a:gdLst>
              <a:gd name="connsiteX0" fmla="*/ 0 w 12192000"/>
              <a:gd name="connsiteY0" fmla="*/ 13186 h 512232"/>
              <a:gd name="connsiteX1" fmla="*/ 53842 w 12192000"/>
              <a:gd name="connsiteY1" fmla="*/ 25414 h 512232"/>
              <a:gd name="connsiteX2" fmla="*/ 6066972 w 12192000"/>
              <a:gd name="connsiteY2" fmla="*/ 512232 h 512232"/>
              <a:gd name="connsiteX3" fmla="*/ 0 w 12192000"/>
              <a:gd name="connsiteY3" fmla="*/ 512232 h 512232"/>
              <a:gd name="connsiteX4" fmla="*/ 12192000 w 12192000"/>
              <a:gd name="connsiteY4" fmla="*/ 0 h 512232"/>
              <a:gd name="connsiteX5" fmla="*/ 12192000 w 12192000"/>
              <a:gd name="connsiteY5" fmla="*/ 512232 h 512232"/>
              <a:gd name="connsiteX6" fmla="*/ 6066972 w 12192000"/>
              <a:gd name="connsiteY6" fmla="*/ 512232 h 512232"/>
              <a:gd name="connsiteX7" fmla="*/ 12080102 w 12192000"/>
              <a:gd name="connsiteY7" fmla="*/ 25414 h 512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12232">
                <a:moveTo>
                  <a:pt x="0" y="13186"/>
                </a:moveTo>
                <a:lnTo>
                  <a:pt x="53842" y="25414"/>
                </a:lnTo>
                <a:cubicBezTo>
                  <a:pt x="1422267" y="320943"/>
                  <a:pt x="3606305" y="512232"/>
                  <a:pt x="6066972" y="512232"/>
                </a:cubicBezTo>
                <a:lnTo>
                  <a:pt x="0" y="512232"/>
                </a:lnTo>
                <a:close/>
                <a:moveTo>
                  <a:pt x="12192000" y="0"/>
                </a:moveTo>
                <a:lnTo>
                  <a:pt x="12192000" y="512232"/>
                </a:lnTo>
                <a:lnTo>
                  <a:pt x="6066972" y="512232"/>
                </a:lnTo>
                <a:cubicBezTo>
                  <a:pt x="8527639" y="512232"/>
                  <a:pt x="10711677" y="320943"/>
                  <a:pt x="12080102" y="25414"/>
                </a:cubicBezTo>
                <a:close/>
              </a:path>
            </a:pathLst>
          </a:custGeom>
          <a:solidFill>
            <a:srgbClr val="F9D27F">
              <a:alpha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M" panose="00020600040101010101" charset="-122"/>
              <a:ea typeface="OPPOSans M" panose="00020600040101010101" charset="-122"/>
              <a:cs typeface="+mn-cs"/>
            </a:endParaRPr>
          </a:p>
        </p:txBody>
      </p:sp>
      <p:sp>
        <p:nvSpPr>
          <p:cNvPr id="78" name="任意多边形: 形状 77"/>
          <p:cNvSpPr/>
          <p:nvPr/>
        </p:nvSpPr>
        <p:spPr>
          <a:xfrm>
            <a:off x="0" y="6023429"/>
            <a:ext cx="12192000" cy="834571"/>
          </a:xfrm>
          <a:custGeom>
            <a:avLst/>
            <a:gdLst>
              <a:gd name="connsiteX0" fmla="*/ 0 w 12192000"/>
              <a:gd name="connsiteY0" fmla="*/ 13186 h 512232"/>
              <a:gd name="connsiteX1" fmla="*/ 53842 w 12192000"/>
              <a:gd name="connsiteY1" fmla="*/ 25414 h 512232"/>
              <a:gd name="connsiteX2" fmla="*/ 6066972 w 12192000"/>
              <a:gd name="connsiteY2" fmla="*/ 512232 h 512232"/>
              <a:gd name="connsiteX3" fmla="*/ 0 w 12192000"/>
              <a:gd name="connsiteY3" fmla="*/ 512232 h 512232"/>
              <a:gd name="connsiteX4" fmla="*/ 12192000 w 12192000"/>
              <a:gd name="connsiteY4" fmla="*/ 0 h 512232"/>
              <a:gd name="connsiteX5" fmla="*/ 12192000 w 12192000"/>
              <a:gd name="connsiteY5" fmla="*/ 512232 h 512232"/>
              <a:gd name="connsiteX6" fmla="*/ 6066972 w 12192000"/>
              <a:gd name="connsiteY6" fmla="*/ 512232 h 512232"/>
              <a:gd name="connsiteX7" fmla="*/ 12080102 w 12192000"/>
              <a:gd name="connsiteY7" fmla="*/ 25414 h 512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12232">
                <a:moveTo>
                  <a:pt x="0" y="13186"/>
                </a:moveTo>
                <a:lnTo>
                  <a:pt x="53842" y="25414"/>
                </a:lnTo>
                <a:cubicBezTo>
                  <a:pt x="1422267" y="320943"/>
                  <a:pt x="3606305" y="512232"/>
                  <a:pt x="6066972" y="512232"/>
                </a:cubicBezTo>
                <a:lnTo>
                  <a:pt x="0" y="512232"/>
                </a:lnTo>
                <a:close/>
                <a:moveTo>
                  <a:pt x="12192000" y="0"/>
                </a:moveTo>
                <a:lnTo>
                  <a:pt x="12192000" y="512232"/>
                </a:lnTo>
                <a:lnTo>
                  <a:pt x="6066972" y="512232"/>
                </a:lnTo>
                <a:cubicBezTo>
                  <a:pt x="8527639" y="512232"/>
                  <a:pt x="10711677" y="320943"/>
                  <a:pt x="12080102" y="25414"/>
                </a:cubicBezTo>
                <a:close/>
              </a:path>
            </a:pathLst>
          </a:custGeom>
          <a:gradFill>
            <a:gsLst>
              <a:gs pos="0">
                <a:srgbClr val="F9D27F"/>
              </a:gs>
              <a:gs pos="100000">
                <a:srgbClr val="F7C34F"/>
              </a:gs>
            </a:gsLst>
            <a:lin ang="27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M" panose="00020600040101010101" charset="-122"/>
              <a:ea typeface="OPPOSans M" panose="00020600040101010101" charset="-122"/>
              <a:cs typeface="+mn-cs"/>
            </a:endParaRPr>
          </a:p>
        </p:txBody>
      </p:sp>
      <p:grpSp>
        <p:nvGrpSpPr>
          <p:cNvPr id="43" name="组合 42"/>
          <p:cNvGrpSpPr/>
          <p:nvPr/>
        </p:nvGrpSpPr>
        <p:grpSpPr>
          <a:xfrm>
            <a:off x="813048" y="1553407"/>
            <a:ext cx="7882393" cy="1875594"/>
            <a:chOff x="4752782" y="1569722"/>
            <a:chExt cx="3487810" cy="4621846"/>
          </a:xfrm>
        </p:grpSpPr>
        <p:grpSp>
          <p:nvGrpSpPr>
            <p:cNvPr id="46" name="组合 45"/>
            <p:cNvGrpSpPr/>
            <p:nvPr/>
          </p:nvGrpSpPr>
          <p:grpSpPr>
            <a:xfrm>
              <a:off x="4752782" y="1569722"/>
              <a:ext cx="3487810" cy="4621846"/>
              <a:chOff x="692675" y="1592581"/>
              <a:chExt cx="3487810" cy="4621846"/>
            </a:xfrm>
          </p:grpSpPr>
          <p:sp>
            <p:nvSpPr>
              <p:cNvPr id="49" name="矩形: 圆角 22"/>
              <p:cNvSpPr/>
              <p:nvPr/>
            </p:nvSpPr>
            <p:spPr>
              <a:xfrm>
                <a:off x="692675" y="1592581"/>
                <a:ext cx="3487810" cy="4621846"/>
              </a:xfrm>
              <a:custGeom>
                <a:avLst/>
                <a:gdLst>
                  <a:gd name="connsiteX0" fmla="*/ 0 w 3487810"/>
                  <a:gd name="connsiteY0" fmla="*/ 0 h 4621846"/>
                  <a:gd name="connsiteX1" fmla="*/ 0 w 3487810"/>
                  <a:gd name="connsiteY1" fmla="*/ 0 h 4621846"/>
                  <a:gd name="connsiteX2" fmla="*/ 3487810 w 3487810"/>
                  <a:gd name="connsiteY2" fmla="*/ 0 h 4621846"/>
                  <a:gd name="connsiteX3" fmla="*/ 3487810 w 3487810"/>
                  <a:gd name="connsiteY3" fmla="*/ 0 h 4621846"/>
                  <a:gd name="connsiteX4" fmla="*/ 3487810 w 3487810"/>
                  <a:gd name="connsiteY4" fmla="*/ 4621846 h 4621846"/>
                  <a:gd name="connsiteX5" fmla="*/ 3487810 w 3487810"/>
                  <a:gd name="connsiteY5" fmla="*/ 4621846 h 4621846"/>
                  <a:gd name="connsiteX6" fmla="*/ 0 w 3487810"/>
                  <a:gd name="connsiteY6" fmla="*/ 4621846 h 4621846"/>
                  <a:gd name="connsiteX7" fmla="*/ 0 w 3487810"/>
                  <a:gd name="connsiteY7" fmla="*/ 4621846 h 4621846"/>
                  <a:gd name="connsiteX8" fmla="*/ 0 w 3487810"/>
                  <a:gd name="connsiteY8" fmla="*/ 0 h 4621846"/>
                  <a:gd name="connsiteX0-1" fmla="*/ 695325 w 4183135"/>
                  <a:gd name="connsiteY0-2" fmla="*/ 1615442 h 6237288"/>
                  <a:gd name="connsiteX1-3" fmla="*/ 0 w 4183135"/>
                  <a:gd name="connsiteY1-4" fmla="*/ 0 h 6237288"/>
                  <a:gd name="connsiteX2-5" fmla="*/ 695325 w 4183135"/>
                  <a:gd name="connsiteY2-6" fmla="*/ 1615442 h 6237288"/>
                  <a:gd name="connsiteX3-7" fmla="*/ 4183135 w 4183135"/>
                  <a:gd name="connsiteY3-8" fmla="*/ 1615442 h 6237288"/>
                  <a:gd name="connsiteX4-9" fmla="*/ 4183135 w 4183135"/>
                  <a:gd name="connsiteY4-10" fmla="*/ 1615442 h 6237288"/>
                  <a:gd name="connsiteX5-11" fmla="*/ 4183135 w 4183135"/>
                  <a:gd name="connsiteY5-12" fmla="*/ 6237288 h 6237288"/>
                  <a:gd name="connsiteX6-13" fmla="*/ 4183135 w 4183135"/>
                  <a:gd name="connsiteY6-14" fmla="*/ 6237288 h 6237288"/>
                  <a:gd name="connsiteX7-15" fmla="*/ 695325 w 4183135"/>
                  <a:gd name="connsiteY7-16" fmla="*/ 6237288 h 6237288"/>
                  <a:gd name="connsiteX8-17" fmla="*/ 695325 w 4183135"/>
                  <a:gd name="connsiteY8-18" fmla="*/ 6237288 h 6237288"/>
                  <a:gd name="connsiteX9" fmla="*/ 695325 w 4183135"/>
                  <a:gd name="connsiteY9" fmla="*/ 1615442 h 6237288"/>
                  <a:gd name="connsiteX0-19" fmla="*/ 0 w 3487810"/>
                  <a:gd name="connsiteY0-20" fmla="*/ 0 h 4621846"/>
                  <a:gd name="connsiteX1-21" fmla="*/ 0 w 3487810"/>
                  <a:gd name="connsiteY1-22" fmla="*/ 0 h 4621846"/>
                  <a:gd name="connsiteX2-23" fmla="*/ 3487810 w 3487810"/>
                  <a:gd name="connsiteY2-24" fmla="*/ 0 h 4621846"/>
                  <a:gd name="connsiteX3-25" fmla="*/ 3487810 w 3487810"/>
                  <a:gd name="connsiteY3-26" fmla="*/ 0 h 4621846"/>
                  <a:gd name="connsiteX4-27" fmla="*/ 3487810 w 3487810"/>
                  <a:gd name="connsiteY4-28" fmla="*/ 4621846 h 4621846"/>
                  <a:gd name="connsiteX5-29" fmla="*/ 3487810 w 3487810"/>
                  <a:gd name="connsiteY5-30" fmla="*/ 4621846 h 4621846"/>
                  <a:gd name="connsiteX6-31" fmla="*/ 0 w 3487810"/>
                  <a:gd name="connsiteY6-32" fmla="*/ 4621846 h 4621846"/>
                  <a:gd name="connsiteX7-33" fmla="*/ 0 w 3487810"/>
                  <a:gd name="connsiteY7-34" fmla="*/ 4621846 h 4621846"/>
                  <a:gd name="connsiteX8-35" fmla="*/ 0 w 3487810"/>
                  <a:gd name="connsiteY8-36" fmla="*/ 0 h 4621846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</a:cxnLst>
                <a:rect l="l" t="t" r="r" b="b"/>
                <a:pathLst>
                  <a:path w="3487810" h="4621846">
                    <a:moveTo>
                      <a:pt x="0" y="0"/>
                    </a:moveTo>
                    <a:lnTo>
                      <a:pt x="0" y="0"/>
                    </a:lnTo>
                    <a:lnTo>
                      <a:pt x="3487810" y="0"/>
                    </a:lnTo>
                    <a:lnTo>
                      <a:pt x="3487810" y="0"/>
                    </a:lnTo>
                    <a:lnTo>
                      <a:pt x="3487810" y="4621846"/>
                    </a:lnTo>
                    <a:lnTo>
                      <a:pt x="3487810" y="4621846"/>
                    </a:lnTo>
                    <a:lnTo>
                      <a:pt x="0" y="4621846"/>
                    </a:lnTo>
                    <a:lnTo>
                      <a:pt x="0" y="462184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solidFill>
                  <a:schemeClr val="bg1">
                    <a:alpha val="70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endParaRPr>
              </a:p>
            </p:txBody>
          </p:sp>
          <p:sp>
            <p:nvSpPr>
              <p:cNvPr id="56" name="Rectangle 3"/>
              <p:cNvSpPr/>
              <p:nvPr/>
            </p:nvSpPr>
            <p:spPr>
              <a:xfrm>
                <a:off x="692675" y="1616857"/>
                <a:ext cx="3487810" cy="4571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>
                    <a:alpha val="7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id-ID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endParaRPr>
              </a:p>
            </p:txBody>
          </p:sp>
        </p:grpSp>
        <p:sp>
          <p:nvSpPr>
            <p:cNvPr id="47" name="Rectangle 3"/>
            <p:cNvSpPr/>
            <p:nvPr/>
          </p:nvSpPr>
          <p:spPr>
            <a:xfrm>
              <a:off x="4752782" y="6145849"/>
              <a:ext cx="3487810" cy="45719"/>
            </a:xfrm>
            <a:prstGeom prst="rect">
              <a:avLst/>
            </a:prstGeom>
            <a:solidFill>
              <a:srgbClr val="F9D27F"/>
            </a:solidFill>
            <a:ln>
              <a:solidFill>
                <a:schemeClr val="bg1">
                  <a:alpha val="7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Regular"/>
                <a:ea typeface="思源黑体 CN Regular" panose="020B0500000000000000" pitchFamily="34" charset="-122"/>
                <a:cs typeface="+mn-cs"/>
              </a:endParaRPr>
            </a:p>
          </p:txBody>
        </p:sp>
      </p:grpSp>
      <p:grpSp>
        <p:nvGrpSpPr>
          <p:cNvPr id="57" name="组合 56"/>
          <p:cNvGrpSpPr/>
          <p:nvPr/>
        </p:nvGrpSpPr>
        <p:grpSpPr>
          <a:xfrm>
            <a:off x="1035465" y="1730135"/>
            <a:ext cx="7882393" cy="1875594"/>
            <a:chOff x="4752782" y="1569722"/>
            <a:chExt cx="3487810" cy="4621846"/>
          </a:xfrm>
        </p:grpSpPr>
        <p:grpSp>
          <p:nvGrpSpPr>
            <p:cNvPr id="58" name="组合 57"/>
            <p:cNvGrpSpPr/>
            <p:nvPr/>
          </p:nvGrpSpPr>
          <p:grpSpPr>
            <a:xfrm>
              <a:off x="4752782" y="1569722"/>
              <a:ext cx="3487810" cy="4621846"/>
              <a:chOff x="692675" y="1592581"/>
              <a:chExt cx="3487810" cy="4621846"/>
            </a:xfrm>
          </p:grpSpPr>
          <p:sp>
            <p:nvSpPr>
              <p:cNvPr id="60" name="矩形: 圆角 22"/>
              <p:cNvSpPr/>
              <p:nvPr/>
            </p:nvSpPr>
            <p:spPr>
              <a:xfrm>
                <a:off x="692675" y="1592581"/>
                <a:ext cx="3487810" cy="4621846"/>
              </a:xfrm>
              <a:custGeom>
                <a:avLst/>
                <a:gdLst>
                  <a:gd name="connsiteX0" fmla="*/ 0 w 3487810"/>
                  <a:gd name="connsiteY0" fmla="*/ 0 h 4621846"/>
                  <a:gd name="connsiteX1" fmla="*/ 0 w 3487810"/>
                  <a:gd name="connsiteY1" fmla="*/ 0 h 4621846"/>
                  <a:gd name="connsiteX2" fmla="*/ 3487810 w 3487810"/>
                  <a:gd name="connsiteY2" fmla="*/ 0 h 4621846"/>
                  <a:gd name="connsiteX3" fmla="*/ 3487810 w 3487810"/>
                  <a:gd name="connsiteY3" fmla="*/ 0 h 4621846"/>
                  <a:gd name="connsiteX4" fmla="*/ 3487810 w 3487810"/>
                  <a:gd name="connsiteY4" fmla="*/ 4621846 h 4621846"/>
                  <a:gd name="connsiteX5" fmla="*/ 3487810 w 3487810"/>
                  <a:gd name="connsiteY5" fmla="*/ 4621846 h 4621846"/>
                  <a:gd name="connsiteX6" fmla="*/ 0 w 3487810"/>
                  <a:gd name="connsiteY6" fmla="*/ 4621846 h 4621846"/>
                  <a:gd name="connsiteX7" fmla="*/ 0 w 3487810"/>
                  <a:gd name="connsiteY7" fmla="*/ 4621846 h 4621846"/>
                  <a:gd name="connsiteX8" fmla="*/ 0 w 3487810"/>
                  <a:gd name="connsiteY8" fmla="*/ 0 h 4621846"/>
                  <a:gd name="connsiteX0-1" fmla="*/ 695325 w 4183135"/>
                  <a:gd name="connsiteY0-2" fmla="*/ 1615442 h 6237288"/>
                  <a:gd name="connsiteX1-3" fmla="*/ 0 w 4183135"/>
                  <a:gd name="connsiteY1-4" fmla="*/ 0 h 6237288"/>
                  <a:gd name="connsiteX2-5" fmla="*/ 695325 w 4183135"/>
                  <a:gd name="connsiteY2-6" fmla="*/ 1615442 h 6237288"/>
                  <a:gd name="connsiteX3-7" fmla="*/ 4183135 w 4183135"/>
                  <a:gd name="connsiteY3-8" fmla="*/ 1615442 h 6237288"/>
                  <a:gd name="connsiteX4-9" fmla="*/ 4183135 w 4183135"/>
                  <a:gd name="connsiteY4-10" fmla="*/ 1615442 h 6237288"/>
                  <a:gd name="connsiteX5-11" fmla="*/ 4183135 w 4183135"/>
                  <a:gd name="connsiteY5-12" fmla="*/ 6237288 h 6237288"/>
                  <a:gd name="connsiteX6-13" fmla="*/ 4183135 w 4183135"/>
                  <a:gd name="connsiteY6-14" fmla="*/ 6237288 h 6237288"/>
                  <a:gd name="connsiteX7-15" fmla="*/ 695325 w 4183135"/>
                  <a:gd name="connsiteY7-16" fmla="*/ 6237288 h 6237288"/>
                  <a:gd name="connsiteX8-17" fmla="*/ 695325 w 4183135"/>
                  <a:gd name="connsiteY8-18" fmla="*/ 6237288 h 6237288"/>
                  <a:gd name="connsiteX9" fmla="*/ 695325 w 4183135"/>
                  <a:gd name="connsiteY9" fmla="*/ 1615442 h 6237288"/>
                  <a:gd name="connsiteX0-19" fmla="*/ 0 w 3487810"/>
                  <a:gd name="connsiteY0-20" fmla="*/ 0 h 4621846"/>
                  <a:gd name="connsiteX1-21" fmla="*/ 0 w 3487810"/>
                  <a:gd name="connsiteY1-22" fmla="*/ 0 h 4621846"/>
                  <a:gd name="connsiteX2-23" fmla="*/ 3487810 w 3487810"/>
                  <a:gd name="connsiteY2-24" fmla="*/ 0 h 4621846"/>
                  <a:gd name="connsiteX3-25" fmla="*/ 3487810 w 3487810"/>
                  <a:gd name="connsiteY3-26" fmla="*/ 0 h 4621846"/>
                  <a:gd name="connsiteX4-27" fmla="*/ 3487810 w 3487810"/>
                  <a:gd name="connsiteY4-28" fmla="*/ 4621846 h 4621846"/>
                  <a:gd name="connsiteX5-29" fmla="*/ 3487810 w 3487810"/>
                  <a:gd name="connsiteY5-30" fmla="*/ 4621846 h 4621846"/>
                  <a:gd name="connsiteX6-31" fmla="*/ 0 w 3487810"/>
                  <a:gd name="connsiteY6-32" fmla="*/ 4621846 h 4621846"/>
                  <a:gd name="connsiteX7-33" fmla="*/ 0 w 3487810"/>
                  <a:gd name="connsiteY7-34" fmla="*/ 4621846 h 4621846"/>
                  <a:gd name="connsiteX8-35" fmla="*/ 0 w 3487810"/>
                  <a:gd name="connsiteY8-36" fmla="*/ 0 h 4621846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</a:cxnLst>
                <a:rect l="l" t="t" r="r" b="b"/>
                <a:pathLst>
                  <a:path w="3487810" h="4621846">
                    <a:moveTo>
                      <a:pt x="0" y="0"/>
                    </a:moveTo>
                    <a:lnTo>
                      <a:pt x="0" y="0"/>
                    </a:lnTo>
                    <a:lnTo>
                      <a:pt x="3487810" y="0"/>
                    </a:lnTo>
                    <a:lnTo>
                      <a:pt x="3487810" y="0"/>
                    </a:lnTo>
                    <a:lnTo>
                      <a:pt x="3487810" y="4621846"/>
                    </a:lnTo>
                    <a:lnTo>
                      <a:pt x="3487810" y="4621846"/>
                    </a:lnTo>
                    <a:lnTo>
                      <a:pt x="0" y="4621846"/>
                    </a:lnTo>
                    <a:lnTo>
                      <a:pt x="0" y="462184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solidFill>
                  <a:srgbClr val="F9D27F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endParaRPr>
              </a:p>
            </p:txBody>
          </p:sp>
          <p:sp>
            <p:nvSpPr>
              <p:cNvPr id="61" name="Rectangle 3"/>
              <p:cNvSpPr/>
              <p:nvPr/>
            </p:nvSpPr>
            <p:spPr>
              <a:xfrm>
                <a:off x="692675" y="1616857"/>
                <a:ext cx="3487810" cy="45719"/>
              </a:xfrm>
              <a:prstGeom prst="rect">
                <a:avLst/>
              </a:prstGeom>
              <a:solidFill>
                <a:srgbClr val="F9D27F"/>
              </a:solidFill>
              <a:ln>
                <a:solidFill>
                  <a:srgbClr val="F9D27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id-ID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endParaRPr>
              </a:p>
            </p:txBody>
          </p:sp>
        </p:grpSp>
        <p:sp>
          <p:nvSpPr>
            <p:cNvPr id="59" name="Rectangle 3"/>
            <p:cNvSpPr/>
            <p:nvPr/>
          </p:nvSpPr>
          <p:spPr>
            <a:xfrm>
              <a:off x="4752782" y="6145849"/>
              <a:ext cx="3487810" cy="45719"/>
            </a:xfrm>
            <a:prstGeom prst="rect">
              <a:avLst/>
            </a:prstGeom>
            <a:solidFill>
              <a:srgbClr val="F9D27F"/>
            </a:solidFill>
            <a:ln>
              <a:solidFill>
                <a:srgbClr val="F9D27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Regular"/>
                <a:ea typeface="思源黑体 CN Regular" panose="020B0500000000000000" pitchFamily="34" charset="-122"/>
                <a:cs typeface="+mn-cs"/>
              </a:endParaRPr>
            </a:p>
          </p:txBody>
        </p:sp>
      </p:grpSp>
      <p:sp>
        <p:nvSpPr>
          <p:cNvPr id="62" name="矩形 61"/>
          <p:cNvSpPr/>
          <p:nvPr/>
        </p:nvSpPr>
        <p:spPr>
          <a:xfrm>
            <a:off x="1304680" y="2524757"/>
            <a:ext cx="6178094" cy="386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marR="0" lvl="0" indent="-17780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Regular"/>
                <a:ea typeface="思源黑体 CN Regular" panose="020B0500000000000000" pitchFamily="34" charset="-122"/>
                <a:cs typeface="+mn-cs"/>
              </a:rPr>
              <a:t>這裏可以輸入您需要的分段內容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Regular"/>
                <a:ea typeface="思源黑体 CN Regular" panose="020B0500000000000000" pitchFamily="34" charset="-122"/>
                <a:cs typeface="+mn-cs"/>
              </a:rPr>
              <a:t>1,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Regular"/>
                <a:ea typeface="思源黑体 CN Regular" panose="020B0500000000000000" pitchFamily="34" charset="-122"/>
                <a:cs typeface="+mn-cs"/>
              </a:rPr>
              <a:t>請輸入您需要輸入的文字。</a:t>
            </a:r>
            <a:endParaRPr kumimoji="0" lang="en-US" altLang="ja-JP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 Regular"/>
              <a:ea typeface="思源黑体 CN Regular" panose="020B0500000000000000" pitchFamily="34" charset="-122"/>
              <a:cs typeface="+mn-cs"/>
            </a:endParaRPr>
          </a:p>
        </p:txBody>
      </p:sp>
      <p:sp>
        <p:nvSpPr>
          <p:cNvPr id="63" name="矩形 62"/>
          <p:cNvSpPr/>
          <p:nvPr/>
        </p:nvSpPr>
        <p:spPr>
          <a:xfrm>
            <a:off x="1304680" y="2982443"/>
            <a:ext cx="5951952" cy="386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marR="0" lvl="0" indent="-17780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Regular"/>
                <a:ea typeface="思源黑体 CN Regular" panose="020B0500000000000000" pitchFamily="34" charset="-122"/>
                <a:cs typeface="+mn-cs"/>
              </a:rPr>
              <a:t>這裏可以輸入您需要的分段內容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Regular"/>
                <a:ea typeface="思源黑体 CN Regular" panose="020B0500000000000000" pitchFamily="34" charset="-122"/>
                <a:cs typeface="+mn-cs"/>
              </a:rPr>
              <a:t>2 ,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Regular"/>
                <a:ea typeface="思源黑体 CN Regular" panose="020B0500000000000000" pitchFamily="34" charset="-122"/>
                <a:cs typeface="+mn-cs"/>
              </a:rPr>
              <a:t>請輸入您需要輸入的文字。</a:t>
            </a:r>
            <a:endParaRPr kumimoji="0" lang="en-US" altLang="ja-JP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 Regular"/>
              <a:ea typeface="思源黑体 CN Regular" panose="020B0500000000000000" pitchFamily="34" charset="-122"/>
              <a:cs typeface="+mn-cs"/>
            </a:endParaRPr>
          </a:p>
        </p:txBody>
      </p:sp>
      <p:sp>
        <p:nvSpPr>
          <p:cNvPr id="65" name="矩形 64"/>
          <p:cNvSpPr/>
          <p:nvPr/>
        </p:nvSpPr>
        <p:spPr>
          <a:xfrm>
            <a:off x="1178558" y="1848356"/>
            <a:ext cx="1886585" cy="8299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rPr>
              <a:t>請輸入標題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rPr>
              <a:t>1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cs typeface="+mn-cs"/>
            </a:endParaRPr>
          </a:p>
        </p:txBody>
      </p:sp>
      <p:sp>
        <p:nvSpPr>
          <p:cNvPr id="107" name="Freeform 13"/>
          <p:cNvSpPr>
            <a:spLocks noEditPoints="1"/>
          </p:cNvSpPr>
          <p:nvPr/>
        </p:nvSpPr>
        <p:spPr bwMode="auto">
          <a:xfrm>
            <a:off x="7285703" y="4386060"/>
            <a:ext cx="1403350" cy="1403350"/>
          </a:xfrm>
          <a:custGeom>
            <a:avLst/>
            <a:gdLst>
              <a:gd name="T0" fmla="*/ 2078 w 3198"/>
              <a:gd name="T1" fmla="*/ 3199 h 3199"/>
              <a:gd name="T2" fmla="*/ 1927 w 3198"/>
              <a:gd name="T3" fmla="*/ 3131 h 3199"/>
              <a:gd name="T4" fmla="*/ 1590 w 3198"/>
              <a:gd name="T5" fmla="*/ 2923 h 3199"/>
              <a:gd name="T6" fmla="*/ 1256 w 3198"/>
              <a:gd name="T7" fmla="*/ 3127 h 3199"/>
              <a:gd name="T8" fmla="*/ 1106 w 3198"/>
              <a:gd name="T9" fmla="*/ 3194 h 3199"/>
              <a:gd name="T10" fmla="*/ 1029 w 3198"/>
              <a:gd name="T11" fmla="*/ 3177 h 3199"/>
              <a:gd name="T12" fmla="*/ 1025 w 3198"/>
              <a:gd name="T13" fmla="*/ 3175 h 3199"/>
              <a:gd name="T14" fmla="*/ 633 w 3198"/>
              <a:gd name="T15" fmla="*/ 2943 h 3199"/>
              <a:gd name="T16" fmla="*/ 629 w 3198"/>
              <a:gd name="T17" fmla="*/ 2940 h 3199"/>
              <a:gd name="T18" fmla="*/ 565 w 3198"/>
              <a:gd name="T19" fmla="*/ 2699 h 3199"/>
              <a:gd name="T20" fmla="*/ 602 w 3198"/>
              <a:gd name="T21" fmla="*/ 2531 h 3199"/>
              <a:gd name="T22" fmla="*/ 186 w 3198"/>
              <a:gd name="T23" fmla="*/ 2090 h 3199"/>
              <a:gd name="T24" fmla="*/ 169 w 3198"/>
              <a:gd name="T25" fmla="*/ 2090 h 3199"/>
              <a:gd name="T26" fmla="*/ 33 w 3198"/>
              <a:gd name="T27" fmla="*/ 1933 h 3199"/>
              <a:gd name="T28" fmla="*/ 0 w 3198"/>
              <a:gd name="T29" fmla="*/ 1601 h 3199"/>
              <a:gd name="T30" fmla="*/ 33 w 3198"/>
              <a:gd name="T31" fmla="*/ 1269 h 3199"/>
              <a:gd name="T32" fmla="*/ 172 w 3198"/>
              <a:gd name="T33" fmla="*/ 1112 h 3199"/>
              <a:gd name="T34" fmla="*/ 186 w 3198"/>
              <a:gd name="T35" fmla="*/ 1112 h 3199"/>
              <a:gd name="T36" fmla="*/ 602 w 3198"/>
              <a:gd name="T37" fmla="*/ 671 h 3199"/>
              <a:gd name="T38" fmla="*/ 565 w 3198"/>
              <a:gd name="T39" fmla="*/ 503 h 3199"/>
              <a:gd name="T40" fmla="*/ 629 w 3198"/>
              <a:gd name="T41" fmla="*/ 262 h 3199"/>
              <a:gd name="T42" fmla="*/ 633 w 3198"/>
              <a:gd name="T43" fmla="*/ 259 h 3199"/>
              <a:gd name="T44" fmla="*/ 1047 w 3198"/>
              <a:gd name="T45" fmla="*/ 18 h 3199"/>
              <a:gd name="T46" fmla="*/ 1052 w 3198"/>
              <a:gd name="T47" fmla="*/ 16 h 3199"/>
              <a:gd name="T48" fmla="*/ 1127 w 3198"/>
              <a:gd name="T49" fmla="*/ 0 h 3199"/>
              <a:gd name="T50" fmla="*/ 1278 w 3198"/>
              <a:gd name="T51" fmla="*/ 66 h 3199"/>
              <a:gd name="T52" fmla="*/ 1607 w 3198"/>
              <a:gd name="T53" fmla="*/ 262 h 3199"/>
              <a:gd name="T54" fmla="*/ 1934 w 3198"/>
              <a:gd name="T55" fmla="*/ 70 h 3199"/>
              <a:gd name="T56" fmla="*/ 2084 w 3198"/>
              <a:gd name="T57" fmla="*/ 5 h 3199"/>
              <a:gd name="T58" fmla="*/ 2161 w 3198"/>
              <a:gd name="T59" fmla="*/ 22 h 3199"/>
              <a:gd name="T60" fmla="*/ 2165 w 3198"/>
              <a:gd name="T61" fmla="*/ 24 h 3199"/>
              <a:gd name="T62" fmla="*/ 2565 w 3198"/>
              <a:gd name="T63" fmla="*/ 259 h 3199"/>
              <a:gd name="T64" fmla="*/ 2569 w 3198"/>
              <a:gd name="T65" fmla="*/ 262 h 3199"/>
              <a:gd name="T66" fmla="*/ 2632 w 3198"/>
              <a:gd name="T67" fmla="*/ 503 h 3199"/>
              <a:gd name="T68" fmla="*/ 2596 w 3198"/>
              <a:gd name="T69" fmla="*/ 671 h 3199"/>
              <a:gd name="T70" fmla="*/ 3012 w 3198"/>
              <a:gd name="T71" fmla="*/ 1112 h 3199"/>
              <a:gd name="T72" fmla="*/ 3026 w 3198"/>
              <a:gd name="T73" fmla="*/ 1112 h 3199"/>
              <a:gd name="T74" fmla="*/ 3165 w 3198"/>
              <a:gd name="T75" fmla="*/ 1269 h 3199"/>
              <a:gd name="T76" fmla="*/ 3198 w 3198"/>
              <a:gd name="T77" fmla="*/ 1601 h 3199"/>
              <a:gd name="T78" fmla="*/ 3165 w 3198"/>
              <a:gd name="T79" fmla="*/ 1933 h 3199"/>
              <a:gd name="T80" fmla="*/ 3026 w 3198"/>
              <a:gd name="T81" fmla="*/ 2090 h 3199"/>
              <a:gd name="T82" fmla="*/ 3012 w 3198"/>
              <a:gd name="T83" fmla="*/ 2090 h 3199"/>
              <a:gd name="T84" fmla="*/ 2596 w 3198"/>
              <a:gd name="T85" fmla="*/ 2531 h 3199"/>
              <a:gd name="T86" fmla="*/ 2632 w 3198"/>
              <a:gd name="T87" fmla="*/ 2699 h 3199"/>
              <a:gd name="T88" fmla="*/ 2569 w 3198"/>
              <a:gd name="T89" fmla="*/ 2940 h 3199"/>
              <a:gd name="T90" fmla="*/ 2565 w 3198"/>
              <a:gd name="T91" fmla="*/ 2943 h 3199"/>
              <a:gd name="T92" fmla="*/ 2158 w 3198"/>
              <a:gd name="T93" fmla="*/ 3181 h 3199"/>
              <a:gd name="T94" fmla="*/ 2154 w 3198"/>
              <a:gd name="T95" fmla="*/ 3183 h 3199"/>
              <a:gd name="T96" fmla="*/ 2078 w 3198"/>
              <a:gd name="T97" fmla="*/ 3199 h 3199"/>
              <a:gd name="T98" fmla="*/ 1592 w 3198"/>
              <a:gd name="T99" fmla="*/ 2185 h 3199"/>
              <a:gd name="T100" fmla="*/ 2146 w 3198"/>
              <a:gd name="T101" fmla="*/ 1599 h 3199"/>
              <a:gd name="T102" fmla="*/ 1592 w 3198"/>
              <a:gd name="T103" fmla="*/ 1012 h 3199"/>
              <a:gd name="T104" fmla="*/ 1038 w 3198"/>
              <a:gd name="T105" fmla="*/ 1599 h 3199"/>
              <a:gd name="T106" fmla="*/ 1592 w 3198"/>
              <a:gd name="T107" fmla="*/ 2185 h 31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3198" h="3199">
                <a:moveTo>
                  <a:pt x="2078" y="3199"/>
                </a:moveTo>
                <a:cubicBezTo>
                  <a:pt x="2020" y="3199"/>
                  <a:pt x="1964" y="3174"/>
                  <a:pt x="1927" y="3131"/>
                </a:cubicBezTo>
                <a:cubicBezTo>
                  <a:pt x="1877" y="3073"/>
                  <a:pt x="1720" y="2923"/>
                  <a:pt x="1590" y="2923"/>
                </a:cubicBezTo>
                <a:cubicBezTo>
                  <a:pt x="1462" y="2923"/>
                  <a:pt x="1302" y="3074"/>
                  <a:pt x="1256" y="3127"/>
                </a:cubicBezTo>
                <a:cubicBezTo>
                  <a:pt x="1218" y="3170"/>
                  <a:pt x="1163" y="3194"/>
                  <a:pt x="1106" y="3194"/>
                </a:cubicBezTo>
                <a:cubicBezTo>
                  <a:pt x="1079" y="3194"/>
                  <a:pt x="1053" y="3188"/>
                  <a:pt x="1029" y="3177"/>
                </a:cubicBezTo>
                <a:lnTo>
                  <a:pt x="1025" y="3175"/>
                </a:lnTo>
                <a:lnTo>
                  <a:pt x="633" y="2943"/>
                </a:lnTo>
                <a:lnTo>
                  <a:pt x="629" y="2940"/>
                </a:lnTo>
                <a:cubicBezTo>
                  <a:pt x="557" y="2887"/>
                  <a:pt x="530" y="2784"/>
                  <a:pt x="565" y="2699"/>
                </a:cubicBezTo>
                <a:cubicBezTo>
                  <a:pt x="566" y="2699"/>
                  <a:pt x="602" y="2611"/>
                  <a:pt x="602" y="2531"/>
                </a:cubicBezTo>
                <a:cubicBezTo>
                  <a:pt x="602" y="2288"/>
                  <a:pt x="415" y="2090"/>
                  <a:pt x="186" y="2090"/>
                </a:cubicBezTo>
                <a:lnTo>
                  <a:pt x="169" y="2090"/>
                </a:lnTo>
                <a:cubicBezTo>
                  <a:pt x="104" y="2090"/>
                  <a:pt x="50" y="2029"/>
                  <a:pt x="33" y="1933"/>
                </a:cubicBezTo>
                <a:cubicBezTo>
                  <a:pt x="32" y="1925"/>
                  <a:pt x="0" y="1744"/>
                  <a:pt x="0" y="1601"/>
                </a:cubicBezTo>
                <a:cubicBezTo>
                  <a:pt x="0" y="1458"/>
                  <a:pt x="32" y="1277"/>
                  <a:pt x="33" y="1269"/>
                </a:cubicBezTo>
                <a:cubicBezTo>
                  <a:pt x="50" y="1172"/>
                  <a:pt x="105" y="1110"/>
                  <a:pt x="172" y="1112"/>
                </a:cubicBezTo>
                <a:lnTo>
                  <a:pt x="186" y="1112"/>
                </a:lnTo>
                <a:cubicBezTo>
                  <a:pt x="415" y="1112"/>
                  <a:pt x="602" y="914"/>
                  <a:pt x="602" y="671"/>
                </a:cubicBezTo>
                <a:cubicBezTo>
                  <a:pt x="602" y="591"/>
                  <a:pt x="566" y="504"/>
                  <a:pt x="565" y="503"/>
                </a:cubicBezTo>
                <a:cubicBezTo>
                  <a:pt x="530" y="418"/>
                  <a:pt x="557" y="315"/>
                  <a:pt x="629" y="262"/>
                </a:cubicBezTo>
                <a:lnTo>
                  <a:pt x="633" y="259"/>
                </a:lnTo>
                <a:lnTo>
                  <a:pt x="1047" y="18"/>
                </a:lnTo>
                <a:lnTo>
                  <a:pt x="1052" y="16"/>
                </a:lnTo>
                <a:cubicBezTo>
                  <a:pt x="1075" y="6"/>
                  <a:pt x="1100" y="0"/>
                  <a:pt x="1127" y="0"/>
                </a:cubicBezTo>
                <a:cubicBezTo>
                  <a:pt x="1185" y="0"/>
                  <a:pt x="1241" y="25"/>
                  <a:pt x="1278" y="66"/>
                </a:cubicBezTo>
                <a:cubicBezTo>
                  <a:pt x="1327" y="120"/>
                  <a:pt x="1482" y="262"/>
                  <a:pt x="1607" y="262"/>
                </a:cubicBezTo>
                <a:cubicBezTo>
                  <a:pt x="1731" y="262"/>
                  <a:pt x="1885" y="123"/>
                  <a:pt x="1934" y="70"/>
                </a:cubicBezTo>
                <a:cubicBezTo>
                  <a:pt x="1973" y="29"/>
                  <a:pt x="2027" y="5"/>
                  <a:pt x="2084" y="5"/>
                </a:cubicBezTo>
                <a:cubicBezTo>
                  <a:pt x="2111" y="5"/>
                  <a:pt x="2137" y="11"/>
                  <a:pt x="2161" y="22"/>
                </a:cubicBezTo>
                <a:lnTo>
                  <a:pt x="2165" y="24"/>
                </a:lnTo>
                <a:lnTo>
                  <a:pt x="2565" y="259"/>
                </a:lnTo>
                <a:lnTo>
                  <a:pt x="2569" y="262"/>
                </a:lnTo>
                <a:cubicBezTo>
                  <a:pt x="2641" y="315"/>
                  <a:pt x="2668" y="419"/>
                  <a:pt x="2632" y="503"/>
                </a:cubicBezTo>
                <a:cubicBezTo>
                  <a:pt x="2632" y="504"/>
                  <a:pt x="2596" y="591"/>
                  <a:pt x="2596" y="671"/>
                </a:cubicBezTo>
                <a:cubicBezTo>
                  <a:pt x="2596" y="914"/>
                  <a:pt x="2783" y="1112"/>
                  <a:pt x="3012" y="1112"/>
                </a:cubicBezTo>
                <a:lnTo>
                  <a:pt x="3026" y="1112"/>
                </a:lnTo>
                <a:cubicBezTo>
                  <a:pt x="3093" y="1110"/>
                  <a:pt x="3147" y="1172"/>
                  <a:pt x="3165" y="1269"/>
                </a:cubicBezTo>
                <a:cubicBezTo>
                  <a:pt x="3166" y="1277"/>
                  <a:pt x="3198" y="1458"/>
                  <a:pt x="3198" y="1601"/>
                </a:cubicBezTo>
                <a:cubicBezTo>
                  <a:pt x="3198" y="1744"/>
                  <a:pt x="3166" y="1925"/>
                  <a:pt x="3165" y="1933"/>
                </a:cubicBezTo>
                <a:cubicBezTo>
                  <a:pt x="3147" y="2030"/>
                  <a:pt x="3093" y="2092"/>
                  <a:pt x="3026" y="2090"/>
                </a:cubicBezTo>
                <a:lnTo>
                  <a:pt x="3012" y="2090"/>
                </a:lnTo>
                <a:cubicBezTo>
                  <a:pt x="2783" y="2090"/>
                  <a:pt x="2596" y="2288"/>
                  <a:pt x="2596" y="2531"/>
                </a:cubicBezTo>
                <a:cubicBezTo>
                  <a:pt x="2596" y="2611"/>
                  <a:pt x="2632" y="2699"/>
                  <a:pt x="2632" y="2699"/>
                </a:cubicBezTo>
                <a:cubicBezTo>
                  <a:pt x="2668" y="2784"/>
                  <a:pt x="2640" y="2887"/>
                  <a:pt x="2569" y="2940"/>
                </a:cubicBezTo>
                <a:lnTo>
                  <a:pt x="2565" y="2943"/>
                </a:lnTo>
                <a:lnTo>
                  <a:pt x="2158" y="3181"/>
                </a:lnTo>
                <a:lnTo>
                  <a:pt x="2154" y="3183"/>
                </a:lnTo>
                <a:cubicBezTo>
                  <a:pt x="2131" y="3194"/>
                  <a:pt x="2105" y="3199"/>
                  <a:pt x="2078" y="3199"/>
                </a:cubicBezTo>
                <a:close/>
                <a:moveTo>
                  <a:pt x="1592" y="2185"/>
                </a:moveTo>
                <a:cubicBezTo>
                  <a:pt x="1897" y="2185"/>
                  <a:pt x="2146" y="1922"/>
                  <a:pt x="2146" y="1599"/>
                </a:cubicBezTo>
                <a:cubicBezTo>
                  <a:pt x="2146" y="1275"/>
                  <a:pt x="1897" y="1012"/>
                  <a:pt x="1592" y="1012"/>
                </a:cubicBezTo>
                <a:cubicBezTo>
                  <a:pt x="1286" y="1012"/>
                  <a:pt x="1038" y="1275"/>
                  <a:pt x="1038" y="1599"/>
                </a:cubicBezTo>
                <a:cubicBezTo>
                  <a:pt x="1038" y="1922"/>
                  <a:pt x="1286" y="2185"/>
                  <a:pt x="1592" y="2185"/>
                </a:cubicBezTo>
                <a:close/>
              </a:path>
            </a:pathLst>
          </a:custGeom>
          <a:gradFill>
            <a:gsLst>
              <a:gs pos="10000">
                <a:srgbClr val="F9D27F">
                  <a:alpha val="0"/>
                </a:srgbClr>
              </a:gs>
              <a:gs pos="100000">
                <a:srgbClr val="F9D27F">
                  <a:alpha val="20000"/>
                </a:srgbClr>
              </a:gs>
            </a:gsLst>
            <a:lin ang="2700000" scaled="1"/>
          </a:gradFill>
          <a:ln w="0">
            <a:noFill/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Roboto Regular"/>
              <a:ea typeface="思源黑体 CN Regular" panose="020B0500000000000000" pitchFamily="34" charset="-122"/>
              <a:cs typeface="+mn-cs"/>
            </a:endParaRPr>
          </a:p>
        </p:txBody>
      </p:sp>
      <p:sp>
        <p:nvSpPr>
          <p:cNvPr id="108" name="Freeform 5"/>
          <p:cNvSpPr>
            <a:spLocks noEditPoints="1"/>
          </p:cNvSpPr>
          <p:nvPr/>
        </p:nvSpPr>
        <p:spPr bwMode="auto">
          <a:xfrm>
            <a:off x="7225152" y="1879648"/>
            <a:ext cx="1403350" cy="1401763"/>
          </a:xfrm>
          <a:custGeom>
            <a:avLst/>
            <a:gdLst>
              <a:gd name="T0" fmla="*/ 801 w 2344"/>
              <a:gd name="T1" fmla="*/ 144 h 2344"/>
              <a:gd name="T2" fmla="*/ 200 w 2344"/>
              <a:gd name="T3" fmla="*/ 144 h 2344"/>
              <a:gd name="T4" fmla="*/ 0 w 2344"/>
              <a:gd name="T5" fmla="*/ 344 h 2344"/>
              <a:gd name="T6" fmla="*/ 0 w 2344"/>
              <a:gd name="T7" fmla="*/ 944 h 2344"/>
              <a:gd name="T8" fmla="*/ 200 w 2344"/>
              <a:gd name="T9" fmla="*/ 1144 h 2344"/>
              <a:gd name="T10" fmla="*/ 801 w 2344"/>
              <a:gd name="T11" fmla="*/ 1144 h 2344"/>
              <a:gd name="T12" fmla="*/ 1000 w 2344"/>
              <a:gd name="T13" fmla="*/ 944 h 2344"/>
              <a:gd name="T14" fmla="*/ 1000 w 2344"/>
              <a:gd name="T15" fmla="*/ 344 h 2344"/>
              <a:gd name="T16" fmla="*/ 801 w 2344"/>
              <a:gd name="T17" fmla="*/ 144 h 2344"/>
              <a:gd name="T18" fmla="*/ 2266 w 2344"/>
              <a:gd name="T19" fmla="*/ 503 h 2344"/>
              <a:gd name="T20" fmla="*/ 1842 w 2344"/>
              <a:gd name="T21" fmla="*/ 78 h 2344"/>
              <a:gd name="T22" fmla="*/ 1559 w 2344"/>
              <a:gd name="T23" fmla="*/ 78 h 2344"/>
              <a:gd name="T24" fmla="*/ 1500 w 2344"/>
              <a:gd name="T25" fmla="*/ 137 h 2344"/>
              <a:gd name="T26" fmla="*/ 1135 w 2344"/>
              <a:gd name="T27" fmla="*/ 503 h 2344"/>
              <a:gd name="T28" fmla="*/ 1076 w 2344"/>
              <a:gd name="T29" fmla="*/ 644 h 2344"/>
              <a:gd name="T30" fmla="*/ 1135 w 2344"/>
              <a:gd name="T31" fmla="*/ 785 h 2344"/>
              <a:gd name="T32" fmla="*/ 1193 w 2344"/>
              <a:gd name="T33" fmla="*/ 844 h 2344"/>
              <a:gd name="T34" fmla="*/ 1500 w 2344"/>
              <a:gd name="T35" fmla="*/ 1151 h 2344"/>
              <a:gd name="T36" fmla="*/ 1559 w 2344"/>
              <a:gd name="T37" fmla="*/ 1210 h 2344"/>
              <a:gd name="T38" fmla="*/ 1842 w 2344"/>
              <a:gd name="T39" fmla="*/ 1210 h 2344"/>
              <a:gd name="T40" fmla="*/ 2208 w 2344"/>
              <a:gd name="T41" fmla="*/ 844 h 2344"/>
              <a:gd name="T42" fmla="*/ 2266 w 2344"/>
              <a:gd name="T43" fmla="*/ 785 h 2344"/>
              <a:gd name="T44" fmla="*/ 2266 w 2344"/>
              <a:gd name="T45" fmla="*/ 503 h 2344"/>
              <a:gd name="T46" fmla="*/ 801 w 2344"/>
              <a:gd name="T47" fmla="*/ 1344 h 2344"/>
              <a:gd name="T48" fmla="*/ 200 w 2344"/>
              <a:gd name="T49" fmla="*/ 1344 h 2344"/>
              <a:gd name="T50" fmla="*/ 0 w 2344"/>
              <a:gd name="T51" fmla="*/ 1544 h 2344"/>
              <a:gd name="T52" fmla="*/ 0 w 2344"/>
              <a:gd name="T53" fmla="*/ 2144 h 2344"/>
              <a:gd name="T54" fmla="*/ 200 w 2344"/>
              <a:gd name="T55" fmla="*/ 2344 h 2344"/>
              <a:gd name="T56" fmla="*/ 801 w 2344"/>
              <a:gd name="T57" fmla="*/ 2344 h 2344"/>
              <a:gd name="T58" fmla="*/ 1000 w 2344"/>
              <a:gd name="T59" fmla="*/ 2144 h 2344"/>
              <a:gd name="T60" fmla="*/ 1000 w 2344"/>
              <a:gd name="T61" fmla="*/ 1544 h 2344"/>
              <a:gd name="T62" fmla="*/ 801 w 2344"/>
              <a:gd name="T63" fmla="*/ 1344 h 2344"/>
              <a:gd name="T64" fmla="*/ 2001 w 2344"/>
              <a:gd name="T65" fmla="*/ 1344 h 2344"/>
              <a:gd name="T66" fmla="*/ 1400 w 2344"/>
              <a:gd name="T67" fmla="*/ 1344 h 2344"/>
              <a:gd name="T68" fmla="*/ 1200 w 2344"/>
              <a:gd name="T69" fmla="*/ 1544 h 2344"/>
              <a:gd name="T70" fmla="*/ 1200 w 2344"/>
              <a:gd name="T71" fmla="*/ 2144 h 2344"/>
              <a:gd name="T72" fmla="*/ 1400 w 2344"/>
              <a:gd name="T73" fmla="*/ 2344 h 2344"/>
              <a:gd name="T74" fmla="*/ 2001 w 2344"/>
              <a:gd name="T75" fmla="*/ 2344 h 2344"/>
              <a:gd name="T76" fmla="*/ 2200 w 2344"/>
              <a:gd name="T77" fmla="*/ 2144 h 2344"/>
              <a:gd name="T78" fmla="*/ 2200 w 2344"/>
              <a:gd name="T79" fmla="*/ 1544 h 2344"/>
              <a:gd name="T80" fmla="*/ 2001 w 2344"/>
              <a:gd name="T81" fmla="*/ 1344 h 23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2344" h="2344">
                <a:moveTo>
                  <a:pt x="801" y="144"/>
                </a:moveTo>
                <a:lnTo>
                  <a:pt x="200" y="144"/>
                </a:lnTo>
                <a:cubicBezTo>
                  <a:pt x="90" y="144"/>
                  <a:pt x="0" y="233"/>
                  <a:pt x="0" y="344"/>
                </a:cubicBezTo>
                <a:lnTo>
                  <a:pt x="0" y="944"/>
                </a:lnTo>
                <a:cubicBezTo>
                  <a:pt x="1" y="1054"/>
                  <a:pt x="90" y="1144"/>
                  <a:pt x="200" y="1144"/>
                </a:cubicBezTo>
                <a:lnTo>
                  <a:pt x="801" y="1144"/>
                </a:lnTo>
                <a:cubicBezTo>
                  <a:pt x="911" y="1144"/>
                  <a:pt x="1000" y="1054"/>
                  <a:pt x="1000" y="944"/>
                </a:cubicBezTo>
                <a:lnTo>
                  <a:pt x="1000" y="344"/>
                </a:lnTo>
                <a:cubicBezTo>
                  <a:pt x="1000" y="233"/>
                  <a:pt x="911" y="144"/>
                  <a:pt x="801" y="144"/>
                </a:cubicBezTo>
                <a:moveTo>
                  <a:pt x="2266" y="503"/>
                </a:moveTo>
                <a:lnTo>
                  <a:pt x="1842" y="78"/>
                </a:lnTo>
                <a:cubicBezTo>
                  <a:pt x="1764" y="0"/>
                  <a:pt x="1637" y="0"/>
                  <a:pt x="1559" y="78"/>
                </a:cubicBezTo>
                <a:lnTo>
                  <a:pt x="1500" y="137"/>
                </a:lnTo>
                <a:lnTo>
                  <a:pt x="1135" y="503"/>
                </a:lnTo>
                <a:cubicBezTo>
                  <a:pt x="1097" y="540"/>
                  <a:pt x="1076" y="591"/>
                  <a:pt x="1076" y="644"/>
                </a:cubicBezTo>
                <a:cubicBezTo>
                  <a:pt x="1076" y="697"/>
                  <a:pt x="1097" y="748"/>
                  <a:pt x="1135" y="785"/>
                </a:cubicBezTo>
                <a:lnTo>
                  <a:pt x="1193" y="844"/>
                </a:lnTo>
                <a:lnTo>
                  <a:pt x="1500" y="1151"/>
                </a:lnTo>
                <a:lnTo>
                  <a:pt x="1559" y="1210"/>
                </a:lnTo>
                <a:cubicBezTo>
                  <a:pt x="1637" y="1288"/>
                  <a:pt x="1764" y="1288"/>
                  <a:pt x="1842" y="1210"/>
                </a:cubicBezTo>
                <a:lnTo>
                  <a:pt x="2208" y="844"/>
                </a:lnTo>
                <a:lnTo>
                  <a:pt x="2266" y="785"/>
                </a:lnTo>
                <a:cubicBezTo>
                  <a:pt x="2344" y="707"/>
                  <a:pt x="2344" y="581"/>
                  <a:pt x="2266" y="503"/>
                </a:cubicBezTo>
                <a:moveTo>
                  <a:pt x="801" y="1344"/>
                </a:moveTo>
                <a:lnTo>
                  <a:pt x="200" y="1344"/>
                </a:lnTo>
                <a:cubicBezTo>
                  <a:pt x="90" y="1344"/>
                  <a:pt x="0" y="1433"/>
                  <a:pt x="0" y="1544"/>
                </a:cubicBezTo>
                <a:lnTo>
                  <a:pt x="0" y="2144"/>
                </a:lnTo>
                <a:cubicBezTo>
                  <a:pt x="1" y="2254"/>
                  <a:pt x="90" y="2344"/>
                  <a:pt x="200" y="2344"/>
                </a:cubicBezTo>
                <a:lnTo>
                  <a:pt x="801" y="2344"/>
                </a:lnTo>
                <a:cubicBezTo>
                  <a:pt x="911" y="2344"/>
                  <a:pt x="1000" y="2254"/>
                  <a:pt x="1000" y="2144"/>
                </a:cubicBezTo>
                <a:lnTo>
                  <a:pt x="1000" y="1544"/>
                </a:lnTo>
                <a:cubicBezTo>
                  <a:pt x="1000" y="1433"/>
                  <a:pt x="911" y="1344"/>
                  <a:pt x="801" y="1344"/>
                </a:cubicBezTo>
                <a:moveTo>
                  <a:pt x="2001" y="1344"/>
                </a:moveTo>
                <a:lnTo>
                  <a:pt x="1400" y="1344"/>
                </a:lnTo>
                <a:cubicBezTo>
                  <a:pt x="1290" y="1344"/>
                  <a:pt x="1200" y="1433"/>
                  <a:pt x="1200" y="1544"/>
                </a:cubicBezTo>
                <a:lnTo>
                  <a:pt x="1200" y="2144"/>
                </a:lnTo>
                <a:cubicBezTo>
                  <a:pt x="1201" y="2254"/>
                  <a:pt x="1290" y="2344"/>
                  <a:pt x="1400" y="2344"/>
                </a:cubicBezTo>
                <a:lnTo>
                  <a:pt x="2001" y="2344"/>
                </a:lnTo>
                <a:cubicBezTo>
                  <a:pt x="2111" y="2344"/>
                  <a:pt x="2200" y="2254"/>
                  <a:pt x="2200" y="2144"/>
                </a:cubicBezTo>
                <a:lnTo>
                  <a:pt x="2200" y="1544"/>
                </a:lnTo>
                <a:cubicBezTo>
                  <a:pt x="2200" y="1433"/>
                  <a:pt x="2111" y="1344"/>
                  <a:pt x="2001" y="1344"/>
                </a:cubicBezTo>
              </a:path>
            </a:pathLst>
          </a:custGeom>
          <a:gradFill>
            <a:gsLst>
              <a:gs pos="10000">
                <a:srgbClr val="F9D27F">
                  <a:alpha val="0"/>
                </a:srgbClr>
              </a:gs>
              <a:gs pos="100000">
                <a:srgbClr val="F9D27F">
                  <a:alpha val="20000"/>
                </a:srgbClr>
              </a:gs>
            </a:gsLst>
            <a:lin ang="2700000" scaled="1"/>
          </a:gradFill>
          <a:ln w="0">
            <a:noFill/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Roboto Regular"/>
              <a:ea typeface="思源黑体 CN Regular" panose="020B0500000000000000" pitchFamily="34" charset="-122"/>
              <a:cs typeface="+mn-cs"/>
            </a:endParaRPr>
          </a:p>
        </p:txBody>
      </p:sp>
      <p:grpSp>
        <p:nvGrpSpPr>
          <p:cNvPr id="124" name="组合 123"/>
          <p:cNvGrpSpPr/>
          <p:nvPr/>
        </p:nvGrpSpPr>
        <p:grpSpPr>
          <a:xfrm rot="18859521" flipV="1">
            <a:off x="7919626" y="1686633"/>
            <a:ext cx="3968115" cy="3968115"/>
            <a:chOff x="7764580" y="1478621"/>
            <a:chExt cx="4168454" cy="4168454"/>
          </a:xfrm>
        </p:grpSpPr>
        <p:grpSp>
          <p:nvGrpSpPr>
            <p:cNvPr id="125" name="组合 124"/>
            <p:cNvGrpSpPr/>
            <p:nvPr/>
          </p:nvGrpSpPr>
          <p:grpSpPr>
            <a:xfrm rot="5400000" flipV="1">
              <a:off x="7736389" y="2216228"/>
              <a:ext cx="4168454" cy="2693239"/>
              <a:chOff x="3279664" y="-119362"/>
              <a:chExt cx="2603987" cy="2231136"/>
            </a:xfrm>
            <a:noFill/>
          </p:grpSpPr>
          <p:grpSp>
            <p:nvGrpSpPr>
              <p:cNvPr id="133" name="组合 132"/>
              <p:cNvGrpSpPr/>
              <p:nvPr/>
            </p:nvGrpSpPr>
            <p:grpSpPr>
              <a:xfrm>
                <a:off x="3652515" y="-119362"/>
                <a:ext cx="2231136" cy="2231136"/>
                <a:chOff x="3456431" y="864535"/>
                <a:chExt cx="2231136" cy="2231136"/>
              </a:xfrm>
              <a:grpFill/>
            </p:grpSpPr>
            <p:sp>
              <p:nvSpPr>
                <p:cNvPr id="137" name="椭圆 136"/>
                <p:cNvSpPr/>
                <p:nvPr/>
              </p:nvSpPr>
              <p:spPr>
                <a:xfrm>
                  <a:off x="3456431" y="864535"/>
                  <a:ext cx="2231136" cy="2231136"/>
                </a:xfrm>
                <a:prstGeom prst="ellipse">
                  <a:avLst/>
                </a:prstGeom>
                <a:grpFill/>
                <a:ln w="12700">
                  <a:solidFill>
                    <a:srgbClr val="F8CC6B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阿里巴巴普惠体 R" panose="00020600040101010101" charset="-122"/>
                    <a:ea typeface="阿里巴巴普惠体 R" panose="00020600040101010101" charset="-122"/>
                    <a:cs typeface="+mn-cs"/>
                  </a:endParaRPr>
                </a:p>
              </p:txBody>
            </p:sp>
            <p:sp>
              <p:nvSpPr>
                <p:cNvPr id="138" name="椭圆 137"/>
                <p:cNvSpPr/>
                <p:nvPr/>
              </p:nvSpPr>
              <p:spPr>
                <a:xfrm>
                  <a:off x="3552107" y="960211"/>
                  <a:ext cx="2039784" cy="2039784"/>
                </a:xfrm>
                <a:prstGeom prst="ellipse">
                  <a:avLst/>
                </a:prstGeom>
                <a:grpFill/>
                <a:ln w="9525">
                  <a:solidFill>
                    <a:srgbClr val="F8CC6B"/>
                  </a:solidFill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阿里巴巴普惠体 R" panose="00020600040101010101" charset="-122"/>
                    <a:ea typeface="阿里巴巴普惠体 R" panose="00020600040101010101" charset="-122"/>
                    <a:cs typeface="+mn-cs"/>
                  </a:endParaRPr>
                </a:p>
              </p:txBody>
            </p:sp>
          </p:grpSp>
          <p:grpSp>
            <p:nvGrpSpPr>
              <p:cNvPr id="134" name="组合 133"/>
              <p:cNvGrpSpPr/>
              <p:nvPr/>
            </p:nvGrpSpPr>
            <p:grpSpPr>
              <a:xfrm flipH="1">
                <a:off x="3279664" y="-119362"/>
                <a:ext cx="2231136" cy="2231136"/>
                <a:chOff x="3456431" y="864535"/>
                <a:chExt cx="2231136" cy="2231136"/>
              </a:xfrm>
              <a:grpFill/>
            </p:grpSpPr>
            <p:sp>
              <p:nvSpPr>
                <p:cNvPr id="135" name="椭圆 134"/>
                <p:cNvSpPr/>
                <p:nvPr/>
              </p:nvSpPr>
              <p:spPr>
                <a:xfrm>
                  <a:off x="3456431" y="864535"/>
                  <a:ext cx="2231136" cy="2231136"/>
                </a:xfrm>
                <a:prstGeom prst="ellipse">
                  <a:avLst/>
                </a:prstGeom>
                <a:grpFill/>
                <a:ln w="12700">
                  <a:solidFill>
                    <a:srgbClr val="F8CC6B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阿里巴巴普惠体 R" panose="00020600040101010101" charset="-122"/>
                    <a:ea typeface="阿里巴巴普惠体 R" panose="00020600040101010101" charset="-122"/>
                    <a:cs typeface="+mn-cs"/>
                  </a:endParaRPr>
                </a:p>
              </p:txBody>
            </p:sp>
            <p:sp>
              <p:nvSpPr>
                <p:cNvPr id="136" name="椭圆 135"/>
                <p:cNvSpPr/>
                <p:nvPr/>
              </p:nvSpPr>
              <p:spPr>
                <a:xfrm>
                  <a:off x="3552107" y="960211"/>
                  <a:ext cx="2039784" cy="2039784"/>
                </a:xfrm>
                <a:prstGeom prst="ellipse">
                  <a:avLst/>
                </a:prstGeom>
                <a:grpFill/>
                <a:ln w="9525">
                  <a:solidFill>
                    <a:srgbClr val="F8CC6B"/>
                  </a:solidFill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阿里巴巴普惠体 R" panose="00020600040101010101" charset="-122"/>
                    <a:ea typeface="阿里巴巴普惠体 R" panose="00020600040101010101" charset="-122"/>
                    <a:cs typeface="+mn-cs"/>
                  </a:endParaRPr>
                </a:p>
              </p:txBody>
            </p:sp>
          </p:grpSp>
        </p:grpSp>
        <p:grpSp>
          <p:nvGrpSpPr>
            <p:cNvPr id="126" name="组合 125"/>
            <p:cNvGrpSpPr/>
            <p:nvPr/>
          </p:nvGrpSpPr>
          <p:grpSpPr>
            <a:xfrm rot="10800000" flipV="1">
              <a:off x="7764580" y="2189398"/>
              <a:ext cx="4168454" cy="2693239"/>
              <a:chOff x="3279664" y="-119362"/>
              <a:chExt cx="2603987" cy="2231136"/>
            </a:xfrm>
            <a:noFill/>
          </p:grpSpPr>
          <p:grpSp>
            <p:nvGrpSpPr>
              <p:cNvPr id="127" name="组合 126"/>
              <p:cNvGrpSpPr/>
              <p:nvPr/>
            </p:nvGrpSpPr>
            <p:grpSpPr>
              <a:xfrm>
                <a:off x="3652515" y="-119362"/>
                <a:ext cx="2231136" cy="2231136"/>
                <a:chOff x="3456431" y="864535"/>
                <a:chExt cx="2231136" cy="2231136"/>
              </a:xfrm>
              <a:grpFill/>
            </p:grpSpPr>
            <p:sp>
              <p:nvSpPr>
                <p:cNvPr id="131" name="椭圆 130"/>
                <p:cNvSpPr/>
                <p:nvPr/>
              </p:nvSpPr>
              <p:spPr>
                <a:xfrm>
                  <a:off x="3456431" y="864535"/>
                  <a:ext cx="2231136" cy="2231136"/>
                </a:xfrm>
                <a:prstGeom prst="ellipse">
                  <a:avLst/>
                </a:prstGeom>
                <a:grpFill/>
                <a:ln w="12700">
                  <a:solidFill>
                    <a:srgbClr val="F8CC6B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阿里巴巴普惠体 R" panose="00020600040101010101" charset="-122"/>
                    <a:ea typeface="阿里巴巴普惠体 R" panose="00020600040101010101" charset="-122"/>
                    <a:cs typeface="+mn-cs"/>
                  </a:endParaRPr>
                </a:p>
              </p:txBody>
            </p:sp>
            <p:sp>
              <p:nvSpPr>
                <p:cNvPr id="132" name="椭圆 131"/>
                <p:cNvSpPr/>
                <p:nvPr/>
              </p:nvSpPr>
              <p:spPr>
                <a:xfrm>
                  <a:off x="3552107" y="960211"/>
                  <a:ext cx="2039784" cy="2039784"/>
                </a:xfrm>
                <a:prstGeom prst="ellipse">
                  <a:avLst/>
                </a:prstGeom>
                <a:grpFill/>
                <a:ln w="9525">
                  <a:solidFill>
                    <a:srgbClr val="F8CC6B"/>
                  </a:solidFill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阿里巴巴普惠体 R" panose="00020600040101010101" charset="-122"/>
                    <a:ea typeface="阿里巴巴普惠体 R" panose="00020600040101010101" charset="-122"/>
                    <a:cs typeface="+mn-cs"/>
                  </a:endParaRPr>
                </a:p>
              </p:txBody>
            </p:sp>
          </p:grpSp>
          <p:grpSp>
            <p:nvGrpSpPr>
              <p:cNvPr id="128" name="组合 127"/>
              <p:cNvGrpSpPr/>
              <p:nvPr/>
            </p:nvGrpSpPr>
            <p:grpSpPr>
              <a:xfrm flipH="1">
                <a:off x="3279664" y="-119362"/>
                <a:ext cx="2231136" cy="2231136"/>
                <a:chOff x="3456431" y="864535"/>
                <a:chExt cx="2231136" cy="2231136"/>
              </a:xfrm>
              <a:grpFill/>
            </p:grpSpPr>
            <p:sp>
              <p:nvSpPr>
                <p:cNvPr id="129" name="椭圆 128"/>
                <p:cNvSpPr/>
                <p:nvPr/>
              </p:nvSpPr>
              <p:spPr>
                <a:xfrm>
                  <a:off x="3456431" y="864535"/>
                  <a:ext cx="2231136" cy="2231136"/>
                </a:xfrm>
                <a:prstGeom prst="ellipse">
                  <a:avLst/>
                </a:prstGeom>
                <a:grpFill/>
                <a:ln w="12700">
                  <a:solidFill>
                    <a:srgbClr val="F8CC6B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阿里巴巴普惠体 R" panose="00020600040101010101" charset="-122"/>
                    <a:ea typeface="阿里巴巴普惠体 R" panose="00020600040101010101" charset="-122"/>
                    <a:cs typeface="+mn-cs"/>
                  </a:endParaRPr>
                </a:p>
              </p:txBody>
            </p:sp>
            <p:sp>
              <p:nvSpPr>
                <p:cNvPr id="130" name="椭圆 129"/>
                <p:cNvSpPr/>
                <p:nvPr/>
              </p:nvSpPr>
              <p:spPr>
                <a:xfrm>
                  <a:off x="3552107" y="960211"/>
                  <a:ext cx="2039784" cy="2039784"/>
                </a:xfrm>
                <a:prstGeom prst="ellipse">
                  <a:avLst/>
                </a:prstGeom>
                <a:grpFill/>
                <a:ln w="9525">
                  <a:solidFill>
                    <a:srgbClr val="F8CC6B"/>
                  </a:solidFill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阿里巴巴普惠体 R" panose="00020600040101010101" charset="-122"/>
                    <a:ea typeface="阿里巴巴普惠体 R" panose="00020600040101010101" charset="-122"/>
                    <a:cs typeface="+mn-cs"/>
                  </a:endParaRPr>
                </a:p>
              </p:txBody>
            </p:sp>
          </p:grpSp>
        </p:grpSp>
      </p:grpSp>
      <p:pic>
        <p:nvPicPr>
          <p:cNvPr id="139" name="图片 13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20198" y="2421280"/>
            <a:ext cx="2457979" cy="2467734"/>
          </a:xfrm>
          <a:prstGeom prst="rect">
            <a:avLst/>
          </a:prstGeom>
        </p:spPr>
      </p:pic>
      <p:cxnSp>
        <p:nvCxnSpPr>
          <p:cNvPr id="54" name="直接连接符 53"/>
          <p:cNvCxnSpPr/>
          <p:nvPr/>
        </p:nvCxnSpPr>
        <p:spPr>
          <a:xfrm>
            <a:off x="1327068" y="2421280"/>
            <a:ext cx="1602945" cy="0"/>
          </a:xfrm>
          <a:prstGeom prst="line">
            <a:avLst/>
          </a:prstGeom>
          <a:noFill/>
          <a:ln w="50800" cap="rnd" cmpd="sng" algn="ctr">
            <a:solidFill>
              <a:srgbClr val="F9D27F"/>
            </a:solidFill>
            <a:prstDash val="solid"/>
            <a:round/>
          </a:ln>
          <a:effectLst/>
        </p:spPr>
      </p:cxnSp>
    </p:spTree>
  </p:cSld>
  <p:clrMapOvr>
    <a:masterClrMapping/>
  </p:clrMapOvr>
</p:sld>
</file>

<file path=ppt/tags/tag1.xml><?xml version="1.0" encoding="utf-8"?>
<p:tagLst xmlns:p="http://schemas.openxmlformats.org/presentationml/2006/main">
  <p:tag name="TOP" val="196.68"/>
  <p:tag name="LEFT" val="240.78"/>
  <p:tag name="WIDTH" val="561.22"/>
  <p:tag name="HEIGHT" val="109.132"/>
  <p:tag name="ADJUSTMENTS" val="7.370773"/>
  <p:tag name="SHADOWBLUR" val="3.305984"/>
  <p:tag name="SHADOWOFFSETX" val="1.518273E-16"/>
  <p:tag name="SHADOWOFFSETY" val="2.479527"/>
  <p:tag name="SHADOWSIZE" val="100"/>
  <p:tag name="LINEWEIGHT" val="1.5"/>
  <p:tag name="SHAPEREFLECTION" val="-2.147484E+09"/>
  <p:tag name="SHAPEGLOW" val="0"/>
  <p:tag name="SOFTEDGE" val="0"/>
  <p:tag name="FONTSIZE" val="12.05"/>
  <p:tag name="MARGINBOTTOM" val="2.41"/>
  <p:tag name="MARGINLEFT" val="4.820158"/>
  <p:tag name="MARGINRIGHT" val="4.820158"/>
  <p:tag name="MARGINTOP" val="2.41"/>
  <p:tag name="LINERULEAFTER" val="0"/>
  <p:tag name="TEXTREFLECTION" val="0"/>
  <p:tag name="TEXTGLOW" val="0"/>
</p:tagLst>
</file>

<file path=ppt/tags/tag10.xml><?xml version="1.0" encoding="utf-8"?>
<p:tagLst xmlns:p="http://schemas.openxmlformats.org/presentationml/2006/main">
  <p:tag name="TOP" val="196.68"/>
  <p:tag name="LEFT" val="240.78"/>
  <p:tag name="WIDTH" val="561.22"/>
  <p:tag name="HEIGHT" val="109.132"/>
  <p:tag name="ADJUSTMENTS" val="7.370773"/>
  <p:tag name="SHADOWBLUR" val="3.305984"/>
  <p:tag name="SHADOWOFFSETX" val="1.518273E-16"/>
  <p:tag name="SHADOWOFFSETY" val="2.479527"/>
  <p:tag name="SHADOWSIZE" val="100"/>
  <p:tag name="LINEWEIGHT" val="1.5"/>
  <p:tag name="SHAPEREFLECTION" val="-2.147484E+09"/>
  <p:tag name="SHAPEGLOW" val="0"/>
  <p:tag name="SOFTEDGE" val="0"/>
  <p:tag name="FONTSIZE" val="12.05"/>
  <p:tag name="MARGINBOTTOM" val="2.41"/>
  <p:tag name="MARGINLEFT" val="4.820158"/>
  <p:tag name="MARGINRIGHT" val="4.820158"/>
  <p:tag name="MARGINTOP" val="2.41"/>
  <p:tag name="LINERULEAFTER" val="0"/>
  <p:tag name="TEXTREFLECTION" val="0"/>
  <p:tag name="TEXTGLOW" val="0"/>
</p:tagLst>
</file>

<file path=ppt/tags/tag11.xml><?xml version="1.0" encoding="utf-8"?>
<p:tagLst xmlns:p="http://schemas.openxmlformats.org/presentationml/2006/main">
  <p:tag name="TOP" val="196.68"/>
  <p:tag name="LEFT" val="240.78"/>
  <p:tag name="WIDTH" val="561.22"/>
  <p:tag name="HEIGHT" val="109.132"/>
  <p:tag name="ADJUSTMENTS" val="7.370773"/>
  <p:tag name="SHADOWBLUR" val="3.305984"/>
  <p:tag name="SHADOWOFFSETX" val="1.518273E-16"/>
  <p:tag name="SHADOWOFFSETY" val="2.479527"/>
  <p:tag name="SHADOWSIZE" val="100"/>
  <p:tag name="LINEWEIGHT" val="1.5"/>
  <p:tag name="SHAPEREFLECTION" val="-2.147484E+09"/>
  <p:tag name="SHAPEGLOW" val="0"/>
  <p:tag name="SOFTEDGE" val="0"/>
  <p:tag name="FONTSIZE" val="12.05"/>
  <p:tag name="MARGINBOTTOM" val="2.41"/>
  <p:tag name="MARGINLEFT" val="4.820158"/>
  <p:tag name="MARGINRIGHT" val="4.820158"/>
  <p:tag name="MARGINTOP" val="2.41"/>
  <p:tag name="LINERULEAFTER" val="0"/>
  <p:tag name="TEXTREFLECTION" val="0"/>
  <p:tag name="TEXTGLOW" val="0"/>
</p:tagLst>
</file>

<file path=ppt/tags/tag12.xml><?xml version="1.0" encoding="utf-8"?>
<p:tagLst xmlns:p="http://schemas.openxmlformats.org/presentationml/2006/main">
  <p:tag name="TOP" val="196.68"/>
  <p:tag name="LEFT" val="240.78"/>
  <p:tag name="WIDTH" val="561.22"/>
  <p:tag name="HEIGHT" val="109.132"/>
  <p:tag name="ADJUSTMENTS" val="7.370773"/>
  <p:tag name="SHADOWBLUR" val="3.305984"/>
  <p:tag name="SHADOWOFFSETX" val="1.518273E-16"/>
  <p:tag name="SHADOWOFFSETY" val="2.479527"/>
  <p:tag name="SHADOWSIZE" val="100"/>
  <p:tag name="LINEWEIGHT" val="1.5"/>
  <p:tag name="SHAPEREFLECTION" val="-2.147484E+09"/>
  <p:tag name="SHAPEGLOW" val="0"/>
  <p:tag name="SOFTEDGE" val="0"/>
  <p:tag name="FONTSIZE" val="12.05"/>
  <p:tag name="MARGINBOTTOM" val="2.41"/>
  <p:tag name="MARGINLEFT" val="4.820158"/>
  <p:tag name="MARGINRIGHT" val="4.820158"/>
  <p:tag name="MARGINTOP" val="2.41"/>
  <p:tag name="LINERULEAFTER" val="0"/>
  <p:tag name="TEXTREFLECTION" val="0"/>
  <p:tag name="TEXTGLOW" val="0"/>
</p:tagLst>
</file>

<file path=ppt/tags/tag13.xml><?xml version="1.0" encoding="utf-8"?>
<p:tagLst xmlns:p="http://schemas.openxmlformats.org/presentationml/2006/main">
  <p:tag name="TOP" val="196.68"/>
  <p:tag name="LEFT" val="240.78"/>
  <p:tag name="WIDTH" val="561.22"/>
  <p:tag name="HEIGHT" val="109.132"/>
  <p:tag name="ADJUSTMENTS" val="7.370773"/>
  <p:tag name="SHADOWBLUR" val="3.305984"/>
  <p:tag name="SHADOWOFFSETX" val="1.518273E-16"/>
  <p:tag name="SHADOWOFFSETY" val="2.479527"/>
  <p:tag name="SHADOWSIZE" val="100"/>
  <p:tag name="LINEWEIGHT" val="1.5"/>
  <p:tag name="SHAPEREFLECTION" val="-2.147484E+09"/>
  <p:tag name="SHAPEGLOW" val="0"/>
  <p:tag name="SOFTEDGE" val="0"/>
  <p:tag name="FONTSIZE" val="12.05"/>
  <p:tag name="MARGINBOTTOM" val="2.41"/>
  <p:tag name="MARGINLEFT" val="4.820158"/>
  <p:tag name="MARGINRIGHT" val="4.820158"/>
  <p:tag name="MARGINTOP" val="2.41"/>
  <p:tag name="LINERULEAFTER" val="0"/>
  <p:tag name="TEXTREFLECTION" val="0"/>
  <p:tag name="TEXTGLOW" val="0"/>
</p:tagLst>
</file>

<file path=ppt/tags/tag14.xml><?xml version="1.0" encoding="utf-8"?>
<p:tagLst xmlns:p="http://schemas.openxmlformats.org/presentationml/2006/main">
  <p:tag name="TOP" val="196.68"/>
  <p:tag name="LEFT" val="240.78"/>
  <p:tag name="WIDTH" val="561.22"/>
  <p:tag name="HEIGHT" val="109.132"/>
  <p:tag name="ADJUSTMENTS" val="7.370773"/>
  <p:tag name="SHADOWBLUR" val="3.305984"/>
  <p:tag name="SHADOWOFFSETX" val="1.518273E-16"/>
  <p:tag name="SHADOWOFFSETY" val="2.479527"/>
  <p:tag name="SHADOWSIZE" val="100"/>
  <p:tag name="LINEWEIGHT" val="1.5"/>
  <p:tag name="SHAPEREFLECTION" val="-2.147484E+09"/>
  <p:tag name="SHAPEGLOW" val="0"/>
  <p:tag name="SOFTEDGE" val="0"/>
  <p:tag name="FONTSIZE" val="12.05"/>
  <p:tag name="MARGINBOTTOM" val="2.41"/>
  <p:tag name="MARGINLEFT" val="4.820158"/>
  <p:tag name="MARGINRIGHT" val="4.820158"/>
  <p:tag name="MARGINTOP" val="2.41"/>
  <p:tag name="LINERULEAFTER" val="0"/>
  <p:tag name="TEXTREFLECTION" val="0"/>
  <p:tag name="TEXTGLOW" val="0"/>
</p:tagLst>
</file>

<file path=ppt/tags/tag15.xml><?xml version="1.0" encoding="utf-8"?>
<p:tagLst xmlns:p="http://schemas.openxmlformats.org/presentationml/2006/main">
  <p:tag name="TOP" val="196.68"/>
  <p:tag name="LEFT" val="240.78"/>
  <p:tag name="WIDTH" val="561.22"/>
  <p:tag name="HEIGHT" val="109.132"/>
  <p:tag name="ADJUSTMENTS" val="7.370773"/>
  <p:tag name="SHADOWBLUR" val="3.305984"/>
  <p:tag name="SHADOWOFFSETX" val="1.518273E-16"/>
  <p:tag name="SHADOWOFFSETY" val="2.479527"/>
  <p:tag name="SHADOWSIZE" val="100"/>
  <p:tag name="LINEWEIGHT" val="1.5"/>
  <p:tag name="SHAPEREFLECTION" val="-2.147484E+09"/>
  <p:tag name="SHAPEGLOW" val="0"/>
  <p:tag name="SOFTEDGE" val="0"/>
  <p:tag name="FONTSIZE" val="12.05"/>
  <p:tag name="MARGINBOTTOM" val="2.41"/>
  <p:tag name="MARGINLEFT" val="4.820158"/>
  <p:tag name="MARGINRIGHT" val="4.820158"/>
  <p:tag name="MARGINTOP" val="2.41"/>
  <p:tag name="LINERULEAFTER" val="0"/>
  <p:tag name="TEXTREFLECTION" val="0"/>
  <p:tag name="TEXTGLOW" val="0"/>
</p:tagLst>
</file>

<file path=ppt/tags/tag16.xml><?xml version="1.0" encoding="utf-8"?>
<p:tagLst xmlns:p="http://schemas.openxmlformats.org/presentationml/2006/main">
  <p:tag name="TOP" val="196.68"/>
  <p:tag name="LEFT" val="240.78"/>
  <p:tag name="WIDTH" val="561.22"/>
  <p:tag name="HEIGHT" val="109.132"/>
  <p:tag name="ADJUSTMENTS" val="7.370773"/>
  <p:tag name="SHADOWBLUR" val="3.305984"/>
  <p:tag name="SHADOWOFFSETX" val="1.518273E-16"/>
  <p:tag name="SHADOWOFFSETY" val="2.479527"/>
  <p:tag name="SHADOWSIZE" val="100"/>
  <p:tag name="LINEWEIGHT" val="1.5"/>
  <p:tag name="SHAPEREFLECTION" val="-2.147484E+09"/>
  <p:tag name="SHAPEGLOW" val="0"/>
  <p:tag name="SOFTEDGE" val="0"/>
  <p:tag name="FONTSIZE" val="12.05"/>
  <p:tag name="MARGINBOTTOM" val="2.41"/>
  <p:tag name="MARGINLEFT" val="4.820158"/>
  <p:tag name="MARGINRIGHT" val="4.820158"/>
  <p:tag name="MARGINTOP" val="2.41"/>
  <p:tag name="LINERULEAFTER" val="0"/>
  <p:tag name="TEXTREFLECTION" val="0"/>
  <p:tag name="TEXTGLOW" val="0"/>
</p:tagLst>
</file>

<file path=ppt/tags/tag17.xml><?xml version="1.0" encoding="utf-8"?>
<p:tagLst xmlns:p="http://schemas.openxmlformats.org/presentationml/2006/main">
  <p:tag name="SHADOWSIZE" val="98"/>
</p:tagLst>
</file>

<file path=ppt/tags/tag18.xml><?xml version="1.0" encoding="utf-8"?>
<p:tagLst xmlns:p="http://schemas.openxmlformats.org/presentationml/2006/main">
  <p:tag name="SHADOWSIZE" val="98"/>
</p:tagLst>
</file>

<file path=ppt/tags/tag19.xml><?xml version="1.0" encoding="utf-8"?>
<p:tagLst xmlns:p="http://schemas.openxmlformats.org/presentationml/2006/main">
  <p:tag name="SHADOWSIZE" val="98"/>
</p:tagLst>
</file>

<file path=ppt/tags/tag2.xml><?xml version="1.0" encoding="utf-8"?>
<p:tagLst xmlns:p="http://schemas.openxmlformats.org/presentationml/2006/main">
  <p:tag name="TOP" val="196.68"/>
  <p:tag name="LEFT" val="240.78"/>
  <p:tag name="WIDTH" val="561.22"/>
  <p:tag name="HEIGHT" val="109.132"/>
  <p:tag name="ADJUSTMENTS" val="7.370773"/>
  <p:tag name="SHADOWBLUR" val="3.305984"/>
  <p:tag name="SHADOWOFFSETX" val="1.518273E-16"/>
  <p:tag name="SHADOWOFFSETY" val="2.479527"/>
  <p:tag name="SHADOWSIZE" val="100"/>
  <p:tag name="LINEWEIGHT" val="1.5"/>
  <p:tag name="SHAPEREFLECTION" val="-2.147484E+09"/>
  <p:tag name="SHAPEGLOW" val="0"/>
  <p:tag name="SOFTEDGE" val="0"/>
  <p:tag name="FONTSIZE" val="12.05"/>
  <p:tag name="MARGINBOTTOM" val="2.41"/>
  <p:tag name="MARGINLEFT" val="4.820158"/>
  <p:tag name="MARGINRIGHT" val="4.820158"/>
  <p:tag name="MARGINTOP" val="2.41"/>
  <p:tag name="LINERULEAFTER" val="0"/>
  <p:tag name="TEXTREFLECTION" val="0"/>
  <p:tag name="TEXTGLOW" val="0"/>
</p:tagLst>
</file>

<file path=ppt/tags/tag20.xml><?xml version="1.0" encoding="utf-8"?>
<p:tagLst xmlns:p="http://schemas.openxmlformats.org/presentationml/2006/main">
  <p:tag name="SHADOWSIZE" val="98"/>
</p:tagLst>
</file>

<file path=ppt/tags/tag21.xml><?xml version="1.0" encoding="utf-8"?>
<p:tagLst xmlns:p="http://schemas.openxmlformats.org/presentationml/2006/main">
  <p:tag name="TOP" val="196.68"/>
  <p:tag name="LEFT" val="240.78"/>
  <p:tag name="WIDTH" val="561.22"/>
  <p:tag name="HEIGHT" val="109.132"/>
  <p:tag name="ADJUSTMENTS" val="7.370773"/>
  <p:tag name="SHADOWBLUR" val="3.305984"/>
  <p:tag name="SHADOWOFFSETX" val="1.518273E-16"/>
  <p:tag name="SHADOWOFFSETY" val="2.479527"/>
  <p:tag name="SHADOWSIZE" val="100"/>
  <p:tag name="LINEWEIGHT" val="1.5"/>
  <p:tag name="SHAPEREFLECTION" val="-2.147484E+09"/>
  <p:tag name="SHAPEGLOW" val="0"/>
  <p:tag name="SOFTEDGE" val="0"/>
  <p:tag name="FONTSIZE" val="12.05"/>
  <p:tag name="MARGINBOTTOM" val="2.41"/>
  <p:tag name="MARGINLEFT" val="4.820158"/>
  <p:tag name="MARGINRIGHT" val="4.820158"/>
  <p:tag name="MARGINTOP" val="2.41"/>
  <p:tag name="LINERULEAFTER" val="0"/>
  <p:tag name="TEXTREFLECTION" val="0"/>
  <p:tag name="TEXTGLOW" val="0"/>
</p:tagLst>
</file>

<file path=ppt/tags/tag22.xml><?xml version="1.0" encoding="utf-8"?>
<p:tagLst xmlns:p="http://schemas.openxmlformats.org/presentationml/2006/main">
  <p:tag name="TOP" val="208.6338"/>
  <p:tag name="LEFT" val="225.8767"/>
  <p:tag name="WIDTH" val="372.5685"/>
  <p:tag name="HEIGHT" val="28.47827"/>
  <p:tag name="SHAPEREFLECTION" val="-2.147484E+09"/>
  <p:tag name="SHAPEGLOW" val="0"/>
  <p:tag name="SOFTEDGE" val="0"/>
  <p:tag name="FONTSIZE" val="20"/>
  <p:tag name="MARGINBOTTOM" val="2.975433"/>
  <p:tag name="MARGINLEFT" val="5.950788"/>
  <p:tag name="MARGINRIGHT" val="5.950788"/>
  <p:tag name="MARGINTOP" val="2.975433"/>
  <p:tag name="LINERULEAFTER" val="0"/>
  <p:tag name="TEXTREFLECTION" val="0"/>
  <p:tag name="TEXTGLOW" val="0"/>
</p:tagLst>
</file>

<file path=ppt/tags/tag23.xml><?xml version="1.0" encoding="utf-8"?>
<p:tagLst xmlns:p="http://schemas.openxmlformats.org/presentationml/2006/main">
  <p:tag name="SHADOWSIZE" val="98"/>
</p:tagLst>
</file>

<file path=ppt/tags/tag24.xml><?xml version="1.0" encoding="utf-8"?>
<p:tagLst xmlns:p="http://schemas.openxmlformats.org/presentationml/2006/main">
  <p:tag name="TOP" val="196.68"/>
  <p:tag name="LEFT" val="240.78"/>
  <p:tag name="WIDTH" val="561.22"/>
  <p:tag name="HEIGHT" val="109.132"/>
  <p:tag name="ADJUSTMENTS" val="7.370773"/>
  <p:tag name="SHADOWBLUR" val="3.305984"/>
  <p:tag name="SHADOWOFFSETX" val="1.518273E-16"/>
  <p:tag name="SHADOWOFFSETY" val="2.479527"/>
  <p:tag name="SHADOWSIZE" val="100"/>
  <p:tag name="LINEWEIGHT" val="1.5"/>
  <p:tag name="SHAPEREFLECTION" val="-2.147484E+09"/>
  <p:tag name="SHAPEGLOW" val="0"/>
  <p:tag name="SOFTEDGE" val="0"/>
  <p:tag name="FONTSIZE" val="12.05"/>
  <p:tag name="MARGINBOTTOM" val="2.41"/>
  <p:tag name="MARGINLEFT" val="4.820158"/>
  <p:tag name="MARGINRIGHT" val="4.820158"/>
  <p:tag name="MARGINTOP" val="2.41"/>
  <p:tag name="LINERULEAFTER" val="0"/>
  <p:tag name="TEXTREFLECTION" val="0"/>
  <p:tag name="TEXTGLOW" val="0"/>
</p:tagLst>
</file>

<file path=ppt/tags/tag25.xml><?xml version="1.0" encoding="utf-8"?>
<p:tagLst xmlns:p="http://schemas.openxmlformats.org/presentationml/2006/main">
  <p:tag name="TOP" val="208.6338"/>
  <p:tag name="LEFT" val="225.8767"/>
  <p:tag name="WIDTH" val="372.5685"/>
  <p:tag name="HEIGHT" val="28.47827"/>
  <p:tag name="SHAPEREFLECTION" val="-2.147484E+09"/>
  <p:tag name="SHAPEGLOW" val="0"/>
  <p:tag name="SOFTEDGE" val="0"/>
  <p:tag name="FONTSIZE" val="20"/>
  <p:tag name="MARGINBOTTOM" val="2.975433"/>
  <p:tag name="MARGINLEFT" val="5.950788"/>
  <p:tag name="MARGINRIGHT" val="5.950788"/>
  <p:tag name="MARGINTOP" val="2.975433"/>
  <p:tag name="LINERULEAFTER" val="0"/>
  <p:tag name="TEXTREFLECTION" val="0"/>
  <p:tag name="TEXTGLOW" val="0"/>
</p:tagLst>
</file>

<file path=ppt/tags/tag26.xml><?xml version="1.0" encoding="utf-8"?>
<p:tagLst xmlns:p="http://schemas.openxmlformats.org/presentationml/2006/main">
  <p:tag name="SHADOWSIZE" val="98"/>
</p:tagLst>
</file>

<file path=ppt/tags/tag27.xml><?xml version="1.0" encoding="utf-8"?>
<p:tagLst xmlns:p="http://schemas.openxmlformats.org/presentationml/2006/main">
  <p:tag name="TOP" val="196.68"/>
  <p:tag name="LEFT" val="240.78"/>
  <p:tag name="WIDTH" val="561.22"/>
  <p:tag name="HEIGHT" val="109.132"/>
  <p:tag name="ADJUSTMENTS" val="7.370773"/>
  <p:tag name="SHADOWBLUR" val="3.305984"/>
  <p:tag name="SHADOWOFFSETX" val="1.518273E-16"/>
  <p:tag name="SHADOWOFFSETY" val="2.479527"/>
  <p:tag name="SHADOWSIZE" val="100"/>
  <p:tag name="LINEWEIGHT" val="1.5"/>
  <p:tag name="SHAPEREFLECTION" val="-2.147484E+09"/>
  <p:tag name="SHAPEGLOW" val="0"/>
  <p:tag name="SOFTEDGE" val="0"/>
  <p:tag name="FONTSIZE" val="12.05"/>
  <p:tag name="MARGINBOTTOM" val="2.41"/>
  <p:tag name="MARGINLEFT" val="4.820158"/>
  <p:tag name="MARGINRIGHT" val="4.820158"/>
  <p:tag name="MARGINTOP" val="2.41"/>
  <p:tag name="LINERULEAFTER" val="0"/>
  <p:tag name="TEXTREFLECTION" val="0"/>
  <p:tag name="TEXTGLOW" val="0"/>
</p:tagLst>
</file>

<file path=ppt/tags/tag28.xml><?xml version="1.0" encoding="utf-8"?>
<p:tagLst xmlns:p="http://schemas.openxmlformats.org/presentationml/2006/main">
  <p:tag name="TOP" val="208.6338"/>
  <p:tag name="LEFT" val="225.8767"/>
  <p:tag name="WIDTH" val="372.5685"/>
  <p:tag name="HEIGHT" val="28.47827"/>
  <p:tag name="SHAPEREFLECTION" val="-2.147484E+09"/>
  <p:tag name="SHAPEGLOW" val="0"/>
  <p:tag name="SOFTEDGE" val="0"/>
  <p:tag name="FONTSIZE" val="20"/>
  <p:tag name="MARGINBOTTOM" val="2.975433"/>
  <p:tag name="MARGINLEFT" val="5.950788"/>
  <p:tag name="MARGINRIGHT" val="5.950788"/>
  <p:tag name="MARGINTOP" val="2.975433"/>
  <p:tag name="LINERULEAFTER" val="0"/>
  <p:tag name="TEXTREFLECTION" val="0"/>
  <p:tag name="TEXTGLOW" val="0"/>
</p:tagLst>
</file>

<file path=ppt/tags/tag29.xml><?xml version="1.0" encoding="utf-8"?>
<p:tagLst xmlns:p="http://schemas.openxmlformats.org/presentationml/2006/main">
  <p:tag name="SHADOWSIZE" val="98"/>
</p:tagLst>
</file>

<file path=ppt/tags/tag3.xml><?xml version="1.0" encoding="utf-8"?>
<p:tagLst xmlns:p="http://schemas.openxmlformats.org/presentationml/2006/main">
  <p:tag name="TOP" val="196.68"/>
  <p:tag name="LEFT" val="240.78"/>
  <p:tag name="WIDTH" val="561.22"/>
  <p:tag name="HEIGHT" val="109.132"/>
  <p:tag name="ADJUSTMENTS" val="7.370773"/>
  <p:tag name="SHADOWBLUR" val="3.305984"/>
  <p:tag name="SHADOWOFFSETX" val="1.518273E-16"/>
  <p:tag name="SHADOWOFFSETY" val="2.479527"/>
  <p:tag name="SHADOWSIZE" val="100"/>
  <p:tag name="LINEWEIGHT" val="1.5"/>
  <p:tag name="SHAPEREFLECTION" val="-2.147484E+09"/>
  <p:tag name="SHAPEGLOW" val="0"/>
  <p:tag name="SOFTEDGE" val="0"/>
  <p:tag name="FONTSIZE" val="12.05"/>
  <p:tag name="MARGINBOTTOM" val="2.41"/>
  <p:tag name="MARGINLEFT" val="4.820158"/>
  <p:tag name="MARGINRIGHT" val="4.820158"/>
  <p:tag name="MARGINTOP" val="2.41"/>
  <p:tag name="LINERULEAFTER" val="0"/>
  <p:tag name="TEXTREFLECTION" val="0"/>
  <p:tag name="TEXTGLOW" val="0"/>
</p:tagLst>
</file>

<file path=ppt/tags/tag30.xml><?xml version="1.0" encoding="utf-8"?>
<p:tagLst xmlns:p="http://schemas.openxmlformats.org/presentationml/2006/main">
  <p:tag name="TOP" val="196.68"/>
  <p:tag name="LEFT" val="240.78"/>
  <p:tag name="WIDTH" val="561.22"/>
  <p:tag name="HEIGHT" val="109.132"/>
  <p:tag name="ADJUSTMENTS" val="7.370773"/>
  <p:tag name="SHADOWBLUR" val="3.305984"/>
  <p:tag name="SHADOWOFFSETX" val="1.518273E-16"/>
  <p:tag name="SHADOWOFFSETY" val="2.479527"/>
  <p:tag name="SHADOWSIZE" val="100"/>
  <p:tag name="LINEWEIGHT" val="1.5"/>
  <p:tag name="SHAPEREFLECTION" val="-2.147484E+09"/>
  <p:tag name="SHAPEGLOW" val="0"/>
  <p:tag name="SOFTEDGE" val="0"/>
  <p:tag name="FONTSIZE" val="12.05"/>
  <p:tag name="MARGINBOTTOM" val="2.41"/>
  <p:tag name="MARGINLEFT" val="4.820158"/>
  <p:tag name="MARGINRIGHT" val="4.820158"/>
  <p:tag name="MARGINTOP" val="2.41"/>
  <p:tag name="LINERULEAFTER" val="0"/>
  <p:tag name="TEXTREFLECTION" val="0"/>
  <p:tag name="TEXTGLOW" val="0"/>
</p:tagLst>
</file>

<file path=ppt/tags/tag31.xml><?xml version="1.0" encoding="utf-8"?>
<p:tagLst xmlns:p="http://schemas.openxmlformats.org/presentationml/2006/main">
  <p:tag name="TOP" val="208.6338"/>
  <p:tag name="LEFT" val="225.8767"/>
  <p:tag name="WIDTH" val="372.5685"/>
  <p:tag name="HEIGHT" val="28.47827"/>
  <p:tag name="SHAPEREFLECTION" val="-2.147484E+09"/>
  <p:tag name="SHAPEGLOW" val="0"/>
  <p:tag name="SOFTEDGE" val="0"/>
  <p:tag name="FONTSIZE" val="20"/>
  <p:tag name="MARGINBOTTOM" val="2.975433"/>
  <p:tag name="MARGINLEFT" val="5.950788"/>
  <p:tag name="MARGINRIGHT" val="5.950788"/>
  <p:tag name="MARGINTOP" val="2.975433"/>
  <p:tag name="LINERULEAFTER" val="0"/>
  <p:tag name="TEXTREFLECTION" val="0"/>
  <p:tag name="TEXTGLOW" val="0"/>
</p:tagLst>
</file>

<file path=ppt/tags/tag32.xml><?xml version="1.0" encoding="utf-8"?>
<p:tagLst xmlns:p="http://schemas.openxmlformats.org/presentationml/2006/main">
  <p:tag name="SHADOWSIZE" val="98"/>
</p:tagLst>
</file>

<file path=ppt/tags/tag33.xml><?xml version="1.0" encoding="utf-8"?>
<p:tagLst xmlns:p="http://schemas.openxmlformats.org/presentationml/2006/main">
  <p:tag name="SHADOWSIZE" val="98"/>
</p:tagLst>
</file>

<file path=ppt/tags/tag34.xml><?xml version="1.0" encoding="utf-8"?>
<p:tagLst xmlns:p="http://schemas.openxmlformats.org/presentationml/2006/main">
  <p:tag name="SHADOWSIZE" val="98"/>
</p:tagLst>
</file>

<file path=ppt/tags/tag35.xml><?xml version="1.0" encoding="utf-8"?>
<p:tagLst xmlns:p="http://schemas.openxmlformats.org/presentationml/2006/main">
  <p:tag name="SHADOWSIZE" val="98"/>
</p:tagLst>
</file>

<file path=ppt/tags/tag36.xml><?xml version="1.0" encoding="utf-8"?>
<p:tagLst xmlns:p="http://schemas.openxmlformats.org/presentationml/2006/main">
  <p:tag name="SHADOWSIZE" val="98"/>
</p:tagLst>
</file>

<file path=ppt/tags/tag37.xml><?xml version="1.0" encoding="utf-8"?>
<p:tagLst xmlns:p="http://schemas.openxmlformats.org/presentationml/2006/main">
  <p:tag name="SHADOWSIZE" val="98"/>
</p:tagLst>
</file>

<file path=ppt/tags/tag38.xml><?xml version="1.0" encoding="utf-8"?>
<p:tagLst xmlns:p="http://schemas.openxmlformats.org/presentationml/2006/main">
  <p:tag name="SHADOWSIZE" val="98"/>
</p:tagLst>
</file>

<file path=ppt/tags/tag39.xml><?xml version="1.0" encoding="utf-8"?>
<p:tagLst xmlns:p="http://schemas.openxmlformats.org/presentationml/2006/main">
  <p:tag name="SHADOWSIZE" val="98"/>
</p:tagLst>
</file>

<file path=ppt/tags/tag4.xml><?xml version="1.0" encoding="utf-8"?>
<p:tagLst xmlns:p="http://schemas.openxmlformats.org/presentationml/2006/main">
  <p:tag name="TOP" val="196.68"/>
  <p:tag name="LEFT" val="240.78"/>
  <p:tag name="WIDTH" val="561.22"/>
  <p:tag name="HEIGHT" val="109.132"/>
  <p:tag name="ADJUSTMENTS" val="7.370773"/>
  <p:tag name="SHADOWBLUR" val="3.305984"/>
  <p:tag name="SHADOWOFFSETX" val="1.518273E-16"/>
  <p:tag name="SHADOWOFFSETY" val="2.479527"/>
  <p:tag name="SHADOWSIZE" val="100"/>
  <p:tag name="LINEWEIGHT" val="1.5"/>
  <p:tag name="SHAPEREFLECTION" val="-2.147484E+09"/>
  <p:tag name="SHAPEGLOW" val="0"/>
  <p:tag name="SOFTEDGE" val="0"/>
  <p:tag name="FONTSIZE" val="12.05"/>
  <p:tag name="MARGINBOTTOM" val="2.41"/>
  <p:tag name="MARGINLEFT" val="4.820158"/>
  <p:tag name="MARGINRIGHT" val="4.820158"/>
  <p:tag name="MARGINTOP" val="2.41"/>
  <p:tag name="LINERULEAFTER" val="0"/>
  <p:tag name="TEXTREFLECTION" val="0"/>
  <p:tag name="TEXTGLOW" val="0"/>
</p:tagLst>
</file>

<file path=ppt/tags/tag40.xml><?xml version="1.0" encoding="utf-8"?>
<p:tagLst xmlns:p="http://schemas.openxmlformats.org/presentationml/2006/main">
  <p:tag name="SHADOWSIZE" val="98"/>
</p:tagLst>
</file>

<file path=ppt/tags/tag41.xml><?xml version="1.0" encoding="utf-8"?>
<p:tagLst xmlns:p="http://schemas.openxmlformats.org/presentationml/2006/main">
  <p:tag name="SHADOWSIZE" val="98"/>
</p:tagLst>
</file>

<file path=ppt/tags/tag42.xml><?xml version="1.0" encoding="utf-8"?>
<p:tagLst xmlns:p="http://schemas.openxmlformats.org/presentationml/2006/main">
  <p:tag name="SHADOWSIZE" val="98"/>
</p:tagLst>
</file>

<file path=ppt/tags/tag43.xml><?xml version="1.0" encoding="utf-8"?>
<p:tagLst xmlns:p="http://schemas.openxmlformats.org/presentationml/2006/main">
  <p:tag name="SHADOWSIZE" val="98"/>
</p:tagLst>
</file>

<file path=ppt/tags/tag44.xml><?xml version="1.0" encoding="utf-8"?>
<p:tagLst xmlns:p="http://schemas.openxmlformats.org/presentationml/2006/main">
  <p:tag name="SHADOWSIZE" val="98"/>
</p:tagLst>
</file>

<file path=ppt/tags/tag45.xml><?xml version="1.0" encoding="utf-8"?>
<p:tagLst xmlns:p="http://schemas.openxmlformats.org/presentationml/2006/main">
  <p:tag name="SHADOWSIZE" val="98"/>
</p:tagLst>
</file>

<file path=ppt/tags/tag46.xml><?xml version="1.0" encoding="utf-8"?>
<p:tagLst xmlns:p="http://schemas.openxmlformats.org/presentationml/2006/main">
  <p:tag name="SHADOWSIZE" val="98"/>
</p:tagLst>
</file>

<file path=ppt/tags/tag47.xml><?xml version="1.0" encoding="utf-8"?>
<p:tagLst xmlns:p="http://schemas.openxmlformats.org/presentationml/2006/main">
  <p:tag name="SHADOWSIZE" val="98"/>
</p:tagLst>
</file>

<file path=ppt/tags/tag48.xml><?xml version="1.0" encoding="utf-8"?>
<p:tagLst xmlns:p="http://schemas.openxmlformats.org/presentationml/2006/main">
  <p:tag name="SHADOWSIZE" val="98"/>
</p:tagLst>
</file>

<file path=ppt/tags/tag49.xml><?xml version="1.0" encoding="utf-8"?>
<p:tagLst xmlns:p="http://schemas.openxmlformats.org/presentationml/2006/main">
  <p:tag name="SHADOWSIZE" val="98"/>
</p:tagLst>
</file>

<file path=ppt/tags/tag5.xml><?xml version="1.0" encoding="utf-8"?>
<p:tagLst xmlns:p="http://schemas.openxmlformats.org/presentationml/2006/main">
  <p:tag name="TOP" val="196.68"/>
  <p:tag name="LEFT" val="240.78"/>
  <p:tag name="WIDTH" val="561.22"/>
  <p:tag name="HEIGHT" val="109.132"/>
  <p:tag name="ADJUSTMENTS" val="7.370773"/>
  <p:tag name="SHADOWBLUR" val="3.305984"/>
  <p:tag name="SHADOWOFFSETX" val="1.518273E-16"/>
  <p:tag name="SHADOWOFFSETY" val="2.479527"/>
  <p:tag name="SHADOWSIZE" val="100"/>
  <p:tag name="LINEWEIGHT" val="1.5"/>
  <p:tag name="SHAPEREFLECTION" val="-2.147484E+09"/>
  <p:tag name="SHAPEGLOW" val="0"/>
  <p:tag name="SOFTEDGE" val="0"/>
  <p:tag name="FONTSIZE" val="12.05"/>
  <p:tag name="MARGINBOTTOM" val="2.41"/>
  <p:tag name="MARGINLEFT" val="4.820158"/>
  <p:tag name="MARGINRIGHT" val="4.820158"/>
  <p:tag name="MARGINTOP" val="2.41"/>
  <p:tag name="LINERULEAFTER" val="0"/>
  <p:tag name="TEXTREFLECTION" val="0"/>
  <p:tag name="TEXTGLOW" val="0"/>
</p:tagLst>
</file>

<file path=ppt/tags/tag50.xml><?xml version="1.0" encoding="utf-8"?>
<p:tagLst xmlns:p="http://schemas.openxmlformats.org/presentationml/2006/main">
  <p:tag name="SHADOWSIZE" val="98"/>
</p:tagLst>
</file>

<file path=ppt/tags/tag51.xml><?xml version="1.0" encoding="utf-8"?>
<p:tagLst xmlns:p="http://schemas.openxmlformats.org/presentationml/2006/main">
  <p:tag name="SHADOWSIZE" val="98"/>
</p:tagLst>
</file>

<file path=ppt/tags/tag52.xml><?xml version="1.0" encoding="utf-8"?>
<p:tagLst xmlns:p="http://schemas.openxmlformats.org/presentationml/2006/main">
  <p:tag name="SHADOWSIZE" val="98"/>
</p:tagLst>
</file>

<file path=ppt/tags/tag53.xml><?xml version="1.0" encoding="utf-8"?>
<p:tagLst xmlns:p="http://schemas.openxmlformats.org/presentationml/2006/main">
  <p:tag name="TOP" val="196.68"/>
  <p:tag name="LEFT" val="240.78"/>
  <p:tag name="WIDTH" val="561.22"/>
  <p:tag name="HEIGHT" val="109.132"/>
  <p:tag name="ADJUSTMENTS" val="7.370773"/>
  <p:tag name="SHADOWBLUR" val="3.305984"/>
  <p:tag name="SHADOWOFFSETX" val="1.518273E-16"/>
  <p:tag name="SHADOWOFFSETY" val="2.479527"/>
  <p:tag name="SHADOWSIZE" val="100"/>
  <p:tag name="LINEWEIGHT" val="1.5"/>
  <p:tag name="SHAPEREFLECTION" val="-2.147484E+09"/>
  <p:tag name="SHAPEGLOW" val="0"/>
  <p:tag name="SOFTEDGE" val="0"/>
  <p:tag name="FONTSIZE" val="12.05"/>
  <p:tag name="MARGINBOTTOM" val="2.41"/>
  <p:tag name="MARGINLEFT" val="4.820158"/>
  <p:tag name="MARGINRIGHT" val="4.820158"/>
  <p:tag name="MARGINTOP" val="2.41"/>
  <p:tag name="LINERULEAFTER" val="0"/>
  <p:tag name="TEXTREFLECTION" val="0"/>
  <p:tag name="TEXTGLOW" val="0"/>
</p:tagLst>
</file>

<file path=ppt/tags/tag54.xml><?xml version="1.0" encoding="utf-8"?>
<p:tagLst xmlns:p="http://schemas.openxmlformats.org/presentationml/2006/main">
  <p:tag name="TOP" val="196.68"/>
  <p:tag name="LEFT" val="240.78"/>
  <p:tag name="WIDTH" val="561.22"/>
  <p:tag name="HEIGHT" val="109.132"/>
  <p:tag name="ADJUSTMENTS" val="7.370773"/>
  <p:tag name="SHADOWBLUR" val="3.305984"/>
  <p:tag name="SHADOWOFFSETX" val="1.518273E-16"/>
  <p:tag name="SHADOWOFFSETY" val="2.479527"/>
  <p:tag name="SHADOWSIZE" val="100"/>
  <p:tag name="LINEWEIGHT" val="1.5"/>
  <p:tag name="SHAPEREFLECTION" val="-2.147484E+09"/>
  <p:tag name="SHAPEGLOW" val="0"/>
  <p:tag name="SOFTEDGE" val="0"/>
  <p:tag name="FONTSIZE" val="12.05"/>
  <p:tag name="MARGINBOTTOM" val="2.41"/>
  <p:tag name="MARGINLEFT" val="4.820158"/>
  <p:tag name="MARGINRIGHT" val="4.820158"/>
  <p:tag name="MARGINTOP" val="2.41"/>
  <p:tag name="LINERULEAFTER" val="0"/>
  <p:tag name="TEXTREFLECTION" val="0"/>
  <p:tag name="TEXTGLOW" val="0"/>
</p:tagLst>
</file>

<file path=ppt/tags/tag55.xml><?xml version="1.0" encoding="utf-8"?>
<p:tagLst xmlns:p="http://schemas.openxmlformats.org/presentationml/2006/main">
  <p:tag name="TOP" val="196.68"/>
  <p:tag name="LEFT" val="240.78"/>
  <p:tag name="WIDTH" val="561.22"/>
  <p:tag name="HEIGHT" val="109.132"/>
  <p:tag name="ADJUSTMENTS" val="7.370773"/>
  <p:tag name="SHADOWBLUR" val="3.305984"/>
  <p:tag name="SHADOWOFFSETX" val="1.518273E-16"/>
  <p:tag name="SHADOWOFFSETY" val="2.479527"/>
  <p:tag name="SHADOWSIZE" val="100"/>
  <p:tag name="LINEWEIGHT" val="1.5"/>
  <p:tag name="SHAPEREFLECTION" val="-2.147484E+09"/>
  <p:tag name="SHAPEGLOW" val="0"/>
  <p:tag name="SOFTEDGE" val="0"/>
  <p:tag name="FONTSIZE" val="12.05"/>
  <p:tag name="MARGINBOTTOM" val="2.41"/>
  <p:tag name="MARGINLEFT" val="4.820158"/>
  <p:tag name="MARGINRIGHT" val="4.820158"/>
  <p:tag name="MARGINTOP" val="2.41"/>
  <p:tag name="LINERULEAFTER" val="0"/>
  <p:tag name="TEXTREFLECTION" val="0"/>
  <p:tag name="TEXTGLOW" val="0"/>
</p:tagLst>
</file>

<file path=ppt/tags/tag56.xml><?xml version="1.0" encoding="utf-8"?>
<p:tagLst xmlns:p="http://schemas.openxmlformats.org/presentationml/2006/main">
  <p:tag name="TOP" val="208.6338"/>
  <p:tag name="LEFT" val="225.8767"/>
  <p:tag name="WIDTH" val="372.5685"/>
  <p:tag name="HEIGHT" val="28.47827"/>
  <p:tag name="SHAPEREFLECTION" val="-2.147484E+09"/>
  <p:tag name="SHAPEGLOW" val="0"/>
  <p:tag name="SOFTEDGE" val="0"/>
  <p:tag name="FONTSIZE" val="20"/>
  <p:tag name="MARGINBOTTOM" val="2.975433"/>
  <p:tag name="MARGINLEFT" val="5.950788"/>
  <p:tag name="MARGINRIGHT" val="5.950788"/>
  <p:tag name="MARGINTOP" val="2.975433"/>
  <p:tag name="LINERULEAFTER" val="0"/>
  <p:tag name="TEXTREFLECTION" val="0"/>
  <p:tag name="TEXTGLOW" val="0"/>
</p:tagLst>
</file>

<file path=ppt/tags/tag57.xml><?xml version="1.0" encoding="utf-8"?>
<p:tagLst xmlns:p="http://schemas.openxmlformats.org/presentationml/2006/main">
  <p:tag name="COMMONDATA" val="eyJoZGlkIjoiNDM4MDk4M2FhMDRmMmQyMDdjYzQ2N2EwNGM3YmI3NWYifQ=="/>
</p:tagLst>
</file>

<file path=ppt/tags/tag6.xml><?xml version="1.0" encoding="utf-8"?>
<p:tagLst xmlns:p="http://schemas.openxmlformats.org/presentationml/2006/main">
  <p:tag name="TOP" val="196.68"/>
  <p:tag name="LEFT" val="240.78"/>
  <p:tag name="WIDTH" val="561.22"/>
  <p:tag name="HEIGHT" val="109.132"/>
  <p:tag name="ADJUSTMENTS" val="7.370773"/>
  <p:tag name="SHADOWBLUR" val="3.305984"/>
  <p:tag name="SHADOWOFFSETX" val="1.518273E-16"/>
  <p:tag name="SHADOWOFFSETY" val="2.479527"/>
  <p:tag name="SHADOWSIZE" val="100"/>
  <p:tag name="LINEWEIGHT" val="1.5"/>
  <p:tag name="SHAPEREFLECTION" val="-2.147484E+09"/>
  <p:tag name="SHAPEGLOW" val="0"/>
  <p:tag name="SOFTEDGE" val="0"/>
  <p:tag name="FONTSIZE" val="12.05"/>
  <p:tag name="MARGINBOTTOM" val="2.41"/>
  <p:tag name="MARGINLEFT" val="4.820158"/>
  <p:tag name="MARGINRIGHT" val="4.820158"/>
  <p:tag name="MARGINTOP" val="2.41"/>
  <p:tag name="LINERULEAFTER" val="0"/>
  <p:tag name="TEXTREFLECTION" val="0"/>
  <p:tag name="TEXTGLOW" val="0"/>
</p:tagLst>
</file>

<file path=ppt/tags/tag7.xml><?xml version="1.0" encoding="utf-8"?>
<p:tagLst xmlns:p="http://schemas.openxmlformats.org/presentationml/2006/main">
  <p:tag name="TOP" val="196.68"/>
  <p:tag name="LEFT" val="240.78"/>
  <p:tag name="WIDTH" val="561.22"/>
  <p:tag name="HEIGHT" val="109.132"/>
  <p:tag name="ADJUSTMENTS" val="7.370773"/>
  <p:tag name="SHADOWBLUR" val="3.305984"/>
  <p:tag name="SHADOWOFFSETX" val="1.518273E-16"/>
  <p:tag name="SHADOWOFFSETY" val="2.479527"/>
  <p:tag name="SHADOWSIZE" val="100"/>
  <p:tag name="LINEWEIGHT" val="1.5"/>
  <p:tag name="SHAPEREFLECTION" val="-2.147484E+09"/>
  <p:tag name="SHAPEGLOW" val="0"/>
  <p:tag name="SOFTEDGE" val="0"/>
  <p:tag name="FONTSIZE" val="12.05"/>
  <p:tag name="MARGINBOTTOM" val="2.41"/>
  <p:tag name="MARGINLEFT" val="4.820158"/>
  <p:tag name="MARGINRIGHT" val="4.820158"/>
  <p:tag name="MARGINTOP" val="2.41"/>
  <p:tag name="LINERULEAFTER" val="0"/>
  <p:tag name="TEXTREFLECTION" val="0"/>
  <p:tag name="TEXTGLOW" val="0"/>
</p:tagLst>
</file>

<file path=ppt/tags/tag8.xml><?xml version="1.0" encoding="utf-8"?>
<p:tagLst xmlns:p="http://schemas.openxmlformats.org/presentationml/2006/main">
  <p:tag name="TOP" val="196.68"/>
  <p:tag name="LEFT" val="240.78"/>
  <p:tag name="WIDTH" val="561.22"/>
  <p:tag name="HEIGHT" val="109.132"/>
  <p:tag name="ADJUSTMENTS" val="7.370773"/>
  <p:tag name="SHADOWBLUR" val="3.305984"/>
  <p:tag name="SHADOWOFFSETX" val="1.518273E-16"/>
  <p:tag name="SHADOWOFFSETY" val="2.479527"/>
  <p:tag name="SHADOWSIZE" val="100"/>
  <p:tag name="LINEWEIGHT" val="1.5"/>
  <p:tag name="SHAPEREFLECTION" val="-2.147484E+09"/>
  <p:tag name="SHAPEGLOW" val="0"/>
  <p:tag name="SOFTEDGE" val="0"/>
  <p:tag name="FONTSIZE" val="12.05"/>
  <p:tag name="MARGINBOTTOM" val="2.41"/>
  <p:tag name="MARGINLEFT" val="4.820158"/>
  <p:tag name="MARGINRIGHT" val="4.820158"/>
  <p:tag name="MARGINTOP" val="2.41"/>
  <p:tag name="LINERULEAFTER" val="0"/>
  <p:tag name="TEXTREFLECTION" val="0"/>
  <p:tag name="TEXTGLOW" val="0"/>
</p:tagLst>
</file>

<file path=ppt/tags/tag9.xml><?xml version="1.0" encoding="utf-8"?>
<p:tagLst xmlns:p="http://schemas.openxmlformats.org/presentationml/2006/main">
  <p:tag name="TOP" val="196.68"/>
  <p:tag name="LEFT" val="240.78"/>
  <p:tag name="WIDTH" val="561.22"/>
  <p:tag name="HEIGHT" val="109.132"/>
  <p:tag name="ADJUSTMENTS" val="7.370773"/>
  <p:tag name="SHADOWBLUR" val="3.305984"/>
  <p:tag name="SHADOWOFFSETX" val="1.518273E-16"/>
  <p:tag name="SHADOWOFFSETY" val="2.479527"/>
  <p:tag name="SHADOWSIZE" val="100"/>
  <p:tag name="LINEWEIGHT" val="1.5"/>
  <p:tag name="SHAPEREFLECTION" val="-2.147484E+09"/>
  <p:tag name="SHAPEGLOW" val="0"/>
  <p:tag name="SOFTEDGE" val="0"/>
  <p:tag name="FONTSIZE" val="12.05"/>
  <p:tag name="MARGINBOTTOM" val="2.41"/>
  <p:tag name="MARGINLEFT" val="4.820158"/>
  <p:tag name="MARGINRIGHT" val="4.820158"/>
  <p:tag name="MARGINTOP" val="2.41"/>
  <p:tag name="LINERULEAFTER" val="0"/>
  <p:tag name="TEXTREFLECTION" val="0"/>
  <p:tag name="TEXTGLOW" val="0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Calibri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1343</Words>
  <Application>WPS 演示</Application>
  <PresentationFormat>宽屏</PresentationFormat>
  <Paragraphs>346</Paragraphs>
  <Slides>20</Slides>
  <Notes>20</Notes>
  <HiddenSlides>0</HiddenSlides>
  <MMClips>0</MMClips>
  <ScaleCrop>false</ScaleCrop>
  <HeadingPairs>
    <vt:vector size="6" baseType="variant">
      <vt:variant>
        <vt:lpstr>已用的字体</vt:lpstr>
      </vt:variant>
      <vt:variant>
        <vt:i4>30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51" baseType="lpstr">
      <vt:lpstr>Arial</vt:lpstr>
      <vt:lpstr>SimSun</vt:lpstr>
      <vt:lpstr>Wingdings</vt:lpstr>
      <vt:lpstr>思源黑体 CN Light</vt:lpstr>
      <vt:lpstr>思源黑体 CN Heavy</vt:lpstr>
      <vt:lpstr>思源黑体 CN Regular</vt:lpstr>
      <vt:lpstr>DengXian</vt:lpstr>
      <vt:lpstr>Calibri</vt:lpstr>
      <vt:lpstr>Microsoft YaHei</vt:lpstr>
      <vt:lpstr>OPPOSans B</vt:lpstr>
      <vt:lpstr>阿里巴巴普惠体 R</vt:lpstr>
      <vt:lpstr>思源宋体 CN Heavy</vt:lpstr>
      <vt:lpstr>OPPOSans R</vt:lpstr>
      <vt:lpstr>思源黑体 CN Medium</vt:lpstr>
      <vt:lpstr>思源黑体 CN Bold</vt:lpstr>
      <vt:lpstr>OPPOSans M</vt:lpstr>
      <vt:lpstr>江城黑体 700W</vt:lpstr>
      <vt:lpstr>江城黑体 300W</vt:lpstr>
      <vt:lpstr>Alibaba PuHuiTi Medium</vt:lpstr>
      <vt:lpstr>Roboto Regular</vt:lpstr>
      <vt:lpstr>Roboto</vt:lpstr>
      <vt:lpstr>江城黑体 300W</vt:lpstr>
      <vt:lpstr>SimHei</vt:lpstr>
      <vt:lpstr>D-DIN</vt:lpstr>
      <vt:lpstr>MiSans</vt:lpstr>
      <vt:lpstr>Game of Thrones</vt:lpstr>
      <vt:lpstr>Arial Unicode MS</vt:lpstr>
      <vt:lpstr>汉仪旗黑X1-75W</vt:lpstr>
      <vt:lpstr>Bahnschrift</vt:lpstr>
      <vt:lpstr>阿里巴巴普惠体 M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MKTGTOOL</dc:creator>
  <cp:lastModifiedBy>吴堃豪</cp:lastModifiedBy>
  <cp:revision>75</cp:revision>
  <dcterms:created xsi:type="dcterms:W3CDTF">2022-05-12T08:58:00Z</dcterms:created>
  <dcterms:modified xsi:type="dcterms:W3CDTF">2022-08-21T03:31:19Z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502ED67387D74D1EB875CE9C9AABAFAB</vt:lpwstr>
  </property>
  <property fmtid="{D5CDD505-2E9C-101B-9397-08002B2CF9AE}" pid="3" name="KSOProductBuildVer">
    <vt:lpwstr>2052-11.1.0.12349</vt:lpwstr>
  </property>
</Properties>
</file>