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2" r:id="rId5"/>
    <p:sldId id="276" r:id="rId6"/>
    <p:sldId id="271" r:id="rId7"/>
    <p:sldId id="277" r:id="rId8"/>
    <p:sldId id="272" r:id="rId9"/>
    <p:sldId id="283" r:id="rId10"/>
    <p:sldId id="266" r:id="rId11"/>
    <p:sldId id="290" r:id="rId12"/>
    <p:sldId id="268" r:id="rId13"/>
    <p:sldId id="284" r:id="rId14"/>
    <p:sldId id="270" r:id="rId15"/>
    <p:sldId id="269" r:id="rId16"/>
    <p:sldId id="279" r:id="rId17"/>
    <p:sldId id="285" r:id="rId18"/>
    <p:sldId id="282" r:id="rId19"/>
    <p:sldId id="291" r:id="rId20"/>
    <p:sldId id="11090691" r:id="rId21"/>
    <p:sldId id="11090692" r:id="rId22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7D4C"/>
    <a:srgbClr val="C49259"/>
    <a:srgbClr val="232323"/>
    <a:srgbClr val="0A0A0A"/>
    <a:srgbClr val="DCBE9B"/>
    <a:srgbClr val="E4C09A"/>
    <a:srgbClr val="715C49"/>
    <a:srgbClr val="1E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2" autoAdjust="0"/>
    <p:restoredTop sz="94660"/>
  </p:normalViewPr>
  <p:slideViewPr>
    <p:cSldViewPr snapToGrid="0">
      <p:cViewPr>
        <p:scale>
          <a:sx n="33" d="100"/>
          <a:sy n="33" d="100"/>
        </p:scale>
        <p:origin x="1464" y="420"/>
      </p:cViewPr>
      <p:guideLst>
        <p:guide orient="horz" pos="3974"/>
        <p:guide pos="4430"/>
        <p:guide orient="horz" pos="1933"/>
        <p:guide orient="horz" pos="2954"/>
        <p:guide pos="8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20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image" Target="../media/image11.png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image" Target="../media/image12.png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 w="25400"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8</c:v>
                </c:pt>
                <c:pt idx="5">
                  <c:v>1</c:v>
                </c:pt>
                <c:pt idx="6">
                  <c:v>2.5</c:v>
                </c:pt>
                <c:pt idx="7">
                  <c:v>4</c:v>
                </c:pt>
                <c:pt idx="8">
                  <c:v>6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39031448"/>
        <c:axId val="1039035760"/>
      </c:barChart>
      <c:catAx>
        <c:axId val="1039031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</a:p>
        </c:txPr>
        <c:crossAx val="1039035760"/>
        <c:crosses val="autoZero"/>
        <c:auto val="1"/>
        <c:lblAlgn val="ctr"/>
        <c:lblOffset val="100"/>
        <c:noMultiLvlLbl val="0"/>
      </c:catAx>
      <c:valAx>
        <c:axId val="1039035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</a:p>
        </c:txPr>
        <c:crossAx val="1039031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5</c:v>
                </c:pt>
                <c:pt idx="2">
                  <c:v>0.5</c:v>
                </c:pt>
                <c:pt idx="3">
                  <c:v>6</c:v>
                </c:pt>
                <c:pt idx="4">
                  <c:v>5</c:v>
                </c:pt>
                <c:pt idx="5">
                  <c:v>1</c:v>
                </c:pt>
                <c:pt idx="6">
                  <c:v>8</c:v>
                </c:pt>
                <c:pt idx="7">
                  <c:v>3</c:v>
                </c:pt>
                <c:pt idx="8">
                  <c:v>2.6</c:v>
                </c:pt>
                <c:pt idx="9">
                  <c:v>5</c:v>
                </c:pt>
                <c:pt idx="10">
                  <c:v>2</c:v>
                </c:pt>
                <c:pt idx="1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9033800"/>
        <c:axId val="1039033016"/>
      </c:barChart>
      <c:catAx>
        <c:axId val="1039033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</a:p>
        </c:txPr>
        <c:crossAx val="1039033016"/>
        <c:crosses val="autoZero"/>
        <c:auto val="1"/>
        <c:lblAlgn val="ctr"/>
        <c:lblOffset val="100"/>
        <c:noMultiLvlLbl val="0"/>
      </c:catAx>
      <c:valAx>
        <c:axId val="10390330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</a:p>
        </c:txPr>
        <c:crossAx val="1039033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6"/>
          <p:cNvPicPr>
            <a:picLocks noChangeAspect="1"/>
          </p:cNvPicPr>
          <p:nvPr userDrawn="1"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2163-5029-4C89-8E2F-CF3BDDB741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D8FF4-1550-4E5A-9C36-072D5DA56185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22163-5029-4C89-8E2F-CF3BDDB74129}" type="slidenum">
              <a:rPr lang="en-US" smtClean="0"/>
            </a:fld>
            <a:endParaRPr lang="en-US"/>
          </a:p>
        </p:txBody>
      </p:sp>
      <p:sp>
        <p:nvSpPr>
          <p:cNvPr id="7" name="椭圆 6"/>
          <p:cNvSpPr/>
          <p:nvPr userDrawn="1"/>
        </p:nvSpPr>
        <p:spPr>
          <a:xfrm>
            <a:off x="2721429" y="-15479486"/>
            <a:ext cx="4702628" cy="267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椭圆 7"/>
          <p:cNvSpPr/>
          <p:nvPr userDrawn="1"/>
        </p:nvSpPr>
        <p:spPr>
          <a:xfrm>
            <a:off x="2721429" y="20704628"/>
            <a:ext cx="4702628" cy="267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椭圆 8"/>
          <p:cNvSpPr/>
          <p:nvPr userDrawn="1"/>
        </p:nvSpPr>
        <p:spPr>
          <a:xfrm>
            <a:off x="-38361257" y="2090057"/>
            <a:ext cx="4702628" cy="267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椭圆 9"/>
          <p:cNvSpPr/>
          <p:nvPr userDrawn="1"/>
        </p:nvSpPr>
        <p:spPr>
          <a:xfrm>
            <a:off x="46351372" y="2090057"/>
            <a:ext cx="4702628" cy="267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0058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47000">
                      <a:schemeClr val="accent1"/>
                    </a:gs>
                    <a:gs pos="100000">
                      <a:schemeClr val="tx1"/>
                    </a:gs>
                    <a:gs pos="0">
                      <a:schemeClr val="accent1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</a14:hiddenFill>
            </a:ext>
            <a:ext uri="{91240B29-F687-4F45-9708-019B960494DF}">
              <a14:hiddenLine xmlns:a14="http://schemas.microsoft.com/office/drawing/2010/main"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12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0058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47000">
                      <a:srgbClr val="FF0000"/>
                    </a:gs>
                    <a:gs pos="100000">
                      <a:schemeClr val="tx1"/>
                    </a:gs>
                    <a:gs pos="0">
                      <a:schemeClr val="accent1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</a14:hiddenFill>
            </a:ext>
            <a:ext uri="{91240B29-F687-4F45-9708-019B960494DF}">
              <a14:hiddenLine xmlns:a14="http://schemas.microsoft.com/office/drawing/2010/main"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.xml"/><Relationship Id="rId2" Type="http://schemas.openxmlformats.org/officeDocument/2006/relationships/image" Target="../media/image7.jpeg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.xml"/><Relationship Id="rId4" Type="http://schemas.openxmlformats.org/officeDocument/2006/relationships/image" Target="../media/image3.jpe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868366" y="-1692613"/>
            <a:ext cx="1186774" cy="1186774"/>
          </a:xfrm>
          <a:prstGeom prst="ellipse">
            <a:avLst/>
          </a:prstGeom>
          <a:solidFill>
            <a:srgbClr val="1E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椭圆 11"/>
          <p:cNvSpPr/>
          <p:nvPr/>
        </p:nvSpPr>
        <p:spPr>
          <a:xfrm>
            <a:off x="5502613" y="-1692613"/>
            <a:ext cx="1186774" cy="1186774"/>
          </a:xfrm>
          <a:prstGeom prst="ellipse">
            <a:avLst/>
          </a:prstGeom>
          <a:solidFill>
            <a:srgbClr val="E4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椭圆 13"/>
          <p:cNvSpPr/>
          <p:nvPr/>
        </p:nvSpPr>
        <p:spPr>
          <a:xfrm>
            <a:off x="7136860" y="-1692613"/>
            <a:ext cx="1186774" cy="1186774"/>
          </a:xfrm>
          <a:prstGeom prst="ellipse">
            <a:avLst/>
          </a:prstGeom>
          <a:solidFill>
            <a:srgbClr val="C49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组合 53"/>
          <p:cNvGrpSpPr/>
          <p:nvPr/>
        </p:nvGrpSpPr>
        <p:grpSpPr>
          <a:xfrm>
            <a:off x="364457" y="-439307"/>
            <a:ext cx="45719" cy="8437327"/>
            <a:chOff x="469055" y="-505839"/>
            <a:chExt cx="45719" cy="8437327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491914" y="-505839"/>
              <a:ext cx="0" cy="843732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组合 52"/>
            <p:cNvGrpSpPr/>
            <p:nvPr/>
          </p:nvGrpSpPr>
          <p:grpSpPr>
            <a:xfrm>
              <a:off x="469055" y="313150"/>
              <a:ext cx="45719" cy="6503669"/>
              <a:chOff x="469055" y="313150"/>
              <a:chExt cx="45719" cy="6503669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469055" y="3131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469055" y="6719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469055" y="10307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469055" y="13894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469055" y="17482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469055" y="21070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469055" y="24658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469055" y="28245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469055" y="31833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469055" y="35421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469055" y="39009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469055" y="42596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469055" y="46184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469055" y="49772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469055" y="53360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469055" y="56947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469055" y="60535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469055" y="64123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469055" y="67711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" name="文本框 9"/>
          <p:cNvSpPr txBox="1"/>
          <p:nvPr/>
        </p:nvSpPr>
        <p:spPr>
          <a:xfrm>
            <a:off x="865292" y="1198202"/>
            <a:ext cx="2439035" cy="816610"/>
          </a:xfrm>
          <a:prstGeom prst="rect">
            <a:avLst/>
          </a:prstGeom>
          <a:noFill/>
          <a:effectLst/>
        </p:spPr>
        <p:txBody>
          <a:bodyPr wrap="none" lIns="109728" tIns="54864" rIns="109728" bIns="54864" rtlCol="0">
            <a:spAutoFit/>
          </a:bodyPr>
          <a:lstStyle/>
          <a:p>
            <a:r>
              <a:rPr lang="en-US" sz="4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</a:rPr>
              <a:t>20XX</a:t>
            </a:r>
            <a:endParaRPr lang="en-US" sz="4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65292" y="2080388"/>
            <a:ext cx="4409440" cy="1733550"/>
          </a:xfrm>
          <a:prstGeom prst="rect">
            <a:avLst/>
          </a:prstGeom>
          <a:noFill/>
          <a:effectLst/>
        </p:spPr>
        <p:txBody>
          <a:bodyPr wrap="none" lIns="109728" tIns="54864" rIns="109728" bIns="54864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黑金商務風</a:t>
            </a:r>
            <a:endParaRPr lang="en-US" altLang="zh-CN" sz="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演示範本</a:t>
            </a:r>
            <a:endParaRPr lang="en-US" sz="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65292" y="4112012"/>
            <a:ext cx="4430395" cy="231775"/>
          </a:xfrm>
          <a:prstGeom prst="rect">
            <a:avLst/>
          </a:prstGeom>
          <a:noFill/>
          <a:effectLst/>
        </p:spPr>
        <p:txBody>
          <a:bodyPr wrap="none" lIns="109728" tIns="54864" rIns="109728" bIns="54864" rtlCol="0">
            <a:spAutoFit/>
          </a:bodyPr>
          <a:lstStyle/>
          <a:p>
            <a:r>
              <a:rPr lang="en-US" sz="800" dirty="0">
                <a:ln w="11430">
                  <a:solidFill>
                    <a:schemeClr val="bg1">
                      <a:lumMod val="75000"/>
                    </a:schemeClr>
                  </a:solidFill>
                </a:ln>
                <a:noFill/>
              </a:rPr>
              <a:t>BLACK GOLD BUSINESS STYLE DEMONSTRATION TEMPLATE</a:t>
            </a:r>
            <a:endParaRPr lang="en-US" sz="800" dirty="0">
              <a:ln w="11430">
                <a:solidFill>
                  <a:schemeClr val="bg1">
                    <a:lumMod val="75000"/>
                  </a:schemeClr>
                </a:solidFill>
              </a:ln>
              <a:noFill/>
            </a:endParaRPr>
          </a:p>
        </p:txBody>
      </p:sp>
      <p:sp>
        <p:nvSpPr>
          <p:cNvPr id="101" name="任意多边形: 形状 100"/>
          <p:cNvSpPr/>
          <p:nvPr/>
        </p:nvSpPr>
        <p:spPr>
          <a:xfrm>
            <a:off x="7288075" y="0"/>
            <a:ext cx="4394200" cy="6858000"/>
          </a:xfrm>
          <a:custGeom>
            <a:avLst/>
            <a:gdLst>
              <a:gd name="connsiteX0" fmla="*/ 0 w 4394200"/>
              <a:gd name="connsiteY0" fmla="*/ 0 h 6858000"/>
              <a:gd name="connsiteX1" fmla="*/ 4394200 w 4394200"/>
              <a:gd name="connsiteY1" fmla="*/ 0 h 6858000"/>
              <a:gd name="connsiteX2" fmla="*/ 4394200 w 4394200"/>
              <a:gd name="connsiteY2" fmla="*/ 6858000 h 6858000"/>
              <a:gd name="connsiteX3" fmla="*/ 0 w 4394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4200" h="6858000">
                <a:moveTo>
                  <a:pt x="0" y="0"/>
                </a:moveTo>
                <a:lnTo>
                  <a:pt x="4394200" y="0"/>
                </a:lnTo>
                <a:lnTo>
                  <a:pt x="439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469900" dist="38100" dir="10800000" sx="102000" sy="102000" algn="r" rotWithShape="0">
              <a:schemeClr val="accent3">
                <a:alpha val="3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" name="任意多边形: 形状 81"/>
          <p:cNvSpPr/>
          <p:nvPr/>
        </p:nvSpPr>
        <p:spPr>
          <a:xfrm>
            <a:off x="7797800" y="0"/>
            <a:ext cx="4394200" cy="6858000"/>
          </a:xfrm>
          <a:custGeom>
            <a:avLst/>
            <a:gdLst>
              <a:gd name="connsiteX0" fmla="*/ 0 w 4394200"/>
              <a:gd name="connsiteY0" fmla="*/ 0 h 6858000"/>
              <a:gd name="connsiteX1" fmla="*/ 4394200 w 4394200"/>
              <a:gd name="connsiteY1" fmla="*/ 0 h 6858000"/>
              <a:gd name="connsiteX2" fmla="*/ 4394200 w 4394200"/>
              <a:gd name="connsiteY2" fmla="*/ 6858000 h 6858000"/>
              <a:gd name="connsiteX3" fmla="*/ 0 w 4394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4200" h="6858000">
                <a:moveTo>
                  <a:pt x="0" y="0"/>
                </a:moveTo>
                <a:lnTo>
                  <a:pt x="4394200" y="0"/>
                </a:lnTo>
                <a:lnTo>
                  <a:pt x="43942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469900" dist="38100" dir="10800000" sx="102000" sy="102000" algn="r" rotWithShape="0">
              <a:schemeClr val="accent3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8" name="文本框 107"/>
          <p:cNvSpPr txBox="1"/>
          <p:nvPr/>
        </p:nvSpPr>
        <p:spPr>
          <a:xfrm>
            <a:off x="11600687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3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3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120" name="矩形: 圆角 119"/>
          <p:cNvSpPr/>
          <p:nvPr/>
        </p:nvSpPr>
        <p:spPr>
          <a:xfrm>
            <a:off x="10036872" y="1299250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1" name="矩形: 圆角 120"/>
          <p:cNvSpPr/>
          <p:nvPr/>
        </p:nvSpPr>
        <p:spPr>
          <a:xfrm rot="5400000">
            <a:off x="10496740" y="4442973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8" name="图片 117" descr="人手拿着唱片&#10;&#10;低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762" y="1638883"/>
            <a:ext cx="5446608" cy="3631072"/>
          </a:xfrm>
          <a:prstGeom prst="rect">
            <a:avLst/>
          </a:prstGeom>
          <a:ln w="25400" cap="flat">
            <a:solidFill>
              <a:schemeClr val="accent3"/>
            </a:solidFill>
          </a:ln>
          <a:effectLst>
            <a:outerShdw blurRad="254000" sx="102000" sy="102000" algn="ctr" rotWithShape="0">
              <a:schemeClr val="accent2">
                <a:lumMod val="75000"/>
                <a:alpha val="40000"/>
              </a:schemeClr>
            </a:outerShdw>
          </a:effectLst>
        </p:spPr>
      </p:pic>
      <p:sp>
        <p:nvSpPr>
          <p:cNvPr id="50" name="矩形: 单圆角 93"/>
          <p:cNvSpPr/>
          <p:nvPr/>
        </p:nvSpPr>
        <p:spPr>
          <a:xfrm>
            <a:off x="984076" y="4824713"/>
            <a:ext cx="1698170" cy="384105"/>
          </a:xfrm>
          <a:custGeom>
            <a:avLst/>
            <a:gdLst>
              <a:gd name="connsiteX0" fmla="*/ 72000 w 6273203"/>
              <a:gd name="connsiteY0" fmla="*/ 0 h 1124520"/>
              <a:gd name="connsiteX1" fmla="*/ 6009582 w 6273203"/>
              <a:gd name="connsiteY1" fmla="*/ 0 h 1124520"/>
              <a:gd name="connsiteX2" fmla="*/ 6273203 w 6273203"/>
              <a:gd name="connsiteY2" fmla="*/ 263621 h 1124520"/>
              <a:gd name="connsiteX3" fmla="*/ 6273203 w 6273203"/>
              <a:gd name="connsiteY3" fmla="*/ 1052520 h 1124520"/>
              <a:gd name="connsiteX4" fmla="*/ 6201203 w 6273203"/>
              <a:gd name="connsiteY4" fmla="*/ 1124520 h 1124520"/>
              <a:gd name="connsiteX5" fmla="*/ 72000 w 6273203"/>
              <a:gd name="connsiteY5" fmla="*/ 1124520 h 1124520"/>
              <a:gd name="connsiteX6" fmla="*/ 0 w 6273203"/>
              <a:gd name="connsiteY6" fmla="*/ 1052520 h 1124520"/>
              <a:gd name="connsiteX7" fmla="*/ 0 w 6273203"/>
              <a:gd name="connsiteY7" fmla="*/ 72000 h 1124520"/>
              <a:gd name="connsiteX8" fmla="*/ 72000 w 6273203"/>
              <a:gd name="connsiteY8" fmla="*/ 0 h 112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73203" h="1124520">
                <a:moveTo>
                  <a:pt x="72000" y="0"/>
                </a:moveTo>
                <a:lnTo>
                  <a:pt x="6009582" y="0"/>
                </a:lnTo>
                <a:cubicBezTo>
                  <a:pt x="6155176" y="0"/>
                  <a:pt x="6273203" y="118027"/>
                  <a:pt x="6273203" y="263621"/>
                </a:cubicBezTo>
                <a:lnTo>
                  <a:pt x="6273203" y="1052520"/>
                </a:lnTo>
                <a:cubicBezTo>
                  <a:pt x="6273203" y="1092264"/>
                  <a:pt x="6240947" y="1124520"/>
                  <a:pt x="6201203" y="1124520"/>
                </a:cubicBezTo>
                <a:lnTo>
                  <a:pt x="72000" y="1124520"/>
                </a:lnTo>
                <a:cubicBezTo>
                  <a:pt x="32256" y="1124520"/>
                  <a:pt x="0" y="1092264"/>
                  <a:pt x="0" y="1052520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noFill/>
          <a:ln w="1016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3152" tIns="36576" rIns="73152" bIns="36576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005116" y="4824713"/>
            <a:ext cx="1630680" cy="382270"/>
          </a:xfrm>
          <a:prstGeom prst="rect">
            <a:avLst/>
          </a:prstGeom>
          <a:noFill/>
          <a:effectLst/>
        </p:spPr>
        <p:txBody>
          <a:bodyPr wrap="none" lIns="87782" tIns="43891" rIns="87782" bIns="438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92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演示人：</a:t>
            </a:r>
            <a:r>
              <a:rPr kumimoji="0" lang="en-US" altLang="zh-CN" sz="192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XXX</a:t>
            </a:r>
            <a:endParaRPr kumimoji="0" lang="en-US" sz="192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56"/>
          <p:cNvSpPr txBox="1"/>
          <p:nvPr/>
        </p:nvSpPr>
        <p:spPr>
          <a:xfrm>
            <a:off x="2467294" y="1399488"/>
            <a:ext cx="7257412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在此處輸入你的正文內容，我想你要說的內容應該比我打的這些字要多的多吧。</a:t>
            </a:r>
            <a:endParaRPr lang="en-US" sz="16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682489" y="406637"/>
            <a:ext cx="2827020" cy="946795"/>
            <a:chOff x="1171797" y="467306"/>
            <a:chExt cx="2827020" cy="946795"/>
          </a:xfrm>
        </p:grpSpPr>
        <p:sp>
          <p:nvSpPr>
            <p:cNvPr id="59" name="文本框 58"/>
            <p:cNvSpPr txBox="1"/>
            <p:nvPr/>
          </p:nvSpPr>
          <p:spPr>
            <a:xfrm>
              <a:off x="1350867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1171797" y="1045801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 rot="5400000">
            <a:off x="5909308" y="591648"/>
            <a:ext cx="373387" cy="12192000"/>
            <a:chOff x="7288075" y="0"/>
            <a:chExt cx="1627325" cy="6858000"/>
          </a:xfrm>
        </p:grpSpPr>
        <p:sp>
          <p:nvSpPr>
            <p:cNvPr id="127" name="任意多边形: 形状 126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19905" y="2015335"/>
            <a:ext cx="10922695" cy="4366388"/>
            <a:chOff x="519905" y="1951835"/>
            <a:chExt cx="10922695" cy="4366388"/>
          </a:xfrm>
        </p:grpSpPr>
        <p:grpSp>
          <p:nvGrpSpPr>
            <p:cNvPr id="19" name="组合 18"/>
            <p:cNvGrpSpPr/>
            <p:nvPr/>
          </p:nvGrpSpPr>
          <p:grpSpPr>
            <a:xfrm>
              <a:off x="519905" y="1951835"/>
              <a:ext cx="10922695" cy="4366388"/>
              <a:chOff x="875505" y="2155100"/>
              <a:chExt cx="10922695" cy="4366388"/>
            </a:xfrm>
          </p:grpSpPr>
          <p:grpSp>
            <p:nvGrpSpPr>
              <p:cNvPr id="67" name="组合 66"/>
              <p:cNvGrpSpPr/>
              <p:nvPr/>
            </p:nvGrpSpPr>
            <p:grpSpPr>
              <a:xfrm>
                <a:off x="875505" y="3440574"/>
                <a:ext cx="10440987" cy="1779788"/>
                <a:chOff x="874713" y="3187764"/>
                <a:chExt cx="10440987" cy="1329596"/>
              </a:xfrm>
            </p:grpSpPr>
            <p:sp>
              <p:nvSpPr>
                <p:cNvPr id="123" name="弧形 122"/>
                <p:cNvSpPr/>
                <p:nvPr/>
              </p:nvSpPr>
              <p:spPr>
                <a:xfrm>
                  <a:off x="9986104" y="3187764"/>
                  <a:ext cx="1329596" cy="1329596"/>
                </a:xfrm>
                <a:prstGeom prst="arc">
                  <a:avLst>
                    <a:gd name="adj1" fmla="val 16200000"/>
                    <a:gd name="adj2" fmla="val 5502652"/>
                  </a:avLst>
                </a:prstGeom>
                <a:ln w="28575">
                  <a:solidFill>
                    <a:srgbClr val="C492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anson" pitchFamily="2" charset="0"/>
                    <a:ea typeface="Microsoft YaHei" panose="020B0503020204020204" charset="-122"/>
                    <a:cs typeface="+mn-cs"/>
                  </a:endParaRPr>
                </a:p>
              </p:txBody>
            </p:sp>
            <p:cxnSp>
              <p:nvCxnSpPr>
                <p:cNvPr id="124" name="直接连接符 123"/>
                <p:cNvCxnSpPr/>
                <p:nvPr/>
              </p:nvCxnSpPr>
              <p:spPr>
                <a:xfrm flipV="1">
                  <a:off x="874713" y="3187764"/>
                  <a:ext cx="9776189" cy="1022"/>
                </a:xfrm>
                <a:prstGeom prst="line">
                  <a:avLst/>
                </a:prstGeom>
                <a:ln w="28575">
                  <a:solidFill>
                    <a:srgbClr val="C492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874713" y="4514297"/>
                  <a:ext cx="9776189" cy="1022"/>
                </a:xfrm>
                <a:prstGeom prst="line">
                  <a:avLst/>
                </a:prstGeom>
                <a:ln w="28575">
                  <a:solidFill>
                    <a:srgbClr val="C492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组合 8"/>
              <p:cNvGrpSpPr/>
              <p:nvPr/>
            </p:nvGrpSpPr>
            <p:grpSpPr>
              <a:xfrm>
                <a:off x="2100237" y="2312664"/>
                <a:ext cx="1427480" cy="993013"/>
                <a:chOff x="1196311" y="2001784"/>
                <a:chExt cx="1427480" cy="993013"/>
              </a:xfrm>
            </p:grpSpPr>
            <p:sp>
              <p:nvSpPr>
                <p:cNvPr id="132" name="文本框 131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18XX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33" name="文本框 132"/>
                <p:cNvSpPr txBox="1"/>
                <p:nvPr/>
              </p:nvSpPr>
              <p:spPr>
                <a:xfrm>
                  <a:off x="1196311" y="2344557"/>
                  <a:ext cx="14274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我們的演示設計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公司成立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8" name="组合 17"/>
              <p:cNvGrpSpPr/>
              <p:nvPr/>
            </p:nvGrpSpPr>
            <p:grpSpPr>
              <a:xfrm>
                <a:off x="1966502" y="2155100"/>
                <a:ext cx="8260582" cy="4366388"/>
                <a:chOff x="1966502" y="2155100"/>
                <a:chExt cx="8260582" cy="4366388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 flipH="1">
                  <a:off x="4741428" y="2155100"/>
                  <a:ext cx="17083" cy="1255394"/>
                </a:xfrm>
                <a:prstGeom prst="line">
                  <a:avLst/>
                </a:prstGeom>
                <a:ln>
                  <a:gradFill>
                    <a:gsLst>
                      <a:gs pos="0">
                        <a:schemeClr val="accent3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 flipH="1">
                  <a:off x="7458028" y="2155100"/>
                  <a:ext cx="17083" cy="1255394"/>
                </a:xfrm>
                <a:prstGeom prst="line">
                  <a:avLst/>
                </a:prstGeom>
                <a:ln>
                  <a:gradFill>
                    <a:gsLst>
                      <a:gs pos="0">
                        <a:schemeClr val="accent3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 flipH="1">
                  <a:off x="10174628" y="2155100"/>
                  <a:ext cx="17083" cy="1255394"/>
                </a:xfrm>
                <a:prstGeom prst="line">
                  <a:avLst/>
                </a:prstGeom>
                <a:ln>
                  <a:gradFill>
                    <a:gsLst>
                      <a:gs pos="0">
                        <a:schemeClr val="accent3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连接符 11"/>
                <p:cNvCxnSpPr/>
                <p:nvPr/>
              </p:nvCxnSpPr>
              <p:spPr>
                <a:xfrm flipH="1">
                  <a:off x="2024828" y="2155100"/>
                  <a:ext cx="17083" cy="1255394"/>
                </a:xfrm>
                <a:prstGeom prst="line">
                  <a:avLst/>
                </a:prstGeom>
                <a:ln>
                  <a:gradFill>
                    <a:gsLst>
                      <a:gs pos="0">
                        <a:schemeClr val="accent3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" name="组合 16"/>
                <p:cNvGrpSpPr/>
                <p:nvPr/>
              </p:nvGrpSpPr>
              <p:grpSpPr>
                <a:xfrm>
                  <a:off x="1966502" y="3395560"/>
                  <a:ext cx="8260582" cy="1877206"/>
                  <a:chOff x="1966502" y="3395560"/>
                  <a:chExt cx="8260582" cy="1877206"/>
                </a:xfrm>
              </p:grpSpPr>
              <p:sp>
                <p:nvSpPr>
                  <p:cNvPr id="112" name="椭圆 111"/>
                  <p:cNvSpPr/>
                  <p:nvPr/>
                </p:nvSpPr>
                <p:spPr>
                  <a:xfrm>
                    <a:off x="1966502" y="3395561"/>
                    <a:ext cx="116653" cy="116653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anson" pitchFamily="2" charset="0"/>
                      <a:ea typeface="Microsoft YaHei" panose="020B0503020204020204" charset="-122"/>
                      <a:cs typeface="+mn-cs"/>
                    </a:endParaRPr>
                  </a:p>
                </p:txBody>
              </p:sp>
              <p:sp>
                <p:nvSpPr>
                  <p:cNvPr id="116" name="椭圆 115"/>
                  <p:cNvSpPr/>
                  <p:nvPr/>
                </p:nvSpPr>
                <p:spPr>
                  <a:xfrm>
                    <a:off x="4681145" y="3395561"/>
                    <a:ext cx="116653" cy="116653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anson" pitchFamily="2" charset="0"/>
                      <a:ea typeface="Microsoft YaHei" panose="020B0503020204020204" charset="-122"/>
                      <a:cs typeface="+mn-cs"/>
                    </a:endParaRPr>
                  </a:p>
                </p:txBody>
              </p:sp>
              <p:sp>
                <p:nvSpPr>
                  <p:cNvPr id="117" name="椭圆 116"/>
                  <p:cNvSpPr/>
                  <p:nvPr/>
                </p:nvSpPr>
                <p:spPr>
                  <a:xfrm>
                    <a:off x="7392625" y="3395560"/>
                    <a:ext cx="116653" cy="116653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anson" pitchFamily="2" charset="0"/>
                      <a:ea typeface="Microsoft YaHei" panose="020B0503020204020204" charset="-122"/>
                      <a:cs typeface="+mn-cs"/>
                    </a:endParaRPr>
                  </a:p>
                </p:txBody>
              </p:sp>
              <p:sp>
                <p:nvSpPr>
                  <p:cNvPr id="118" name="椭圆 117"/>
                  <p:cNvSpPr/>
                  <p:nvPr/>
                </p:nvSpPr>
                <p:spPr>
                  <a:xfrm>
                    <a:off x="10110431" y="3395561"/>
                    <a:ext cx="116653" cy="116653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Hanson" pitchFamily="2" charset="0"/>
                      <a:ea typeface="Microsoft YaHei" panose="020B0503020204020204" charset="-122"/>
                      <a:cs typeface="+mn-cs"/>
                    </a:endParaRPr>
                  </a:p>
                </p:txBody>
              </p:sp>
              <p:grpSp>
                <p:nvGrpSpPr>
                  <p:cNvPr id="5" name="组合 4"/>
                  <p:cNvGrpSpPr/>
                  <p:nvPr/>
                </p:nvGrpSpPr>
                <p:grpSpPr>
                  <a:xfrm>
                    <a:off x="1966502" y="5156101"/>
                    <a:ext cx="8260582" cy="116665"/>
                    <a:chOff x="1966503" y="4365647"/>
                    <a:chExt cx="8260582" cy="116665"/>
                  </a:xfrm>
                </p:grpSpPr>
                <p:sp>
                  <p:nvSpPr>
                    <p:cNvPr id="119" name="椭圆 118"/>
                    <p:cNvSpPr/>
                    <p:nvPr/>
                  </p:nvSpPr>
                  <p:spPr>
                    <a:xfrm>
                      <a:off x="1966503" y="4365655"/>
                      <a:ext cx="116653" cy="116653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 w="381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Hanson" pitchFamily="2" charset="0"/>
                        <a:ea typeface="Microsoft YaHei" panose="020B0503020204020204" charset="-122"/>
                        <a:cs typeface="+mn-cs"/>
                      </a:endParaRPr>
                    </a:p>
                  </p:txBody>
                </p:sp>
                <p:sp>
                  <p:nvSpPr>
                    <p:cNvPr id="120" name="椭圆 119"/>
                    <p:cNvSpPr/>
                    <p:nvPr/>
                  </p:nvSpPr>
                  <p:spPr>
                    <a:xfrm>
                      <a:off x="4681146" y="4365647"/>
                      <a:ext cx="116653" cy="116653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 w="381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Hanson" pitchFamily="2" charset="0"/>
                        <a:ea typeface="Microsoft YaHei" panose="020B0503020204020204" charset="-122"/>
                        <a:cs typeface="+mn-cs"/>
                      </a:endParaRPr>
                    </a:p>
                  </p:txBody>
                </p:sp>
                <p:sp>
                  <p:nvSpPr>
                    <p:cNvPr id="121" name="椭圆 120"/>
                    <p:cNvSpPr/>
                    <p:nvPr/>
                  </p:nvSpPr>
                  <p:spPr>
                    <a:xfrm>
                      <a:off x="7392626" y="4365659"/>
                      <a:ext cx="116653" cy="116653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 w="381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Hanson" pitchFamily="2" charset="0"/>
                        <a:ea typeface="Microsoft YaHei" panose="020B0503020204020204" charset="-122"/>
                        <a:cs typeface="+mn-cs"/>
                      </a:endParaRPr>
                    </a:p>
                  </p:txBody>
                </p:sp>
                <p:sp>
                  <p:nvSpPr>
                    <p:cNvPr id="122" name="椭圆 121"/>
                    <p:cNvSpPr/>
                    <p:nvPr/>
                  </p:nvSpPr>
                  <p:spPr>
                    <a:xfrm>
                      <a:off x="10110432" y="4365651"/>
                      <a:ext cx="116653" cy="116653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 w="381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Hanson" pitchFamily="2" charset="0"/>
                        <a:ea typeface="Microsoft YaHei" panose="020B0503020204020204" charset="-122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6" name="组合 15"/>
                <p:cNvGrpSpPr/>
                <p:nvPr/>
              </p:nvGrpSpPr>
              <p:grpSpPr>
                <a:xfrm flipV="1">
                  <a:off x="2024828" y="5266094"/>
                  <a:ext cx="8166883" cy="1255394"/>
                  <a:chOff x="2024828" y="3970694"/>
                  <a:chExt cx="8166883" cy="1255394"/>
                </a:xfrm>
              </p:grpSpPr>
              <p:cxnSp>
                <p:nvCxnSpPr>
                  <p:cNvPr id="138" name="直接连接符 137"/>
                  <p:cNvCxnSpPr/>
                  <p:nvPr/>
                </p:nvCxnSpPr>
                <p:spPr>
                  <a:xfrm flipH="1">
                    <a:off x="4741428" y="3970694"/>
                    <a:ext cx="17083" cy="1255394"/>
                  </a:xfrm>
                  <a:prstGeom prst="line">
                    <a:avLst/>
                  </a:prstGeom>
                  <a:ln>
                    <a:gradFill>
                      <a:gsLst>
                        <a:gs pos="0">
                          <a:schemeClr val="accent3">
                            <a:alpha val="0"/>
                          </a:schemeClr>
                        </a:gs>
                        <a:gs pos="100000">
                          <a:schemeClr val="accent3"/>
                        </a:gs>
                      </a:gsLst>
                      <a:lin ang="54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 flipH="1">
                    <a:off x="7458028" y="3970694"/>
                    <a:ext cx="17083" cy="1255394"/>
                  </a:xfrm>
                  <a:prstGeom prst="line">
                    <a:avLst/>
                  </a:prstGeom>
                  <a:ln>
                    <a:gradFill>
                      <a:gsLst>
                        <a:gs pos="0">
                          <a:schemeClr val="accent3">
                            <a:alpha val="0"/>
                          </a:schemeClr>
                        </a:gs>
                        <a:gs pos="100000">
                          <a:schemeClr val="accent3"/>
                        </a:gs>
                      </a:gsLst>
                      <a:lin ang="54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 flipH="1">
                    <a:off x="10174628" y="3970694"/>
                    <a:ext cx="17083" cy="1255394"/>
                  </a:xfrm>
                  <a:prstGeom prst="line">
                    <a:avLst/>
                  </a:prstGeom>
                  <a:ln>
                    <a:gradFill>
                      <a:gsLst>
                        <a:gs pos="0">
                          <a:schemeClr val="accent3">
                            <a:alpha val="0"/>
                          </a:schemeClr>
                        </a:gs>
                        <a:gs pos="100000">
                          <a:schemeClr val="accent3"/>
                        </a:gs>
                      </a:gsLst>
                      <a:lin ang="54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 flipH="1">
                    <a:off x="2024828" y="3970694"/>
                    <a:ext cx="17083" cy="1255394"/>
                  </a:xfrm>
                  <a:prstGeom prst="line">
                    <a:avLst/>
                  </a:prstGeom>
                  <a:ln>
                    <a:gradFill>
                      <a:gsLst>
                        <a:gs pos="0">
                          <a:schemeClr val="accent3">
                            <a:alpha val="0"/>
                          </a:schemeClr>
                        </a:gs>
                        <a:gs pos="100000">
                          <a:schemeClr val="accent3"/>
                        </a:gs>
                      </a:gsLst>
                      <a:lin ang="5400000" scaled="1"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51" name="组合 150"/>
              <p:cNvGrpSpPr/>
              <p:nvPr/>
            </p:nvGrpSpPr>
            <p:grpSpPr>
              <a:xfrm>
                <a:off x="4797798" y="2312664"/>
                <a:ext cx="1605280" cy="993013"/>
                <a:chOff x="1196311" y="2001784"/>
                <a:chExt cx="1605280" cy="993013"/>
              </a:xfrm>
            </p:grpSpPr>
            <p:sp>
              <p:nvSpPr>
                <p:cNvPr id="152" name="文本框 151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18XX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53" name="文本框 152"/>
                <p:cNvSpPr txBox="1"/>
                <p:nvPr/>
              </p:nvSpPr>
              <p:spPr>
                <a:xfrm>
                  <a:off x="1196311" y="2344557"/>
                  <a:ext cx="16052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我們的第一件產品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公開出售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54" name="组合 153"/>
              <p:cNvGrpSpPr/>
              <p:nvPr/>
            </p:nvGrpSpPr>
            <p:grpSpPr>
              <a:xfrm>
                <a:off x="7495359" y="2312664"/>
                <a:ext cx="1783080" cy="993013"/>
                <a:chOff x="1196311" y="2001784"/>
                <a:chExt cx="1783080" cy="993013"/>
              </a:xfrm>
            </p:grpSpPr>
            <p:sp>
              <p:nvSpPr>
                <p:cNvPr id="155" name="文本框 154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19XX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56" name="文本框 155"/>
                <p:cNvSpPr txBox="1"/>
                <p:nvPr/>
              </p:nvSpPr>
              <p:spPr>
                <a:xfrm>
                  <a:off x="1196311" y="2344557"/>
                  <a:ext cx="17830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我們的最新成果發出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獲得巨大反響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57" name="组合 156"/>
              <p:cNvGrpSpPr/>
              <p:nvPr/>
            </p:nvGrpSpPr>
            <p:grpSpPr>
              <a:xfrm>
                <a:off x="10192920" y="2312664"/>
                <a:ext cx="1605280" cy="993013"/>
                <a:chOff x="1196311" y="2001784"/>
                <a:chExt cx="1605280" cy="993013"/>
              </a:xfrm>
            </p:grpSpPr>
            <p:sp>
              <p:nvSpPr>
                <p:cNvPr id="158" name="文本框 157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19XX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59" name="文本框 158"/>
                <p:cNvSpPr txBox="1"/>
                <p:nvPr/>
              </p:nvSpPr>
              <p:spPr>
                <a:xfrm>
                  <a:off x="1196311" y="2344557"/>
                  <a:ext cx="16052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我們的另一個產品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獲得一眾好評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60" name="组合 159"/>
              <p:cNvGrpSpPr/>
              <p:nvPr/>
            </p:nvGrpSpPr>
            <p:grpSpPr>
              <a:xfrm>
                <a:off x="2100237" y="5497009"/>
                <a:ext cx="1427480" cy="993013"/>
                <a:chOff x="1196311" y="2001784"/>
                <a:chExt cx="1427480" cy="993013"/>
              </a:xfrm>
            </p:grpSpPr>
            <p:sp>
              <p:nvSpPr>
                <p:cNvPr id="161" name="文本框 160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19XX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62" name="文本框 161"/>
                <p:cNvSpPr txBox="1"/>
                <p:nvPr/>
              </p:nvSpPr>
              <p:spPr>
                <a:xfrm>
                  <a:off x="1196311" y="2344557"/>
                  <a:ext cx="14274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我們的公司開始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走向國際市場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63" name="组合 162"/>
              <p:cNvGrpSpPr/>
              <p:nvPr/>
            </p:nvGrpSpPr>
            <p:grpSpPr>
              <a:xfrm>
                <a:off x="4797798" y="5497009"/>
                <a:ext cx="1783080" cy="993013"/>
                <a:chOff x="1196311" y="2001784"/>
                <a:chExt cx="1783080" cy="993013"/>
              </a:xfrm>
            </p:grpSpPr>
            <p:sp>
              <p:nvSpPr>
                <p:cNvPr id="164" name="文本框 163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20XX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65" name="文本框 164"/>
                <p:cNvSpPr txBox="1"/>
                <p:nvPr/>
              </p:nvSpPr>
              <p:spPr>
                <a:xfrm>
                  <a:off x="1196311" y="2344557"/>
                  <a:ext cx="17830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公司開始在全球各地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建立分公司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66" name="组合 165"/>
              <p:cNvGrpSpPr/>
              <p:nvPr/>
            </p:nvGrpSpPr>
            <p:grpSpPr>
              <a:xfrm>
                <a:off x="7495359" y="5497009"/>
                <a:ext cx="1605280" cy="993013"/>
                <a:chOff x="1196311" y="2001784"/>
                <a:chExt cx="1605280" cy="993013"/>
              </a:xfrm>
            </p:grpSpPr>
            <p:sp>
              <p:nvSpPr>
                <p:cNvPr id="167" name="文本框 166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20XX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68" name="文本框 167"/>
                <p:cNvSpPr txBox="1"/>
                <p:nvPr/>
              </p:nvSpPr>
              <p:spPr>
                <a:xfrm>
                  <a:off x="1196311" y="2344557"/>
                  <a:ext cx="16052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我們公司成為世界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五百強企業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69" name="组合 168"/>
              <p:cNvGrpSpPr/>
              <p:nvPr/>
            </p:nvGrpSpPr>
            <p:grpSpPr>
              <a:xfrm>
                <a:off x="10192920" y="5497009"/>
                <a:ext cx="1605280" cy="993013"/>
                <a:chOff x="1196311" y="2001784"/>
                <a:chExt cx="1605280" cy="993013"/>
              </a:xfrm>
            </p:grpSpPr>
            <p:sp>
              <p:nvSpPr>
                <p:cNvPr id="170" name="文本框 169"/>
                <p:cNvSpPr txBox="1"/>
                <p:nvPr/>
              </p:nvSpPr>
              <p:spPr>
                <a:xfrm>
                  <a:off x="1196311" y="2001784"/>
                  <a:ext cx="99060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20XX</a:t>
                  </a:r>
                  <a:r>
                    <a:rPr lang="zh-CN" altLang="en-US" dirty="0">
                      <a:solidFill>
                        <a:schemeClr val="bg1"/>
                      </a:solidFill>
                      <a:latin typeface="思源黑体 CN Heavy" panose="020B0A00000000000000" pitchFamily="34" charset="-122"/>
                      <a:ea typeface="思源黑体 CN Heavy" panose="020B0A00000000000000" pitchFamily="34" charset="-122"/>
                    </a:rPr>
                    <a:t>年</a:t>
                  </a:r>
                  <a:endParaRPr 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171" name="文本框 170"/>
                <p:cNvSpPr txBox="1"/>
                <p:nvPr/>
              </p:nvSpPr>
              <p:spPr>
                <a:xfrm>
                  <a:off x="1196311" y="2344557"/>
                  <a:ext cx="1605280" cy="6502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公司進入世界企業</a:t>
                  </a:r>
                  <a:endParaRPr lang="en-US" altLang="zh-CN" sz="1400" dirty="0">
                    <a:solidFill>
                      <a:schemeClr val="accent3"/>
                    </a:solidFill>
                    <a:latin typeface="+mn-ea"/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zh-CN" altLang="en-US" sz="1400" dirty="0">
                      <a:solidFill>
                        <a:schemeClr val="accent3"/>
                      </a:solidFill>
                      <a:latin typeface="+mn-ea"/>
                    </a:rPr>
                    <a:t>前一百強</a:t>
                  </a:r>
                  <a:endParaRPr lang="en-US" sz="1400" dirty="0">
                    <a:solidFill>
                      <a:schemeClr val="accent3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2" name="矩形: 圆角 21"/>
            <p:cNvSpPr/>
            <p:nvPr/>
          </p:nvSpPr>
          <p:spPr>
            <a:xfrm>
              <a:off x="1610902" y="3523308"/>
              <a:ext cx="8866506" cy="1204246"/>
            </a:xfrm>
            <a:prstGeom prst="roundRect">
              <a:avLst>
                <a:gd name="adj" fmla="val 50000"/>
              </a:avLst>
            </a:prstGeom>
            <a:blipFill dpi="0" rotWithShape="1">
              <a:blip r:embed="rId1"/>
              <a:srcRect/>
              <a:tile tx="0" ty="0" sx="100000" sy="100000" flip="none" algn="ctr"/>
            </a:blip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/>
        </p:nvGrpSpPr>
        <p:grpSpPr>
          <a:xfrm>
            <a:off x="1716617" y="4527185"/>
            <a:ext cx="4544982" cy="556162"/>
            <a:chOff x="1716617" y="3043571"/>
            <a:chExt cx="4544982" cy="556162"/>
          </a:xfrm>
        </p:grpSpPr>
        <p:sp>
          <p:nvSpPr>
            <p:cNvPr id="47" name="矩形 46"/>
            <p:cNvSpPr/>
            <p:nvPr/>
          </p:nvSpPr>
          <p:spPr>
            <a:xfrm>
              <a:off x="1716617" y="3043571"/>
              <a:ext cx="4544982" cy="556162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6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8961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9054" tIns="64527" rIns="129054" bIns="64527" rtlCol="0" anchor="ctr"/>
            <a:lstStyle/>
            <a:p>
              <a:pPr algn="ctr"/>
              <a:endParaRPr lang="en-US" sz="2540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2157497" y="3115156"/>
              <a:ext cx="3925720" cy="429895"/>
            </a:xfrm>
            <a:prstGeom prst="rect">
              <a:avLst/>
            </a:prstGeom>
            <a:noFill/>
            <a:effectLst/>
          </p:spPr>
          <p:txBody>
            <a:bodyPr wrap="square" lIns="215089" tIns="107544" rIns="215089" bIns="107544" rtlCol="0">
              <a:spAutoFit/>
            </a:bodyPr>
            <a:lstStyle/>
            <a:p>
              <a:pPr algn="l"/>
              <a:r>
                <a:rPr lang="zh-CN" altLang="en-US" sz="1400" spc="300" dirty="0">
                  <a:solidFill>
                    <a:schemeClr val="bg1">
                      <a:lumMod val="85000"/>
                    </a:schemeClr>
                  </a:solidFill>
                  <a:latin typeface="+mn-ea"/>
                </a:rPr>
                <a:t>這裏輸入你所獲得的個人榮譽</a:t>
              </a:r>
              <a:endParaRPr lang="en-US" sz="1400" spc="300" dirty="0">
                <a:solidFill>
                  <a:schemeClr val="bg1">
                    <a:lumMod val="85000"/>
                  </a:schemeClr>
                </a:solidFill>
                <a:latin typeface="+mn-ea"/>
              </a:endParaRPr>
            </a:p>
          </p:txBody>
        </p:sp>
        <p:sp>
          <p:nvSpPr>
            <p:cNvPr id="49" name="credit-cards_66083"/>
            <p:cNvSpPr/>
            <p:nvPr/>
          </p:nvSpPr>
          <p:spPr>
            <a:xfrm>
              <a:off x="1902885" y="3203685"/>
              <a:ext cx="306024" cy="279452"/>
            </a:xfrm>
            <a:custGeom>
              <a:avLst/>
              <a:gdLst>
                <a:gd name="connsiteX0" fmla="*/ 287786 w 577902"/>
                <a:gd name="connsiteY0" fmla="*/ 419870 h 527723"/>
                <a:gd name="connsiteX1" fmla="*/ 338470 w 577902"/>
                <a:gd name="connsiteY1" fmla="*/ 419870 h 527723"/>
                <a:gd name="connsiteX2" fmla="*/ 351372 w 577902"/>
                <a:gd name="connsiteY2" fmla="*/ 432803 h 527723"/>
                <a:gd name="connsiteX3" fmla="*/ 351372 w 577902"/>
                <a:gd name="connsiteY3" fmla="*/ 444812 h 527723"/>
                <a:gd name="connsiteX4" fmla="*/ 338470 w 577902"/>
                <a:gd name="connsiteY4" fmla="*/ 457744 h 527723"/>
                <a:gd name="connsiteX5" fmla="*/ 287786 w 577902"/>
                <a:gd name="connsiteY5" fmla="*/ 457744 h 527723"/>
                <a:gd name="connsiteX6" fmla="*/ 274884 w 577902"/>
                <a:gd name="connsiteY6" fmla="*/ 444812 h 527723"/>
                <a:gd name="connsiteX7" fmla="*/ 274884 w 577902"/>
                <a:gd name="connsiteY7" fmla="*/ 432803 h 527723"/>
                <a:gd name="connsiteX8" fmla="*/ 287786 w 577902"/>
                <a:gd name="connsiteY8" fmla="*/ 419870 h 527723"/>
                <a:gd name="connsiteX9" fmla="*/ 190906 w 577902"/>
                <a:gd name="connsiteY9" fmla="*/ 419870 h 527723"/>
                <a:gd name="connsiteX10" fmla="*/ 241688 w 577902"/>
                <a:gd name="connsiteY10" fmla="*/ 419870 h 527723"/>
                <a:gd name="connsiteX11" fmla="*/ 254615 w 577902"/>
                <a:gd name="connsiteY11" fmla="*/ 432803 h 527723"/>
                <a:gd name="connsiteX12" fmla="*/ 254615 w 577902"/>
                <a:gd name="connsiteY12" fmla="*/ 444812 h 527723"/>
                <a:gd name="connsiteX13" fmla="*/ 241688 w 577902"/>
                <a:gd name="connsiteY13" fmla="*/ 457744 h 527723"/>
                <a:gd name="connsiteX14" fmla="*/ 190906 w 577902"/>
                <a:gd name="connsiteY14" fmla="*/ 457744 h 527723"/>
                <a:gd name="connsiteX15" fmla="*/ 177979 w 577902"/>
                <a:gd name="connsiteY15" fmla="*/ 444812 h 527723"/>
                <a:gd name="connsiteX16" fmla="*/ 177979 w 577902"/>
                <a:gd name="connsiteY16" fmla="*/ 432803 h 527723"/>
                <a:gd name="connsiteX17" fmla="*/ 190906 w 577902"/>
                <a:gd name="connsiteY17" fmla="*/ 419870 h 527723"/>
                <a:gd name="connsiteX18" fmla="*/ 94124 w 577902"/>
                <a:gd name="connsiteY18" fmla="*/ 419870 h 527723"/>
                <a:gd name="connsiteX19" fmla="*/ 144808 w 577902"/>
                <a:gd name="connsiteY19" fmla="*/ 419870 h 527723"/>
                <a:gd name="connsiteX20" fmla="*/ 157710 w 577902"/>
                <a:gd name="connsiteY20" fmla="*/ 432803 h 527723"/>
                <a:gd name="connsiteX21" fmla="*/ 157710 w 577902"/>
                <a:gd name="connsiteY21" fmla="*/ 444812 h 527723"/>
                <a:gd name="connsiteX22" fmla="*/ 144808 w 577902"/>
                <a:gd name="connsiteY22" fmla="*/ 457744 h 527723"/>
                <a:gd name="connsiteX23" fmla="*/ 94124 w 577902"/>
                <a:gd name="connsiteY23" fmla="*/ 457744 h 527723"/>
                <a:gd name="connsiteX24" fmla="*/ 81222 w 577902"/>
                <a:gd name="connsiteY24" fmla="*/ 444812 h 527723"/>
                <a:gd name="connsiteX25" fmla="*/ 81222 w 577902"/>
                <a:gd name="connsiteY25" fmla="*/ 432803 h 527723"/>
                <a:gd name="connsiteX26" fmla="*/ 94124 w 577902"/>
                <a:gd name="connsiteY26" fmla="*/ 419870 h 527723"/>
                <a:gd name="connsiteX27" fmla="*/ 247163 w 577902"/>
                <a:gd name="connsiteY27" fmla="*/ 316846 h 527723"/>
                <a:gd name="connsiteX28" fmla="*/ 234249 w 577902"/>
                <a:gd name="connsiteY28" fmla="*/ 328811 h 527723"/>
                <a:gd name="connsiteX29" fmla="*/ 234249 w 577902"/>
                <a:gd name="connsiteY29" fmla="*/ 338014 h 527723"/>
                <a:gd name="connsiteX30" fmla="*/ 247163 w 577902"/>
                <a:gd name="connsiteY30" fmla="*/ 349978 h 527723"/>
                <a:gd name="connsiteX31" fmla="*/ 292362 w 577902"/>
                <a:gd name="connsiteY31" fmla="*/ 349978 h 527723"/>
                <a:gd name="connsiteX32" fmla="*/ 305276 w 577902"/>
                <a:gd name="connsiteY32" fmla="*/ 338014 h 527723"/>
                <a:gd name="connsiteX33" fmla="*/ 305276 w 577902"/>
                <a:gd name="connsiteY33" fmla="*/ 328811 h 527723"/>
                <a:gd name="connsiteX34" fmla="*/ 292362 w 577902"/>
                <a:gd name="connsiteY34" fmla="*/ 316846 h 527723"/>
                <a:gd name="connsiteX35" fmla="*/ 221336 w 577902"/>
                <a:gd name="connsiteY35" fmla="*/ 297519 h 527723"/>
                <a:gd name="connsiteX36" fmla="*/ 318190 w 577902"/>
                <a:gd name="connsiteY36" fmla="*/ 297519 h 527723"/>
                <a:gd name="connsiteX37" fmla="*/ 331104 w 577902"/>
                <a:gd name="connsiteY37" fmla="*/ 309484 h 527723"/>
                <a:gd name="connsiteX38" fmla="*/ 331104 w 577902"/>
                <a:gd name="connsiteY38" fmla="*/ 357341 h 527723"/>
                <a:gd name="connsiteX39" fmla="*/ 318190 w 577902"/>
                <a:gd name="connsiteY39" fmla="*/ 368385 h 527723"/>
                <a:gd name="connsiteX40" fmla="*/ 221336 w 577902"/>
                <a:gd name="connsiteY40" fmla="*/ 368385 h 527723"/>
                <a:gd name="connsiteX41" fmla="*/ 209344 w 577902"/>
                <a:gd name="connsiteY41" fmla="*/ 357341 h 527723"/>
                <a:gd name="connsiteX42" fmla="*/ 209344 w 577902"/>
                <a:gd name="connsiteY42" fmla="*/ 309484 h 527723"/>
                <a:gd name="connsiteX43" fmla="*/ 221336 w 577902"/>
                <a:gd name="connsiteY43" fmla="*/ 297519 h 527723"/>
                <a:gd name="connsiteX44" fmla="*/ 72868 w 577902"/>
                <a:gd name="connsiteY44" fmla="*/ 260597 h 527723"/>
                <a:gd name="connsiteX45" fmla="*/ 50731 w 577902"/>
                <a:gd name="connsiteY45" fmla="*/ 279940 h 527723"/>
                <a:gd name="connsiteX46" fmla="*/ 50731 w 577902"/>
                <a:gd name="connsiteY46" fmla="*/ 457718 h 527723"/>
                <a:gd name="connsiteX47" fmla="*/ 72868 w 577902"/>
                <a:gd name="connsiteY47" fmla="*/ 477061 h 527723"/>
                <a:gd name="connsiteX48" fmla="*/ 359726 w 577902"/>
                <a:gd name="connsiteY48" fmla="*/ 477061 h 527723"/>
                <a:gd name="connsiteX49" fmla="*/ 381863 w 577902"/>
                <a:gd name="connsiteY49" fmla="*/ 457718 h 527723"/>
                <a:gd name="connsiteX50" fmla="*/ 381863 w 577902"/>
                <a:gd name="connsiteY50" fmla="*/ 279940 h 527723"/>
                <a:gd name="connsiteX51" fmla="*/ 359726 w 577902"/>
                <a:gd name="connsiteY51" fmla="*/ 260597 h 527723"/>
                <a:gd name="connsiteX52" fmla="*/ 72868 w 577902"/>
                <a:gd name="connsiteY52" fmla="*/ 209935 h 527723"/>
                <a:gd name="connsiteX53" fmla="*/ 359726 w 577902"/>
                <a:gd name="connsiteY53" fmla="*/ 209935 h 527723"/>
                <a:gd name="connsiteX54" fmla="*/ 432594 w 577902"/>
                <a:gd name="connsiteY54" fmla="*/ 279940 h 527723"/>
                <a:gd name="connsiteX55" fmla="*/ 432594 w 577902"/>
                <a:gd name="connsiteY55" fmla="*/ 457718 h 527723"/>
                <a:gd name="connsiteX56" fmla="*/ 359726 w 577902"/>
                <a:gd name="connsiteY56" fmla="*/ 527723 h 527723"/>
                <a:gd name="connsiteX57" fmla="*/ 72868 w 577902"/>
                <a:gd name="connsiteY57" fmla="*/ 527723 h 527723"/>
                <a:gd name="connsiteX58" fmla="*/ 0 w 577902"/>
                <a:gd name="connsiteY58" fmla="*/ 457718 h 527723"/>
                <a:gd name="connsiteX59" fmla="*/ 0 w 577902"/>
                <a:gd name="connsiteY59" fmla="*/ 279940 h 527723"/>
                <a:gd name="connsiteX60" fmla="*/ 72868 w 577902"/>
                <a:gd name="connsiteY60" fmla="*/ 209935 h 527723"/>
                <a:gd name="connsiteX61" fmla="*/ 226912 w 577902"/>
                <a:gd name="connsiteY61" fmla="*/ 50648 h 527723"/>
                <a:gd name="connsiteX62" fmla="*/ 206619 w 577902"/>
                <a:gd name="connsiteY62" fmla="*/ 63540 h 527723"/>
                <a:gd name="connsiteX63" fmla="*/ 202007 w 577902"/>
                <a:gd name="connsiteY63" fmla="*/ 81957 h 527723"/>
                <a:gd name="connsiteX64" fmla="*/ 522074 w 577902"/>
                <a:gd name="connsiteY64" fmla="*/ 167598 h 527723"/>
                <a:gd name="connsiteX65" fmla="*/ 526686 w 577902"/>
                <a:gd name="connsiteY65" fmla="*/ 149180 h 527723"/>
                <a:gd name="connsiteX66" fmla="*/ 510083 w 577902"/>
                <a:gd name="connsiteY66" fmla="*/ 125238 h 527723"/>
                <a:gd name="connsiteX67" fmla="*/ 233368 w 577902"/>
                <a:gd name="connsiteY67" fmla="*/ 51568 h 527723"/>
                <a:gd name="connsiteX68" fmla="*/ 226912 w 577902"/>
                <a:gd name="connsiteY68" fmla="*/ 50648 h 527723"/>
                <a:gd name="connsiteX69" fmla="*/ 226912 w 577902"/>
                <a:gd name="connsiteY69" fmla="*/ 0 h 527723"/>
                <a:gd name="connsiteX70" fmla="*/ 246282 w 577902"/>
                <a:gd name="connsiteY70" fmla="*/ 1842 h 527723"/>
                <a:gd name="connsiteX71" fmla="*/ 522996 w 577902"/>
                <a:gd name="connsiteY71" fmla="*/ 76432 h 527723"/>
                <a:gd name="connsiteX72" fmla="*/ 575572 w 577902"/>
                <a:gd name="connsiteY72" fmla="*/ 162993 h 527723"/>
                <a:gd name="connsiteX73" fmla="*/ 529453 w 577902"/>
                <a:gd name="connsiteY73" fmla="*/ 334275 h 527723"/>
                <a:gd name="connsiteX74" fmla="*/ 460274 w 577902"/>
                <a:gd name="connsiteY74" fmla="*/ 385843 h 527723"/>
                <a:gd name="connsiteX75" fmla="*/ 458429 w 577902"/>
                <a:gd name="connsiteY75" fmla="*/ 385843 h 527723"/>
                <a:gd name="connsiteX76" fmla="*/ 458429 w 577902"/>
                <a:gd name="connsiteY76" fmla="*/ 334275 h 527723"/>
                <a:gd name="connsiteX77" fmla="*/ 480567 w 577902"/>
                <a:gd name="connsiteY77" fmla="*/ 321382 h 527723"/>
                <a:gd name="connsiteX78" fmla="*/ 508238 w 577902"/>
                <a:gd name="connsiteY78" fmla="*/ 217324 h 527723"/>
                <a:gd name="connsiteX79" fmla="*/ 189094 w 577902"/>
                <a:gd name="connsiteY79" fmla="*/ 131684 h 527723"/>
                <a:gd name="connsiteX80" fmla="*/ 174336 w 577902"/>
                <a:gd name="connsiteY80" fmla="*/ 185094 h 527723"/>
                <a:gd name="connsiteX81" fmla="*/ 121760 w 577902"/>
                <a:gd name="connsiteY81" fmla="*/ 185094 h 527723"/>
                <a:gd name="connsiteX82" fmla="*/ 157733 w 577902"/>
                <a:gd name="connsiteY82" fmla="*/ 50648 h 527723"/>
                <a:gd name="connsiteX83" fmla="*/ 226912 w 577902"/>
                <a:gd name="connsiteY83" fmla="*/ 0 h 52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7902" h="527723">
                  <a:moveTo>
                    <a:pt x="287786" y="419870"/>
                  </a:moveTo>
                  <a:lnTo>
                    <a:pt x="338470" y="419870"/>
                  </a:lnTo>
                  <a:cubicBezTo>
                    <a:pt x="345843" y="419870"/>
                    <a:pt x="351372" y="425413"/>
                    <a:pt x="351372" y="432803"/>
                  </a:cubicBezTo>
                  <a:lnTo>
                    <a:pt x="351372" y="444812"/>
                  </a:lnTo>
                  <a:cubicBezTo>
                    <a:pt x="351372" y="452202"/>
                    <a:pt x="345843" y="457744"/>
                    <a:pt x="338470" y="457744"/>
                  </a:cubicBezTo>
                  <a:lnTo>
                    <a:pt x="287786" y="457744"/>
                  </a:lnTo>
                  <a:cubicBezTo>
                    <a:pt x="281335" y="457744"/>
                    <a:pt x="274884" y="452202"/>
                    <a:pt x="274884" y="444812"/>
                  </a:cubicBezTo>
                  <a:lnTo>
                    <a:pt x="274884" y="432803"/>
                  </a:lnTo>
                  <a:cubicBezTo>
                    <a:pt x="274884" y="425413"/>
                    <a:pt x="281335" y="419870"/>
                    <a:pt x="287786" y="419870"/>
                  </a:cubicBezTo>
                  <a:close/>
                  <a:moveTo>
                    <a:pt x="190906" y="419870"/>
                  </a:moveTo>
                  <a:lnTo>
                    <a:pt x="241688" y="419870"/>
                  </a:lnTo>
                  <a:cubicBezTo>
                    <a:pt x="249075" y="419870"/>
                    <a:pt x="254615" y="425413"/>
                    <a:pt x="254615" y="432803"/>
                  </a:cubicBezTo>
                  <a:lnTo>
                    <a:pt x="254615" y="444812"/>
                  </a:lnTo>
                  <a:cubicBezTo>
                    <a:pt x="254615" y="452202"/>
                    <a:pt x="249075" y="457744"/>
                    <a:pt x="241688" y="457744"/>
                  </a:cubicBezTo>
                  <a:lnTo>
                    <a:pt x="190906" y="457744"/>
                  </a:lnTo>
                  <a:cubicBezTo>
                    <a:pt x="183519" y="457744"/>
                    <a:pt x="177979" y="452202"/>
                    <a:pt x="177979" y="444812"/>
                  </a:cubicBezTo>
                  <a:lnTo>
                    <a:pt x="177979" y="432803"/>
                  </a:lnTo>
                  <a:cubicBezTo>
                    <a:pt x="177979" y="425413"/>
                    <a:pt x="183519" y="419870"/>
                    <a:pt x="190906" y="419870"/>
                  </a:cubicBezTo>
                  <a:close/>
                  <a:moveTo>
                    <a:pt x="94124" y="419870"/>
                  </a:moveTo>
                  <a:lnTo>
                    <a:pt x="144808" y="419870"/>
                  </a:lnTo>
                  <a:cubicBezTo>
                    <a:pt x="152181" y="419870"/>
                    <a:pt x="157710" y="425413"/>
                    <a:pt x="157710" y="432803"/>
                  </a:cubicBezTo>
                  <a:lnTo>
                    <a:pt x="157710" y="444812"/>
                  </a:lnTo>
                  <a:cubicBezTo>
                    <a:pt x="157710" y="452202"/>
                    <a:pt x="152181" y="457744"/>
                    <a:pt x="144808" y="457744"/>
                  </a:cubicBezTo>
                  <a:lnTo>
                    <a:pt x="94124" y="457744"/>
                  </a:lnTo>
                  <a:cubicBezTo>
                    <a:pt x="86751" y="457744"/>
                    <a:pt x="81222" y="452202"/>
                    <a:pt x="81222" y="444812"/>
                  </a:cubicBezTo>
                  <a:lnTo>
                    <a:pt x="81222" y="432803"/>
                  </a:lnTo>
                  <a:cubicBezTo>
                    <a:pt x="81222" y="425413"/>
                    <a:pt x="86751" y="419870"/>
                    <a:pt x="94124" y="419870"/>
                  </a:cubicBezTo>
                  <a:close/>
                  <a:moveTo>
                    <a:pt x="247163" y="316846"/>
                  </a:moveTo>
                  <a:cubicBezTo>
                    <a:pt x="239784" y="316846"/>
                    <a:pt x="234249" y="322368"/>
                    <a:pt x="234249" y="328811"/>
                  </a:cubicBezTo>
                  <a:lnTo>
                    <a:pt x="234249" y="338014"/>
                  </a:lnTo>
                  <a:cubicBezTo>
                    <a:pt x="234249" y="344456"/>
                    <a:pt x="239784" y="349978"/>
                    <a:pt x="247163" y="349978"/>
                  </a:cubicBezTo>
                  <a:lnTo>
                    <a:pt x="292362" y="349978"/>
                  </a:lnTo>
                  <a:cubicBezTo>
                    <a:pt x="299742" y="349978"/>
                    <a:pt x="305276" y="344456"/>
                    <a:pt x="305276" y="338014"/>
                  </a:cubicBezTo>
                  <a:lnTo>
                    <a:pt x="305276" y="328811"/>
                  </a:lnTo>
                  <a:cubicBezTo>
                    <a:pt x="305276" y="322368"/>
                    <a:pt x="299742" y="316846"/>
                    <a:pt x="292362" y="316846"/>
                  </a:cubicBezTo>
                  <a:close/>
                  <a:moveTo>
                    <a:pt x="221336" y="297519"/>
                  </a:moveTo>
                  <a:lnTo>
                    <a:pt x="318190" y="297519"/>
                  </a:lnTo>
                  <a:cubicBezTo>
                    <a:pt x="325569" y="297519"/>
                    <a:pt x="331104" y="303041"/>
                    <a:pt x="331104" y="309484"/>
                  </a:cubicBezTo>
                  <a:lnTo>
                    <a:pt x="331104" y="357341"/>
                  </a:lnTo>
                  <a:cubicBezTo>
                    <a:pt x="331104" y="363783"/>
                    <a:pt x="325569" y="368385"/>
                    <a:pt x="318190" y="368385"/>
                  </a:cubicBezTo>
                  <a:lnTo>
                    <a:pt x="221336" y="368385"/>
                  </a:lnTo>
                  <a:cubicBezTo>
                    <a:pt x="214879" y="368385"/>
                    <a:pt x="209344" y="363783"/>
                    <a:pt x="209344" y="357341"/>
                  </a:cubicBezTo>
                  <a:lnTo>
                    <a:pt x="209344" y="309484"/>
                  </a:lnTo>
                  <a:cubicBezTo>
                    <a:pt x="209344" y="303041"/>
                    <a:pt x="214879" y="297519"/>
                    <a:pt x="221336" y="297519"/>
                  </a:cubicBezTo>
                  <a:close/>
                  <a:moveTo>
                    <a:pt x="72868" y="260597"/>
                  </a:moveTo>
                  <a:cubicBezTo>
                    <a:pt x="60877" y="260597"/>
                    <a:pt x="50731" y="269808"/>
                    <a:pt x="50731" y="279940"/>
                  </a:cubicBezTo>
                  <a:lnTo>
                    <a:pt x="50731" y="457718"/>
                  </a:lnTo>
                  <a:cubicBezTo>
                    <a:pt x="50731" y="467850"/>
                    <a:pt x="60877" y="477061"/>
                    <a:pt x="72868" y="477061"/>
                  </a:cubicBezTo>
                  <a:lnTo>
                    <a:pt x="359726" y="477061"/>
                  </a:lnTo>
                  <a:cubicBezTo>
                    <a:pt x="371717" y="477061"/>
                    <a:pt x="381863" y="467850"/>
                    <a:pt x="381863" y="457718"/>
                  </a:cubicBezTo>
                  <a:lnTo>
                    <a:pt x="381863" y="279940"/>
                  </a:lnTo>
                  <a:cubicBezTo>
                    <a:pt x="381863" y="269808"/>
                    <a:pt x="371717" y="260597"/>
                    <a:pt x="359726" y="260597"/>
                  </a:cubicBezTo>
                  <a:close/>
                  <a:moveTo>
                    <a:pt x="72868" y="209935"/>
                  </a:moveTo>
                  <a:lnTo>
                    <a:pt x="359726" y="209935"/>
                  </a:lnTo>
                  <a:cubicBezTo>
                    <a:pt x="400311" y="209935"/>
                    <a:pt x="432594" y="241253"/>
                    <a:pt x="432594" y="279940"/>
                  </a:cubicBezTo>
                  <a:lnTo>
                    <a:pt x="432594" y="457718"/>
                  </a:lnTo>
                  <a:cubicBezTo>
                    <a:pt x="432594" y="496405"/>
                    <a:pt x="400311" y="527723"/>
                    <a:pt x="359726" y="527723"/>
                  </a:cubicBezTo>
                  <a:lnTo>
                    <a:pt x="72868" y="527723"/>
                  </a:lnTo>
                  <a:cubicBezTo>
                    <a:pt x="33206" y="527723"/>
                    <a:pt x="0" y="496405"/>
                    <a:pt x="0" y="457718"/>
                  </a:cubicBezTo>
                  <a:lnTo>
                    <a:pt x="0" y="279940"/>
                  </a:lnTo>
                  <a:cubicBezTo>
                    <a:pt x="0" y="241253"/>
                    <a:pt x="33206" y="209935"/>
                    <a:pt x="72868" y="209935"/>
                  </a:cubicBezTo>
                  <a:close/>
                  <a:moveTo>
                    <a:pt x="226912" y="50648"/>
                  </a:moveTo>
                  <a:cubicBezTo>
                    <a:pt x="217688" y="50648"/>
                    <a:pt x="209386" y="56173"/>
                    <a:pt x="206619" y="63540"/>
                  </a:cubicBezTo>
                  <a:lnTo>
                    <a:pt x="202007" y="81957"/>
                  </a:lnTo>
                  <a:lnTo>
                    <a:pt x="522074" y="167598"/>
                  </a:lnTo>
                  <a:lnTo>
                    <a:pt x="526686" y="149180"/>
                  </a:lnTo>
                  <a:cubicBezTo>
                    <a:pt x="529453" y="139051"/>
                    <a:pt x="522074" y="128000"/>
                    <a:pt x="510083" y="125238"/>
                  </a:cubicBezTo>
                  <a:lnTo>
                    <a:pt x="233368" y="51568"/>
                  </a:lnTo>
                  <a:cubicBezTo>
                    <a:pt x="231523" y="50648"/>
                    <a:pt x="228756" y="50648"/>
                    <a:pt x="226912" y="50648"/>
                  </a:cubicBezTo>
                  <a:close/>
                  <a:moveTo>
                    <a:pt x="226912" y="0"/>
                  </a:moveTo>
                  <a:cubicBezTo>
                    <a:pt x="233368" y="0"/>
                    <a:pt x="239825" y="921"/>
                    <a:pt x="246282" y="1842"/>
                  </a:cubicBezTo>
                  <a:lnTo>
                    <a:pt x="522996" y="76432"/>
                  </a:lnTo>
                  <a:cubicBezTo>
                    <a:pt x="561736" y="86561"/>
                    <a:pt x="585718" y="125238"/>
                    <a:pt x="575572" y="162993"/>
                  </a:cubicBezTo>
                  <a:lnTo>
                    <a:pt x="529453" y="334275"/>
                  </a:lnTo>
                  <a:cubicBezTo>
                    <a:pt x="521151" y="364663"/>
                    <a:pt x="493480" y="385843"/>
                    <a:pt x="460274" y="385843"/>
                  </a:cubicBezTo>
                  <a:cubicBezTo>
                    <a:pt x="459352" y="385843"/>
                    <a:pt x="459352" y="385843"/>
                    <a:pt x="458429" y="385843"/>
                  </a:cubicBezTo>
                  <a:lnTo>
                    <a:pt x="458429" y="334275"/>
                  </a:lnTo>
                  <a:cubicBezTo>
                    <a:pt x="468576" y="335195"/>
                    <a:pt x="477799" y="329670"/>
                    <a:pt x="480567" y="321382"/>
                  </a:cubicBezTo>
                  <a:lnTo>
                    <a:pt x="508238" y="217324"/>
                  </a:lnTo>
                  <a:lnTo>
                    <a:pt x="189094" y="131684"/>
                  </a:lnTo>
                  <a:lnTo>
                    <a:pt x="174336" y="185094"/>
                  </a:lnTo>
                  <a:lnTo>
                    <a:pt x="121760" y="185094"/>
                  </a:lnTo>
                  <a:lnTo>
                    <a:pt x="157733" y="50648"/>
                  </a:lnTo>
                  <a:cubicBezTo>
                    <a:pt x="166034" y="20259"/>
                    <a:pt x="194628" y="0"/>
                    <a:pt x="226912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16200000" scaled="1"/>
              <a:tileRect/>
            </a:gradFill>
            <a:ln w="17923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8107" tIns="129055" rIns="258107" bIns="129055" rtlCol="0" anchor="ctr"/>
            <a:lstStyle/>
            <a:p>
              <a:pPr algn="ctr"/>
              <a:endParaRPr lang="en-US" sz="5080"/>
            </a:p>
          </p:txBody>
        </p:sp>
      </p:grpSp>
      <p:sp>
        <p:nvSpPr>
          <p:cNvPr id="21" name="矩形 20"/>
          <p:cNvSpPr/>
          <p:nvPr/>
        </p:nvSpPr>
        <p:spPr>
          <a:xfrm>
            <a:off x="660400" y="2087963"/>
            <a:ext cx="8839200" cy="4185837"/>
          </a:xfrm>
          <a:prstGeom prst="rect">
            <a:avLst/>
          </a:prstGeom>
          <a:solidFill>
            <a:schemeClr val="accent1"/>
          </a:soli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50" name="组合 49"/>
          <p:cNvGrpSpPr/>
          <p:nvPr/>
        </p:nvGrpSpPr>
        <p:grpSpPr>
          <a:xfrm>
            <a:off x="1716617" y="4523179"/>
            <a:ext cx="4544982" cy="556162"/>
            <a:chOff x="1716617" y="3043571"/>
            <a:chExt cx="4544982" cy="556162"/>
          </a:xfrm>
        </p:grpSpPr>
        <p:sp>
          <p:nvSpPr>
            <p:cNvPr id="51" name="矩形 50"/>
            <p:cNvSpPr/>
            <p:nvPr/>
          </p:nvSpPr>
          <p:spPr>
            <a:xfrm>
              <a:off x="1716617" y="3043571"/>
              <a:ext cx="4544982" cy="556162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6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8961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9054" tIns="64527" rIns="129054" bIns="64527" rtlCol="0" anchor="ctr"/>
            <a:lstStyle/>
            <a:p>
              <a:pPr algn="ctr"/>
              <a:endParaRPr lang="en-US" sz="2540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157497" y="3115156"/>
              <a:ext cx="3925720" cy="429895"/>
            </a:xfrm>
            <a:prstGeom prst="rect">
              <a:avLst/>
            </a:prstGeom>
            <a:noFill/>
            <a:effectLst/>
          </p:spPr>
          <p:txBody>
            <a:bodyPr wrap="square" lIns="215089" tIns="107544" rIns="215089" bIns="107544" rtlCol="0">
              <a:spAutoFit/>
            </a:bodyPr>
            <a:lstStyle/>
            <a:p>
              <a:pPr algn="l"/>
              <a:r>
                <a:rPr lang="zh-CN" altLang="en-US" sz="1400" spc="300" dirty="0">
                  <a:solidFill>
                    <a:schemeClr val="bg1">
                      <a:lumMod val="85000"/>
                    </a:schemeClr>
                  </a:solidFill>
                  <a:latin typeface="+mn-ea"/>
                </a:rPr>
                <a:t>這裏輸入你所獲得的個人榮譽</a:t>
              </a:r>
              <a:endParaRPr lang="en-US" sz="1400" spc="300" dirty="0">
                <a:solidFill>
                  <a:schemeClr val="bg1">
                    <a:lumMod val="85000"/>
                  </a:schemeClr>
                </a:solidFill>
                <a:latin typeface="+mn-ea"/>
              </a:endParaRPr>
            </a:p>
          </p:txBody>
        </p:sp>
        <p:sp>
          <p:nvSpPr>
            <p:cNvPr id="53" name="credit-cards_66083"/>
            <p:cNvSpPr/>
            <p:nvPr/>
          </p:nvSpPr>
          <p:spPr>
            <a:xfrm>
              <a:off x="1902885" y="3203685"/>
              <a:ext cx="306024" cy="279452"/>
            </a:xfrm>
            <a:custGeom>
              <a:avLst/>
              <a:gdLst>
                <a:gd name="connsiteX0" fmla="*/ 287786 w 577902"/>
                <a:gd name="connsiteY0" fmla="*/ 419870 h 527723"/>
                <a:gd name="connsiteX1" fmla="*/ 338470 w 577902"/>
                <a:gd name="connsiteY1" fmla="*/ 419870 h 527723"/>
                <a:gd name="connsiteX2" fmla="*/ 351372 w 577902"/>
                <a:gd name="connsiteY2" fmla="*/ 432803 h 527723"/>
                <a:gd name="connsiteX3" fmla="*/ 351372 w 577902"/>
                <a:gd name="connsiteY3" fmla="*/ 444812 h 527723"/>
                <a:gd name="connsiteX4" fmla="*/ 338470 w 577902"/>
                <a:gd name="connsiteY4" fmla="*/ 457744 h 527723"/>
                <a:gd name="connsiteX5" fmla="*/ 287786 w 577902"/>
                <a:gd name="connsiteY5" fmla="*/ 457744 h 527723"/>
                <a:gd name="connsiteX6" fmla="*/ 274884 w 577902"/>
                <a:gd name="connsiteY6" fmla="*/ 444812 h 527723"/>
                <a:gd name="connsiteX7" fmla="*/ 274884 w 577902"/>
                <a:gd name="connsiteY7" fmla="*/ 432803 h 527723"/>
                <a:gd name="connsiteX8" fmla="*/ 287786 w 577902"/>
                <a:gd name="connsiteY8" fmla="*/ 419870 h 527723"/>
                <a:gd name="connsiteX9" fmla="*/ 190906 w 577902"/>
                <a:gd name="connsiteY9" fmla="*/ 419870 h 527723"/>
                <a:gd name="connsiteX10" fmla="*/ 241688 w 577902"/>
                <a:gd name="connsiteY10" fmla="*/ 419870 h 527723"/>
                <a:gd name="connsiteX11" fmla="*/ 254615 w 577902"/>
                <a:gd name="connsiteY11" fmla="*/ 432803 h 527723"/>
                <a:gd name="connsiteX12" fmla="*/ 254615 w 577902"/>
                <a:gd name="connsiteY12" fmla="*/ 444812 h 527723"/>
                <a:gd name="connsiteX13" fmla="*/ 241688 w 577902"/>
                <a:gd name="connsiteY13" fmla="*/ 457744 h 527723"/>
                <a:gd name="connsiteX14" fmla="*/ 190906 w 577902"/>
                <a:gd name="connsiteY14" fmla="*/ 457744 h 527723"/>
                <a:gd name="connsiteX15" fmla="*/ 177979 w 577902"/>
                <a:gd name="connsiteY15" fmla="*/ 444812 h 527723"/>
                <a:gd name="connsiteX16" fmla="*/ 177979 w 577902"/>
                <a:gd name="connsiteY16" fmla="*/ 432803 h 527723"/>
                <a:gd name="connsiteX17" fmla="*/ 190906 w 577902"/>
                <a:gd name="connsiteY17" fmla="*/ 419870 h 527723"/>
                <a:gd name="connsiteX18" fmla="*/ 94124 w 577902"/>
                <a:gd name="connsiteY18" fmla="*/ 419870 h 527723"/>
                <a:gd name="connsiteX19" fmla="*/ 144808 w 577902"/>
                <a:gd name="connsiteY19" fmla="*/ 419870 h 527723"/>
                <a:gd name="connsiteX20" fmla="*/ 157710 w 577902"/>
                <a:gd name="connsiteY20" fmla="*/ 432803 h 527723"/>
                <a:gd name="connsiteX21" fmla="*/ 157710 w 577902"/>
                <a:gd name="connsiteY21" fmla="*/ 444812 h 527723"/>
                <a:gd name="connsiteX22" fmla="*/ 144808 w 577902"/>
                <a:gd name="connsiteY22" fmla="*/ 457744 h 527723"/>
                <a:gd name="connsiteX23" fmla="*/ 94124 w 577902"/>
                <a:gd name="connsiteY23" fmla="*/ 457744 h 527723"/>
                <a:gd name="connsiteX24" fmla="*/ 81222 w 577902"/>
                <a:gd name="connsiteY24" fmla="*/ 444812 h 527723"/>
                <a:gd name="connsiteX25" fmla="*/ 81222 w 577902"/>
                <a:gd name="connsiteY25" fmla="*/ 432803 h 527723"/>
                <a:gd name="connsiteX26" fmla="*/ 94124 w 577902"/>
                <a:gd name="connsiteY26" fmla="*/ 419870 h 527723"/>
                <a:gd name="connsiteX27" fmla="*/ 247163 w 577902"/>
                <a:gd name="connsiteY27" fmla="*/ 316846 h 527723"/>
                <a:gd name="connsiteX28" fmla="*/ 234249 w 577902"/>
                <a:gd name="connsiteY28" fmla="*/ 328811 h 527723"/>
                <a:gd name="connsiteX29" fmla="*/ 234249 w 577902"/>
                <a:gd name="connsiteY29" fmla="*/ 338014 h 527723"/>
                <a:gd name="connsiteX30" fmla="*/ 247163 w 577902"/>
                <a:gd name="connsiteY30" fmla="*/ 349978 h 527723"/>
                <a:gd name="connsiteX31" fmla="*/ 292362 w 577902"/>
                <a:gd name="connsiteY31" fmla="*/ 349978 h 527723"/>
                <a:gd name="connsiteX32" fmla="*/ 305276 w 577902"/>
                <a:gd name="connsiteY32" fmla="*/ 338014 h 527723"/>
                <a:gd name="connsiteX33" fmla="*/ 305276 w 577902"/>
                <a:gd name="connsiteY33" fmla="*/ 328811 h 527723"/>
                <a:gd name="connsiteX34" fmla="*/ 292362 w 577902"/>
                <a:gd name="connsiteY34" fmla="*/ 316846 h 527723"/>
                <a:gd name="connsiteX35" fmla="*/ 221336 w 577902"/>
                <a:gd name="connsiteY35" fmla="*/ 297519 h 527723"/>
                <a:gd name="connsiteX36" fmla="*/ 318190 w 577902"/>
                <a:gd name="connsiteY36" fmla="*/ 297519 h 527723"/>
                <a:gd name="connsiteX37" fmla="*/ 331104 w 577902"/>
                <a:gd name="connsiteY37" fmla="*/ 309484 h 527723"/>
                <a:gd name="connsiteX38" fmla="*/ 331104 w 577902"/>
                <a:gd name="connsiteY38" fmla="*/ 357341 h 527723"/>
                <a:gd name="connsiteX39" fmla="*/ 318190 w 577902"/>
                <a:gd name="connsiteY39" fmla="*/ 368385 h 527723"/>
                <a:gd name="connsiteX40" fmla="*/ 221336 w 577902"/>
                <a:gd name="connsiteY40" fmla="*/ 368385 h 527723"/>
                <a:gd name="connsiteX41" fmla="*/ 209344 w 577902"/>
                <a:gd name="connsiteY41" fmla="*/ 357341 h 527723"/>
                <a:gd name="connsiteX42" fmla="*/ 209344 w 577902"/>
                <a:gd name="connsiteY42" fmla="*/ 309484 h 527723"/>
                <a:gd name="connsiteX43" fmla="*/ 221336 w 577902"/>
                <a:gd name="connsiteY43" fmla="*/ 297519 h 527723"/>
                <a:gd name="connsiteX44" fmla="*/ 72868 w 577902"/>
                <a:gd name="connsiteY44" fmla="*/ 260597 h 527723"/>
                <a:gd name="connsiteX45" fmla="*/ 50731 w 577902"/>
                <a:gd name="connsiteY45" fmla="*/ 279940 h 527723"/>
                <a:gd name="connsiteX46" fmla="*/ 50731 w 577902"/>
                <a:gd name="connsiteY46" fmla="*/ 457718 h 527723"/>
                <a:gd name="connsiteX47" fmla="*/ 72868 w 577902"/>
                <a:gd name="connsiteY47" fmla="*/ 477061 h 527723"/>
                <a:gd name="connsiteX48" fmla="*/ 359726 w 577902"/>
                <a:gd name="connsiteY48" fmla="*/ 477061 h 527723"/>
                <a:gd name="connsiteX49" fmla="*/ 381863 w 577902"/>
                <a:gd name="connsiteY49" fmla="*/ 457718 h 527723"/>
                <a:gd name="connsiteX50" fmla="*/ 381863 w 577902"/>
                <a:gd name="connsiteY50" fmla="*/ 279940 h 527723"/>
                <a:gd name="connsiteX51" fmla="*/ 359726 w 577902"/>
                <a:gd name="connsiteY51" fmla="*/ 260597 h 527723"/>
                <a:gd name="connsiteX52" fmla="*/ 72868 w 577902"/>
                <a:gd name="connsiteY52" fmla="*/ 209935 h 527723"/>
                <a:gd name="connsiteX53" fmla="*/ 359726 w 577902"/>
                <a:gd name="connsiteY53" fmla="*/ 209935 h 527723"/>
                <a:gd name="connsiteX54" fmla="*/ 432594 w 577902"/>
                <a:gd name="connsiteY54" fmla="*/ 279940 h 527723"/>
                <a:gd name="connsiteX55" fmla="*/ 432594 w 577902"/>
                <a:gd name="connsiteY55" fmla="*/ 457718 h 527723"/>
                <a:gd name="connsiteX56" fmla="*/ 359726 w 577902"/>
                <a:gd name="connsiteY56" fmla="*/ 527723 h 527723"/>
                <a:gd name="connsiteX57" fmla="*/ 72868 w 577902"/>
                <a:gd name="connsiteY57" fmla="*/ 527723 h 527723"/>
                <a:gd name="connsiteX58" fmla="*/ 0 w 577902"/>
                <a:gd name="connsiteY58" fmla="*/ 457718 h 527723"/>
                <a:gd name="connsiteX59" fmla="*/ 0 w 577902"/>
                <a:gd name="connsiteY59" fmla="*/ 279940 h 527723"/>
                <a:gd name="connsiteX60" fmla="*/ 72868 w 577902"/>
                <a:gd name="connsiteY60" fmla="*/ 209935 h 527723"/>
                <a:gd name="connsiteX61" fmla="*/ 226912 w 577902"/>
                <a:gd name="connsiteY61" fmla="*/ 50648 h 527723"/>
                <a:gd name="connsiteX62" fmla="*/ 206619 w 577902"/>
                <a:gd name="connsiteY62" fmla="*/ 63540 h 527723"/>
                <a:gd name="connsiteX63" fmla="*/ 202007 w 577902"/>
                <a:gd name="connsiteY63" fmla="*/ 81957 h 527723"/>
                <a:gd name="connsiteX64" fmla="*/ 522074 w 577902"/>
                <a:gd name="connsiteY64" fmla="*/ 167598 h 527723"/>
                <a:gd name="connsiteX65" fmla="*/ 526686 w 577902"/>
                <a:gd name="connsiteY65" fmla="*/ 149180 h 527723"/>
                <a:gd name="connsiteX66" fmla="*/ 510083 w 577902"/>
                <a:gd name="connsiteY66" fmla="*/ 125238 h 527723"/>
                <a:gd name="connsiteX67" fmla="*/ 233368 w 577902"/>
                <a:gd name="connsiteY67" fmla="*/ 51568 h 527723"/>
                <a:gd name="connsiteX68" fmla="*/ 226912 w 577902"/>
                <a:gd name="connsiteY68" fmla="*/ 50648 h 527723"/>
                <a:gd name="connsiteX69" fmla="*/ 226912 w 577902"/>
                <a:gd name="connsiteY69" fmla="*/ 0 h 527723"/>
                <a:gd name="connsiteX70" fmla="*/ 246282 w 577902"/>
                <a:gd name="connsiteY70" fmla="*/ 1842 h 527723"/>
                <a:gd name="connsiteX71" fmla="*/ 522996 w 577902"/>
                <a:gd name="connsiteY71" fmla="*/ 76432 h 527723"/>
                <a:gd name="connsiteX72" fmla="*/ 575572 w 577902"/>
                <a:gd name="connsiteY72" fmla="*/ 162993 h 527723"/>
                <a:gd name="connsiteX73" fmla="*/ 529453 w 577902"/>
                <a:gd name="connsiteY73" fmla="*/ 334275 h 527723"/>
                <a:gd name="connsiteX74" fmla="*/ 460274 w 577902"/>
                <a:gd name="connsiteY74" fmla="*/ 385843 h 527723"/>
                <a:gd name="connsiteX75" fmla="*/ 458429 w 577902"/>
                <a:gd name="connsiteY75" fmla="*/ 385843 h 527723"/>
                <a:gd name="connsiteX76" fmla="*/ 458429 w 577902"/>
                <a:gd name="connsiteY76" fmla="*/ 334275 h 527723"/>
                <a:gd name="connsiteX77" fmla="*/ 480567 w 577902"/>
                <a:gd name="connsiteY77" fmla="*/ 321382 h 527723"/>
                <a:gd name="connsiteX78" fmla="*/ 508238 w 577902"/>
                <a:gd name="connsiteY78" fmla="*/ 217324 h 527723"/>
                <a:gd name="connsiteX79" fmla="*/ 189094 w 577902"/>
                <a:gd name="connsiteY79" fmla="*/ 131684 h 527723"/>
                <a:gd name="connsiteX80" fmla="*/ 174336 w 577902"/>
                <a:gd name="connsiteY80" fmla="*/ 185094 h 527723"/>
                <a:gd name="connsiteX81" fmla="*/ 121760 w 577902"/>
                <a:gd name="connsiteY81" fmla="*/ 185094 h 527723"/>
                <a:gd name="connsiteX82" fmla="*/ 157733 w 577902"/>
                <a:gd name="connsiteY82" fmla="*/ 50648 h 527723"/>
                <a:gd name="connsiteX83" fmla="*/ 226912 w 577902"/>
                <a:gd name="connsiteY83" fmla="*/ 0 h 52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7902" h="527723">
                  <a:moveTo>
                    <a:pt x="287786" y="419870"/>
                  </a:moveTo>
                  <a:lnTo>
                    <a:pt x="338470" y="419870"/>
                  </a:lnTo>
                  <a:cubicBezTo>
                    <a:pt x="345843" y="419870"/>
                    <a:pt x="351372" y="425413"/>
                    <a:pt x="351372" y="432803"/>
                  </a:cubicBezTo>
                  <a:lnTo>
                    <a:pt x="351372" y="444812"/>
                  </a:lnTo>
                  <a:cubicBezTo>
                    <a:pt x="351372" y="452202"/>
                    <a:pt x="345843" y="457744"/>
                    <a:pt x="338470" y="457744"/>
                  </a:cubicBezTo>
                  <a:lnTo>
                    <a:pt x="287786" y="457744"/>
                  </a:lnTo>
                  <a:cubicBezTo>
                    <a:pt x="281335" y="457744"/>
                    <a:pt x="274884" y="452202"/>
                    <a:pt x="274884" y="444812"/>
                  </a:cubicBezTo>
                  <a:lnTo>
                    <a:pt x="274884" y="432803"/>
                  </a:lnTo>
                  <a:cubicBezTo>
                    <a:pt x="274884" y="425413"/>
                    <a:pt x="281335" y="419870"/>
                    <a:pt x="287786" y="419870"/>
                  </a:cubicBezTo>
                  <a:close/>
                  <a:moveTo>
                    <a:pt x="190906" y="419870"/>
                  </a:moveTo>
                  <a:lnTo>
                    <a:pt x="241688" y="419870"/>
                  </a:lnTo>
                  <a:cubicBezTo>
                    <a:pt x="249075" y="419870"/>
                    <a:pt x="254615" y="425413"/>
                    <a:pt x="254615" y="432803"/>
                  </a:cubicBezTo>
                  <a:lnTo>
                    <a:pt x="254615" y="444812"/>
                  </a:lnTo>
                  <a:cubicBezTo>
                    <a:pt x="254615" y="452202"/>
                    <a:pt x="249075" y="457744"/>
                    <a:pt x="241688" y="457744"/>
                  </a:cubicBezTo>
                  <a:lnTo>
                    <a:pt x="190906" y="457744"/>
                  </a:lnTo>
                  <a:cubicBezTo>
                    <a:pt x="183519" y="457744"/>
                    <a:pt x="177979" y="452202"/>
                    <a:pt x="177979" y="444812"/>
                  </a:cubicBezTo>
                  <a:lnTo>
                    <a:pt x="177979" y="432803"/>
                  </a:lnTo>
                  <a:cubicBezTo>
                    <a:pt x="177979" y="425413"/>
                    <a:pt x="183519" y="419870"/>
                    <a:pt x="190906" y="419870"/>
                  </a:cubicBezTo>
                  <a:close/>
                  <a:moveTo>
                    <a:pt x="94124" y="419870"/>
                  </a:moveTo>
                  <a:lnTo>
                    <a:pt x="144808" y="419870"/>
                  </a:lnTo>
                  <a:cubicBezTo>
                    <a:pt x="152181" y="419870"/>
                    <a:pt x="157710" y="425413"/>
                    <a:pt x="157710" y="432803"/>
                  </a:cubicBezTo>
                  <a:lnTo>
                    <a:pt x="157710" y="444812"/>
                  </a:lnTo>
                  <a:cubicBezTo>
                    <a:pt x="157710" y="452202"/>
                    <a:pt x="152181" y="457744"/>
                    <a:pt x="144808" y="457744"/>
                  </a:cubicBezTo>
                  <a:lnTo>
                    <a:pt x="94124" y="457744"/>
                  </a:lnTo>
                  <a:cubicBezTo>
                    <a:pt x="86751" y="457744"/>
                    <a:pt x="81222" y="452202"/>
                    <a:pt x="81222" y="444812"/>
                  </a:cubicBezTo>
                  <a:lnTo>
                    <a:pt x="81222" y="432803"/>
                  </a:lnTo>
                  <a:cubicBezTo>
                    <a:pt x="81222" y="425413"/>
                    <a:pt x="86751" y="419870"/>
                    <a:pt x="94124" y="419870"/>
                  </a:cubicBezTo>
                  <a:close/>
                  <a:moveTo>
                    <a:pt x="247163" y="316846"/>
                  </a:moveTo>
                  <a:cubicBezTo>
                    <a:pt x="239784" y="316846"/>
                    <a:pt x="234249" y="322368"/>
                    <a:pt x="234249" y="328811"/>
                  </a:cubicBezTo>
                  <a:lnTo>
                    <a:pt x="234249" y="338014"/>
                  </a:lnTo>
                  <a:cubicBezTo>
                    <a:pt x="234249" y="344456"/>
                    <a:pt x="239784" y="349978"/>
                    <a:pt x="247163" y="349978"/>
                  </a:cubicBezTo>
                  <a:lnTo>
                    <a:pt x="292362" y="349978"/>
                  </a:lnTo>
                  <a:cubicBezTo>
                    <a:pt x="299742" y="349978"/>
                    <a:pt x="305276" y="344456"/>
                    <a:pt x="305276" y="338014"/>
                  </a:cubicBezTo>
                  <a:lnTo>
                    <a:pt x="305276" y="328811"/>
                  </a:lnTo>
                  <a:cubicBezTo>
                    <a:pt x="305276" y="322368"/>
                    <a:pt x="299742" y="316846"/>
                    <a:pt x="292362" y="316846"/>
                  </a:cubicBezTo>
                  <a:close/>
                  <a:moveTo>
                    <a:pt x="221336" y="297519"/>
                  </a:moveTo>
                  <a:lnTo>
                    <a:pt x="318190" y="297519"/>
                  </a:lnTo>
                  <a:cubicBezTo>
                    <a:pt x="325569" y="297519"/>
                    <a:pt x="331104" y="303041"/>
                    <a:pt x="331104" y="309484"/>
                  </a:cubicBezTo>
                  <a:lnTo>
                    <a:pt x="331104" y="357341"/>
                  </a:lnTo>
                  <a:cubicBezTo>
                    <a:pt x="331104" y="363783"/>
                    <a:pt x="325569" y="368385"/>
                    <a:pt x="318190" y="368385"/>
                  </a:cubicBezTo>
                  <a:lnTo>
                    <a:pt x="221336" y="368385"/>
                  </a:lnTo>
                  <a:cubicBezTo>
                    <a:pt x="214879" y="368385"/>
                    <a:pt x="209344" y="363783"/>
                    <a:pt x="209344" y="357341"/>
                  </a:cubicBezTo>
                  <a:lnTo>
                    <a:pt x="209344" y="309484"/>
                  </a:lnTo>
                  <a:cubicBezTo>
                    <a:pt x="209344" y="303041"/>
                    <a:pt x="214879" y="297519"/>
                    <a:pt x="221336" y="297519"/>
                  </a:cubicBezTo>
                  <a:close/>
                  <a:moveTo>
                    <a:pt x="72868" y="260597"/>
                  </a:moveTo>
                  <a:cubicBezTo>
                    <a:pt x="60877" y="260597"/>
                    <a:pt x="50731" y="269808"/>
                    <a:pt x="50731" y="279940"/>
                  </a:cubicBezTo>
                  <a:lnTo>
                    <a:pt x="50731" y="457718"/>
                  </a:lnTo>
                  <a:cubicBezTo>
                    <a:pt x="50731" y="467850"/>
                    <a:pt x="60877" y="477061"/>
                    <a:pt x="72868" y="477061"/>
                  </a:cubicBezTo>
                  <a:lnTo>
                    <a:pt x="359726" y="477061"/>
                  </a:lnTo>
                  <a:cubicBezTo>
                    <a:pt x="371717" y="477061"/>
                    <a:pt x="381863" y="467850"/>
                    <a:pt x="381863" y="457718"/>
                  </a:cubicBezTo>
                  <a:lnTo>
                    <a:pt x="381863" y="279940"/>
                  </a:lnTo>
                  <a:cubicBezTo>
                    <a:pt x="381863" y="269808"/>
                    <a:pt x="371717" y="260597"/>
                    <a:pt x="359726" y="260597"/>
                  </a:cubicBezTo>
                  <a:close/>
                  <a:moveTo>
                    <a:pt x="72868" y="209935"/>
                  </a:moveTo>
                  <a:lnTo>
                    <a:pt x="359726" y="209935"/>
                  </a:lnTo>
                  <a:cubicBezTo>
                    <a:pt x="400311" y="209935"/>
                    <a:pt x="432594" y="241253"/>
                    <a:pt x="432594" y="279940"/>
                  </a:cubicBezTo>
                  <a:lnTo>
                    <a:pt x="432594" y="457718"/>
                  </a:lnTo>
                  <a:cubicBezTo>
                    <a:pt x="432594" y="496405"/>
                    <a:pt x="400311" y="527723"/>
                    <a:pt x="359726" y="527723"/>
                  </a:cubicBezTo>
                  <a:lnTo>
                    <a:pt x="72868" y="527723"/>
                  </a:lnTo>
                  <a:cubicBezTo>
                    <a:pt x="33206" y="527723"/>
                    <a:pt x="0" y="496405"/>
                    <a:pt x="0" y="457718"/>
                  </a:cubicBezTo>
                  <a:lnTo>
                    <a:pt x="0" y="279940"/>
                  </a:lnTo>
                  <a:cubicBezTo>
                    <a:pt x="0" y="241253"/>
                    <a:pt x="33206" y="209935"/>
                    <a:pt x="72868" y="209935"/>
                  </a:cubicBezTo>
                  <a:close/>
                  <a:moveTo>
                    <a:pt x="226912" y="50648"/>
                  </a:moveTo>
                  <a:cubicBezTo>
                    <a:pt x="217688" y="50648"/>
                    <a:pt x="209386" y="56173"/>
                    <a:pt x="206619" y="63540"/>
                  </a:cubicBezTo>
                  <a:lnTo>
                    <a:pt x="202007" y="81957"/>
                  </a:lnTo>
                  <a:lnTo>
                    <a:pt x="522074" y="167598"/>
                  </a:lnTo>
                  <a:lnTo>
                    <a:pt x="526686" y="149180"/>
                  </a:lnTo>
                  <a:cubicBezTo>
                    <a:pt x="529453" y="139051"/>
                    <a:pt x="522074" y="128000"/>
                    <a:pt x="510083" y="125238"/>
                  </a:cubicBezTo>
                  <a:lnTo>
                    <a:pt x="233368" y="51568"/>
                  </a:lnTo>
                  <a:cubicBezTo>
                    <a:pt x="231523" y="50648"/>
                    <a:pt x="228756" y="50648"/>
                    <a:pt x="226912" y="50648"/>
                  </a:cubicBezTo>
                  <a:close/>
                  <a:moveTo>
                    <a:pt x="226912" y="0"/>
                  </a:moveTo>
                  <a:cubicBezTo>
                    <a:pt x="233368" y="0"/>
                    <a:pt x="239825" y="921"/>
                    <a:pt x="246282" y="1842"/>
                  </a:cubicBezTo>
                  <a:lnTo>
                    <a:pt x="522996" y="76432"/>
                  </a:lnTo>
                  <a:cubicBezTo>
                    <a:pt x="561736" y="86561"/>
                    <a:pt x="585718" y="125238"/>
                    <a:pt x="575572" y="162993"/>
                  </a:cubicBezTo>
                  <a:lnTo>
                    <a:pt x="529453" y="334275"/>
                  </a:lnTo>
                  <a:cubicBezTo>
                    <a:pt x="521151" y="364663"/>
                    <a:pt x="493480" y="385843"/>
                    <a:pt x="460274" y="385843"/>
                  </a:cubicBezTo>
                  <a:cubicBezTo>
                    <a:pt x="459352" y="385843"/>
                    <a:pt x="459352" y="385843"/>
                    <a:pt x="458429" y="385843"/>
                  </a:cubicBezTo>
                  <a:lnTo>
                    <a:pt x="458429" y="334275"/>
                  </a:lnTo>
                  <a:cubicBezTo>
                    <a:pt x="468576" y="335195"/>
                    <a:pt x="477799" y="329670"/>
                    <a:pt x="480567" y="321382"/>
                  </a:cubicBezTo>
                  <a:lnTo>
                    <a:pt x="508238" y="217324"/>
                  </a:lnTo>
                  <a:lnTo>
                    <a:pt x="189094" y="131684"/>
                  </a:lnTo>
                  <a:lnTo>
                    <a:pt x="174336" y="185094"/>
                  </a:lnTo>
                  <a:lnTo>
                    <a:pt x="121760" y="185094"/>
                  </a:lnTo>
                  <a:lnTo>
                    <a:pt x="157733" y="50648"/>
                  </a:lnTo>
                  <a:cubicBezTo>
                    <a:pt x="166034" y="20259"/>
                    <a:pt x="194628" y="0"/>
                    <a:pt x="226912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16200000" scaled="1"/>
              <a:tileRect/>
            </a:gradFill>
            <a:ln w="17923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8107" tIns="129055" rIns="258107" bIns="129055" rtlCol="0" anchor="ctr"/>
            <a:lstStyle/>
            <a:p>
              <a:pPr algn="ctr"/>
              <a:endParaRPr lang="en-US" sz="5080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1716617" y="5266854"/>
            <a:ext cx="4544982" cy="556162"/>
            <a:chOff x="1716617" y="3043571"/>
            <a:chExt cx="4544982" cy="556162"/>
          </a:xfrm>
        </p:grpSpPr>
        <p:sp>
          <p:nvSpPr>
            <p:cNvPr id="55" name="矩形 54"/>
            <p:cNvSpPr/>
            <p:nvPr/>
          </p:nvSpPr>
          <p:spPr>
            <a:xfrm>
              <a:off x="1716617" y="3043571"/>
              <a:ext cx="4544982" cy="556162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6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8961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9054" tIns="64527" rIns="129054" bIns="64527" rtlCol="0" anchor="ctr"/>
            <a:lstStyle/>
            <a:p>
              <a:pPr algn="ctr"/>
              <a:endParaRPr lang="en-US" sz="254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2157497" y="3115156"/>
              <a:ext cx="3925720" cy="429895"/>
            </a:xfrm>
            <a:prstGeom prst="rect">
              <a:avLst/>
            </a:prstGeom>
            <a:noFill/>
            <a:effectLst/>
          </p:spPr>
          <p:txBody>
            <a:bodyPr wrap="square" lIns="215089" tIns="107544" rIns="215089" bIns="107544" rtlCol="0">
              <a:spAutoFit/>
            </a:bodyPr>
            <a:lstStyle/>
            <a:p>
              <a:pPr algn="l"/>
              <a:r>
                <a:rPr lang="zh-CN" altLang="en-US" sz="1400" spc="300" dirty="0">
                  <a:solidFill>
                    <a:schemeClr val="bg1">
                      <a:lumMod val="85000"/>
                    </a:schemeClr>
                  </a:solidFill>
                  <a:latin typeface="+mn-ea"/>
                </a:rPr>
                <a:t>這裏輸入你所獲得的個人榮譽</a:t>
              </a:r>
              <a:endParaRPr lang="en-US" sz="1400" spc="300" dirty="0">
                <a:solidFill>
                  <a:schemeClr val="bg1">
                    <a:lumMod val="85000"/>
                  </a:schemeClr>
                </a:solidFill>
                <a:latin typeface="+mn-ea"/>
              </a:endParaRPr>
            </a:p>
          </p:txBody>
        </p:sp>
        <p:sp>
          <p:nvSpPr>
            <p:cNvPr id="57" name="credit-cards_66083"/>
            <p:cNvSpPr/>
            <p:nvPr/>
          </p:nvSpPr>
          <p:spPr>
            <a:xfrm>
              <a:off x="1902885" y="3203685"/>
              <a:ext cx="306024" cy="279452"/>
            </a:xfrm>
            <a:custGeom>
              <a:avLst/>
              <a:gdLst>
                <a:gd name="connsiteX0" fmla="*/ 287786 w 577902"/>
                <a:gd name="connsiteY0" fmla="*/ 419870 h 527723"/>
                <a:gd name="connsiteX1" fmla="*/ 338470 w 577902"/>
                <a:gd name="connsiteY1" fmla="*/ 419870 h 527723"/>
                <a:gd name="connsiteX2" fmla="*/ 351372 w 577902"/>
                <a:gd name="connsiteY2" fmla="*/ 432803 h 527723"/>
                <a:gd name="connsiteX3" fmla="*/ 351372 w 577902"/>
                <a:gd name="connsiteY3" fmla="*/ 444812 h 527723"/>
                <a:gd name="connsiteX4" fmla="*/ 338470 w 577902"/>
                <a:gd name="connsiteY4" fmla="*/ 457744 h 527723"/>
                <a:gd name="connsiteX5" fmla="*/ 287786 w 577902"/>
                <a:gd name="connsiteY5" fmla="*/ 457744 h 527723"/>
                <a:gd name="connsiteX6" fmla="*/ 274884 w 577902"/>
                <a:gd name="connsiteY6" fmla="*/ 444812 h 527723"/>
                <a:gd name="connsiteX7" fmla="*/ 274884 w 577902"/>
                <a:gd name="connsiteY7" fmla="*/ 432803 h 527723"/>
                <a:gd name="connsiteX8" fmla="*/ 287786 w 577902"/>
                <a:gd name="connsiteY8" fmla="*/ 419870 h 527723"/>
                <a:gd name="connsiteX9" fmla="*/ 190906 w 577902"/>
                <a:gd name="connsiteY9" fmla="*/ 419870 h 527723"/>
                <a:gd name="connsiteX10" fmla="*/ 241688 w 577902"/>
                <a:gd name="connsiteY10" fmla="*/ 419870 h 527723"/>
                <a:gd name="connsiteX11" fmla="*/ 254615 w 577902"/>
                <a:gd name="connsiteY11" fmla="*/ 432803 h 527723"/>
                <a:gd name="connsiteX12" fmla="*/ 254615 w 577902"/>
                <a:gd name="connsiteY12" fmla="*/ 444812 h 527723"/>
                <a:gd name="connsiteX13" fmla="*/ 241688 w 577902"/>
                <a:gd name="connsiteY13" fmla="*/ 457744 h 527723"/>
                <a:gd name="connsiteX14" fmla="*/ 190906 w 577902"/>
                <a:gd name="connsiteY14" fmla="*/ 457744 h 527723"/>
                <a:gd name="connsiteX15" fmla="*/ 177979 w 577902"/>
                <a:gd name="connsiteY15" fmla="*/ 444812 h 527723"/>
                <a:gd name="connsiteX16" fmla="*/ 177979 w 577902"/>
                <a:gd name="connsiteY16" fmla="*/ 432803 h 527723"/>
                <a:gd name="connsiteX17" fmla="*/ 190906 w 577902"/>
                <a:gd name="connsiteY17" fmla="*/ 419870 h 527723"/>
                <a:gd name="connsiteX18" fmla="*/ 94124 w 577902"/>
                <a:gd name="connsiteY18" fmla="*/ 419870 h 527723"/>
                <a:gd name="connsiteX19" fmla="*/ 144808 w 577902"/>
                <a:gd name="connsiteY19" fmla="*/ 419870 h 527723"/>
                <a:gd name="connsiteX20" fmla="*/ 157710 w 577902"/>
                <a:gd name="connsiteY20" fmla="*/ 432803 h 527723"/>
                <a:gd name="connsiteX21" fmla="*/ 157710 w 577902"/>
                <a:gd name="connsiteY21" fmla="*/ 444812 h 527723"/>
                <a:gd name="connsiteX22" fmla="*/ 144808 w 577902"/>
                <a:gd name="connsiteY22" fmla="*/ 457744 h 527723"/>
                <a:gd name="connsiteX23" fmla="*/ 94124 w 577902"/>
                <a:gd name="connsiteY23" fmla="*/ 457744 h 527723"/>
                <a:gd name="connsiteX24" fmla="*/ 81222 w 577902"/>
                <a:gd name="connsiteY24" fmla="*/ 444812 h 527723"/>
                <a:gd name="connsiteX25" fmla="*/ 81222 w 577902"/>
                <a:gd name="connsiteY25" fmla="*/ 432803 h 527723"/>
                <a:gd name="connsiteX26" fmla="*/ 94124 w 577902"/>
                <a:gd name="connsiteY26" fmla="*/ 419870 h 527723"/>
                <a:gd name="connsiteX27" fmla="*/ 247163 w 577902"/>
                <a:gd name="connsiteY27" fmla="*/ 316846 h 527723"/>
                <a:gd name="connsiteX28" fmla="*/ 234249 w 577902"/>
                <a:gd name="connsiteY28" fmla="*/ 328811 h 527723"/>
                <a:gd name="connsiteX29" fmla="*/ 234249 w 577902"/>
                <a:gd name="connsiteY29" fmla="*/ 338014 h 527723"/>
                <a:gd name="connsiteX30" fmla="*/ 247163 w 577902"/>
                <a:gd name="connsiteY30" fmla="*/ 349978 h 527723"/>
                <a:gd name="connsiteX31" fmla="*/ 292362 w 577902"/>
                <a:gd name="connsiteY31" fmla="*/ 349978 h 527723"/>
                <a:gd name="connsiteX32" fmla="*/ 305276 w 577902"/>
                <a:gd name="connsiteY32" fmla="*/ 338014 h 527723"/>
                <a:gd name="connsiteX33" fmla="*/ 305276 w 577902"/>
                <a:gd name="connsiteY33" fmla="*/ 328811 h 527723"/>
                <a:gd name="connsiteX34" fmla="*/ 292362 w 577902"/>
                <a:gd name="connsiteY34" fmla="*/ 316846 h 527723"/>
                <a:gd name="connsiteX35" fmla="*/ 221336 w 577902"/>
                <a:gd name="connsiteY35" fmla="*/ 297519 h 527723"/>
                <a:gd name="connsiteX36" fmla="*/ 318190 w 577902"/>
                <a:gd name="connsiteY36" fmla="*/ 297519 h 527723"/>
                <a:gd name="connsiteX37" fmla="*/ 331104 w 577902"/>
                <a:gd name="connsiteY37" fmla="*/ 309484 h 527723"/>
                <a:gd name="connsiteX38" fmla="*/ 331104 w 577902"/>
                <a:gd name="connsiteY38" fmla="*/ 357341 h 527723"/>
                <a:gd name="connsiteX39" fmla="*/ 318190 w 577902"/>
                <a:gd name="connsiteY39" fmla="*/ 368385 h 527723"/>
                <a:gd name="connsiteX40" fmla="*/ 221336 w 577902"/>
                <a:gd name="connsiteY40" fmla="*/ 368385 h 527723"/>
                <a:gd name="connsiteX41" fmla="*/ 209344 w 577902"/>
                <a:gd name="connsiteY41" fmla="*/ 357341 h 527723"/>
                <a:gd name="connsiteX42" fmla="*/ 209344 w 577902"/>
                <a:gd name="connsiteY42" fmla="*/ 309484 h 527723"/>
                <a:gd name="connsiteX43" fmla="*/ 221336 w 577902"/>
                <a:gd name="connsiteY43" fmla="*/ 297519 h 527723"/>
                <a:gd name="connsiteX44" fmla="*/ 72868 w 577902"/>
                <a:gd name="connsiteY44" fmla="*/ 260597 h 527723"/>
                <a:gd name="connsiteX45" fmla="*/ 50731 w 577902"/>
                <a:gd name="connsiteY45" fmla="*/ 279940 h 527723"/>
                <a:gd name="connsiteX46" fmla="*/ 50731 w 577902"/>
                <a:gd name="connsiteY46" fmla="*/ 457718 h 527723"/>
                <a:gd name="connsiteX47" fmla="*/ 72868 w 577902"/>
                <a:gd name="connsiteY47" fmla="*/ 477061 h 527723"/>
                <a:gd name="connsiteX48" fmla="*/ 359726 w 577902"/>
                <a:gd name="connsiteY48" fmla="*/ 477061 h 527723"/>
                <a:gd name="connsiteX49" fmla="*/ 381863 w 577902"/>
                <a:gd name="connsiteY49" fmla="*/ 457718 h 527723"/>
                <a:gd name="connsiteX50" fmla="*/ 381863 w 577902"/>
                <a:gd name="connsiteY50" fmla="*/ 279940 h 527723"/>
                <a:gd name="connsiteX51" fmla="*/ 359726 w 577902"/>
                <a:gd name="connsiteY51" fmla="*/ 260597 h 527723"/>
                <a:gd name="connsiteX52" fmla="*/ 72868 w 577902"/>
                <a:gd name="connsiteY52" fmla="*/ 209935 h 527723"/>
                <a:gd name="connsiteX53" fmla="*/ 359726 w 577902"/>
                <a:gd name="connsiteY53" fmla="*/ 209935 h 527723"/>
                <a:gd name="connsiteX54" fmla="*/ 432594 w 577902"/>
                <a:gd name="connsiteY54" fmla="*/ 279940 h 527723"/>
                <a:gd name="connsiteX55" fmla="*/ 432594 w 577902"/>
                <a:gd name="connsiteY55" fmla="*/ 457718 h 527723"/>
                <a:gd name="connsiteX56" fmla="*/ 359726 w 577902"/>
                <a:gd name="connsiteY56" fmla="*/ 527723 h 527723"/>
                <a:gd name="connsiteX57" fmla="*/ 72868 w 577902"/>
                <a:gd name="connsiteY57" fmla="*/ 527723 h 527723"/>
                <a:gd name="connsiteX58" fmla="*/ 0 w 577902"/>
                <a:gd name="connsiteY58" fmla="*/ 457718 h 527723"/>
                <a:gd name="connsiteX59" fmla="*/ 0 w 577902"/>
                <a:gd name="connsiteY59" fmla="*/ 279940 h 527723"/>
                <a:gd name="connsiteX60" fmla="*/ 72868 w 577902"/>
                <a:gd name="connsiteY60" fmla="*/ 209935 h 527723"/>
                <a:gd name="connsiteX61" fmla="*/ 226912 w 577902"/>
                <a:gd name="connsiteY61" fmla="*/ 50648 h 527723"/>
                <a:gd name="connsiteX62" fmla="*/ 206619 w 577902"/>
                <a:gd name="connsiteY62" fmla="*/ 63540 h 527723"/>
                <a:gd name="connsiteX63" fmla="*/ 202007 w 577902"/>
                <a:gd name="connsiteY63" fmla="*/ 81957 h 527723"/>
                <a:gd name="connsiteX64" fmla="*/ 522074 w 577902"/>
                <a:gd name="connsiteY64" fmla="*/ 167598 h 527723"/>
                <a:gd name="connsiteX65" fmla="*/ 526686 w 577902"/>
                <a:gd name="connsiteY65" fmla="*/ 149180 h 527723"/>
                <a:gd name="connsiteX66" fmla="*/ 510083 w 577902"/>
                <a:gd name="connsiteY66" fmla="*/ 125238 h 527723"/>
                <a:gd name="connsiteX67" fmla="*/ 233368 w 577902"/>
                <a:gd name="connsiteY67" fmla="*/ 51568 h 527723"/>
                <a:gd name="connsiteX68" fmla="*/ 226912 w 577902"/>
                <a:gd name="connsiteY68" fmla="*/ 50648 h 527723"/>
                <a:gd name="connsiteX69" fmla="*/ 226912 w 577902"/>
                <a:gd name="connsiteY69" fmla="*/ 0 h 527723"/>
                <a:gd name="connsiteX70" fmla="*/ 246282 w 577902"/>
                <a:gd name="connsiteY70" fmla="*/ 1842 h 527723"/>
                <a:gd name="connsiteX71" fmla="*/ 522996 w 577902"/>
                <a:gd name="connsiteY71" fmla="*/ 76432 h 527723"/>
                <a:gd name="connsiteX72" fmla="*/ 575572 w 577902"/>
                <a:gd name="connsiteY72" fmla="*/ 162993 h 527723"/>
                <a:gd name="connsiteX73" fmla="*/ 529453 w 577902"/>
                <a:gd name="connsiteY73" fmla="*/ 334275 h 527723"/>
                <a:gd name="connsiteX74" fmla="*/ 460274 w 577902"/>
                <a:gd name="connsiteY74" fmla="*/ 385843 h 527723"/>
                <a:gd name="connsiteX75" fmla="*/ 458429 w 577902"/>
                <a:gd name="connsiteY75" fmla="*/ 385843 h 527723"/>
                <a:gd name="connsiteX76" fmla="*/ 458429 w 577902"/>
                <a:gd name="connsiteY76" fmla="*/ 334275 h 527723"/>
                <a:gd name="connsiteX77" fmla="*/ 480567 w 577902"/>
                <a:gd name="connsiteY77" fmla="*/ 321382 h 527723"/>
                <a:gd name="connsiteX78" fmla="*/ 508238 w 577902"/>
                <a:gd name="connsiteY78" fmla="*/ 217324 h 527723"/>
                <a:gd name="connsiteX79" fmla="*/ 189094 w 577902"/>
                <a:gd name="connsiteY79" fmla="*/ 131684 h 527723"/>
                <a:gd name="connsiteX80" fmla="*/ 174336 w 577902"/>
                <a:gd name="connsiteY80" fmla="*/ 185094 h 527723"/>
                <a:gd name="connsiteX81" fmla="*/ 121760 w 577902"/>
                <a:gd name="connsiteY81" fmla="*/ 185094 h 527723"/>
                <a:gd name="connsiteX82" fmla="*/ 157733 w 577902"/>
                <a:gd name="connsiteY82" fmla="*/ 50648 h 527723"/>
                <a:gd name="connsiteX83" fmla="*/ 226912 w 577902"/>
                <a:gd name="connsiteY83" fmla="*/ 0 h 52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7902" h="527723">
                  <a:moveTo>
                    <a:pt x="287786" y="419870"/>
                  </a:moveTo>
                  <a:lnTo>
                    <a:pt x="338470" y="419870"/>
                  </a:lnTo>
                  <a:cubicBezTo>
                    <a:pt x="345843" y="419870"/>
                    <a:pt x="351372" y="425413"/>
                    <a:pt x="351372" y="432803"/>
                  </a:cubicBezTo>
                  <a:lnTo>
                    <a:pt x="351372" y="444812"/>
                  </a:lnTo>
                  <a:cubicBezTo>
                    <a:pt x="351372" y="452202"/>
                    <a:pt x="345843" y="457744"/>
                    <a:pt x="338470" y="457744"/>
                  </a:cubicBezTo>
                  <a:lnTo>
                    <a:pt x="287786" y="457744"/>
                  </a:lnTo>
                  <a:cubicBezTo>
                    <a:pt x="281335" y="457744"/>
                    <a:pt x="274884" y="452202"/>
                    <a:pt x="274884" y="444812"/>
                  </a:cubicBezTo>
                  <a:lnTo>
                    <a:pt x="274884" y="432803"/>
                  </a:lnTo>
                  <a:cubicBezTo>
                    <a:pt x="274884" y="425413"/>
                    <a:pt x="281335" y="419870"/>
                    <a:pt x="287786" y="419870"/>
                  </a:cubicBezTo>
                  <a:close/>
                  <a:moveTo>
                    <a:pt x="190906" y="419870"/>
                  </a:moveTo>
                  <a:lnTo>
                    <a:pt x="241688" y="419870"/>
                  </a:lnTo>
                  <a:cubicBezTo>
                    <a:pt x="249075" y="419870"/>
                    <a:pt x="254615" y="425413"/>
                    <a:pt x="254615" y="432803"/>
                  </a:cubicBezTo>
                  <a:lnTo>
                    <a:pt x="254615" y="444812"/>
                  </a:lnTo>
                  <a:cubicBezTo>
                    <a:pt x="254615" y="452202"/>
                    <a:pt x="249075" y="457744"/>
                    <a:pt x="241688" y="457744"/>
                  </a:cubicBezTo>
                  <a:lnTo>
                    <a:pt x="190906" y="457744"/>
                  </a:lnTo>
                  <a:cubicBezTo>
                    <a:pt x="183519" y="457744"/>
                    <a:pt x="177979" y="452202"/>
                    <a:pt x="177979" y="444812"/>
                  </a:cubicBezTo>
                  <a:lnTo>
                    <a:pt x="177979" y="432803"/>
                  </a:lnTo>
                  <a:cubicBezTo>
                    <a:pt x="177979" y="425413"/>
                    <a:pt x="183519" y="419870"/>
                    <a:pt x="190906" y="419870"/>
                  </a:cubicBezTo>
                  <a:close/>
                  <a:moveTo>
                    <a:pt x="94124" y="419870"/>
                  </a:moveTo>
                  <a:lnTo>
                    <a:pt x="144808" y="419870"/>
                  </a:lnTo>
                  <a:cubicBezTo>
                    <a:pt x="152181" y="419870"/>
                    <a:pt x="157710" y="425413"/>
                    <a:pt x="157710" y="432803"/>
                  </a:cubicBezTo>
                  <a:lnTo>
                    <a:pt x="157710" y="444812"/>
                  </a:lnTo>
                  <a:cubicBezTo>
                    <a:pt x="157710" y="452202"/>
                    <a:pt x="152181" y="457744"/>
                    <a:pt x="144808" y="457744"/>
                  </a:cubicBezTo>
                  <a:lnTo>
                    <a:pt x="94124" y="457744"/>
                  </a:lnTo>
                  <a:cubicBezTo>
                    <a:pt x="86751" y="457744"/>
                    <a:pt x="81222" y="452202"/>
                    <a:pt x="81222" y="444812"/>
                  </a:cubicBezTo>
                  <a:lnTo>
                    <a:pt x="81222" y="432803"/>
                  </a:lnTo>
                  <a:cubicBezTo>
                    <a:pt x="81222" y="425413"/>
                    <a:pt x="86751" y="419870"/>
                    <a:pt x="94124" y="419870"/>
                  </a:cubicBezTo>
                  <a:close/>
                  <a:moveTo>
                    <a:pt x="247163" y="316846"/>
                  </a:moveTo>
                  <a:cubicBezTo>
                    <a:pt x="239784" y="316846"/>
                    <a:pt x="234249" y="322368"/>
                    <a:pt x="234249" y="328811"/>
                  </a:cubicBezTo>
                  <a:lnTo>
                    <a:pt x="234249" y="338014"/>
                  </a:lnTo>
                  <a:cubicBezTo>
                    <a:pt x="234249" y="344456"/>
                    <a:pt x="239784" y="349978"/>
                    <a:pt x="247163" y="349978"/>
                  </a:cubicBezTo>
                  <a:lnTo>
                    <a:pt x="292362" y="349978"/>
                  </a:lnTo>
                  <a:cubicBezTo>
                    <a:pt x="299742" y="349978"/>
                    <a:pt x="305276" y="344456"/>
                    <a:pt x="305276" y="338014"/>
                  </a:cubicBezTo>
                  <a:lnTo>
                    <a:pt x="305276" y="328811"/>
                  </a:lnTo>
                  <a:cubicBezTo>
                    <a:pt x="305276" y="322368"/>
                    <a:pt x="299742" y="316846"/>
                    <a:pt x="292362" y="316846"/>
                  </a:cubicBezTo>
                  <a:close/>
                  <a:moveTo>
                    <a:pt x="221336" y="297519"/>
                  </a:moveTo>
                  <a:lnTo>
                    <a:pt x="318190" y="297519"/>
                  </a:lnTo>
                  <a:cubicBezTo>
                    <a:pt x="325569" y="297519"/>
                    <a:pt x="331104" y="303041"/>
                    <a:pt x="331104" y="309484"/>
                  </a:cubicBezTo>
                  <a:lnTo>
                    <a:pt x="331104" y="357341"/>
                  </a:lnTo>
                  <a:cubicBezTo>
                    <a:pt x="331104" y="363783"/>
                    <a:pt x="325569" y="368385"/>
                    <a:pt x="318190" y="368385"/>
                  </a:cubicBezTo>
                  <a:lnTo>
                    <a:pt x="221336" y="368385"/>
                  </a:lnTo>
                  <a:cubicBezTo>
                    <a:pt x="214879" y="368385"/>
                    <a:pt x="209344" y="363783"/>
                    <a:pt x="209344" y="357341"/>
                  </a:cubicBezTo>
                  <a:lnTo>
                    <a:pt x="209344" y="309484"/>
                  </a:lnTo>
                  <a:cubicBezTo>
                    <a:pt x="209344" y="303041"/>
                    <a:pt x="214879" y="297519"/>
                    <a:pt x="221336" y="297519"/>
                  </a:cubicBezTo>
                  <a:close/>
                  <a:moveTo>
                    <a:pt x="72868" y="260597"/>
                  </a:moveTo>
                  <a:cubicBezTo>
                    <a:pt x="60877" y="260597"/>
                    <a:pt x="50731" y="269808"/>
                    <a:pt x="50731" y="279940"/>
                  </a:cubicBezTo>
                  <a:lnTo>
                    <a:pt x="50731" y="457718"/>
                  </a:lnTo>
                  <a:cubicBezTo>
                    <a:pt x="50731" y="467850"/>
                    <a:pt x="60877" y="477061"/>
                    <a:pt x="72868" y="477061"/>
                  </a:cubicBezTo>
                  <a:lnTo>
                    <a:pt x="359726" y="477061"/>
                  </a:lnTo>
                  <a:cubicBezTo>
                    <a:pt x="371717" y="477061"/>
                    <a:pt x="381863" y="467850"/>
                    <a:pt x="381863" y="457718"/>
                  </a:cubicBezTo>
                  <a:lnTo>
                    <a:pt x="381863" y="279940"/>
                  </a:lnTo>
                  <a:cubicBezTo>
                    <a:pt x="381863" y="269808"/>
                    <a:pt x="371717" y="260597"/>
                    <a:pt x="359726" y="260597"/>
                  </a:cubicBezTo>
                  <a:close/>
                  <a:moveTo>
                    <a:pt x="72868" y="209935"/>
                  </a:moveTo>
                  <a:lnTo>
                    <a:pt x="359726" y="209935"/>
                  </a:lnTo>
                  <a:cubicBezTo>
                    <a:pt x="400311" y="209935"/>
                    <a:pt x="432594" y="241253"/>
                    <a:pt x="432594" y="279940"/>
                  </a:cubicBezTo>
                  <a:lnTo>
                    <a:pt x="432594" y="457718"/>
                  </a:lnTo>
                  <a:cubicBezTo>
                    <a:pt x="432594" y="496405"/>
                    <a:pt x="400311" y="527723"/>
                    <a:pt x="359726" y="527723"/>
                  </a:cubicBezTo>
                  <a:lnTo>
                    <a:pt x="72868" y="527723"/>
                  </a:lnTo>
                  <a:cubicBezTo>
                    <a:pt x="33206" y="527723"/>
                    <a:pt x="0" y="496405"/>
                    <a:pt x="0" y="457718"/>
                  </a:cubicBezTo>
                  <a:lnTo>
                    <a:pt x="0" y="279940"/>
                  </a:lnTo>
                  <a:cubicBezTo>
                    <a:pt x="0" y="241253"/>
                    <a:pt x="33206" y="209935"/>
                    <a:pt x="72868" y="209935"/>
                  </a:cubicBezTo>
                  <a:close/>
                  <a:moveTo>
                    <a:pt x="226912" y="50648"/>
                  </a:moveTo>
                  <a:cubicBezTo>
                    <a:pt x="217688" y="50648"/>
                    <a:pt x="209386" y="56173"/>
                    <a:pt x="206619" y="63540"/>
                  </a:cubicBezTo>
                  <a:lnTo>
                    <a:pt x="202007" y="81957"/>
                  </a:lnTo>
                  <a:lnTo>
                    <a:pt x="522074" y="167598"/>
                  </a:lnTo>
                  <a:lnTo>
                    <a:pt x="526686" y="149180"/>
                  </a:lnTo>
                  <a:cubicBezTo>
                    <a:pt x="529453" y="139051"/>
                    <a:pt x="522074" y="128000"/>
                    <a:pt x="510083" y="125238"/>
                  </a:cubicBezTo>
                  <a:lnTo>
                    <a:pt x="233368" y="51568"/>
                  </a:lnTo>
                  <a:cubicBezTo>
                    <a:pt x="231523" y="50648"/>
                    <a:pt x="228756" y="50648"/>
                    <a:pt x="226912" y="50648"/>
                  </a:cubicBezTo>
                  <a:close/>
                  <a:moveTo>
                    <a:pt x="226912" y="0"/>
                  </a:moveTo>
                  <a:cubicBezTo>
                    <a:pt x="233368" y="0"/>
                    <a:pt x="239825" y="921"/>
                    <a:pt x="246282" y="1842"/>
                  </a:cubicBezTo>
                  <a:lnTo>
                    <a:pt x="522996" y="76432"/>
                  </a:lnTo>
                  <a:cubicBezTo>
                    <a:pt x="561736" y="86561"/>
                    <a:pt x="585718" y="125238"/>
                    <a:pt x="575572" y="162993"/>
                  </a:cubicBezTo>
                  <a:lnTo>
                    <a:pt x="529453" y="334275"/>
                  </a:lnTo>
                  <a:cubicBezTo>
                    <a:pt x="521151" y="364663"/>
                    <a:pt x="493480" y="385843"/>
                    <a:pt x="460274" y="385843"/>
                  </a:cubicBezTo>
                  <a:cubicBezTo>
                    <a:pt x="459352" y="385843"/>
                    <a:pt x="459352" y="385843"/>
                    <a:pt x="458429" y="385843"/>
                  </a:cubicBezTo>
                  <a:lnTo>
                    <a:pt x="458429" y="334275"/>
                  </a:lnTo>
                  <a:cubicBezTo>
                    <a:pt x="468576" y="335195"/>
                    <a:pt x="477799" y="329670"/>
                    <a:pt x="480567" y="321382"/>
                  </a:cubicBezTo>
                  <a:lnTo>
                    <a:pt x="508238" y="217324"/>
                  </a:lnTo>
                  <a:lnTo>
                    <a:pt x="189094" y="131684"/>
                  </a:lnTo>
                  <a:lnTo>
                    <a:pt x="174336" y="185094"/>
                  </a:lnTo>
                  <a:lnTo>
                    <a:pt x="121760" y="185094"/>
                  </a:lnTo>
                  <a:lnTo>
                    <a:pt x="157733" y="50648"/>
                  </a:lnTo>
                  <a:cubicBezTo>
                    <a:pt x="166034" y="20259"/>
                    <a:pt x="194628" y="0"/>
                    <a:pt x="226912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16200000" scaled="1"/>
              <a:tileRect/>
            </a:gradFill>
            <a:ln w="17923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8107" tIns="129055" rIns="258107" bIns="129055" rtlCol="0" anchor="ctr"/>
            <a:lstStyle/>
            <a:p>
              <a:pPr algn="ctr"/>
              <a:endParaRPr lang="en-US" sz="5080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716617" y="3779504"/>
            <a:ext cx="4544982" cy="556162"/>
            <a:chOff x="1716617" y="3043571"/>
            <a:chExt cx="4544982" cy="556162"/>
          </a:xfrm>
        </p:grpSpPr>
        <p:sp>
          <p:nvSpPr>
            <p:cNvPr id="43" name="矩形 42"/>
            <p:cNvSpPr/>
            <p:nvPr/>
          </p:nvSpPr>
          <p:spPr>
            <a:xfrm>
              <a:off x="1716617" y="3043571"/>
              <a:ext cx="4544982" cy="556162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6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8961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9054" tIns="64527" rIns="129054" bIns="64527" rtlCol="0" anchor="ctr"/>
            <a:lstStyle/>
            <a:p>
              <a:pPr algn="ctr"/>
              <a:endParaRPr lang="en-US" sz="254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157497" y="3115156"/>
              <a:ext cx="3925720" cy="429895"/>
            </a:xfrm>
            <a:prstGeom prst="rect">
              <a:avLst/>
            </a:prstGeom>
            <a:noFill/>
            <a:effectLst/>
          </p:spPr>
          <p:txBody>
            <a:bodyPr wrap="square" lIns="215089" tIns="107544" rIns="215089" bIns="107544" rtlCol="0">
              <a:spAutoFit/>
            </a:bodyPr>
            <a:lstStyle/>
            <a:p>
              <a:pPr algn="l"/>
              <a:r>
                <a:rPr lang="zh-CN" altLang="en-US" sz="1400" spc="300" dirty="0">
                  <a:solidFill>
                    <a:schemeClr val="bg1">
                      <a:lumMod val="85000"/>
                    </a:schemeClr>
                  </a:solidFill>
                  <a:latin typeface="+mn-ea"/>
                </a:rPr>
                <a:t>這裏輸入你所獲得的個人榮譽</a:t>
              </a:r>
              <a:endParaRPr lang="en-US" sz="1400" spc="300" dirty="0">
                <a:solidFill>
                  <a:schemeClr val="bg1">
                    <a:lumMod val="85000"/>
                  </a:schemeClr>
                </a:solidFill>
                <a:latin typeface="+mn-ea"/>
              </a:endParaRPr>
            </a:p>
          </p:txBody>
        </p:sp>
        <p:sp>
          <p:nvSpPr>
            <p:cNvPr id="45" name="credit-cards_66083"/>
            <p:cNvSpPr/>
            <p:nvPr/>
          </p:nvSpPr>
          <p:spPr>
            <a:xfrm>
              <a:off x="1902885" y="3203685"/>
              <a:ext cx="306024" cy="279452"/>
            </a:xfrm>
            <a:custGeom>
              <a:avLst/>
              <a:gdLst>
                <a:gd name="connsiteX0" fmla="*/ 287786 w 577902"/>
                <a:gd name="connsiteY0" fmla="*/ 419870 h 527723"/>
                <a:gd name="connsiteX1" fmla="*/ 338470 w 577902"/>
                <a:gd name="connsiteY1" fmla="*/ 419870 h 527723"/>
                <a:gd name="connsiteX2" fmla="*/ 351372 w 577902"/>
                <a:gd name="connsiteY2" fmla="*/ 432803 h 527723"/>
                <a:gd name="connsiteX3" fmla="*/ 351372 w 577902"/>
                <a:gd name="connsiteY3" fmla="*/ 444812 h 527723"/>
                <a:gd name="connsiteX4" fmla="*/ 338470 w 577902"/>
                <a:gd name="connsiteY4" fmla="*/ 457744 h 527723"/>
                <a:gd name="connsiteX5" fmla="*/ 287786 w 577902"/>
                <a:gd name="connsiteY5" fmla="*/ 457744 h 527723"/>
                <a:gd name="connsiteX6" fmla="*/ 274884 w 577902"/>
                <a:gd name="connsiteY6" fmla="*/ 444812 h 527723"/>
                <a:gd name="connsiteX7" fmla="*/ 274884 w 577902"/>
                <a:gd name="connsiteY7" fmla="*/ 432803 h 527723"/>
                <a:gd name="connsiteX8" fmla="*/ 287786 w 577902"/>
                <a:gd name="connsiteY8" fmla="*/ 419870 h 527723"/>
                <a:gd name="connsiteX9" fmla="*/ 190906 w 577902"/>
                <a:gd name="connsiteY9" fmla="*/ 419870 h 527723"/>
                <a:gd name="connsiteX10" fmla="*/ 241688 w 577902"/>
                <a:gd name="connsiteY10" fmla="*/ 419870 h 527723"/>
                <a:gd name="connsiteX11" fmla="*/ 254615 w 577902"/>
                <a:gd name="connsiteY11" fmla="*/ 432803 h 527723"/>
                <a:gd name="connsiteX12" fmla="*/ 254615 w 577902"/>
                <a:gd name="connsiteY12" fmla="*/ 444812 h 527723"/>
                <a:gd name="connsiteX13" fmla="*/ 241688 w 577902"/>
                <a:gd name="connsiteY13" fmla="*/ 457744 h 527723"/>
                <a:gd name="connsiteX14" fmla="*/ 190906 w 577902"/>
                <a:gd name="connsiteY14" fmla="*/ 457744 h 527723"/>
                <a:gd name="connsiteX15" fmla="*/ 177979 w 577902"/>
                <a:gd name="connsiteY15" fmla="*/ 444812 h 527723"/>
                <a:gd name="connsiteX16" fmla="*/ 177979 w 577902"/>
                <a:gd name="connsiteY16" fmla="*/ 432803 h 527723"/>
                <a:gd name="connsiteX17" fmla="*/ 190906 w 577902"/>
                <a:gd name="connsiteY17" fmla="*/ 419870 h 527723"/>
                <a:gd name="connsiteX18" fmla="*/ 94124 w 577902"/>
                <a:gd name="connsiteY18" fmla="*/ 419870 h 527723"/>
                <a:gd name="connsiteX19" fmla="*/ 144808 w 577902"/>
                <a:gd name="connsiteY19" fmla="*/ 419870 h 527723"/>
                <a:gd name="connsiteX20" fmla="*/ 157710 w 577902"/>
                <a:gd name="connsiteY20" fmla="*/ 432803 h 527723"/>
                <a:gd name="connsiteX21" fmla="*/ 157710 w 577902"/>
                <a:gd name="connsiteY21" fmla="*/ 444812 h 527723"/>
                <a:gd name="connsiteX22" fmla="*/ 144808 w 577902"/>
                <a:gd name="connsiteY22" fmla="*/ 457744 h 527723"/>
                <a:gd name="connsiteX23" fmla="*/ 94124 w 577902"/>
                <a:gd name="connsiteY23" fmla="*/ 457744 h 527723"/>
                <a:gd name="connsiteX24" fmla="*/ 81222 w 577902"/>
                <a:gd name="connsiteY24" fmla="*/ 444812 h 527723"/>
                <a:gd name="connsiteX25" fmla="*/ 81222 w 577902"/>
                <a:gd name="connsiteY25" fmla="*/ 432803 h 527723"/>
                <a:gd name="connsiteX26" fmla="*/ 94124 w 577902"/>
                <a:gd name="connsiteY26" fmla="*/ 419870 h 527723"/>
                <a:gd name="connsiteX27" fmla="*/ 247163 w 577902"/>
                <a:gd name="connsiteY27" fmla="*/ 316846 h 527723"/>
                <a:gd name="connsiteX28" fmla="*/ 234249 w 577902"/>
                <a:gd name="connsiteY28" fmla="*/ 328811 h 527723"/>
                <a:gd name="connsiteX29" fmla="*/ 234249 w 577902"/>
                <a:gd name="connsiteY29" fmla="*/ 338014 h 527723"/>
                <a:gd name="connsiteX30" fmla="*/ 247163 w 577902"/>
                <a:gd name="connsiteY30" fmla="*/ 349978 h 527723"/>
                <a:gd name="connsiteX31" fmla="*/ 292362 w 577902"/>
                <a:gd name="connsiteY31" fmla="*/ 349978 h 527723"/>
                <a:gd name="connsiteX32" fmla="*/ 305276 w 577902"/>
                <a:gd name="connsiteY32" fmla="*/ 338014 h 527723"/>
                <a:gd name="connsiteX33" fmla="*/ 305276 w 577902"/>
                <a:gd name="connsiteY33" fmla="*/ 328811 h 527723"/>
                <a:gd name="connsiteX34" fmla="*/ 292362 w 577902"/>
                <a:gd name="connsiteY34" fmla="*/ 316846 h 527723"/>
                <a:gd name="connsiteX35" fmla="*/ 221336 w 577902"/>
                <a:gd name="connsiteY35" fmla="*/ 297519 h 527723"/>
                <a:gd name="connsiteX36" fmla="*/ 318190 w 577902"/>
                <a:gd name="connsiteY36" fmla="*/ 297519 h 527723"/>
                <a:gd name="connsiteX37" fmla="*/ 331104 w 577902"/>
                <a:gd name="connsiteY37" fmla="*/ 309484 h 527723"/>
                <a:gd name="connsiteX38" fmla="*/ 331104 w 577902"/>
                <a:gd name="connsiteY38" fmla="*/ 357341 h 527723"/>
                <a:gd name="connsiteX39" fmla="*/ 318190 w 577902"/>
                <a:gd name="connsiteY39" fmla="*/ 368385 h 527723"/>
                <a:gd name="connsiteX40" fmla="*/ 221336 w 577902"/>
                <a:gd name="connsiteY40" fmla="*/ 368385 h 527723"/>
                <a:gd name="connsiteX41" fmla="*/ 209344 w 577902"/>
                <a:gd name="connsiteY41" fmla="*/ 357341 h 527723"/>
                <a:gd name="connsiteX42" fmla="*/ 209344 w 577902"/>
                <a:gd name="connsiteY42" fmla="*/ 309484 h 527723"/>
                <a:gd name="connsiteX43" fmla="*/ 221336 w 577902"/>
                <a:gd name="connsiteY43" fmla="*/ 297519 h 527723"/>
                <a:gd name="connsiteX44" fmla="*/ 72868 w 577902"/>
                <a:gd name="connsiteY44" fmla="*/ 260597 h 527723"/>
                <a:gd name="connsiteX45" fmla="*/ 50731 w 577902"/>
                <a:gd name="connsiteY45" fmla="*/ 279940 h 527723"/>
                <a:gd name="connsiteX46" fmla="*/ 50731 w 577902"/>
                <a:gd name="connsiteY46" fmla="*/ 457718 h 527723"/>
                <a:gd name="connsiteX47" fmla="*/ 72868 w 577902"/>
                <a:gd name="connsiteY47" fmla="*/ 477061 h 527723"/>
                <a:gd name="connsiteX48" fmla="*/ 359726 w 577902"/>
                <a:gd name="connsiteY48" fmla="*/ 477061 h 527723"/>
                <a:gd name="connsiteX49" fmla="*/ 381863 w 577902"/>
                <a:gd name="connsiteY49" fmla="*/ 457718 h 527723"/>
                <a:gd name="connsiteX50" fmla="*/ 381863 w 577902"/>
                <a:gd name="connsiteY50" fmla="*/ 279940 h 527723"/>
                <a:gd name="connsiteX51" fmla="*/ 359726 w 577902"/>
                <a:gd name="connsiteY51" fmla="*/ 260597 h 527723"/>
                <a:gd name="connsiteX52" fmla="*/ 72868 w 577902"/>
                <a:gd name="connsiteY52" fmla="*/ 209935 h 527723"/>
                <a:gd name="connsiteX53" fmla="*/ 359726 w 577902"/>
                <a:gd name="connsiteY53" fmla="*/ 209935 h 527723"/>
                <a:gd name="connsiteX54" fmla="*/ 432594 w 577902"/>
                <a:gd name="connsiteY54" fmla="*/ 279940 h 527723"/>
                <a:gd name="connsiteX55" fmla="*/ 432594 w 577902"/>
                <a:gd name="connsiteY55" fmla="*/ 457718 h 527723"/>
                <a:gd name="connsiteX56" fmla="*/ 359726 w 577902"/>
                <a:gd name="connsiteY56" fmla="*/ 527723 h 527723"/>
                <a:gd name="connsiteX57" fmla="*/ 72868 w 577902"/>
                <a:gd name="connsiteY57" fmla="*/ 527723 h 527723"/>
                <a:gd name="connsiteX58" fmla="*/ 0 w 577902"/>
                <a:gd name="connsiteY58" fmla="*/ 457718 h 527723"/>
                <a:gd name="connsiteX59" fmla="*/ 0 w 577902"/>
                <a:gd name="connsiteY59" fmla="*/ 279940 h 527723"/>
                <a:gd name="connsiteX60" fmla="*/ 72868 w 577902"/>
                <a:gd name="connsiteY60" fmla="*/ 209935 h 527723"/>
                <a:gd name="connsiteX61" fmla="*/ 226912 w 577902"/>
                <a:gd name="connsiteY61" fmla="*/ 50648 h 527723"/>
                <a:gd name="connsiteX62" fmla="*/ 206619 w 577902"/>
                <a:gd name="connsiteY62" fmla="*/ 63540 h 527723"/>
                <a:gd name="connsiteX63" fmla="*/ 202007 w 577902"/>
                <a:gd name="connsiteY63" fmla="*/ 81957 h 527723"/>
                <a:gd name="connsiteX64" fmla="*/ 522074 w 577902"/>
                <a:gd name="connsiteY64" fmla="*/ 167598 h 527723"/>
                <a:gd name="connsiteX65" fmla="*/ 526686 w 577902"/>
                <a:gd name="connsiteY65" fmla="*/ 149180 h 527723"/>
                <a:gd name="connsiteX66" fmla="*/ 510083 w 577902"/>
                <a:gd name="connsiteY66" fmla="*/ 125238 h 527723"/>
                <a:gd name="connsiteX67" fmla="*/ 233368 w 577902"/>
                <a:gd name="connsiteY67" fmla="*/ 51568 h 527723"/>
                <a:gd name="connsiteX68" fmla="*/ 226912 w 577902"/>
                <a:gd name="connsiteY68" fmla="*/ 50648 h 527723"/>
                <a:gd name="connsiteX69" fmla="*/ 226912 w 577902"/>
                <a:gd name="connsiteY69" fmla="*/ 0 h 527723"/>
                <a:gd name="connsiteX70" fmla="*/ 246282 w 577902"/>
                <a:gd name="connsiteY70" fmla="*/ 1842 h 527723"/>
                <a:gd name="connsiteX71" fmla="*/ 522996 w 577902"/>
                <a:gd name="connsiteY71" fmla="*/ 76432 h 527723"/>
                <a:gd name="connsiteX72" fmla="*/ 575572 w 577902"/>
                <a:gd name="connsiteY72" fmla="*/ 162993 h 527723"/>
                <a:gd name="connsiteX73" fmla="*/ 529453 w 577902"/>
                <a:gd name="connsiteY73" fmla="*/ 334275 h 527723"/>
                <a:gd name="connsiteX74" fmla="*/ 460274 w 577902"/>
                <a:gd name="connsiteY74" fmla="*/ 385843 h 527723"/>
                <a:gd name="connsiteX75" fmla="*/ 458429 w 577902"/>
                <a:gd name="connsiteY75" fmla="*/ 385843 h 527723"/>
                <a:gd name="connsiteX76" fmla="*/ 458429 w 577902"/>
                <a:gd name="connsiteY76" fmla="*/ 334275 h 527723"/>
                <a:gd name="connsiteX77" fmla="*/ 480567 w 577902"/>
                <a:gd name="connsiteY77" fmla="*/ 321382 h 527723"/>
                <a:gd name="connsiteX78" fmla="*/ 508238 w 577902"/>
                <a:gd name="connsiteY78" fmla="*/ 217324 h 527723"/>
                <a:gd name="connsiteX79" fmla="*/ 189094 w 577902"/>
                <a:gd name="connsiteY79" fmla="*/ 131684 h 527723"/>
                <a:gd name="connsiteX80" fmla="*/ 174336 w 577902"/>
                <a:gd name="connsiteY80" fmla="*/ 185094 h 527723"/>
                <a:gd name="connsiteX81" fmla="*/ 121760 w 577902"/>
                <a:gd name="connsiteY81" fmla="*/ 185094 h 527723"/>
                <a:gd name="connsiteX82" fmla="*/ 157733 w 577902"/>
                <a:gd name="connsiteY82" fmla="*/ 50648 h 527723"/>
                <a:gd name="connsiteX83" fmla="*/ 226912 w 577902"/>
                <a:gd name="connsiteY83" fmla="*/ 0 h 52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7902" h="527723">
                  <a:moveTo>
                    <a:pt x="287786" y="419870"/>
                  </a:moveTo>
                  <a:lnTo>
                    <a:pt x="338470" y="419870"/>
                  </a:lnTo>
                  <a:cubicBezTo>
                    <a:pt x="345843" y="419870"/>
                    <a:pt x="351372" y="425413"/>
                    <a:pt x="351372" y="432803"/>
                  </a:cubicBezTo>
                  <a:lnTo>
                    <a:pt x="351372" y="444812"/>
                  </a:lnTo>
                  <a:cubicBezTo>
                    <a:pt x="351372" y="452202"/>
                    <a:pt x="345843" y="457744"/>
                    <a:pt x="338470" y="457744"/>
                  </a:cubicBezTo>
                  <a:lnTo>
                    <a:pt x="287786" y="457744"/>
                  </a:lnTo>
                  <a:cubicBezTo>
                    <a:pt x="281335" y="457744"/>
                    <a:pt x="274884" y="452202"/>
                    <a:pt x="274884" y="444812"/>
                  </a:cubicBezTo>
                  <a:lnTo>
                    <a:pt x="274884" y="432803"/>
                  </a:lnTo>
                  <a:cubicBezTo>
                    <a:pt x="274884" y="425413"/>
                    <a:pt x="281335" y="419870"/>
                    <a:pt x="287786" y="419870"/>
                  </a:cubicBezTo>
                  <a:close/>
                  <a:moveTo>
                    <a:pt x="190906" y="419870"/>
                  </a:moveTo>
                  <a:lnTo>
                    <a:pt x="241688" y="419870"/>
                  </a:lnTo>
                  <a:cubicBezTo>
                    <a:pt x="249075" y="419870"/>
                    <a:pt x="254615" y="425413"/>
                    <a:pt x="254615" y="432803"/>
                  </a:cubicBezTo>
                  <a:lnTo>
                    <a:pt x="254615" y="444812"/>
                  </a:lnTo>
                  <a:cubicBezTo>
                    <a:pt x="254615" y="452202"/>
                    <a:pt x="249075" y="457744"/>
                    <a:pt x="241688" y="457744"/>
                  </a:cubicBezTo>
                  <a:lnTo>
                    <a:pt x="190906" y="457744"/>
                  </a:lnTo>
                  <a:cubicBezTo>
                    <a:pt x="183519" y="457744"/>
                    <a:pt x="177979" y="452202"/>
                    <a:pt x="177979" y="444812"/>
                  </a:cubicBezTo>
                  <a:lnTo>
                    <a:pt x="177979" y="432803"/>
                  </a:lnTo>
                  <a:cubicBezTo>
                    <a:pt x="177979" y="425413"/>
                    <a:pt x="183519" y="419870"/>
                    <a:pt x="190906" y="419870"/>
                  </a:cubicBezTo>
                  <a:close/>
                  <a:moveTo>
                    <a:pt x="94124" y="419870"/>
                  </a:moveTo>
                  <a:lnTo>
                    <a:pt x="144808" y="419870"/>
                  </a:lnTo>
                  <a:cubicBezTo>
                    <a:pt x="152181" y="419870"/>
                    <a:pt x="157710" y="425413"/>
                    <a:pt x="157710" y="432803"/>
                  </a:cubicBezTo>
                  <a:lnTo>
                    <a:pt x="157710" y="444812"/>
                  </a:lnTo>
                  <a:cubicBezTo>
                    <a:pt x="157710" y="452202"/>
                    <a:pt x="152181" y="457744"/>
                    <a:pt x="144808" y="457744"/>
                  </a:cubicBezTo>
                  <a:lnTo>
                    <a:pt x="94124" y="457744"/>
                  </a:lnTo>
                  <a:cubicBezTo>
                    <a:pt x="86751" y="457744"/>
                    <a:pt x="81222" y="452202"/>
                    <a:pt x="81222" y="444812"/>
                  </a:cubicBezTo>
                  <a:lnTo>
                    <a:pt x="81222" y="432803"/>
                  </a:lnTo>
                  <a:cubicBezTo>
                    <a:pt x="81222" y="425413"/>
                    <a:pt x="86751" y="419870"/>
                    <a:pt x="94124" y="419870"/>
                  </a:cubicBezTo>
                  <a:close/>
                  <a:moveTo>
                    <a:pt x="247163" y="316846"/>
                  </a:moveTo>
                  <a:cubicBezTo>
                    <a:pt x="239784" y="316846"/>
                    <a:pt x="234249" y="322368"/>
                    <a:pt x="234249" y="328811"/>
                  </a:cubicBezTo>
                  <a:lnTo>
                    <a:pt x="234249" y="338014"/>
                  </a:lnTo>
                  <a:cubicBezTo>
                    <a:pt x="234249" y="344456"/>
                    <a:pt x="239784" y="349978"/>
                    <a:pt x="247163" y="349978"/>
                  </a:cubicBezTo>
                  <a:lnTo>
                    <a:pt x="292362" y="349978"/>
                  </a:lnTo>
                  <a:cubicBezTo>
                    <a:pt x="299742" y="349978"/>
                    <a:pt x="305276" y="344456"/>
                    <a:pt x="305276" y="338014"/>
                  </a:cubicBezTo>
                  <a:lnTo>
                    <a:pt x="305276" y="328811"/>
                  </a:lnTo>
                  <a:cubicBezTo>
                    <a:pt x="305276" y="322368"/>
                    <a:pt x="299742" y="316846"/>
                    <a:pt x="292362" y="316846"/>
                  </a:cubicBezTo>
                  <a:close/>
                  <a:moveTo>
                    <a:pt x="221336" y="297519"/>
                  </a:moveTo>
                  <a:lnTo>
                    <a:pt x="318190" y="297519"/>
                  </a:lnTo>
                  <a:cubicBezTo>
                    <a:pt x="325569" y="297519"/>
                    <a:pt x="331104" y="303041"/>
                    <a:pt x="331104" y="309484"/>
                  </a:cubicBezTo>
                  <a:lnTo>
                    <a:pt x="331104" y="357341"/>
                  </a:lnTo>
                  <a:cubicBezTo>
                    <a:pt x="331104" y="363783"/>
                    <a:pt x="325569" y="368385"/>
                    <a:pt x="318190" y="368385"/>
                  </a:cubicBezTo>
                  <a:lnTo>
                    <a:pt x="221336" y="368385"/>
                  </a:lnTo>
                  <a:cubicBezTo>
                    <a:pt x="214879" y="368385"/>
                    <a:pt x="209344" y="363783"/>
                    <a:pt x="209344" y="357341"/>
                  </a:cubicBezTo>
                  <a:lnTo>
                    <a:pt x="209344" y="309484"/>
                  </a:lnTo>
                  <a:cubicBezTo>
                    <a:pt x="209344" y="303041"/>
                    <a:pt x="214879" y="297519"/>
                    <a:pt x="221336" y="297519"/>
                  </a:cubicBezTo>
                  <a:close/>
                  <a:moveTo>
                    <a:pt x="72868" y="260597"/>
                  </a:moveTo>
                  <a:cubicBezTo>
                    <a:pt x="60877" y="260597"/>
                    <a:pt x="50731" y="269808"/>
                    <a:pt x="50731" y="279940"/>
                  </a:cubicBezTo>
                  <a:lnTo>
                    <a:pt x="50731" y="457718"/>
                  </a:lnTo>
                  <a:cubicBezTo>
                    <a:pt x="50731" y="467850"/>
                    <a:pt x="60877" y="477061"/>
                    <a:pt x="72868" y="477061"/>
                  </a:cubicBezTo>
                  <a:lnTo>
                    <a:pt x="359726" y="477061"/>
                  </a:lnTo>
                  <a:cubicBezTo>
                    <a:pt x="371717" y="477061"/>
                    <a:pt x="381863" y="467850"/>
                    <a:pt x="381863" y="457718"/>
                  </a:cubicBezTo>
                  <a:lnTo>
                    <a:pt x="381863" y="279940"/>
                  </a:lnTo>
                  <a:cubicBezTo>
                    <a:pt x="381863" y="269808"/>
                    <a:pt x="371717" y="260597"/>
                    <a:pt x="359726" y="260597"/>
                  </a:cubicBezTo>
                  <a:close/>
                  <a:moveTo>
                    <a:pt x="72868" y="209935"/>
                  </a:moveTo>
                  <a:lnTo>
                    <a:pt x="359726" y="209935"/>
                  </a:lnTo>
                  <a:cubicBezTo>
                    <a:pt x="400311" y="209935"/>
                    <a:pt x="432594" y="241253"/>
                    <a:pt x="432594" y="279940"/>
                  </a:cubicBezTo>
                  <a:lnTo>
                    <a:pt x="432594" y="457718"/>
                  </a:lnTo>
                  <a:cubicBezTo>
                    <a:pt x="432594" y="496405"/>
                    <a:pt x="400311" y="527723"/>
                    <a:pt x="359726" y="527723"/>
                  </a:cubicBezTo>
                  <a:lnTo>
                    <a:pt x="72868" y="527723"/>
                  </a:lnTo>
                  <a:cubicBezTo>
                    <a:pt x="33206" y="527723"/>
                    <a:pt x="0" y="496405"/>
                    <a:pt x="0" y="457718"/>
                  </a:cubicBezTo>
                  <a:lnTo>
                    <a:pt x="0" y="279940"/>
                  </a:lnTo>
                  <a:cubicBezTo>
                    <a:pt x="0" y="241253"/>
                    <a:pt x="33206" y="209935"/>
                    <a:pt x="72868" y="209935"/>
                  </a:cubicBezTo>
                  <a:close/>
                  <a:moveTo>
                    <a:pt x="226912" y="50648"/>
                  </a:moveTo>
                  <a:cubicBezTo>
                    <a:pt x="217688" y="50648"/>
                    <a:pt x="209386" y="56173"/>
                    <a:pt x="206619" y="63540"/>
                  </a:cubicBezTo>
                  <a:lnTo>
                    <a:pt x="202007" y="81957"/>
                  </a:lnTo>
                  <a:lnTo>
                    <a:pt x="522074" y="167598"/>
                  </a:lnTo>
                  <a:lnTo>
                    <a:pt x="526686" y="149180"/>
                  </a:lnTo>
                  <a:cubicBezTo>
                    <a:pt x="529453" y="139051"/>
                    <a:pt x="522074" y="128000"/>
                    <a:pt x="510083" y="125238"/>
                  </a:cubicBezTo>
                  <a:lnTo>
                    <a:pt x="233368" y="51568"/>
                  </a:lnTo>
                  <a:cubicBezTo>
                    <a:pt x="231523" y="50648"/>
                    <a:pt x="228756" y="50648"/>
                    <a:pt x="226912" y="50648"/>
                  </a:cubicBezTo>
                  <a:close/>
                  <a:moveTo>
                    <a:pt x="226912" y="0"/>
                  </a:moveTo>
                  <a:cubicBezTo>
                    <a:pt x="233368" y="0"/>
                    <a:pt x="239825" y="921"/>
                    <a:pt x="246282" y="1842"/>
                  </a:cubicBezTo>
                  <a:lnTo>
                    <a:pt x="522996" y="76432"/>
                  </a:lnTo>
                  <a:cubicBezTo>
                    <a:pt x="561736" y="86561"/>
                    <a:pt x="585718" y="125238"/>
                    <a:pt x="575572" y="162993"/>
                  </a:cubicBezTo>
                  <a:lnTo>
                    <a:pt x="529453" y="334275"/>
                  </a:lnTo>
                  <a:cubicBezTo>
                    <a:pt x="521151" y="364663"/>
                    <a:pt x="493480" y="385843"/>
                    <a:pt x="460274" y="385843"/>
                  </a:cubicBezTo>
                  <a:cubicBezTo>
                    <a:pt x="459352" y="385843"/>
                    <a:pt x="459352" y="385843"/>
                    <a:pt x="458429" y="385843"/>
                  </a:cubicBezTo>
                  <a:lnTo>
                    <a:pt x="458429" y="334275"/>
                  </a:lnTo>
                  <a:cubicBezTo>
                    <a:pt x="468576" y="335195"/>
                    <a:pt x="477799" y="329670"/>
                    <a:pt x="480567" y="321382"/>
                  </a:cubicBezTo>
                  <a:lnTo>
                    <a:pt x="508238" y="217324"/>
                  </a:lnTo>
                  <a:lnTo>
                    <a:pt x="189094" y="131684"/>
                  </a:lnTo>
                  <a:lnTo>
                    <a:pt x="174336" y="185094"/>
                  </a:lnTo>
                  <a:lnTo>
                    <a:pt x="121760" y="185094"/>
                  </a:lnTo>
                  <a:lnTo>
                    <a:pt x="157733" y="50648"/>
                  </a:lnTo>
                  <a:cubicBezTo>
                    <a:pt x="166034" y="20259"/>
                    <a:pt x="194628" y="0"/>
                    <a:pt x="226912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16200000" scaled="1"/>
              <a:tileRect/>
            </a:gradFill>
            <a:ln w="17923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8107" tIns="129055" rIns="258107" bIns="129055" rtlCol="0" anchor="ctr"/>
            <a:lstStyle/>
            <a:p>
              <a:pPr algn="ctr"/>
              <a:endParaRPr lang="en-US" sz="5080"/>
            </a:p>
          </p:txBody>
        </p:sp>
      </p:grpSp>
      <p:sp>
        <p:nvSpPr>
          <p:cNvPr id="4" name="任意多边形: 形状 3"/>
          <p:cNvSpPr/>
          <p:nvPr/>
        </p:nvSpPr>
        <p:spPr>
          <a:xfrm>
            <a:off x="-9821" y="1410792"/>
            <a:ext cx="5436047" cy="1111273"/>
          </a:xfrm>
          <a:custGeom>
            <a:avLst/>
            <a:gdLst>
              <a:gd name="connsiteX0" fmla="*/ 10434027 w 10906020"/>
              <a:gd name="connsiteY0" fmla="*/ 0 h 2780727"/>
              <a:gd name="connsiteX1" fmla="*/ 0 w 10906020"/>
              <a:gd name="connsiteY1" fmla="*/ 0 h 2780727"/>
              <a:gd name="connsiteX2" fmla="*/ 0 w 10906020"/>
              <a:gd name="connsiteY2" fmla="*/ 2780727 h 2780727"/>
              <a:gd name="connsiteX3" fmla="*/ 10777110 w 10906020"/>
              <a:gd name="connsiteY3" fmla="*/ 2780727 h 2780727"/>
              <a:gd name="connsiteX4" fmla="*/ 10906020 w 10906020"/>
              <a:gd name="connsiteY4" fmla="*/ 2602685 h 2780727"/>
              <a:gd name="connsiteX5" fmla="*/ 10906020 w 10906020"/>
              <a:gd name="connsiteY5" fmla="*/ 651885 h 2780727"/>
              <a:gd name="connsiteX6" fmla="*/ 10434027 w 10906020"/>
              <a:gd name="connsiteY6" fmla="*/ 0 h 278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6020" h="2780727">
                <a:moveTo>
                  <a:pt x="10434027" y="0"/>
                </a:moveTo>
                <a:lnTo>
                  <a:pt x="0" y="0"/>
                </a:lnTo>
                <a:lnTo>
                  <a:pt x="0" y="2780727"/>
                </a:lnTo>
                <a:lnTo>
                  <a:pt x="10777110" y="2780727"/>
                </a:lnTo>
                <a:cubicBezTo>
                  <a:pt x="10848268" y="2780727"/>
                  <a:pt x="10906020" y="2700964"/>
                  <a:pt x="10906020" y="2602685"/>
                </a:cubicBezTo>
                <a:lnTo>
                  <a:pt x="10906020" y="651885"/>
                </a:lnTo>
                <a:cubicBezTo>
                  <a:pt x="10906020" y="291859"/>
                  <a:pt x="10694702" y="0"/>
                  <a:pt x="10434027" y="0"/>
                </a:cubicBezTo>
                <a:close/>
              </a:path>
            </a:pathLst>
          </a:custGeom>
          <a:solidFill>
            <a:schemeClr val="accent2"/>
          </a:soli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28" name="组合 27"/>
          <p:cNvGrpSpPr/>
          <p:nvPr/>
        </p:nvGrpSpPr>
        <p:grpSpPr>
          <a:xfrm>
            <a:off x="577051" y="1466249"/>
            <a:ext cx="3575849" cy="877117"/>
            <a:chOff x="596900" y="1461592"/>
            <a:chExt cx="3575849" cy="877117"/>
          </a:xfrm>
        </p:grpSpPr>
        <p:grpSp>
          <p:nvGrpSpPr>
            <p:cNvPr id="7" name="组合 6"/>
            <p:cNvGrpSpPr/>
            <p:nvPr/>
          </p:nvGrpSpPr>
          <p:grpSpPr>
            <a:xfrm>
              <a:off x="596900" y="1461592"/>
              <a:ext cx="2846070" cy="877117"/>
              <a:chOff x="323700" y="315087"/>
              <a:chExt cx="2846070" cy="877117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23700" y="315087"/>
                <a:ext cx="2468880" cy="645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3600" dirty="0">
                    <a:solidFill>
                      <a:schemeClr val="bg1"/>
                    </a:solidFill>
                    <a:latin typeface="+mj-ea"/>
                    <a:ea typeface="+mj-ea"/>
                  </a:rPr>
                  <a:t>個人展示頁</a:t>
                </a:r>
                <a:endParaRPr lang="en-US" sz="36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42750" y="823904"/>
                <a:ext cx="282702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n>
                      <a:solidFill>
                        <a:schemeClr val="bg1">
                          <a:alpha val="47000"/>
                        </a:schemeClr>
                      </a:solidFill>
                    </a:ln>
                    <a:noFill/>
                    <a:latin typeface="+mj-lt"/>
                    <a:ea typeface="+mj-ea"/>
                  </a:rPr>
                  <a:t>Here is the title</a:t>
                </a:r>
                <a:endParaRPr lang="en-US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endParaRPr>
              </a:p>
            </p:txBody>
          </p:sp>
        </p:grpSp>
        <p:cxnSp>
          <p:nvCxnSpPr>
            <p:cNvPr id="14" name="PA-直接连接符 26"/>
            <p:cNvCxnSpPr/>
            <p:nvPr>
              <p:custDataLst>
                <p:tags r:id="rId1"/>
              </p:custDataLst>
            </p:nvPr>
          </p:nvCxnSpPr>
          <p:spPr>
            <a:xfrm>
              <a:off x="3127159" y="1769533"/>
              <a:ext cx="104559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1716617" y="3035829"/>
            <a:ext cx="4544982" cy="556162"/>
            <a:chOff x="1716617" y="3043571"/>
            <a:chExt cx="4544982" cy="556162"/>
          </a:xfrm>
        </p:grpSpPr>
        <p:sp>
          <p:nvSpPr>
            <p:cNvPr id="33" name="矩形 32"/>
            <p:cNvSpPr/>
            <p:nvPr/>
          </p:nvSpPr>
          <p:spPr>
            <a:xfrm>
              <a:off x="1716617" y="3043571"/>
              <a:ext cx="4544982" cy="556162"/>
            </a:xfrm>
            <a:prstGeom prst="rect">
              <a:avLst/>
            </a:prstGeom>
            <a:gradFill flip="none" rotWithShape="1">
              <a:gsLst>
                <a:gs pos="42000">
                  <a:schemeClr val="accent1"/>
                </a:gs>
                <a:gs pos="76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8961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9054" tIns="64527" rIns="129054" bIns="64527" rtlCol="0" anchor="ctr"/>
            <a:lstStyle/>
            <a:p>
              <a:pPr algn="ctr"/>
              <a:endParaRPr lang="en-US" sz="254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2157497" y="3115156"/>
              <a:ext cx="3925720" cy="429895"/>
            </a:xfrm>
            <a:prstGeom prst="rect">
              <a:avLst/>
            </a:prstGeom>
            <a:noFill/>
            <a:effectLst/>
          </p:spPr>
          <p:txBody>
            <a:bodyPr wrap="square" lIns="215089" tIns="107544" rIns="215089" bIns="107544" rtlCol="0">
              <a:spAutoFit/>
            </a:bodyPr>
            <a:lstStyle/>
            <a:p>
              <a:pPr algn="l"/>
              <a:r>
                <a:rPr lang="zh-CN" altLang="en-US" sz="1400" spc="300" dirty="0">
                  <a:solidFill>
                    <a:schemeClr val="bg1">
                      <a:lumMod val="85000"/>
                    </a:schemeClr>
                  </a:solidFill>
                  <a:latin typeface="+mn-ea"/>
                </a:rPr>
                <a:t>這裏輸入你所獲得的個人榮譽</a:t>
              </a:r>
              <a:endParaRPr lang="en-US" sz="1400" spc="300" dirty="0">
                <a:solidFill>
                  <a:schemeClr val="bg1">
                    <a:lumMod val="85000"/>
                  </a:schemeClr>
                </a:solidFill>
                <a:latin typeface="+mn-ea"/>
              </a:endParaRPr>
            </a:p>
          </p:txBody>
        </p:sp>
        <p:sp>
          <p:nvSpPr>
            <p:cNvPr id="80" name="credit-cards_66083"/>
            <p:cNvSpPr/>
            <p:nvPr/>
          </p:nvSpPr>
          <p:spPr>
            <a:xfrm>
              <a:off x="1902885" y="3203685"/>
              <a:ext cx="306024" cy="279452"/>
            </a:xfrm>
            <a:custGeom>
              <a:avLst/>
              <a:gdLst>
                <a:gd name="connsiteX0" fmla="*/ 287786 w 577902"/>
                <a:gd name="connsiteY0" fmla="*/ 419870 h 527723"/>
                <a:gd name="connsiteX1" fmla="*/ 338470 w 577902"/>
                <a:gd name="connsiteY1" fmla="*/ 419870 h 527723"/>
                <a:gd name="connsiteX2" fmla="*/ 351372 w 577902"/>
                <a:gd name="connsiteY2" fmla="*/ 432803 h 527723"/>
                <a:gd name="connsiteX3" fmla="*/ 351372 w 577902"/>
                <a:gd name="connsiteY3" fmla="*/ 444812 h 527723"/>
                <a:gd name="connsiteX4" fmla="*/ 338470 w 577902"/>
                <a:gd name="connsiteY4" fmla="*/ 457744 h 527723"/>
                <a:gd name="connsiteX5" fmla="*/ 287786 w 577902"/>
                <a:gd name="connsiteY5" fmla="*/ 457744 h 527723"/>
                <a:gd name="connsiteX6" fmla="*/ 274884 w 577902"/>
                <a:gd name="connsiteY6" fmla="*/ 444812 h 527723"/>
                <a:gd name="connsiteX7" fmla="*/ 274884 w 577902"/>
                <a:gd name="connsiteY7" fmla="*/ 432803 h 527723"/>
                <a:gd name="connsiteX8" fmla="*/ 287786 w 577902"/>
                <a:gd name="connsiteY8" fmla="*/ 419870 h 527723"/>
                <a:gd name="connsiteX9" fmla="*/ 190906 w 577902"/>
                <a:gd name="connsiteY9" fmla="*/ 419870 h 527723"/>
                <a:gd name="connsiteX10" fmla="*/ 241688 w 577902"/>
                <a:gd name="connsiteY10" fmla="*/ 419870 h 527723"/>
                <a:gd name="connsiteX11" fmla="*/ 254615 w 577902"/>
                <a:gd name="connsiteY11" fmla="*/ 432803 h 527723"/>
                <a:gd name="connsiteX12" fmla="*/ 254615 w 577902"/>
                <a:gd name="connsiteY12" fmla="*/ 444812 h 527723"/>
                <a:gd name="connsiteX13" fmla="*/ 241688 w 577902"/>
                <a:gd name="connsiteY13" fmla="*/ 457744 h 527723"/>
                <a:gd name="connsiteX14" fmla="*/ 190906 w 577902"/>
                <a:gd name="connsiteY14" fmla="*/ 457744 h 527723"/>
                <a:gd name="connsiteX15" fmla="*/ 177979 w 577902"/>
                <a:gd name="connsiteY15" fmla="*/ 444812 h 527723"/>
                <a:gd name="connsiteX16" fmla="*/ 177979 w 577902"/>
                <a:gd name="connsiteY16" fmla="*/ 432803 h 527723"/>
                <a:gd name="connsiteX17" fmla="*/ 190906 w 577902"/>
                <a:gd name="connsiteY17" fmla="*/ 419870 h 527723"/>
                <a:gd name="connsiteX18" fmla="*/ 94124 w 577902"/>
                <a:gd name="connsiteY18" fmla="*/ 419870 h 527723"/>
                <a:gd name="connsiteX19" fmla="*/ 144808 w 577902"/>
                <a:gd name="connsiteY19" fmla="*/ 419870 h 527723"/>
                <a:gd name="connsiteX20" fmla="*/ 157710 w 577902"/>
                <a:gd name="connsiteY20" fmla="*/ 432803 h 527723"/>
                <a:gd name="connsiteX21" fmla="*/ 157710 w 577902"/>
                <a:gd name="connsiteY21" fmla="*/ 444812 h 527723"/>
                <a:gd name="connsiteX22" fmla="*/ 144808 w 577902"/>
                <a:gd name="connsiteY22" fmla="*/ 457744 h 527723"/>
                <a:gd name="connsiteX23" fmla="*/ 94124 w 577902"/>
                <a:gd name="connsiteY23" fmla="*/ 457744 h 527723"/>
                <a:gd name="connsiteX24" fmla="*/ 81222 w 577902"/>
                <a:gd name="connsiteY24" fmla="*/ 444812 h 527723"/>
                <a:gd name="connsiteX25" fmla="*/ 81222 w 577902"/>
                <a:gd name="connsiteY25" fmla="*/ 432803 h 527723"/>
                <a:gd name="connsiteX26" fmla="*/ 94124 w 577902"/>
                <a:gd name="connsiteY26" fmla="*/ 419870 h 527723"/>
                <a:gd name="connsiteX27" fmla="*/ 247163 w 577902"/>
                <a:gd name="connsiteY27" fmla="*/ 316846 h 527723"/>
                <a:gd name="connsiteX28" fmla="*/ 234249 w 577902"/>
                <a:gd name="connsiteY28" fmla="*/ 328811 h 527723"/>
                <a:gd name="connsiteX29" fmla="*/ 234249 w 577902"/>
                <a:gd name="connsiteY29" fmla="*/ 338014 h 527723"/>
                <a:gd name="connsiteX30" fmla="*/ 247163 w 577902"/>
                <a:gd name="connsiteY30" fmla="*/ 349978 h 527723"/>
                <a:gd name="connsiteX31" fmla="*/ 292362 w 577902"/>
                <a:gd name="connsiteY31" fmla="*/ 349978 h 527723"/>
                <a:gd name="connsiteX32" fmla="*/ 305276 w 577902"/>
                <a:gd name="connsiteY32" fmla="*/ 338014 h 527723"/>
                <a:gd name="connsiteX33" fmla="*/ 305276 w 577902"/>
                <a:gd name="connsiteY33" fmla="*/ 328811 h 527723"/>
                <a:gd name="connsiteX34" fmla="*/ 292362 w 577902"/>
                <a:gd name="connsiteY34" fmla="*/ 316846 h 527723"/>
                <a:gd name="connsiteX35" fmla="*/ 221336 w 577902"/>
                <a:gd name="connsiteY35" fmla="*/ 297519 h 527723"/>
                <a:gd name="connsiteX36" fmla="*/ 318190 w 577902"/>
                <a:gd name="connsiteY36" fmla="*/ 297519 h 527723"/>
                <a:gd name="connsiteX37" fmla="*/ 331104 w 577902"/>
                <a:gd name="connsiteY37" fmla="*/ 309484 h 527723"/>
                <a:gd name="connsiteX38" fmla="*/ 331104 w 577902"/>
                <a:gd name="connsiteY38" fmla="*/ 357341 h 527723"/>
                <a:gd name="connsiteX39" fmla="*/ 318190 w 577902"/>
                <a:gd name="connsiteY39" fmla="*/ 368385 h 527723"/>
                <a:gd name="connsiteX40" fmla="*/ 221336 w 577902"/>
                <a:gd name="connsiteY40" fmla="*/ 368385 h 527723"/>
                <a:gd name="connsiteX41" fmla="*/ 209344 w 577902"/>
                <a:gd name="connsiteY41" fmla="*/ 357341 h 527723"/>
                <a:gd name="connsiteX42" fmla="*/ 209344 w 577902"/>
                <a:gd name="connsiteY42" fmla="*/ 309484 h 527723"/>
                <a:gd name="connsiteX43" fmla="*/ 221336 w 577902"/>
                <a:gd name="connsiteY43" fmla="*/ 297519 h 527723"/>
                <a:gd name="connsiteX44" fmla="*/ 72868 w 577902"/>
                <a:gd name="connsiteY44" fmla="*/ 260597 h 527723"/>
                <a:gd name="connsiteX45" fmla="*/ 50731 w 577902"/>
                <a:gd name="connsiteY45" fmla="*/ 279940 h 527723"/>
                <a:gd name="connsiteX46" fmla="*/ 50731 w 577902"/>
                <a:gd name="connsiteY46" fmla="*/ 457718 h 527723"/>
                <a:gd name="connsiteX47" fmla="*/ 72868 w 577902"/>
                <a:gd name="connsiteY47" fmla="*/ 477061 h 527723"/>
                <a:gd name="connsiteX48" fmla="*/ 359726 w 577902"/>
                <a:gd name="connsiteY48" fmla="*/ 477061 h 527723"/>
                <a:gd name="connsiteX49" fmla="*/ 381863 w 577902"/>
                <a:gd name="connsiteY49" fmla="*/ 457718 h 527723"/>
                <a:gd name="connsiteX50" fmla="*/ 381863 w 577902"/>
                <a:gd name="connsiteY50" fmla="*/ 279940 h 527723"/>
                <a:gd name="connsiteX51" fmla="*/ 359726 w 577902"/>
                <a:gd name="connsiteY51" fmla="*/ 260597 h 527723"/>
                <a:gd name="connsiteX52" fmla="*/ 72868 w 577902"/>
                <a:gd name="connsiteY52" fmla="*/ 209935 h 527723"/>
                <a:gd name="connsiteX53" fmla="*/ 359726 w 577902"/>
                <a:gd name="connsiteY53" fmla="*/ 209935 h 527723"/>
                <a:gd name="connsiteX54" fmla="*/ 432594 w 577902"/>
                <a:gd name="connsiteY54" fmla="*/ 279940 h 527723"/>
                <a:gd name="connsiteX55" fmla="*/ 432594 w 577902"/>
                <a:gd name="connsiteY55" fmla="*/ 457718 h 527723"/>
                <a:gd name="connsiteX56" fmla="*/ 359726 w 577902"/>
                <a:gd name="connsiteY56" fmla="*/ 527723 h 527723"/>
                <a:gd name="connsiteX57" fmla="*/ 72868 w 577902"/>
                <a:gd name="connsiteY57" fmla="*/ 527723 h 527723"/>
                <a:gd name="connsiteX58" fmla="*/ 0 w 577902"/>
                <a:gd name="connsiteY58" fmla="*/ 457718 h 527723"/>
                <a:gd name="connsiteX59" fmla="*/ 0 w 577902"/>
                <a:gd name="connsiteY59" fmla="*/ 279940 h 527723"/>
                <a:gd name="connsiteX60" fmla="*/ 72868 w 577902"/>
                <a:gd name="connsiteY60" fmla="*/ 209935 h 527723"/>
                <a:gd name="connsiteX61" fmla="*/ 226912 w 577902"/>
                <a:gd name="connsiteY61" fmla="*/ 50648 h 527723"/>
                <a:gd name="connsiteX62" fmla="*/ 206619 w 577902"/>
                <a:gd name="connsiteY62" fmla="*/ 63540 h 527723"/>
                <a:gd name="connsiteX63" fmla="*/ 202007 w 577902"/>
                <a:gd name="connsiteY63" fmla="*/ 81957 h 527723"/>
                <a:gd name="connsiteX64" fmla="*/ 522074 w 577902"/>
                <a:gd name="connsiteY64" fmla="*/ 167598 h 527723"/>
                <a:gd name="connsiteX65" fmla="*/ 526686 w 577902"/>
                <a:gd name="connsiteY65" fmla="*/ 149180 h 527723"/>
                <a:gd name="connsiteX66" fmla="*/ 510083 w 577902"/>
                <a:gd name="connsiteY66" fmla="*/ 125238 h 527723"/>
                <a:gd name="connsiteX67" fmla="*/ 233368 w 577902"/>
                <a:gd name="connsiteY67" fmla="*/ 51568 h 527723"/>
                <a:gd name="connsiteX68" fmla="*/ 226912 w 577902"/>
                <a:gd name="connsiteY68" fmla="*/ 50648 h 527723"/>
                <a:gd name="connsiteX69" fmla="*/ 226912 w 577902"/>
                <a:gd name="connsiteY69" fmla="*/ 0 h 527723"/>
                <a:gd name="connsiteX70" fmla="*/ 246282 w 577902"/>
                <a:gd name="connsiteY70" fmla="*/ 1842 h 527723"/>
                <a:gd name="connsiteX71" fmla="*/ 522996 w 577902"/>
                <a:gd name="connsiteY71" fmla="*/ 76432 h 527723"/>
                <a:gd name="connsiteX72" fmla="*/ 575572 w 577902"/>
                <a:gd name="connsiteY72" fmla="*/ 162993 h 527723"/>
                <a:gd name="connsiteX73" fmla="*/ 529453 w 577902"/>
                <a:gd name="connsiteY73" fmla="*/ 334275 h 527723"/>
                <a:gd name="connsiteX74" fmla="*/ 460274 w 577902"/>
                <a:gd name="connsiteY74" fmla="*/ 385843 h 527723"/>
                <a:gd name="connsiteX75" fmla="*/ 458429 w 577902"/>
                <a:gd name="connsiteY75" fmla="*/ 385843 h 527723"/>
                <a:gd name="connsiteX76" fmla="*/ 458429 w 577902"/>
                <a:gd name="connsiteY76" fmla="*/ 334275 h 527723"/>
                <a:gd name="connsiteX77" fmla="*/ 480567 w 577902"/>
                <a:gd name="connsiteY77" fmla="*/ 321382 h 527723"/>
                <a:gd name="connsiteX78" fmla="*/ 508238 w 577902"/>
                <a:gd name="connsiteY78" fmla="*/ 217324 h 527723"/>
                <a:gd name="connsiteX79" fmla="*/ 189094 w 577902"/>
                <a:gd name="connsiteY79" fmla="*/ 131684 h 527723"/>
                <a:gd name="connsiteX80" fmla="*/ 174336 w 577902"/>
                <a:gd name="connsiteY80" fmla="*/ 185094 h 527723"/>
                <a:gd name="connsiteX81" fmla="*/ 121760 w 577902"/>
                <a:gd name="connsiteY81" fmla="*/ 185094 h 527723"/>
                <a:gd name="connsiteX82" fmla="*/ 157733 w 577902"/>
                <a:gd name="connsiteY82" fmla="*/ 50648 h 527723"/>
                <a:gd name="connsiteX83" fmla="*/ 226912 w 577902"/>
                <a:gd name="connsiteY83" fmla="*/ 0 h 52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7902" h="527723">
                  <a:moveTo>
                    <a:pt x="287786" y="419870"/>
                  </a:moveTo>
                  <a:lnTo>
                    <a:pt x="338470" y="419870"/>
                  </a:lnTo>
                  <a:cubicBezTo>
                    <a:pt x="345843" y="419870"/>
                    <a:pt x="351372" y="425413"/>
                    <a:pt x="351372" y="432803"/>
                  </a:cubicBezTo>
                  <a:lnTo>
                    <a:pt x="351372" y="444812"/>
                  </a:lnTo>
                  <a:cubicBezTo>
                    <a:pt x="351372" y="452202"/>
                    <a:pt x="345843" y="457744"/>
                    <a:pt x="338470" y="457744"/>
                  </a:cubicBezTo>
                  <a:lnTo>
                    <a:pt x="287786" y="457744"/>
                  </a:lnTo>
                  <a:cubicBezTo>
                    <a:pt x="281335" y="457744"/>
                    <a:pt x="274884" y="452202"/>
                    <a:pt x="274884" y="444812"/>
                  </a:cubicBezTo>
                  <a:lnTo>
                    <a:pt x="274884" y="432803"/>
                  </a:lnTo>
                  <a:cubicBezTo>
                    <a:pt x="274884" y="425413"/>
                    <a:pt x="281335" y="419870"/>
                    <a:pt x="287786" y="419870"/>
                  </a:cubicBezTo>
                  <a:close/>
                  <a:moveTo>
                    <a:pt x="190906" y="419870"/>
                  </a:moveTo>
                  <a:lnTo>
                    <a:pt x="241688" y="419870"/>
                  </a:lnTo>
                  <a:cubicBezTo>
                    <a:pt x="249075" y="419870"/>
                    <a:pt x="254615" y="425413"/>
                    <a:pt x="254615" y="432803"/>
                  </a:cubicBezTo>
                  <a:lnTo>
                    <a:pt x="254615" y="444812"/>
                  </a:lnTo>
                  <a:cubicBezTo>
                    <a:pt x="254615" y="452202"/>
                    <a:pt x="249075" y="457744"/>
                    <a:pt x="241688" y="457744"/>
                  </a:cubicBezTo>
                  <a:lnTo>
                    <a:pt x="190906" y="457744"/>
                  </a:lnTo>
                  <a:cubicBezTo>
                    <a:pt x="183519" y="457744"/>
                    <a:pt x="177979" y="452202"/>
                    <a:pt x="177979" y="444812"/>
                  </a:cubicBezTo>
                  <a:lnTo>
                    <a:pt x="177979" y="432803"/>
                  </a:lnTo>
                  <a:cubicBezTo>
                    <a:pt x="177979" y="425413"/>
                    <a:pt x="183519" y="419870"/>
                    <a:pt x="190906" y="419870"/>
                  </a:cubicBezTo>
                  <a:close/>
                  <a:moveTo>
                    <a:pt x="94124" y="419870"/>
                  </a:moveTo>
                  <a:lnTo>
                    <a:pt x="144808" y="419870"/>
                  </a:lnTo>
                  <a:cubicBezTo>
                    <a:pt x="152181" y="419870"/>
                    <a:pt x="157710" y="425413"/>
                    <a:pt x="157710" y="432803"/>
                  </a:cubicBezTo>
                  <a:lnTo>
                    <a:pt x="157710" y="444812"/>
                  </a:lnTo>
                  <a:cubicBezTo>
                    <a:pt x="157710" y="452202"/>
                    <a:pt x="152181" y="457744"/>
                    <a:pt x="144808" y="457744"/>
                  </a:cubicBezTo>
                  <a:lnTo>
                    <a:pt x="94124" y="457744"/>
                  </a:lnTo>
                  <a:cubicBezTo>
                    <a:pt x="86751" y="457744"/>
                    <a:pt x="81222" y="452202"/>
                    <a:pt x="81222" y="444812"/>
                  </a:cubicBezTo>
                  <a:lnTo>
                    <a:pt x="81222" y="432803"/>
                  </a:lnTo>
                  <a:cubicBezTo>
                    <a:pt x="81222" y="425413"/>
                    <a:pt x="86751" y="419870"/>
                    <a:pt x="94124" y="419870"/>
                  </a:cubicBezTo>
                  <a:close/>
                  <a:moveTo>
                    <a:pt x="247163" y="316846"/>
                  </a:moveTo>
                  <a:cubicBezTo>
                    <a:pt x="239784" y="316846"/>
                    <a:pt x="234249" y="322368"/>
                    <a:pt x="234249" y="328811"/>
                  </a:cubicBezTo>
                  <a:lnTo>
                    <a:pt x="234249" y="338014"/>
                  </a:lnTo>
                  <a:cubicBezTo>
                    <a:pt x="234249" y="344456"/>
                    <a:pt x="239784" y="349978"/>
                    <a:pt x="247163" y="349978"/>
                  </a:cubicBezTo>
                  <a:lnTo>
                    <a:pt x="292362" y="349978"/>
                  </a:lnTo>
                  <a:cubicBezTo>
                    <a:pt x="299742" y="349978"/>
                    <a:pt x="305276" y="344456"/>
                    <a:pt x="305276" y="338014"/>
                  </a:cubicBezTo>
                  <a:lnTo>
                    <a:pt x="305276" y="328811"/>
                  </a:lnTo>
                  <a:cubicBezTo>
                    <a:pt x="305276" y="322368"/>
                    <a:pt x="299742" y="316846"/>
                    <a:pt x="292362" y="316846"/>
                  </a:cubicBezTo>
                  <a:close/>
                  <a:moveTo>
                    <a:pt x="221336" y="297519"/>
                  </a:moveTo>
                  <a:lnTo>
                    <a:pt x="318190" y="297519"/>
                  </a:lnTo>
                  <a:cubicBezTo>
                    <a:pt x="325569" y="297519"/>
                    <a:pt x="331104" y="303041"/>
                    <a:pt x="331104" y="309484"/>
                  </a:cubicBezTo>
                  <a:lnTo>
                    <a:pt x="331104" y="357341"/>
                  </a:lnTo>
                  <a:cubicBezTo>
                    <a:pt x="331104" y="363783"/>
                    <a:pt x="325569" y="368385"/>
                    <a:pt x="318190" y="368385"/>
                  </a:cubicBezTo>
                  <a:lnTo>
                    <a:pt x="221336" y="368385"/>
                  </a:lnTo>
                  <a:cubicBezTo>
                    <a:pt x="214879" y="368385"/>
                    <a:pt x="209344" y="363783"/>
                    <a:pt x="209344" y="357341"/>
                  </a:cubicBezTo>
                  <a:lnTo>
                    <a:pt x="209344" y="309484"/>
                  </a:lnTo>
                  <a:cubicBezTo>
                    <a:pt x="209344" y="303041"/>
                    <a:pt x="214879" y="297519"/>
                    <a:pt x="221336" y="297519"/>
                  </a:cubicBezTo>
                  <a:close/>
                  <a:moveTo>
                    <a:pt x="72868" y="260597"/>
                  </a:moveTo>
                  <a:cubicBezTo>
                    <a:pt x="60877" y="260597"/>
                    <a:pt x="50731" y="269808"/>
                    <a:pt x="50731" y="279940"/>
                  </a:cubicBezTo>
                  <a:lnTo>
                    <a:pt x="50731" y="457718"/>
                  </a:lnTo>
                  <a:cubicBezTo>
                    <a:pt x="50731" y="467850"/>
                    <a:pt x="60877" y="477061"/>
                    <a:pt x="72868" y="477061"/>
                  </a:cubicBezTo>
                  <a:lnTo>
                    <a:pt x="359726" y="477061"/>
                  </a:lnTo>
                  <a:cubicBezTo>
                    <a:pt x="371717" y="477061"/>
                    <a:pt x="381863" y="467850"/>
                    <a:pt x="381863" y="457718"/>
                  </a:cubicBezTo>
                  <a:lnTo>
                    <a:pt x="381863" y="279940"/>
                  </a:lnTo>
                  <a:cubicBezTo>
                    <a:pt x="381863" y="269808"/>
                    <a:pt x="371717" y="260597"/>
                    <a:pt x="359726" y="260597"/>
                  </a:cubicBezTo>
                  <a:close/>
                  <a:moveTo>
                    <a:pt x="72868" y="209935"/>
                  </a:moveTo>
                  <a:lnTo>
                    <a:pt x="359726" y="209935"/>
                  </a:lnTo>
                  <a:cubicBezTo>
                    <a:pt x="400311" y="209935"/>
                    <a:pt x="432594" y="241253"/>
                    <a:pt x="432594" y="279940"/>
                  </a:cubicBezTo>
                  <a:lnTo>
                    <a:pt x="432594" y="457718"/>
                  </a:lnTo>
                  <a:cubicBezTo>
                    <a:pt x="432594" y="496405"/>
                    <a:pt x="400311" y="527723"/>
                    <a:pt x="359726" y="527723"/>
                  </a:cubicBezTo>
                  <a:lnTo>
                    <a:pt x="72868" y="527723"/>
                  </a:lnTo>
                  <a:cubicBezTo>
                    <a:pt x="33206" y="527723"/>
                    <a:pt x="0" y="496405"/>
                    <a:pt x="0" y="457718"/>
                  </a:cubicBezTo>
                  <a:lnTo>
                    <a:pt x="0" y="279940"/>
                  </a:lnTo>
                  <a:cubicBezTo>
                    <a:pt x="0" y="241253"/>
                    <a:pt x="33206" y="209935"/>
                    <a:pt x="72868" y="209935"/>
                  </a:cubicBezTo>
                  <a:close/>
                  <a:moveTo>
                    <a:pt x="226912" y="50648"/>
                  </a:moveTo>
                  <a:cubicBezTo>
                    <a:pt x="217688" y="50648"/>
                    <a:pt x="209386" y="56173"/>
                    <a:pt x="206619" y="63540"/>
                  </a:cubicBezTo>
                  <a:lnTo>
                    <a:pt x="202007" y="81957"/>
                  </a:lnTo>
                  <a:lnTo>
                    <a:pt x="522074" y="167598"/>
                  </a:lnTo>
                  <a:lnTo>
                    <a:pt x="526686" y="149180"/>
                  </a:lnTo>
                  <a:cubicBezTo>
                    <a:pt x="529453" y="139051"/>
                    <a:pt x="522074" y="128000"/>
                    <a:pt x="510083" y="125238"/>
                  </a:cubicBezTo>
                  <a:lnTo>
                    <a:pt x="233368" y="51568"/>
                  </a:lnTo>
                  <a:cubicBezTo>
                    <a:pt x="231523" y="50648"/>
                    <a:pt x="228756" y="50648"/>
                    <a:pt x="226912" y="50648"/>
                  </a:cubicBezTo>
                  <a:close/>
                  <a:moveTo>
                    <a:pt x="226912" y="0"/>
                  </a:moveTo>
                  <a:cubicBezTo>
                    <a:pt x="233368" y="0"/>
                    <a:pt x="239825" y="921"/>
                    <a:pt x="246282" y="1842"/>
                  </a:cubicBezTo>
                  <a:lnTo>
                    <a:pt x="522996" y="76432"/>
                  </a:lnTo>
                  <a:cubicBezTo>
                    <a:pt x="561736" y="86561"/>
                    <a:pt x="585718" y="125238"/>
                    <a:pt x="575572" y="162993"/>
                  </a:cubicBezTo>
                  <a:lnTo>
                    <a:pt x="529453" y="334275"/>
                  </a:lnTo>
                  <a:cubicBezTo>
                    <a:pt x="521151" y="364663"/>
                    <a:pt x="493480" y="385843"/>
                    <a:pt x="460274" y="385843"/>
                  </a:cubicBezTo>
                  <a:cubicBezTo>
                    <a:pt x="459352" y="385843"/>
                    <a:pt x="459352" y="385843"/>
                    <a:pt x="458429" y="385843"/>
                  </a:cubicBezTo>
                  <a:lnTo>
                    <a:pt x="458429" y="334275"/>
                  </a:lnTo>
                  <a:cubicBezTo>
                    <a:pt x="468576" y="335195"/>
                    <a:pt x="477799" y="329670"/>
                    <a:pt x="480567" y="321382"/>
                  </a:cubicBezTo>
                  <a:lnTo>
                    <a:pt x="508238" y="217324"/>
                  </a:lnTo>
                  <a:lnTo>
                    <a:pt x="189094" y="131684"/>
                  </a:lnTo>
                  <a:lnTo>
                    <a:pt x="174336" y="185094"/>
                  </a:lnTo>
                  <a:lnTo>
                    <a:pt x="121760" y="185094"/>
                  </a:lnTo>
                  <a:lnTo>
                    <a:pt x="157733" y="50648"/>
                  </a:lnTo>
                  <a:cubicBezTo>
                    <a:pt x="166034" y="20259"/>
                    <a:pt x="194628" y="0"/>
                    <a:pt x="226912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16200000" scaled="1"/>
              <a:tileRect/>
            </a:gradFill>
            <a:ln w="17923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8107" tIns="129055" rIns="258107" bIns="129055" rtlCol="0" anchor="ctr"/>
            <a:lstStyle/>
            <a:p>
              <a:pPr algn="ctr"/>
              <a:endParaRPr lang="en-US" sz="5080"/>
            </a:p>
          </p:txBody>
        </p:sp>
      </p:grpSp>
      <p:pic>
        <p:nvPicPr>
          <p:cNvPr id="96" name="图片 95" descr="在对焦摄影中穿着黑色缺口翻领西装外套的男人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3" t="9633" r="4922" b="10938"/>
          <a:stretch>
            <a:fillRect/>
          </a:stretch>
        </p:blipFill>
        <p:spPr bwMode="auto">
          <a:xfrm>
            <a:off x="6096000" y="1409700"/>
            <a:ext cx="3403600" cy="5447208"/>
          </a:xfrm>
          <a:custGeom>
            <a:avLst/>
            <a:gdLst>
              <a:gd name="connsiteX0" fmla="*/ 0 w 3403600"/>
              <a:gd name="connsiteY0" fmla="*/ 0 h 5447208"/>
              <a:gd name="connsiteX1" fmla="*/ 3403600 w 3403600"/>
              <a:gd name="connsiteY1" fmla="*/ 0 h 5447208"/>
              <a:gd name="connsiteX2" fmla="*/ 3403600 w 3403600"/>
              <a:gd name="connsiteY2" fmla="*/ 5447208 h 5447208"/>
              <a:gd name="connsiteX3" fmla="*/ 0 w 3403600"/>
              <a:gd name="connsiteY3" fmla="*/ 5447208 h 5447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3600" h="5447208">
                <a:moveTo>
                  <a:pt x="0" y="0"/>
                </a:moveTo>
                <a:lnTo>
                  <a:pt x="3403600" y="0"/>
                </a:lnTo>
                <a:lnTo>
                  <a:pt x="3403600" y="5447208"/>
                </a:lnTo>
                <a:lnTo>
                  <a:pt x="0" y="54472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: 对角圆角 18"/>
          <p:cNvSpPr/>
          <p:nvPr/>
        </p:nvSpPr>
        <p:spPr>
          <a:xfrm>
            <a:off x="8141184" y="5925767"/>
            <a:ext cx="2028190" cy="517130"/>
          </a:xfrm>
          <a:prstGeom prst="round2DiagRect">
            <a:avLst>
              <a:gd name="adj1" fmla="val 23324"/>
              <a:gd name="adj2" fmla="val 0"/>
            </a:avLst>
          </a:prstGeom>
          <a:gradFill flip="none" rotWithShape="1">
            <a:gsLst>
              <a:gs pos="100000">
                <a:schemeClr val="accent2"/>
              </a:gs>
              <a:gs pos="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31" name="文本框 30"/>
          <p:cNvSpPr txBox="1"/>
          <p:nvPr/>
        </p:nvSpPr>
        <p:spPr>
          <a:xfrm>
            <a:off x="8166599" y="5986740"/>
            <a:ext cx="2170934" cy="38227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r>
              <a:rPr lang="zh-CN" altLang="en-US" sz="192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設計師：</a:t>
            </a:r>
            <a:r>
              <a:rPr lang="en-US" altLang="zh-CN" sz="1920" dirty="0" err="1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wanna</a:t>
            </a:r>
            <a:endParaRPr lang="en-US" sz="192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813800" y="3043571"/>
            <a:ext cx="2717800" cy="2145265"/>
          </a:xfrm>
          <a:prstGeom prst="rect">
            <a:avLst/>
          </a:prstGeom>
          <a:gradFill flip="none" rotWithShape="1">
            <a:gsLst>
              <a:gs pos="42000">
                <a:schemeClr val="accent1"/>
              </a:gs>
              <a:gs pos="76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8961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054" tIns="64527" rIns="129054" bIns="64527" rtlCol="0" anchor="ctr"/>
          <a:lstStyle/>
          <a:p>
            <a:pPr algn="ctr"/>
            <a:endParaRPr lang="en-US" sz="2540"/>
          </a:p>
        </p:txBody>
      </p:sp>
      <p:sp>
        <p:nvSpPr>
          <p:cNvPr id="98" name="矩形 97"/>
          <p:cNvSpPr/>
          <p:nvPr/>
        </p:nvSpPr>
        <p:spPr>
          <a:xfrm>
            <a:off x="8813800" y="2091215"/>
            <a:ext cx="2717800" cy="430850"/>
          </a:xfrm>
          <a:prstGeom prst="rect">
            <a:avLst/>
          </a:prstGeom>
          <a:gradFill flip="none" rotWithShape="1">
            <a:gsLst>
              <a:gs pos="42000">
                <a:schemeClr val="accent1"/>
              </a:gs>
              <a:gs pos="76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8961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054" tIns="64527" rIns="129054" bIns="64527" rtlCol="0" anchor="ctr"/>
          <a:lstStyle/>
          <a:p>
            <a:pPr algn="ctr"/>
            <a:endParaRPr lang="en-US" sz="2540"/>
          </a:p>
        </p:txBody>
      </p:sp>
      <p:grpSp>
        <p:nvGrpSpPr>
          <p:cNvPr id="99" name="组合 98"/>
          <p:cNvGrpSpPr/>
          <p:nvPr/>
        </p:nvGrpSpPr>
        <p:grpSpPr>
          <a:xfrm rot="5400000">
            <a:off x="5997148" y="-6019754"/>
            <a:ext cx="187886" cy="12201821"/>
            <a:chOff x="7288075" y="0"/>
            <a:chExt cx="1627325" cy="6858000"/>
          </a:xfrm>
        </p:grpSpPr>
        <p:sp>
          <p:nvSpPr>
            <p:cNvPr id="100" name="任意多边形: 形状 99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2" name="文本框 101"/>
          <p:cNvSpPr txBox="1"/>
          <p:nvPr/>
        </p:nvSpPr>
        <p:spPr>
          <a:xfrm>
            <a:off x="8882214" y="4138879"/>
            <a:ext cx="2259965" cy="709930"/>
          </a:xfrm>
          <a:prstGeom prst="rect">
            <a:avLst/>
          </a:prstGeom>
          <a:noFill/>
          <a:effectLst/>
        </p:spPr>
        <p:txBody>
          <a:bodyPr wrap="none" lIns="156911" tIns="78455" rIns="156911" bIns="78455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+mj-lt"/>
                <a:ea typeface="思源黑体 CN Heavy" panose="020B0A00000000000000" pitchFamily="34" charset="-122"/>
                <a:cs typeface="OPPOSans H" panose="00020600040101010101" pitchFamily="18" charset="-122"/>
              </a:rPr>
              <a:t>7541</a:t>
            </a:r>
            <a:r>
              <a:rPr lang="zh-CN" altLang="en-US" sz="3600" dirty="0">
                <a:solidFill>
                  <a:schemeClr val="bg2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cs typeface="OPPOSans H" panose="00020600040101010101" pitchFamily="18" charset="-122"/>
              </a:rPr>
              <a:t>萬</a:t>
            </a:r>
            <a:endParaRPr lang="en-US" sz="360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cs typeface="OPPOSans H" panose="00020600040101010101" pitchFamily="18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895496" y="3892226"/>
            <a:ext cx="1202690" cy="371475"/>
          </a:xfrm>
          <a:prstGeom prst="rect">
            <a:avLst/>
          </a:prstGeom>
          <a:noFill/>
          <a:effectLst/>
        </p:spPr>
        <p:txBody>
          <a:bodyPr wrap="none" lIns="156911" tIns="78455" rIns="156911" bIns="78455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bg2"/>
                </a:solidFill>
                <a:latin typeface="+mn-ea"/>
                <a:cs typeface="OPPOSans H" panose="00020600040101010101" pitchFamily="18" charset="-122"/>
              </a:rPr>
              <a:t>為公司盈利</a:t>
            </a:r>
            <a:endParaRPr lang="en-US" sz="1400" dirty="0">
              <a:solidFill>
                <a:schemeClr val="bg2"/>
              </a:solidFill>
              <a:latin typeface="+mn-ea"/>
              <a:cs typeface="OPPOSans H" panose="00020600040101010101" pitchFamily="18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10836126" y="4431380"/>
            <a:ext cx="491490" cy="371475"/>
          </a:xfrm>
          <a:prstGeom prst="rect">
            <a:avLst/>
          </a:prstGeom>
          <a:noFill/>
          <a:effectLst/>
        </p:spPr>
        <p:txBody>
          <a:bodyPr wrap="none" lIns="156911" tIns="78455" rIns="156911" bIns="78455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bg2"/>
                </a:solidFill>
                <a:latin typeface="+mn-ea"/>
                <a:cs typeface="OPPOSans H" panose="00020600040101010101" pitchFamily="18" charset="-122"/>
              </a:rPr>
              <a:t>元</a:t>
            </a:r>
            <a:endParaRPr lang="en-US" sz="1400" dirty="0">
              <a:solidFill>
                <a:schemeClr val="bg2"/>
              </a:solidFill>
              <a:latin typeface="+mn-ea"/>
              <a:cs typeface="OPPOSans H" panose="00020600040101010101" pitchFamily="18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8951393" y="3295949"/>
            <a:ext cx="1150620" cy="382270"/>
          </a:xfrm>
          <a:prstGeom prst="rect">
            <a:avLst/>
          </a:prstGeom>
          <a:noFill/>
          <a:effectLst/>
        </p:spPr>
        <p:txBody>
          <a:bodyPr wrap="none" lIns="87782" tIns="43891" rIns="87782" bIns="43891" rtlCol="0">
            <a:spAutoFit/>
          </a:bodyPr>
          <a:lstStyle/>
          <a:p>
            <a:r>
              <a:rPr lang="zh-CN" altLang="en-US" sz="1920" dirty="0">
                <a:gradFill>
                  <a:gsLst>
                    <a:gs pos="76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最好績效</a:t>
            </a:r>
            <a:endParaRPr lang="en-US" sz="1920" dirty="0">
              <a:gradFill>
                <a:gsLst>
                  <a:gs pos="76000">
                    <a:schemeClr val="accent2"/>
                  </a:gs>
                  <a:gs pos="0">
                    <a:schemeClr val="accent3"/>
                  </a:gs>
                </a:gsLst>
                <a:path path="circle">
                  <a:fillToRect r="100000" b="100000"/>
                </a:path>
              </a:gra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cxnSp>
        <p:nvCxnSpPr>
          <p:cNvPr id="111" name="直接连接符 110"/>
          <p:cNvCxnSpPr/>
          <p:nvPr/>
        </p:nvCxnSpPr>
        <p:spPr>
          <a:xfrm>
            <a:off x="9067800" y="3797525"/>
            <a:ext cx="18415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627325" cy="6858000"/>
            <a:chOff x="7288075" y="0"/>
            <a:chExt cx="1627325" cy="6858000"/>
          </a:xfrm>
        </p:grpSpPr>
        <p:sp>
          <p:nvSpPr>
            <p:cNvPr id="4" name="任意多边形: 形状 3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732910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3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3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42809" y="719846"/>
            <a:ext cx="9574436" cy="4766553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任意多边形: 形状 24"/>
          <p:cNvSpPr/>
          <p:nvPr/>
        </p:nvSpPr>
        <p:spPr>
          <a:xfrm flipH="1">
            <a:off x="1285980" y="1856206"/>
            <a:ext cx="10906020" cy="2780727"/>
          </a:xfrm>
          <a:custGeom>
            <a:avLst/>
            <a:gdLst>
              <a:gd name="connsiteX0" fmla="*/ 10434027 w 10906020"/>
              <a:gd name="connsiteY0" fmla="*/ 0 h 2780727"/>
              <a:gd name="connsiteX1" fmla="*/ 0 w 10906020"/>
              <a:gd name="connsiteY1" fmla="*/ 0 h 2780727"/>
              <a:gd name="connsiteX2" fmla="*/ 0 w 10906020"/>
              <a:gd name="connsiteY2" fmla="*/ 2780727 h 2780727"/>
              <a:gd name="connsiteX3" fmla="*/ 10777110 w 10906020"/>
              <a:gd name="connsiteY3" fmla="*/ 2780727 h 2780727"/>
              <a:gd name="connsiteX4" fmla="*/ 10906020 w 10906020"/>
              <a:gd name="connsiteY4" fmla="*/ 2602685 h 2780727"/>
              <a:gd name="connsiteX5" fmla="*/ 10906020 w 10906020"/>
              <a:gd name="connsiteY5" fmla="*/ 651885 h 2780727"/>
              <a:gd name="connsiteX6" fmla="*/ 10434027 w 10906020"/>
              <a:gd name="connsiteY6" fmla="*/ 0 h 278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6020" h="2780727">
                <a:moveTo>
                  <a:pt x="10434027" y="0"/>
                </a:moveTo>
                <a:lnTo>
                  <a:pt x="0" y="0"/>
                </a:lnTo>
                <a:lnTo>
                  <a:pt x="0" y="2780727"/>
                </a:lnTo>
                <a:lnTo>
                  <a:pt x="10777110" y="2780727"/>
                </a:lnTo>
                <a:cubicBezTo>
                  <a:pt x="10848268" y="2780727"/>
                  <a:pt x="10906020" y="2700964"/>
                  <a:pt x="10906020" y="2602685"/>
                </a:cubicBezTo>
                <a:lnTo>
                  <a:pt x="10906020" y="651885"/>
                </a:lnTo>
                <a:cubicBezTo>
                  <a:pt x="10906020" y="291859"/>
                  <a:pt x="10694702" y="0"/>
                  <a:pt x="10434027" y="0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lin ang="5400000" scaled="1"/>
            <a:tileRect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2" name="文本框 21"/>
          <p:cNvSpPr txBox="1"/>
          <p:nvPr/>
        </p:nvSpPr>
        <p:spPr>
          <a:xfrm>
            <a:off x="2617488" y="2187511"/>
            <a:ext cx="1581657" cy="2419350"/>
          </a:xfrm>
          <a:prstGeom prst="rect">
            <a:avLst/>
          </a:prstGeom>
          <a:noFill/>
          <a:effectLst/>
        </p:spPr>
        <p:txBody>
          <a:bodyPr wrap="square" lIns="120701" tIns="60350" rIns="120701" bIns="6035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lt"/>
                <a:ea typeface="+mj-ea"/>
              </a:rPr>
              <a:t>3</a:t>
            </a:r>
            <a:endParaRPr lang="en-US" sz="1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+mj-lt"/>
              <a:ea typeface="+mj-ea"/>
            </a:endParaRPr>
          </a:p>
        </p:txBody>
      </p:sp>
      <p:grpSp>
        <p:nvGrpSpPr>
          <p:cNvPr id="1044" name="组合 1043"/>
          <p:cNvGrpSpPr/>
          <p:nvPr/>
        </p:nvGrpSpPr>
        <p:grpSpPr>
          <a:xfrm>
            <a:off x="9587641" y="6113504"/>
            <a:ext cx="2019444" cy="384107"/>
            <a:chOff x="9597801" y="6113504"/>
            <a:chExt cx="2019444" cy="384107"/>
          </a:xfrm>
        </p:grpSpPr>
        <p:grpSp>
          <p:nvGrpSpPr>
            <p:cNvPr id="1038" name="组合 1037"/>
            <p:cNvGrpSpPr/>
            <p:nvPr/>
          </p:nvGrpSpPr>
          <p:grpSpPr>
            <a:xfrm>
              <a:off x="9597801" y="6113504"/>
              <a:ext cx="2019444" cy="384107"/>
              <a:chOff x="9441750" y="6164903"/>
              <a:chExt cx="2019444" cy="384107"/>
            </a:xfrm>
          </p:grpSpPr>
          <p:sp>
            <p:nvSpPr>
              <p:cNvPr id="8" name="8"/>
              <p:cNvSpPr/>
              <p:nvPr/>
            </p:nvSpPr>
            <p:spPr>
              <a:xfrm>
                <a:off x="10778834" y="6164903"/>
                <a:ext cx="682360" cy="384107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  <a:gd name="connsiteX0-1" fmla="*/ 4225518 w 6273203"/>
                  <a:gd name="connsiteY0-2" fmla="*/ 0 h 1124520"/>
                  <a:gd name="connsiteX1-3" fmla="*/ 6009582 w 6273203"/>
                  <a:gd name="connsiteY1-4" fmla="*/ 0 h 1124520"/>
                  <a:gd name="connsiteX2-5" fmla="*/ 6273203 w 6273203"/>
                  <a:gd name="connsiteY2-6" fmla="*/ 263621 h 1124520"/>
                  <a:gd name="connsiteX3-7" fmla="*/ 6273203 w 6273203"/>
                  <a:gd name="connsiteY3-8" fmla="*/ 1052520 h 1124520"/>
                  <a:gd name="connsiteX4-9" fmla="*/ 6201203 w 6273203"/>
                  <a:gd name="connsiteY4-10" fmla="*/ 1124520 h 1124520"/>
                  <a:gd name="connsiteX5-11" fmla="*/ 72000 w 6273203"/>
                  <a:gd name="connsiteY5-12" fmla="*/ 1124520 h 1124520"/>
                  <a:gd name="connsiteX6-13" fmla="*/ 0 w 6273203"/>
                  <a:gd name="connsiteY6-14" fmla="*/ 1052520 h 1124520"/>
                  <a:gd name="connsiteX7-15" fmla="*/ 0 w 6273203"/>
                  <a:gd name="connsiteY7-16" fmla="*/ 72000 h 1124520"/>
                  <a:gd name="connsiteX8-17" fmla="*/ 72000 w 6273203"/>
                  <a:gd name="connsiteY8-18" fmla="*/ 0 h 1124520"/>
                  <a:gd name="connsiteX0-19" fmla="*/ 4225518 w 6273203"/>
                  <a:gd name="connsiteY0-20" fmla="*/ 0 h 1124523"/>
                  <a:gd name="connsiteX1-21" fmla="*/ 6009582 w 6273203"/>
                  <a:gd name="connsiteY1-22" fmla="*/ 0 h 1124523"/>
                  <a:gd name="connsiteX2-23" fmla="*/ 6273203 w 6273203"/>
                  <a:gd name="connsiteY2-24" fmla="*/ 263621 h 1124523"/>
                  <a:gd name="connsiteX3-25" fmla="*/ 6273203 w 6273203"/>
                  <a:gd name="connsiteY3-26" fmla="*/ 1052520 h 1124523"/>
                  <a:gd name="connsiteX4-27" fmla="*/ 6201203 w 6273203"/>
                  <a:gd name="connsiteY4-28" fmla="*/ 1124520 h 1124523"/>
                  <a:gd name="connsiteX5-29" fmla="*/ 4225518 w 6273203"/>
                  <a:gd name="connsiteY5-30" fmla="*/ 1124523 h 1124523"/>
                  <a:gd name="connsiteX6-31" fmla="*/ 0 w 6273203"/>
                  <a:gd name="connsiteY6-32" fmla="*/ 1052520 h 1124523"/>
                  <a:gd name="connsiteX7-33" fmla="*/ 0 w 6273203"/>
                  <a:gd name="connsiteY7-34" fmla="*/ 72000 h 1124523"/>
                  <a:gd name="connsiteX8-35" fmla="*/ 72000 w 6273203"/>
                  <a:gd name="connsiteY8-36" fmla="*/ 0 h 1124523"/>
                  <a:gd name="connsiteX0-37" fmla="*/ 4225518 w 6273203"/>
                  <a:gd name="connsiteY0-38" fmla="*/ 0 h 1124523"/>
                  <a:gd name="connsiteX1-39" fmla="*/ 6009582 w 6273203"/>
                  <a:gd name="connsiteY1-40" fmla="*/ 0 h 1124523"/>
                  <a:gd name="connsiteX2-41" fmla="*/ 6273203 w 6273203"/>
                  <a:gd name="connsiteY2-42" fmla="*/ 263621 h 1124523"/>
                  <a:gd name="connsiteX3-43" fmla="*/ 6273203 w 6273203"/>
                  <a:gd name="connsiteY3-44" fmla="*/ 1052520 h 1124523"/>
                  <a:gd name="connsiteX4-45" fmla="*/ 6201203 w 6273203"/>
                  <a:gd name="connsiteY4-46" fmla="*/ 1124520 h 1124523"/>
                  <a:gd name="connsiteX5-47" fmla="*/ 4225518 w 6273203"/>
                  <a:gd name="connsiteY5-48" fmla="*/ 1124523 h 1124523"/>
                  <a:gd name="connsiteX6-49" fmla="*/ 0 w 6273203"/>
                  <a:gd name="connsiteY6-50" fmla="*/ 1052520 h 1124523"/>
                  <a:gd name="connsiteX7-51" fmla="*/ 0 w 6273203"/>
                  <a:gd name="connsiteY7-52" fmla="*/ 72000 h 1124523"/>
                  <a:gd name="connsiteX8-53" fmla="*/ 72000 w 6273203"/>
                  <a:gd name="connsiteY8-54" fmla="*/ 0 h 1124523"/>
                  <a:gd name="connsiteX0-55" fmla="*/ 4225518 w 6273203"/>
                  <a:gd name="connsiteY0-56" fmla="*/ 0 h 1124523"/>
                  <a:gd name="connsiteX1-57" fmla="*/ 6009582 w 6273203"/>
                  <a:gd name="connsiteY1-58" fmla="*/ 0 h 1124523"/>
                  <a:gd name="connsiteX2-59" fmla="*/ 6273203 w 6273203"/>
                  <a:gd name="connsiteY2-60" fmla="*/ 263621 h 1124523"/>
                  <a:gd name="connsiteX3-61" fmla="*/ 6273203 w 6273203"/>
                  <a:gd name="connsiteY3-62" fmla="*/ 1052520 h 1124523"/>
                  <a:gd name="connsiteX4-63" fmla="*/ 6201203 w 6273203"/>
                  <a:gd name="connsiteY4-64" fmla="*/ 1124520 h 1124523"/>
                  <a:gd name="connsiteX5-65" fmla="*/ 4225518 w 6273203"/>
                  <a:gd name="connsiteY5-66" fmla="*/ 1124523 h 1124523"/>
                  <a:gd name="connsiteX6-67" fmla="*/ 0 w 6273203"/>
                  <a:gd name="connsiteY6-68" fmla="*/ 1052520 h 1124523"/>
                  <a:gd name="connsiteX7-69" fmla="*/ 0 w 6273203"/>
                  <a:gd name="connsiteY7-70" fmla="*/ 72000 h 1124523"/>
                  <a:gd name="connsiteX8-71" fmla="*/ 72000 w 6273203"/>
                  <a:gd name="connsiteY8-72" fmla="*/ 0 h 1124523"/>
                  <a:gd name="connsiteX0-73" fmla="*/ 4225518 w 6273203"/>
                  <a:gd name="connsiteY0-74" fmla="*/ 0 h 1124523"/>
                  <a:gd name="connsiteX1-75" fmla="*/ 6009582 w 6273203"/>
                  <a:gd name="connsiteY1-76" fmla="*/ 0 h 1124523"/>
                  <a:gd name="connsiteX2-77" fmla="*/ 6273203 w 6273203"/>
                  <a:gd name="connsiteY2-78" fmla="*/ 263621 h 1124523"/>
                  <a:gd name="connsiteX3-79" fmla="*/ 6273203 w 6273203"/>
                  <a:gd name="connsiteY3-80" fmla="*/ 1052520 h 1124523"/>
                  <a:gd name="connsiteX4-81" fmla="*/ 6201203 w 6273203"/>
                  <a:gd name="connsiteY4-82" fmla="*/ 1124520 h 1124523"/>
                  <a:gd name="connsiteX5-83" fmla="*/ 4225518 w 6273203"/>
                  <a:gd name="connsiteY5-84" fmla="*/ 1124523 h 1124523"/>
                  <a:gd name="connsiteX6-85" fmla="*/ 4153518 w 6273203"/>
                  <a:gd name="connsiteY6-86" fmla="*/ 1052518 h 1124523"/>
                  <a:gd name="connsiteX7-87" fmla="*/ 0 w 6273203"/>
                  <a:gd name="connsiteY7-88" fmla="*/ 72000 h 1124523"/>
                  <a:gd name="connsiteX8-89" fmla="*/ 72000 w 6273203"/>
                  <a:gd name="connsiteY8-90" fmla="*/ 0 h 1124523"/>
                  <a:gd name="connsiteX0-91" fmla="*/ 4161060 w 6208745"/>
                  <a:gd name="connsiteY0-92" fmla="*/ 0 h 1124523"/>
                  <a:gd name="connsiteX1-93" fmla="*/ 5945124 w 6208745"/>
                  <a:gd name="connsiteY1-94" fmla="*/ 0 h 1124523"/>
                  <a:gd name="connsiteX2-95" fmla="*/ 6208745 w 6208745"/>
                  <a:gd name="connsiteY2-96" fmla="*/ 263621 h 1124523"/>
                  <a:gd name="connsiteX3-97" fmla="*/ 6208745 w 6208745"/>
                  <a:gd name="connsiteY3-98" fmla="*/ 1052520 h 1124523"/>
                  <a:gd name="connsiteX4-99" fmla="*/ 6136745 w 6208745"/>
                  <a:gd name="connsiteY4-100" fmla="*/ 1124520 h 1124523"/>
                  <a:gd name="connsiteX5-101" fmla="*/ 4161060 w 6208745"/>
                  <a:gd name="connsiteY5-102" fmla="*/ 1124523 h 1124523"/>
                  <a:gd name="connsiteX6-103" fmla="*/ 4089060 w 6208745"/>
                  <a:gd name="connsiteY6-104" fmla="*/ 1052518 h 1124523"/>
                  <a:gd name="connsiteX7-105" fmla="*/ 4089060 w 6208745"/>
                  <a:gd name="connsiteY7-106" fmla="*/ 71996 h 1124523"/>
                  <a:gd name="connsiteX8-107" fmla="*/ 7542 w 6208745"/>
                  <a:gd name="connsiteY8-108" fmla="*/ 0 h 1124523"/>
                  <a:gd name="connsiteX0-109" fmla="*/ 4153803 w 6201488"/>
                  <a:gd name="connsiteY0-110" fmla="*/ 0 h 1124523"/>
                  <a:gd name="connsiteX1-111" fmla="*/ 5937867 w 6201488"/>
                  <a:gd name="connsiteY1-112" fmla="*/ 0 h 1124523"/>
                  <a:gd name="connsiteX2-113" fmla="*/ 6201488 w 6201488"/>
                  <a:gd name="connsiteY2-114" fmla="*/ 263621 h 1124523"/>
                  <a:gd name="connsiteX3-115" fmla="*/ 6201488 w 6201488"/>
                  <a:gd name="connsiteY3-116" fmla="*/ 1052520 h 1124523"/>
                  <a:gd name="connsiteX4-117" fmla="*/ 6129488 w 6201488"/>
                  <a:gd name="connsiteY4-118" fmla="*/ 1124520 h 1124523"/>
                  <a:gd name="connsiteX5-119" fmla="*/ 4153803 w 6201488"/>
                  <a:gd name="connsiteY5-120" fmla="*/ 1124523 h 1124523"/>
                  <a:gd name="connsiteX6-121" fmla="*/ 4081803 w 6201488"/>
                  <a:gd name="connsiteY6-122" fmla="*/ 1052518 h 1124523"/>
                  <a:gd name="connsiteX7-123" fmla="*/ 4081803 w 6201488"/>
                  <a:gd name="connsiteY7-124" fmla="*/ 71996 h 1124523"/>
                  <a:gd name="connsiteX8-125" fmla="*/ 285 w 6201488"/>
                  <a:gd name="connsiteY8-126" fmla="*/ 0 h 1124523"/>
                  <a:gd name="connsiteX0-127" fmla="*/ 4153517 w 6201202"/>
                  <a:gd name="connsiteY0-128" fmla="*/ 0 h 1124523"/>
                  <a:gd name="connsiteX1-129" fmla="*/ 5937581 w 6201202"/>
                  <a:gd name="connsiteY1-130" fmla="*/ 0 h 1124523"/>
                  <a:gd name="connsiteX2-131" fmla="*/ 6201202 w 6201202"/>
                  <a:gd name="connsiteY2-132" fmla="*/ 263621 h 1124523"/>
                  <a:gd name="connsiteX3-133" fmla="*/ 6201202 w 6201202"/>
                  <a:gd name="connsiteY3-134" fmla="*/ 1052520 h 1124523"/>
                  <a:gd name="connsiteX4-135" fmla="*/ 6129202 w 6201202"/>
                  <a:gd name="connsiteY4-136" fmla="*/ 1124520 h 1124523"/>
                  <a:gd name="connsiteX5-137" fmla="*/ 4153517 w 6201202"/>
                  <a:gd name="connsiteY5-138" fmla="*/ 1124523 h 1124523"/>
                  <a:gd name="connsiteX6-139" fmla="*/ 4081517 w 6201202"/>
                  <a:gd name="connsiteY6-140" fmla="*/ 1052518 h 1124523"/>
                  <a:gd name="connsiteX7-141" fmla="*/ 4081517 w 6201202"/>
                  <a:gd name="connsiteY7-142" fmla="*/ 71996 h 1124523"/>
                  <a:gd name="connsiteX8-143" fmla="*/ -1 w 6201202"/>
                  <a:gd name="connsiteY8-144" fmla="*/ 0 h 1124523"/>
                  <a:gd name="connsiteX0-145" fmla="*/ 72000 w 2119685"/>
                  <a:gd name="connsiteY0-146" fmla="*/ 3 h 1124526"/>
                  <a:gd name="connsiteX1-147" fmla="*/ 1856064 w 2119685"/>
                  <a:gd name="connsiteY1-148" fmla="*/ 3 h 1124526"/>
                  <a:gd name="connsiteX2-149" fmla="*/ 2119685 w 2119685"/>
                  <a:gd name="connsiteY2-150" fmla="*/ 263624 h 1124526"/>
                  <a:gd name="connsiteX3-151" fmla="*/ 2119685 w 2119685"/>
                  <a:gd name="connsiteY3-152" fmla="*/ 1052523 h 1124526"/>
                  <a:gd name="connsiteX4-153" fmla="*/ 2047685 w 2119685"/>
                  <a:gd name="connsiteY4-154" fmla="*/ 1124523 h 1124526"/>
                  <a:gd name="connsiteX5-155" fmla="*/ 72000 w 2119685"/>
                  <a:gd name="connsiteY5-156" fmla="*/ 1124526 h 1124526"/>
                  <a:gd name="connsiteX6-157" fmla="*/ 0 w 2119685"/>
                  <a:gd name="connsiteY6-158" fmla="*/ 1052521 h 1124526"/>
                  <a:gd name="connsiteX7-159" fmla="*/ 0 w 2119685"/>
                  <a:gd name="connsiteY7-160" fmla="*/ 71999 h 1124526"/>
                  <a:gd name="connsiteX8-161" fmla="*/ 72001 w 2119685"/>
                  <a:gd name="connsiteY8-162" fmla="*/ 0 h 112452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119685" h="1124526">
                    <a:moveTo>
                      <a:pt x="72000" y="3"/>
                    </a:moveTo>
                    <a:lnTo>
                      <a:pt x="1856064" y="3"/>
                    </a:lnTo>
                    <a:cubicBezTo>
                      <a:pt x="2001658" y="3"/>
                      <a:pt x="2119685" y="118030"/>
                      <a:pt x="2119685" y="263624"/>
                    </a:cubicBezTo>
                    <a:lnTo>
                      <a:pt x="2119685" y="1052523"/>
                    </a:lnTo>
                    <a:cubicBezTo>
                      <a:pt x="2119685" y="1092267"/>
                      <a:pt x="2087429" y="1124523"/>
                      <a:pt x="2047685" y="1124523"/>
                    </a:cubicBezTo>
                    <a:lnTo>
                      <a:pt x="72000" y="1124526"/>
                    </a:lnTo>
                    <a:cubicBezTo>
                      <a:pt x="32257" y="1124520"/>
                      <a:pt x="0" y="1092263"/>
                      <a:pt x="0" y="1052521"/>
                    </a:cubicBezTo>
                    <a:lnTo>
                      <a:pt x="0" y="71999"/>
                    </a:lnTo>
                    <a:cubicBezTo>
                      <a:pt x="0" y="32257"/>
                      <a:pt x="32257" y="0"/>
                      <a:pt x="72001" y="0"/>
                    </a:cubicBezTo>
                  </a:path>
                </a:pathLst>
              </a:custGeom>
              <a:solidFill>
                <a:schemeClr val="accent2"/>
              </a:solidFill>
              <a:ln w="10160">
                <a:solidFill>
                  <a:srgbClr val="C4925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  <p:sp>
            <p:nvSpPr>
              <p:cNvPr id="27" name="矩形: 单圆角 93"/>
              <p:cNvSpPr/>
              <p:nvPr/>
            </p:nvSpPr>
            <p:spPr>
              <a:xfrm>
                <a:off x="9441750" y="6164903"/>
                <a:ext cx="2019443" cy="384105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3203" h="1124520">
                    <a:moveTo>
                      <a:pt x="72000" y="0"/>
                    </a:moveTo>
                    <a:lnTo>
                      <a:pt x="6009582" y="0"/>
                    </a:lnTo>
                    <a:cubicBezTo>
                      <a:pt x="6155176" y="0"/>
                      <a:pt x="6273203" y="118027"/>
                      <a:pt x="6273203" y="263621"/>
                    </a:cubicBezTo>
                    <a:lnTo>
                      <a:pt x="6273203" y="1052520"/>
                    </a:lnTo>
                    <a:cubicBezTo>
                      <a:pt x="6273203" y="1092264"/>
                      <a:pt x="6240947" y="1124520"/>
                      <a:pt x="6201203" y="1124520"/>
                    </a:cubicBezTo>
                    <a:lnTo>
                      <a:pt x="72000" y="1124520"/>
                    </a:lnTo>
                    <a:cubicBezTo>
                      <a:pt x="32256" y="1124520"/>
                      <a:pt x="0" y="1092264"/>
                      <a:pt x="0" y="1052520"/>
                    </a:cubicBezTo>
                    <a:lnTo>
                      <a:pt x="0" y="72000"/>
                    </a:lnTo>
                    <a:cubicBezTo>
                      <a:pt x="0" y="32256"/>
                      <a:pt x="32256" y="0"/>
                      <a:pt x="72000" y="0"/>
                    </a:cubicBezTo>
                  </a:path>
                </a:pathLst>
              </a:custGeom>
              <a:noFill/>
              <a:ln w="1016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5" name="图形 70"/>
            <p:cNvSpPr/>
            <p:nvPr/>
          </p:nvSpPr>
          <p:spPr>
            <a:xfrm>
              <a:off x="11053030" y="6211947"/>
              <a:ext cx="458603" cy="213034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8" name="矩形 87"/>
          <p:cNvSpPr/>
          <p:nvPr/>
        </p:nvSpPr>
        <p:spPr>
          <a:xfrm>
            <a:off x="3602871" y="5089392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29" name="任意多边形: 形状 28"/>
          <p:cNvSpPr/>
          <p:nvPr/>
        </p:nvSpPr>
        <p:spPr>
          <a:xfrm>
            <a:off x="9695543" y="1489356"/>
            <a:ext cx="2496457" cy="647876"/>
          </a:xfrm>
          <a:custGeom>
            <a:avLst/>
            <a:gdLst>
              <a:gd name="connsiteX0" fmla="*/ 161969 w 2496457"/>
              <a:gd name="connsiteY0" fmla="*/ 0 h 647876"/>
              <a:gd name="connsiteX1" fmla="*/ 2496457 w 2496457"/>
              <a:gd name="connsiteY1" fmla="*/ 0 h 647876"/>
              <a:gd name="connsiteX2" fmla="*/ 2496457 w 2496457"/>
              <a:gd name="connsiteY2" fmla="*/ 647876 h 647876"/>
              <a:gd name="connsiteX3" fmla="*/ 0 w 2496457"/>
              <a:gd name="connsiteY3" fmla="*/ 647876 h 64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6457" h="647876">
                <a:moveTo>
                  <a:pt x="161969" y="0"/>
                </a:moveTo>
                <a:lnTo>
                  <a:pt x="2496457" y="0"/>
                </a:lnTo>
                <a:lnTo>
                  <a:pt x="2496457" y="647876"/>
                </a:lnTo>
                <a:lnTo>
                  <a:pt x="0" y="64787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组合 9"/>
          <p:cNvGrpSpPr/>
          <p:nvPr/>
        </p:nvGrpSpPr>
        <p:grpSpPr>
          <a:xfrm>
            <a:off x="4597373" y="2614091"/>
            <a:ext cx="5937308" cy="1324007"/>
            <a:chOff x="5627352" y="2703653"/>
            <a:chExt cx="5937308" cy="1324007"/>
          </a:xfrm>
        </p:grpSpPr>
        <p:sp>
          <p:nvSpPr>
            <p:cNvPr id="23" name="文本框 22"/>
            <p:cNvSpPr txBox="1"/>
            <p:nvPr/>
          </p:nvSpPr>
          <p:spPr>
            <a:xfrm>
              <a:off x="5627352" y="2703653"/>
              <a:ext cx="4756150" cy="1007745"/>
            </a:xfrm>
            <a:prstGeom prst="rect">
              <a:avLst/>
            </a:prstGeom>
            <a:noFill/>
            <a:effectLst/>
          </p:spPr>
          <p:txBody>
            <a:bodyPr wrap="none" lIns="80870" tIns="40434" rIns="80870" bIns="40434" rtlCol="0">
              <a:spAutoFit/>
            </a:bodyPr>
            <a:lstStyle/>
            <a:p>
              <a:r>
                <a:rPr lang="zh-CN" altLang="en-US" sz="6030" dirty="0">
                  <a:solidFill>
                    <a:schemeClr val="bg1"/>
                  </a:solidFill>
                  <a:latin typeface="+mj-ea"/>
                  <a:ea typeface="+mj-ea"/>
                  <a:cs typeface="OPPOSans H" panose="00020600040101010101" pitchFamily="18" charset="-122"/>
                </a:rPr>
                <a:t>問題詳情分析</a:t>
              </a:r>
              <a:endParaRPr lang="zh-CN" altLang="en-US" sz="6030" dirty="0">
                <a:solidFill>
                  <a:schemeClr val="bg1"/>
                </a:solidFill>
                <a:latin typeface="+mj-ea"/>
                <a:ea typeface="+mj-ea"/>
                <a:cs typeface="OPPOSans H" panose="00020600040101010101" pitchFamily="18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663364" y="3616180"/>
              <a:ext cx="5901296" cy="411480"/>
            </a:xfrm>
            <a:prstGeom prst="rect">
              <a:avLst/>
            </a:prstGeom>
            <a:noFill/>
            <a:effectLst/>
          </p:spPr>
          <p:txBody>
            <a:bodyPr wrap="square" lIns="61265" tIns="30632" rIns="61265" bIns="30632" rtlCol="0">
              <a:spAutoFit/>
            </a:bodyPr>
            <a:lstStyle/>
            <a:p>
              <a:r>
                <a:rPr lang="en-US" sz="2280" dirty="0">
                  <a:ln w="6382">
                    <a:solidFill>
                      <a:schemeClr val="bg1">
                        <a:alpha val="40000"/>
                      </a:schemeClr>
                    </a:solidFill>
                  </a:ln>
                  <a:noFill/>
                  <a:latin typeface="+mj-lt"/>
                </a:rPr>
                <a:t>PROBLEM DETAIL ANALYSIS</a:t>
              </a:r>
              <a:endParaRPr lang="en-US" sz="2280" dirty="0">
                <a:ln w="6382"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682489" y="406637"/>
            <a:ext cx="2827020" cy="946795"/>
            <a:chOff x="1171797" y="467306"/>
            <a:chExt cx="2827020" cy="946795"/>
          </a:xfrm>
        </p:grpSpPr>
        <p:sp>
          <p:nvSpPr>
            <p:cNvPr id="10" name="文本框 9"/>
            <p:cNvSpPr txBox="1"/>
            <p:nvPr/>
          </p:nvSpPr>
          <p:spPr>
            <a:xfrm>
              <a:off x="1350867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71797" y="1045801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5400000">
            <a:off x="5909305" y="599918"/>
            <a:ext cx="373387" cy="12192000"/>
            <a:chOff x="7288075" y="0"/>
            <a:chExt cx="1627325" cy="6858000"/>
          </a:xfrm>
        </p:grpSpPr>
        <p:sp>
          <p:nvSpPr>
            <p:cNvPr id="28" name="任意多边形: 形状 27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6653079" y="4307955"/>
            <a:ext cx="4616693" cy="1726876"/>
            <a:chOff x="960692" y="4431440"/>
            <a:chExt cx="4616693" cy="1726876"/>
          </a:xfrm>
        </p:grpSpPr>
        <p:sp>
          <p:nvSpPr>
            <p:cNvPr id="64" name="矩形 63"/>
            <p:cNvSpPr/>
            <p:nvPr/>
          </p:nvSpPr>
          <p:spPr>
            <a:xfrm>
              <a:off x="960692" y="4431440"/>
              <a:ext cx="4616693" cy="1726876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1456172" y="4732756"/>
              <a:ext cx="3333343" cy="1002538"/>
              <a:chOff x="2109910" y="2314753"/>
              <a:chExt cx="3333343" cy="1002538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2109910" y="2314753"/>
                <a:ext cx="2697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在此處輸入你的正文標題</a:t>
                </a:r>
                <a:endParaRPr 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2109910" y="2746426"/>
                <a:ext cx="3333343" cy="5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2">
                        <a:lumMod val="75000"/>
                      </a:schemeClr>
                    </a:solidFill>
                    <a:latin typeface="+mn-ea"/>
                  </a:rPr>
                  <a:t>在此處輸入你的正文內容，我想你要說的內容應該比我打的這些字要多的多吧。</a:t>
                </a:r>
                <a:endParaRPr 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>
              <a:xfrm>
                <a:off x="2204210" y="2714203"/>
                <a:ext cx="198869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9" name="组合 68"/>
          <p:cNvGrpSpPr/>
          <p:nvPr/>
        </p:nvGrpSpPr>
        <p:grpSpPr>
          <a:xfrm>
            <a:off x="6653079" y="1752938"/>
            <a:ext cx="4616693" cy="1726876"/>
            <a:chOff x="960692" y="1889123"/>
            <a:chExt cx="4616693" cy="1726876"/>
          </a:xfrm>
        </p:grpSpPr>
        <p:sp>
          <p:nvSpPr>
            <p:cNvPr id="70" name="矩形 69"/>
            <p:cNvSpPr/>
            <p:nvPr/>
          </p:nvSpPr>
          <p:spPr>
            <a:xfrm>
              <a:off x="960692" y="1889123"/>
              <a:ext cx="4616693" cy="1726876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1456172" y="2190439"/>
              <a:ext cx="3333343" cy="1002538"/>
              <a:chOff x="2109910" y="2314753"/>
              <a:chExt cx="3333343" cy="1002538"/>
            </a:xfrm>
          </p:grpSpPr>
          <p:sp>
            <p:nvSpPr>
              <p:cNvPr id="72" name="文本框 71"/>
              <p:cNvSpPr txBox="1"/>
              <p:nvPr/>
            </p:nvSpPr>
            <p:spPr>
              <a:xfrm>
                <a:off x="2109910" y="2314753"/>
                <a:ext cx="2697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在此處輸入你的正文標題</a:t>
                </a:r>
                <a:endParaRPr 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2109910" y="2746426"/>
                <a:ext cx="3333343" cy="5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2">
                        <a:lumMod val="75000"/>
                      </a:schemeClr>
                    </a:solidFill>
                    <a:latin typeface="+mn-ea"/>
                  </a:rPr>
                  <a:t>在此處輸入你的正文內容，我想你要說的內容應該比我打的這些字要多的多吧。</a:t>
                </a:r>
                <a:endParaRPr 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endParaRPr>
              </a:p>
            </p:txBody>
          </p:sp>
          <p:cxnSp>
            <p:nvCxnSpPr>
              <p:cNvPr id="74" name="直接连接符 73"/>
              <p:cNvCxnSpPr/>
              <p:nvPr/>
            </p:nvCxnSpPr>
            <p:spPr>
              <a:xfrm>
                <a:off x="2204210" y="2714203"/>
                <a:ext cx="198869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组合 61"/>
          <p:cNvGrpSpPr/>
          <p:nvPr/>
        </p:nvGrpSpPr>
        <p:grpSpPr>
          <a:xfrm>
            <a:off x="922229" y="4307955"/>
            <a:ext cx="4616693" cy="1726876"/>
            <a:chOff x="960692" y="4431440"/>
            <a:chExt cx="4616693" cy="1726876"/>
          </a:xfrm>
        </p:grpSpPr>
        <p:sp>
          <p:nvSpPr>
            <p:cNvPr id="40" name="矩形 39"/>
            <p:cNvSpPr/>
            <p:nvPr/>
          </p:nvSpPr>
          <p:spPr>
            <a:xfrm>
              <a:off x="960692" y="4431440"/>
              <a:ext cx="4616693" cy="1726876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456172" y="4732756"/>
              <a:ext cx="3333343" cy="1002538"/>
              <a:chOff x="2109910" y="2314753"/>
              <a:chExt cx="3333343" cy="1002538"/>
            </a:xfrm>
          </p:grpSpPr>
          <p:sp>
            <p:nvSpPr>
              <p:cNvPr id="42" name="文本框 41"/>
              <p:cNvSpPr txBox="1"/>
              <p:nvPr/>
            </p:nvSpPr>
            <p:spPr>
              <a:xfrm>
                <a:off x="2109910" y="2314753"/>
                <a:ext cx="2697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在此處輸入你的正文標題</a:t>
                </a:r>
                <a:endParaRPr 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2109910" y="2746426"/>
                <a:ext cx="3333343" cy="5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2">
                        <a:lumMod val="75000"/>
                      </a:schemeClr>
                    </a:solidFill>
                    <a:latin typeface="+mn-ea"/>
                  </a:rPr>
                  <a:t>在此處輸入你的正文內容，我想你要說的內容應該比我打的這些字要多的多吧。</a:t>
                </a:r>
                <a:endParaRPr 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endParaRPr>
              </a:p>
            </p:txBody>
          </p:sp>
          <p:cxnSp>
            <p:nvCxnSpPr>
              <p:cNvPr id="44" name="直接连接符 43"/>
              <p:cNvCxnSpPr/>
              <p:nvPr/>
            </p:nvCxnSpPr>
            <p:spPr>
              <a:xfrm>
                <a:off x="2204210" y="2714203"/>
                <a:ext cx="198869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组合 60"/>
          <p:cNvGrpSpPr/>
          <p:nvPr/>
        </p:nvGrpSpPr>
        <p:grpSpPr>
          <a:xfrm>
            <a:off x="922229" y="1752938"/>
            <a:ext cx="4616693" cy="1726876"/>
            <a:chOff x="960692" y="1889123"/>
            <a:chExt cx="4616693" cy="1726876"/>
          </a:xfrm>
        </p:grpSpPr>
        <p:sp>
          <p:nvSpPr>
            <p:cNvPr id="14" name="矩形 13"/>
            <p:cNvSpPr/>
            <p:nvPr/>
          </p:nvSpPr>
          <p:spPr>
            <a:xfrm>
              <a:off x="960692" y="1889123"/>
              <a:ext cx="4616693" cy="1726876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1456172" y="2190439"/>
              <a:ext cx="3333343" cy="1002538"/>
              <a:chOff x="2109910" y="2314753"/>
              <a:chExt cx="3333343" cy="1002538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2109910" y="2314753"/>
                <a:ext cx="2697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在此處輸入你的正文標題</a:t>
                </a:r>
                <a:endParaRPr 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109910" y="2746426"/>
                <a:ext cx="3333343" cy="5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2">
                        <a:lumMod val="75000"/>
                      </a:schemeClr>
                    </a:solidFill>
                    <a:latin typeface="+mn-ea"/>
                  </a:rPr>
                  <a:t>在此處輸入你的正文內容，我想你要說的內容應該比我打的這些字要多的多吧。</a:t>
                </a:r>
                <a:endParaRPr 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endParaRPr>
              </a:p>
            </p:txBody>
          </p:sp>
          <p:cxnSp>
            <p:nvCxnSpPr>
              <p:cNvPr id="37" name="直接连接符 36"/>
              <p:cNvCxnSpPr/>
              <p:nvPr/>
            </p:nvCxnSpPr>
            <p:spPr>
              <a:xfrm>
                <a:off x="2204210" y="2714203"/>
                <a:ext cx="198869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组合 74"/>
          <p:cNvGrpSpPr/>
          <p:nvPr/>
        </p:nvGrpSpPr>
        <p:grpSpPr>
          <a:xfrm>
            <a:off x="4550772" y="2355990"/>
            <a:ext cx="3064331" cy="3063090"/>
            <a:chOff x="4669968" y="2552402"/>
            <a:chExt cx="2852063" cy="2850908"/>
          </a:xfrm>
        </p:grpSpPr>
        <p:grpSp>
          <p:nvGrpSpPr>
            <p:cNvPr id="4" name="Group 4"/>
            <p:cNvGrpSpPr/>
            <p:nvPr/>
          </p:nvGrpSpPr>
          <p:grpSpPr>
            <a:xfrm>
              <a:off x="4669968" y="2552402"/>
              <a:ext cx="2852063" cy="2850908"/>
              <a:chOff x="4864791" y="2531272"/>
              <a:chExt cx="2478184" cy="2477179"/>
            </a:xfrm>
          </p:grpSpPr>
          <p:sp>
            <p:nvSpPr>
              <p:cNvPr id="5" name="Freeform 5"/>
              <p:cNvSpPr/>
              <p:nvPr/>
            </p:nvSpPr>
            <p:spPr bwMode="auto">
              <a:xfrm>
                <a:off x="4864791" y="3589045"/>
                <a:ext cx="1172291" cy="1417396"/>
              </a:xfrm>
              <a:custGeom>
                <a:avLst/>
                <a:gdLst>
                  <a:gd name="T0" fmla="*/ 929 w 929"/>
                  <a:gd name="T1" fmla="*/ 569 h 1124"/>
                  <a:gd name="T2" fmla="*/ 553 w 929"/>
                  <a:gd name="T3" fmla="*/ 151 h 1124"/>
                  <a:gd name="T4" fmla="*/ 275 w 929"/>
                  <a:gd name="T5" fmla="*/ 0 h 1124"/>
                  <a:gd name="T6" fmla="*/ 0 w 929"/>
                  <a:gd name="T7" fmla="*/ 150 h 1124"/>
                  <a:gd name="T8" fmla="*/ 926 w 929"/>
                  <a:gd name="T9" fmla="*/ 1124 h 1124"/>
                  <a:gd name="T10" fmla="*/ 777 w 929"/>
                  <a:gd name="T11" fmla="*/ 851 h 1124"/>
                  <a:gd name="T12" fmla="*/ 929 w 929"/>
                  <a:gd name="T13" fmla="*/ 569 h 1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9" h="1124">
                    <a:moveTo>
                      <a:pt x="929" y="569"/>
                    </a:moveTo>
                    <a:cubicBezTo>
                      <a:pt x="720" y="543"/>
                      <a:pt x="557" y="366"/>
                      <a:pt x="553" y="151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0" y="150"/>
                      <a:pt x="0" y="150"/>
                      <a:pt x="0" y="150"/>
                    </a:cubicBezTo>
                    <a:cubicBezTo>
                      <a:pt x="4" y="671"/>
                      <a:pt x="412" y="1095"/>
                      <a:pt x="926" y="1124"/>
                    </a:cubicBezTo>
                    <a:cubicBezTo>
                      <a:pt x="777" y="851"/>
                      <a:pt x="777" y="851"/>
                      <a:pt x="777" y="851"/>
                    </a:cubicBezTo>
                    <a:lnTo>
                      <a:pt x="929" y="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" name="Freeform 6"/>
              <p:cNvSpPr/>
              <p:nvPr/>
            </p:nvSpPr>
            <p:spPr bwMode="auto">
              <a:xfrm>
                <a:off x="4867806" y="2531272"/>
                <a:ext cx="1417397" cy="1171285"/>
              </a:xfrm>
              <a:custGeom>
                <a:avLst/>
                <a:gdLst>
                  <a:gd name="T0" fmla="*/ 554 w 1124"/>
                  <a:gd name="T1" fmla="*/ 929 h 929"/>
                  <a:gd name="T2" fmla="*/ 973 w 1124"/>
                  <a:gd name="T3" fmla="*/ 553 h 929"/>
                  <a:gd name="T4" fmla="*/ 1124 w 1124"/>
                  <a:gd name="T5" fmla="*/ 275 h 929"/>
                  <a:gd name="T6" fmla="*/ 973 w 1124"/>
                  <a:gd name="T7" fmla="*/ 0 h 929"/>
                  <a:gd name="T8" fmla="*/ 0 w 1124"/>
                  <a:gd name="T9" fmla="*/ 926 h 929"/>
                  <a:gd name="T10" fmla="*/ 273 w 1124"/>
                  <a:gd name="T11" fmla="*/ 777 h 929"/>
                  <a:gd name="T12" fmla="*/ 554 w 1124"/>
                  <a:gd name="T13" fmla="*/ 929 h 9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4" h="929">
                    <a:moveTo>
                      <a:pt x="554" y="929"/>
                    </a:moveTo>
                    <a:cubicBezTo>
                      <a:pt x="580" y="720"/>
                      <a:pt x="757" y="557"/>
                      <a:pt x="973" y="553"/>
                    </a:cubicBezTo>
                    <a:cubicBezTo>
                      <a:pt x="1124" y="275"/>
                      <a:pt x="1124" y="275"/>
                      <a:pt x="1124" y="275"/>
                    </a:cubicBezTo>
                    <a:cubicBezTo>
                      <a:pt x="973" y="0"/>
                      <a:pt x="973" y="0"/>
                      <a:pt x="973" y="0"/>
                    </a:cubicBezTo>
                    <a:cubicBezTo>
                      <a:pt x="453" y="4"/>
                      <a:pt x="29" y="412"/>
                      <a:pt x="0" y="926"/>
                    </a:cubicBezTo>
                    <a:cubicBezTo>
                      <a:pt x="273" y="777"/>
                      <a:pt x="273" y="777"/>
                      <a:pt x="273" y="777"/>
                    </a:cubicBezTo>
                    <a:lnTo>
                      <a:pt x="554" y="929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" name="Freeform 7"/>
              <p:cNvSpPr/>
              <p:nvPr/>
            </p:nvSpPr>
            <p:spPr bwMode="auto">
              <a:xfrm>
                <a:off x="6170684" y="2534285"/>
                <a:ext cx="1172291" cy="1417396"/>
              </a:xfrm>
              <a:custGeom>
                <a:avLst/>
                <a:gdLst>
                  <a:gd name="T0" fmla="*/ 0 w 929"/>
                  <a:gd name="T1" fmla="*/ 554 h 1124"/>
                  <a:gd name="T2" fmla="*/ 376 w 929"/>
                  <a:gd name="T3" fmla="*/ 973 h 1124"/>
                  <a:gd name="T4" fmla="*/ 655 w 929"/>
                  <a:gd name="T5" fmla="*/ 1124 h 1124"/>
                  <a:gd name="T6" fmla="*/ 929 w 929"/>
                  <a:gd name="T7" fmla="*/ 973 h 1124"/>
                  <a:gd name="T8" fmla="*/ 3 w 929"/>
                  <a:gd name="T9" fmla="*/ 0 h 1124"/>
                  <a:gd name="T10" fmla="*/ 153 w 929"/>
                  <a:gd name="T11" fmla="*/ 273 h 1124"/>
                  <a:gd name="T12" fmla="*/ 0 w 929"/>
                  <a:gd name="T13" fmla="*/ 554 h 1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9" h="1124">
                    <a:moveTo>
                      <a:pt x="0" y="554"/>
                    </a:moveTo>
                    <a:cubicBezTo>
                      <a:pt x="210" y="580"/>
                      <a:pt x="373" y="757"/>
                      <a:pt x="376" y="973"/>
                    </a:cubicBezTo>
                    <a:cubicBezTo>
                      <a:pt x="655" y="1124"/>
                      <a:pt x="655" y="1124"/>
                      <a:pt x="655" y="1124"/>
                    </a:cubicBezTo>
                    <a:cubicBezTo>
                      <a:pt x="929" y="973"/>
                      <a:pt x="929" y="973"/>
                      <a:pt x="929" y="973"/>
                    </a:cubicBezTo>
                    <a:cubicBezTo>
                      <a:pt x="926" y="453"/>
                      <a:pt x="517" y="29"/>
                      <a:pt x="3" y="0"/>
                    </a:cubicBezTo>
                    <a:cubicBezTo>
                      <a:pt x="153" y="273"/>
                      <a:pt x="153" y="273"/>
                      <a:pt x="153" y="273"/>
                    </a:cubicBezTo>
                    <a:lnTo>
                      <a:pt x="0" y="55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8"/>
              <p:cNvSpPr/>
              <p:nvPr/>
            </p:nvSpPr>
            <p:spPr bwMode="auto">
              <a:xfrm>
                <a:off x="5923570" y="3836161"/>
                <a:ext cx="1418401" cy="1172290"/>
              </a:xfrm>
              <a:custGeom>
                <a:avLst/>
                <a:gdLst>
                  <a:gd name="T0" fmla="*/ 1124 w 1124"/>
                  <a:gd name="T1" fmla="*/ 3 h 929"/>
                  <a:gd name="T2" fmla="*/ 851 w 1124"/>
                  <a:gd name="T3" fmla="*/ 153 h 929"/>
                  <a:gd name="T4" fmla="*/ 569 w 1124"/>
                  <a:gd name="T5" fmla="*/ 0 h 929"/>
                  <a:gd name="T6" fmla="*/ 151 w 1124"/>
                  <a:gd name="T7" fmla="*/ 376 h 929"/>
                  <a:gd name="T8" fmla="*/ 0 w 1124"/>
                  <a:gd name="T9" fmla="*/ 655 h 929"/>
                  <a:gd name="T10" fmla="*/ 150 w 1124"/>
                  <a:gd name="T11" fmla="*/ 929 h 929"/>
                  <a:gd name="T12" fmla="*/ 1124 w 1124"/>
                  <a:gd name="T13" fmla="*/ 3 h 9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4" h="929">
                    <a:moveTo>
                      <a:pt x="1124" y="3"/>
                    </a:moveTo>
                    <a:cubicBezTo>
                      <a:pt x="851" y="153"/>
                      <a:pt x="851" y="153"/>
                      <a:pt x="851" y="153"/>
                    </a:cubicBezTo>
                    <a:cubicBezTo>
                      <a:pt x="569" y="0"/>
                      <a:pt x="569" y="0"/>
                      <a:pt x="569" y="0"/>
                    </a:cubicBezTo>
                    <a:cubicBezTo>
                      <a:pt x="543" y="210"/>
                      <a:pt x="366" y="373"/>
                      <a:pt x="151" y="376"/>
                    </a:cubicBezTo>
                    <a:cubicBezTo>
                      <a:pt x="0" y="655"/>
                      <a:pt x="0" y="655"/>
                      <a:pt x="0" y="655"/>
                    </a:cubicBezTo>
                    <a:cubicBezTo>
                      <a:pt x="150" y="929"/>
                      <a:pt x="150" y="929"/>
                      <a:pt x="150" y="929"/>
                    </a:cubicBezTo>
                    <a:cubicBezTo>
                      <a:pt x="671" y="926"/>
                      <a:pt x="1095" y="517"/>
                      <a:pt x="1124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5648308" y="3530165"/>
              <a:ext cx="895382" cy="895382"/>
              <a:chOff x="5705930" y="3247415"/>
              <a:chExt cx="895382" cy="895382"/>
            </a:xfrm>
          </p:grpSpPr>
          <p:sp>
            <p:nvSpPr>
              <p:cNvPr id="22" name="iconfont-10883-5200054"/>
              <p:cNvSpPr/>
              <p:nvPr/>
            </p:nvSpPr>
            <p:spPr>
              <a:xfrm>
                <a:off x="5848779" y="3437945"/>
                <a:ext cx="609685" cy="514322"/>
              </a:xfrm>
              <a:custGeom>
                <a:avLst/>
                <a:gdLst>
                  <a:gd name="T0" fmla="*/ 8182 w 9110"/>
                  <a:gd name="T1" fmla="*/ 6116 h 7685"/>
                  <a:gd name="T2" fmla="*/ 7641 w 9110"/>
                  <a:gd name="T3" fmla="*/ 5734 h 7685"/>
                  <a:gd name="T4" fmla="*/ 5268 w 9110"/>
                  <a:gd name="T5" fmla="*/ 3841 h 7685"/>
                  <a:gd name="T6" fmla="*/ 7161 w 9110"/>
                  <a:gd name="T7" fmla="*/ 6214 h 7685"/>
                  <a:gd name="T8" fmla="*/ 7542 w 9110"/>
                  <a:gd name="T9" fmla="*/ 6756 h 7685"/>
                  <a:gd name="T10" fmla="*/ 8929 w 9110"/>
                  <a:gd name="T11" fmla="*/ 7504 h 7685"/>
                  <a:gd name="T12" fmla="*/ 8917 w 9110"/>
                  <a:gd name="T13" fmla="*/ 6852 h 7685"/>
                  <a:gd name="T14" fmla="*/ 5573 w 9110"/>
                  <a:gd name="T15" fmla="*/ 5689 h 7685"/>
                  <a:gd name="T16" fmla="*/ 7096 w 9110"/>
                  <a:gd name="T17" fmla="*/ 4169 h 7685"/>
                  <a:gd name="T18" fmla="*/ 5010 w 9110"/>
                  <a:gd name="T19" fmla="*/ 3606 h 7685"/>
                  <a:gd name="T20" fmla="*/ 8019 w 9110"/>
                  <a:gd name="T21" fmla="*/ 5673 h 7685"/>
                  <a:gd name="T22" fmla="*/ 8390 w 9110"/>
                  <a:gd name="T23" fmla="*/ 5883 h 7685"/>
                  <a:gd name="T24" fmla="*/ 8462 w 9110"/>
                  <a:gd name="T25" fmla="*/ 874 h 7685"/>
                  <a:gd name="T26" fmla="*/ 4231 w 9110"/>
                  <a:gd name="T27" fmla="*/ 587 h 7685"/>
                  <a:gd name="T28" fmla="*/ 0 w 9110"/>
                  <a:gd name="T29" fmla="*/ 874 h 7685"/>
                  <a:gd name="T30" fmla="*/ 2235 w 9110"/>
                  <a:gd name="T31" fmla="*/ 6149 h 7685"/>
                  <a:gd name="T32" fmla="*/ 5135 w 9110"/>
                  <a:gd name="T33" fmla="*/ 6345 h 7685"/>
                  <a:gd name="T34" fmla="*/ 5010 w 9110"/>
                  <a:gd name="T35" fmla="*/ 3606 h 7685"/>
                  <a:gd name="T36" fmla="*/ 6331 w 9110"/>
                  <a:gd name="T37" fmla="*/ 1273 h 7685"/>
                  <a:gd name="T38" fmla="*/ 7789 w 9110"/>
                  <a:gd name="T39" fmla="*/ 1965 h 7685"/>
                  <a:gd name="T40" fmla="*/ 6331 w 9110"/>
                  <a:gd name="T41" fmla="*/ 1760 h 7685"/>
                  <a:gd name="T42" fmla="*/ 4868 w 9110"/>
                  <a:gd name="T43" fmla="*/ 1966 h 7685"/>
                  <a:gd name="T44" fmla="*/ 4930 w 9110"/>
                  <a:gd name="T45" fmla="*/ 1629 h 7685"/>
                  <a:gd name="T46" fmla="*/ 6331 w 9110"/>
                  <a:gd name="T47" fmla="*/ 2332 h 7685"/>
                  <a:gd name="T48" fmla="*/ 7796 w 9110"/>
                  <a:gd name="T49" fmla="*/ 3029 h 7685"/>
                  <a:gd name="T50" fmla="*/ 6331 w 9110"/>
                  <a:gd name="T51" fmla="*/ 2822 h 7685"/>
                  <a:gd name="T52" fmla="*/ 4871 w 9110"/>
                  <a:gd name="T53" fmla="*/ 3025 h 7685"/>
                  <a:gd name="T54" fmla="*/ 4930 w 9110"/>
                  <a:gd name="T55" fmla="*/ 2688 h 7685"/>
                  <a:gd name="T56" fmla="*/ 3257 w 9110"/>
                  <a:gd name="T57" fmla="*/ 5210 h 7685"/>
                  <a:gd name="T58" fmla="*/ 1007 w 9110"/>
                  <a:gd name="T59" fmla="*/ 5210 h 7685"/>
                  <a:gd name="T60" fmla="*/ 732 w 9110"/>
                  <a:gd name="T61" fmla="*/ 4805 h 7685"/>
                  <a:gd name="T62" fmla="*/ 3533 w 9110"/>
                  <a:gd name="T63" fmla="*/ 4805 h 7685"/>
                  <a:gd name="T64" fmla="*/ 3597 w 9110"/>
                  <a:gd name="T65" fmla="*/ 5146 h 7685"/>
                  <a:gd name="T66" fmla="*/ 3257 w 9110"/>
                  <a:gd name="T67" fmla="*/ 4151 h 7685"/>
                  <a:gd name="T68" fmla="*/ 1007 w 9110"/>
                  <a:gd name="T69" fmla="*/ 4151 h 7685"/>
                  <a:gd name="T70" fmla="*/ 732 w 9110"/>
                  <a:gd name="T71" fmla="*/ 3747 h 7685"/>
                  <a:gd name="T72" fmla="*/ 3533 w 9110"/>
                  <a:gd name="T73" fmla="*/ 3747 h 7685"/>
                  <a:gd name="T74" fmla="*/ 3597 w 9110"/>
                  <a:gd name="T75" fmla="*/ 4087 h 7685"/>
                  <a:gd name="T76" fmla="*/ 3257 w 9110"/>
                  <a:gd name="T77" fmla="*/ 3093 h 7685"/>
                  <a:gd name="T78" fmla="*/ 1007 w 9110"/>
                  <a:gd name="T79" fmla="*/ 3093 h 7685"/>
                  <a:gd name="T80" fmla="*/ 732 w 9110"/>
                  <a:gd name="T81" fmla="*/ 2690 h 7685"/>
                  <a:gd name="T82" fmla="*/ 3533 w 9110"/>
                  <a:gd name="T83" fmla="*/ 2690 h 7685"/>
                  <a:gd name="T84" fmla="*/ 3597 w 9110"/>
                  <a:gd name="T85" fmla="*/ 3028 h 7685"/>
                  <a:gd name="T86" fmla="*/ 3257 w 9110"/>
                  <a:gd name="T87" fmla="*/ 2034 h 7685"/>
                  <a:gd name="T88" fmla="*/ 1007 w 9110"/>
                  <a:gd name="T89" fmla="*/ 2033 h 7685"/>
                  <a:gd name="T90" fmla="*/ 732 w 9110"/>
                  <a:gd name="T91" fmla="*/ 1629 h 7685"/>
                  <a:gd name="T92" fmla="*/ 3533 w 9110"/>
                  <a:gd name="T93" fmla="*/ 1629 h 7685"/>
                  <a:gd name="T94" fmla="*/ 3597 w 9110"/>
                  <a:gd name="T95" fmla="*/ 1970 h 7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110" h="7685">
                    <a:moveTo>
                      <a:pt x="8917" y="6852"/>
                    </a:moveTo>
                    <a:lnTo>
                      <a:pt x="8182" y="6116"/>
                    </a:lnTo>
                    <a:cubicBezTo>
                      <a:pt x="8104" y="6038"/>
                      <a:pt x="8000" y="5991"/>
                      <a:pt x="7890" y="5984"/>
                    </a:cubicBezTo>
                    <a:lnTo>
                      <a:pt x="7641" y="5734"/>
                    </a:lnTo>
                    <a:cubicBezTo>
                      <a:pt x="8054" y="5076"/>
                      <a:pt x="7908" y="4212"/>
                      <a:pt x="7300" y="3727"/>
                    </a:cubicBezTo>
                    <a:cubicBezTo>
                      <a:pt x="6693" y="3242"/>
                      <a:pt x="5818" y="3292"/>
                      <a:pt x="5268" y="3841"/>
                    </a:cubicBezTo>
                    <a:cubicBezTo>
                      <a:pt x="4719" y="4391"/>
                      <a:pt x="4669" y="5266"/>
                      <a:pt x="5154" y="5873"/>
                    </a:cubicBezTo>
                    <a:cubicBezTo>
                      <a:pt x="5638" y="6481"/>
                      <a:pt x="6502" y="6628"/>
                      <a:pt x="7161" y="6214"/>
                    </a:cubicBezTo>
                    <a:lnTo>
                      <a:pt x="7411" y="6464"/>
                    </a:lnTo>
                    <a:cubicBezTo>
                      <a:pt x="7417" y="6574"/>
                      <a:pt x="7464" y="6678"/>
                      <a:pt x="7542" y="6756"/>
                    </a:cubicBezTo>
                    <a:lnTo>
                      <a:pt x="8278" y="7493"/>
                    </a:lnTo>
                    <a:cubicBezTo>
                      <a:pt x="8453" y="7680"/>
                      <a:pt x="8748" y="7685"/>
                      <a:pt x="8929" y="7504"/>
                    </a:cubicBezTo>
                    <a:cubicBezTo>
                      <a:pt x="9110" y="7323"/>
                      <a:pt x="9105" y="7028"/>
                      <a:pt x="8918" y="6853"/>
                    </a:cubicBezTo>
                    <a:lnTo>
                      <a:pt x="8917" y="6852"/>
                    </a:lnTo>
                    <a:close/>
                    <a:moveTo>
                      <a:pt x="7107" y="5678"/>
                    </a:moveTo>
                    <a:cubicBezTo>
                      <a:pt x="6688" y="6110"/>
                      <a:pt x="5998" y="6115"/>
                      <a:pt x="5573" y="5689"/>
                    </a:cubicBezTo>
                    <a:cubicBezTo>
                      <a:pt x="5149" y="5264"/>
                      <a:pt x="5155" y="4574"/>
                      <a:pt x="5586" y="4156"/>
                    </a:cubicBezTo>
                    <a:cubicBezTo>
                      <a:pt x="6008" y="3748"/>
                      <a:pt x="6680" y="3753"/>
                      <a:pt x="7096" y="4169"/>
                    </a:cubicBezTo>
                    <a:cubicBezTo>
                      <a:pt x="7511" y="4585"/>
                      <a:pt x="7516" y="5257"/>
                      <a:pt x="7107" y="5678"/>
                    </a:cubicBezTo>
                    <a:close/>
                    <a:moveTo>
                      <a:pt x="5010" y="3606"/>
                    </a:moveTo>
                    <a:cubicBezTo>
                      <a:pt x="5735" y="2881"/>
                      <a:pt x="6910" y="2881"/>
                      <a:pt x="7635" y="3606"/>
                    </a:cubicBezTo>
                    <a:cubicBezTo>
                      <a:pt x="8177" y="4150"/>
                      <a:pt x="8330" y="4970"/>
                      <a:pt x="8019" y="5673"/>
                    </a:cubicBezTo>
                    <a:lnTo>
                      <a:pt x="8023" y="5677"/>
                    </a:lnTo>
                    <a:cubicBezTo>
                      <a:pt x="8162" y="5711"/>
                      <a:pt x="8289" y="5782"/>
                      <a:pt x="8390" y="5883"/>
                    </a:cubicBezTo>
                    <a:lnTo>
                      <a:pt x="8462" y="5956"/>
                    </a:lnTo>
                    <a:lnTo>
                      <a:pt x="8462" y="874"/>
                    </a:lnTo>
                    <a:cubicBezTo>
                      <a:pt x="8462" y="794"/>
                      <a:pt x="6972" y="0"/>
                      <a:pt x="6227" y="0"/>
                    </a:cubicBezTo>
                    <a:cubicBezTo>
                      <a:pt x="5520" y="4"/>
                      <a:pt x="4828" y="207"/>
                      <a:pt x="4231" y="587"/>
                    </a:cubicBezTo>
                    <a:cubicBezTo>
                      <a:pt x="3634" y="207"/>
                      <a:pt x="2942" y="4"/>
                      <a:pt x="2235" y="0"/>
                    </a:cubicBezTo>
                    <a:cubicBezTo>
                      <a:pt x="1490" y="0"/>
                      <a:pt x="0" y="794"/>
                      <a:pt x="0" y="874"/>
                    </a:cubicBezTo>
                    <a:lnTo>
                      <a:pt x="0" y="6539"/>
                    </a:lnTo>
                    <a:cubicBezTo>
                      <a:pt x="0" y="6629"/>
                      <a:pt x="1588" y="6149"/>
                      <a:pt x="2235" y="6149"/>
                    </a:cubicBezTo>
                    <a:cubicBezTo>
                      <a:pt x="2883" y="6149"/>
                      <a:pt x="4181" y="6781"/>
                      <a:pt x="4229" y="6781"/>
                    </a:cubicBezTo>
                    <a:cubicBezTo>
                      <a:pt x="4229" y="6781"/>
                      <a:pt x="4869" y="6442"/>
                      <a:pt x="5135" y="6345"/>
                    </a:cubicBezTo>
                    <a:cubicBezTo>
                      <a:pt x="4299" y="5644"/>
                      <a:pt x="4243" y="4378"/>
                      <a:pt x="5012" y="3605"/>
                    </a:cubicBezTo>
                    <a:lnTo>
                      <a:pt x="5010" y="3606"/>
                    </a:lnTo>
                    <a:close/>
                    <a:moveTo>
                      <a:pt x="4930" y="1629"/>
                    </a:moveTo>
                    <a:cubicBezTo>
                      <a:pt x="5383" y="1319"/>
                      <a:pt x="6002" y="1273"/>
                      <a:pt x="6331" y="1273"/>
                    </a:cubicBezTo>
                    <a:cubicBezTo>
                      <a:pt x="6659" y="1273"/>
                      <a:pt x="7278" y="1319"/>
                      <a:pt x="7731" y="1629"/>
                    </a:cubicBezTo>
                    <a:cubicBezTo>
                      <a:pt x="7838" y="1707"/>
                      <a:pt x="7863" y="1856"/>
                      <a:pt x="7789" y="1965"/>
                    </a:cubicBezTo>
                    <a:cubicBezTo>
                      <a:pt x="7714" y="2074"/>
                      <a:pt x="7567" y="2104"/>
                      <a:pt x="7455" y="2034"/>
                    </a:cubicBezTo>
                    <a:cubicBezTo>
                      <a:pt x="7203" y="1861"/>
                      <a:pt x="6794" y="1760"/>
                      <a:pt x="6331" y="1760"/>
                    </a:cubicBezTo>
                    <a:cubicBezTo>
                      <a:pt x="5868" y="1760"/>
                      <a:pt x="5458" y="1859"/>
                      <a:pt x="5206" y="2031"/>
                    </a:cubicBezTo>
                    <a:cubicBezTo>
                      <a:pt x="5095" y="2106"/>
                      <a:pt x="4944" y="2077"/>
                      <a:pt x="4868" y="1966"/>
                    </a:cubicBezTo>
                    <a:cubicBezTo>
                      <a:pt x="4792" y="1855"/>
                      <a:pt x="4820" y="1703"/>
                      <a:pt x="4931" y="1627"/>
                    </a:cubicBezTo>
                    <a:lnTo>
                      <a:pt x="4930" y="1629"/>
                    </a:lnTo>
                    <a:close/>
                    <a:moveTo>
                      <a:pt x="4930" y="2688"/>
                    </a:moveTo>
                    <a:cubicBezTo>
                      <a:pt x="5383" y="2378"/>
                      <a:pt x="6002" y="2332"/>
                      <a:pt x="6331" y="2332"/>
                    </a:cubicBezTo>
                    <a:cubicBezTo>
                      <a:pt x="6659" y="2332"/>
                      <a:pt x="7278" y="2378"/>
                      <a:pt x="7731" y="2688"/>
                    </a:cubicBezTo>
                    <a:cubicBezTo>
                      <a:pt x="7843" y="2764"/>
                      <a:pt x="7872" y="2917"/>
                      <a:pt x="7796" y="3029"/>
                    </a:cubicBezTo>
                    <a:cubicBezTo>
                      <a:pt x="7720" y="3141"/>
                      <a:pt x="7567" y="3170"/>
                      <a:pt x="7455" y="3093"/>
                    </a:cubicBezTo>
                    <a:cubicBezTo>
                      <a:pt x="7203" y="2921"/>
                      <a:pt x="6794" y="2822"/>
                      <a:pt x="6331" y="2822"/>
                    </a:cubicBezTo>
                    <a:cubicBezTo>
                      <a:pt x="5868" y="2822"/>
                      <a:pt x="5458" y="2920"/>
                      <a:pt x="5206" y="3093"/>
                    </a:cubicBezTo>
                    <a:cubicBezTo>
                      <a:pt x="5094" y="3165"/>
                      <a:pt x="4946" y="3135"/>
                      <a:pt x="4871" y="3025"/>
                    </a:cubicBezTo>
                    <a:cubicBezTo>
                      <a:pt x="4797" y="2916"/>
                      <a:pt x="4823" y="2767"/>
                      <a:pt x="4930" y="2689"/>
                    </a:cubicBezTo>
                    <a:lnTo>
                      <a:pt x="4930" y="2688"/>
                    </a:lnTo>
                    <a:close/>
                    <a:moveTo>
                      <a:pt x="3597" y="5146"/>
                    </a:moveTo>
                    <a:cubicBezTo>
                      <a:pt x="3521" y="5257"/>
                      <a:pt x="3368" y="5286"/>
                      <a:pt x="3257" y="5210"/>
                    </a:cubicBezTo>
                    <a:cubicBezTo>
                      <a:pt x="3005" y="5037"/>
                      <a:pt x="2595" y="4939"/>
                      <a:pt x="2133" y="4939"/>
                    </a:cubicBezTo>
                    <a:cubicBezTo>
                      <a:pt x="1671" y="4939"/>
                      <a:pt x="1259" y="5037"/>
                      <a:pt x="1007" y="5210"/>
                    </a:cubicBezTo>
                    <a:cubicBezTo>
                      <a:pt x="896" y="5279"/>
                      <a:pt x="750" y="5248"/>
                      <a:pt x="676" y="5139"/>
                    </a:cubicBezTo>
                    <a:cubicBezTo>
                      <a:pt x="602" y="5031"/>
                      <a:pt x="627" y="4884"/>
                      <a:pt x="732" y="4805"/>
                    </a:cubicBezTo>
                    <a:cubicBezTo>
                      <a:pt x="1185" y="4495"/>
                      <a:pt x="1804" y="4449"/>
                      <a:pt x="2132" y="4449"/>
                    </a:cubicBezTo>
                    <a:cubicBezTo>
                      <a:pt x="2461" y="4449"/>
                      <a:pt x="3080" y="4495"/>
                      <a:pt x="3533" y="4805"/>
                    </a:cubicBezTo>
                    <a:cubicBezTo>
                      <a:pt x="3644" y="4882"/>
                      <a:pt x="3673" y="5034"/>
                      <a:pt x="3596" y="5146"/>
                    </a:cubicBezTo>
                    <a:lnTo>
                      <a:pt x="3597" y="5146"/>
                    </a:lnTo>
                    <a:close/>
                    <a:moveTo>
                      <a:pt x="3597" y="4087"/>
                    </a:moveTo>
                    <a:cubicBezTo>
                      <a:pt x="3521" y="4199"/>
                      <a:pt x="3368" y="4227"/>
                      <a:pt x="3257" y="4151"/>
                    </a:cubicBezTo>
                    <a:cubicBezTo>
                      <a:pt x="3005" y="3979"/>
                      <a:pt x="2595" y="3880"/>
                      <a:pt x="2133" y="3880"/>
                    </a:cubicBezTo>
                    <a:cubicBezTo>
                      <a:pt x="1671" y="3880"/>
                      <a:pt x="1259" y="3979"/>
                      <a:pt x="1007" y="4151"/>
                    </a:cubicBezTo>
                    <a:cubicBezTo>
                      <a:pt x="896" y="4227"/>
                      <a:pt x="744" y="4198"/>
                      <a:pt x="668" y="4087"/>
                    </a:cubicBezTo>
                    <a:cubicBezTo>
                      <a:pt x="592" y="3975"/>
                      <a:pt x="620" y="3823"/>
                      <a:pt x="732" y="3747"/>
                    </a:cubicBezTo>
                    <a:cubicBezTo>
                      <a:pt x="1185" y="3437"/>
                      <a:pt x="1804" y="3391"/>
                      <a:pt x="2132" y="3391"/>
                    </a:cubicBezTo>
                    <a:cubicBezTo>
                      <a:pt x="2461" y="3391"/>
                      <a:pt x="3080" y="3437"/>
                      <a:pt x="3533" y="3747"/>
                    </a:cubicBezTo>
                    <a:cubicBezTo>
                      <a:pt x="3644" y="3824"/>
                      <a:pt x="3672" y="3976"/>
                      <a:pt x="3596" y="4087"/>
                    </a:cubicBezTo>
                    <a:lnTo>
                      <a:pt x="3597" y="4087"/>
                    </a:lnTo>
                    <a:close/>
                    <a:moveTo>
                      <a:pt x="3597" y="3028"/>
                    </a:moveTo>
                    <a:cubicBezTo>
                      <a:pt x="3521" y="3140"/>
                      <a:pt x="3369" y="3170"/>
                      <a:pt x="3257" y="3093"/>
                    </a:cubicBezTo>
                    <a:cubicBezTo>
                      <a:pt x="3005" y="2920"/>
                      <a:pt x="2595" y="2821"/>
                      <a:pt x="2133" y="2821"/>
                    </a:cubicBezTo>
                    <a:cubicBezTo>
                      <a:pt x="1671" y="2821"/>
                      <a:pt x="1259" y="2920"/>
                      <a:pt x="1007" y="3093"/>
                    </a:cubicBezTo>
                    <a:cubicBezTo>
                      <a:pt x="896" y="3170"/>
                      <a:pt x="744" y="3141"/>
                      <a:pt x="668" y="3029"/>
                    </a:cubicBezTo>
                    <a:cubicBezTo>
                      <a:pt x="592" y="2918"/>
                      <a:pt x="620" y="2766"/>
                      <a:pt x="732" y="2690"/>
                    </a:cubicBezTo>
                    <a:cubicBezTo>
                      <a:pt x="1185" y="2380"/>
                      <a:pt x="1804" y="2333"/>
                      <a:pt x="2132" y="2333"/>
                    </a:cubicBezTo>
                    <a:cubicBezTo>
                      <a:pt x="2461" y="2333"/>
                      <a:pt x="3080" y="2380"/>
                      <a:pt x="3533" y="2690"/>
                    </a:cubicBezTo>
                    <a:cubicBezTo>
                      <a:pt x="3643" y="2766"/>
                      <a:pt x="3672" y="2917"/>
                      <a:pt x="3596" y="3028"/>
                    </a:cubicBezTo>
                    <a:lnTo>
                      <a:pt x="3597" y="3028"/>
                    </a:lnTo>
                    <a:close/>
                    <a:moveTo>
                      <a:pt x="3597" y="1970"/>
                    </a:moveTo>
                    <a:cubicBezTo>
                      <a:pt x="3521" y="2081"/>
                      <a:pt x="3368" y="2110"/>
                      <a:pt x="3257" y="2034"/>
                    </a:cubicBezTo>
                    <a:cubicBezTo>
                      <a:pt x="3005" y="1861"/>
                      <a:pt x="2595" y="1760"/>
                      <a:pt x="2133" y="1760"/>
                    </a:cubicBezTo>
                    <a:cubicBezTo>
                      <a:pt x="1671" y="1760"/>
                      <a:pt x="1259" y="1861"/>
                      <a:pt x="1007" y="2033"/>
                    </a:cubicBezTo>
                    <a:cubicBezTo>
                      <a:pt x="896" y="2102"/>
                      <a:pt x="750" y="2071"/>
                      <a:pt x="676" y="1963"/>
                    </a:cubicBezTo>
                    <a:cubicBezTo>
                      <a:pt x="602" y="1854"/>
                      <a:pt x="627" y="1707"/>
                      <a:pt x="732" y="1629"/>
                    </a:cubicBezTo>
                    <a:cubicBezTo>
                      <a:pt x="1185" y="1319"/>
                      <a:pt x="1804" y="1273"/>
                      <a:pt x="2132" y="1273"/>
                    </a:cubicBezTo>
                    <a:cubicBezTo>
                      <a:pt x="2461" y="1273"/>
                      <a:pt x="3080" y="1319"/>
                      <a:pt x="3533" y="1629"/>
                    </a:cubicBezTo>
                    <a:cubicBezTo>
                      <a:pt x="3644" y="1705"/>
                      <a:pt x="3673" y="1858"/>
                      <a:pt x="3596" y="1969"/>
                    </a:cubicBezTo>
                    <a:lnTo>
                      <a:pt x="3597" y="197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9253" tIns="29626" rIns="59253" bIns="29626" rtlCol="0" anchor="ctr"/>
              <a:lstStyle/>
              <a:p>
                <a:pPr algn="ctr"/>
                <a:endParaRPr lang="en-US" sz="1165"/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5705930" y="3247415"/>
                <a:ext cx="895382" cy="895382"/>
              </a:xfrm>
              <a:prstGeom prst="ellipse">
                <a:avLst/>
              </a:prstGeom>
              <a:noFill/>
              <a:ln w="8230">
                <a:gradFill flip="none" rotWithShape="1"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9253" tIns="29626" rIns="59253" bIns="29626" rtlCol="0" anchor="ctr"/>
              <a:lstStyle/>
              <a:p>
                <a:pPr algn="ctr"/>
                <a:endParaRPr lang="en-US" sz="1165"/>
              </a:p>
            </p:txBody>
          </p:sp>
        </p:grpSp>
        <p:sp>
          <p:nvSpPr>
            <p:cNvPr id="30" name="文本框 29"/>
            <p:cNvSpPr txBox="1"/>
            <p:nvPr/>
          </p:nvSpPr>
          <p:spPr>
            <a:xfrm>
              <a:off x="5017147" y="3001516"/>
              <a:ext cx="679665" cy="684984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en-US" sz="4000" dirty="0">
                  <a:latin typeface="+mj-lt"/>
                  <a:ea typeface="思源黑体 CN Heavy" panose="020B0A00000000000000" pitchFamily="34" charset="-122"/>
                </a:rPr>
                <a:t>S</a:t>
              </a:r>
              <a:endParaRPr lang="en-US" sz="4000" dirty="0">
                <a:latin typeface="+mj-lt"/>
                <a:ea typeface="思源黑体 CN Heavy" panose="020B0A00000000000000" pitchFamily="34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364842" y="3022883"/>
              <a:ext cx="864652" cy="656025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en-US" sz="3800" dirty="0">
                  <a:latin typeface="+mj-lt"/>
                  <a:ea typeface="思源黑体 CN Heavy" panose="020B0A00000000000000" pitchFamily="34" charset="-122"/>
                </a:rPr>
                <a:t>W</a:t>
              </a:r>
              <a:endParaRPr lang="en-US" sz="3800" dirty="0">
                <a:latin typeface="+mj-lt"/>
                <a:ea typeface="思源黑体 CN Heavy" panose="020B0A00000000000000" pitchFamily="34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966152" y="4161894"/>
              <a:ext cx="725173" cy="713353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en-US" sz="4200" dirty="0">
                  <a:latin typeface="+mj-lt"/>
                  <a:ea typeface="思源黑体 CN Heavy" panose="020B0A00000000000000" pitchFamily="34" charset="-122"/>
                </a:rPr>
                <a:t>O</a:t>
              </a:r>
              <a:endParaRPr lang="en-US" sz="4200" dirty="0">
                <a:latin typeface="+mj-lt"/>
                <a:ea typeface="思源黑体 CN Heavy" panose="020B0A00000000000000" pitchFamily="34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497961" y="4193058"/>
              <a:ext cx="689121" cy="684984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en-US" sz="4000" dirty="0">
                  <a:latin typeface="+mj-lt"/>
                  <a:ea typeface="思源黑体 CN Heavy" panose="020B0A00000000000000" pitchFamily="34" charset="-122"/>
                </a:rPr>
                <a:t>T</a:t>
              </a:r>
              <a:endParaRPr lang="en-US" sz="4000" dirty="0">
                <a:latin typeface="+mj-lt"/>
                <a:ea typeface="思源黑体 CN Heavy" panose="020B0A00000000000000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5248103" y="1679306"/>
            <a:ext cx="4221804" cy="2900299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图片 3" descr="男人拿着笔记本电脑&#10;&#10;中度可信度描述已自动生成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0" r="20210" b="13770"/>
          <a:stretch>
            <a:fillRect/>
          </a:stretch>
        </p:blipFill>
        <p:spPr>
          <a:xfrm>
            <a:off x="6554291" y="768600"/>
            <a:ext cx="4811988" cy="4641648"/>
          </a:xfrm>
          <a:prstGeom prst="rect">
            <a:avLst/>
          </a:prstGeom>
          <a:ln w="53975">
            <a:noFill/>
          </a:ln>
        </p:spPr>
      </p:pic>
      <p:sp>
        <p:nvSpPr>
          <p:cNvPr id="19" name="矩形 18"/>
          <p:cNvSpPr/>
          <p:nvPr/>
        </p:nvSpPr>
        <p:spPr>
          <a:xfrm>
            <a:off x="931509" y="1951512"/>
            <a:ext cx="5226051" cy="1570131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5" name="矩形 24"/>
          <p:cNvSpPr/>
          <p:nvPr/>
        </p:nvSpPr>
        <p:spPr>
          <a:xfrm rot="16200000" flipH="1">
            <a:off x="8538251" y="3426289"/>
            <a:ext cx="844069" cy="4811987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7" name="文本框 26"/>
          <p:cNvSpPr txBox="1"/>
          <p:nvPr/>
        </p:nvSpPr>
        <p:spPr>
          <a:xfrm>
            <a:off x="7812484" y="5617455"/>
            <a:ext cx="2273300" cy="366395"/>
          </a:xfrm>
          <a:prstGeom prst="rect">
            <a:avLst/>
          </a:prstGeom>
          <a:noFill/>
          <a:effectLst/>
        </p:spPr>
        <p:txBody>
          <a:bodyPr wrap="none" lIns="120701" tIns="60350" rIns="120701" bIns="60350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+mn-ea"/>
              </a:rPr>
              <a:t>重點突出該圖片的內容</a:t>
            </a:r>
            <a:endParaRPr lang="en-US" sz="16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3378200" y="997200"/>
            <a:ext cx="27793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任意多边形: 形状 47"/>
          <p:cNvSpPr/>
          <p:nvPr>
            <p:custDataLst>
              <p:tags r:id="rId2"/>
            </p:custDataLst>
          </p:nvPr>
        </p:nvSpPr>
        <p:spPr>
          <a:xfrm>
            <a:off x="1" y="1"/>
            <a:ext cx="546123" cy="647875"/>
          </a:xfrm>
          <a:custGeom>
            <a:avLst/>
            <a:gdLst>
              <a:gd name="connsiteX0" fmla="*/ 0 w 546123"/>
              <a:gd name="connsiteY0" fmla="*/ 0 h 647875"/>
              <a:gd name="connsiteX1" fmla="*/ 546123 w 546123"/>
              <a:gd name="connsiteY1" fmla="*/ 0 h 647875"/>
              <a:gd name="connsiteX2" fmla="*/ 384154 w 546123"/>
              <a:gd name="connsiteY2" fmla="*/ 647875 h 647875"/>
              <a:gd name="connsiteX3" fmla="*/ 0 w 546123"/>
              <a:gd name="connsiteY3" fmla="*/ 647875 h 64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6123" h="647875">
                <a:moveTo>
                  <a:pt x="0" y="0"/>
                </a:moveTo>
                <a:lnTo>
                  <a:pt x="546123" y="0"/>
                </a:lnTo>
                <a:lnTo>
                  <a:pt x="384154" y="647875"/>
                </a:lnTo>
                <a:lnTo>
                  <a:pt x="0" y="64787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PA-任意多边形 40"/>
          <p:cNvSpPr/>
          <p:nvPr>
            <p:custDataLst>
              <p:tags r:id="rId3"/>
            </p:custDataLst>
          </p:nvPr>
        </p:nvSpPr>
        <p:spPr>
          <a:xfrm>
            <a:off x="11651299" y="5833888"/>
            <a:ext cx="540701" cy="1024112"/>
          </a:xfrm>
          <a:custGeom>
            <a:avLst/>
            <a:gdLst>
              <a:gd name="connsiteX0" fmla="*/ 0 w 540701"/>
              <a:gd name="connsiteY0" fmla="*/ 0 h 1024112"/>
              <a:gd name="connsiteX1" fmla="*/ 540701 w 540701"/>
              <a:gd name="connsiteY1" fmla="*/ 0 h 1024112"/>
              <a:gd name="connsiteX2" fmla="*/ 540701 w 540701"/>
              <a:gd name="connsiteY2" fmla="*/ 1024112 h 1024112"/>
              <a:gd name="connsiteX3" fmla="*/ 0 w 540701"/>
              <a:gd name="connsiteY3" fmla="*/ 1024112 h 1024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701" h="1024112">
                <a:moveTo>
                  <a:pt x="0" y="0"/>
                </a:moveTo>
                <a:lnTo>
                  <a:pt x="540701" y="0"/>
                </a:lnTo>
                <a:lnTo>
                  <a:pt x="540701" y="1024112"/>
                </a:lnTo>
                <a:lnTo>
                  <a:pt x="0" y="1024112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grpSp>
        <p:nvGrpSpPr>
          <p:cNvPr id="44" name="组合 43"/>
          <p:cNvGrpSpPr/>
          <p:nvPr/>
        </p:nvGrpSpPr>
        <p:grpSpPr>
          <a:xfrm>
            <a:off x="1253157" y="2190439"/>
            <a:ext cx="3333343" cy="1002538"/>
            <a:chOff x="2109910" y="2314753"/>
            <a:chExt cx="3333343" cy="1002538"/>
          </a:xfrm>
        </p:grpSpPr>
        <p:sp>
          <p:nvSpPr>
            <p:cNvPr id="45" name="文本框 44"/>
            <p:cNvSpPr txBox="1"/>
            <p:nvPr/>
          </p:nvSpPr>
          <p:spPr>
            <a:xfrm>
              <a:off x="2109910" y="2314753"/>
              <a:ext cx="2697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在此處輸入你的正文標題</a:t>
              </a:r>
              <a:endParaRPr 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2109910" y="2746426"/>
              <a:ext cx="3333343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sz="1200" dirty="0">
                <a:solidFill>
                  <a:schemeClr val="bg2">
                    <a:lumMod val="75000"/>
                  </a:schemeClr>
                </a:solidFill>
                <a:latin typeface="+mn-ea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2204210" y="2714203"/>
              <a:ext cx="198869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组合 54"/>
          <p:cNvGrpSpPr/>
          <p:nvPr/>
        </p:nvGrpSpPr>
        <p:grpSpPr>
          <a:xfrm>
            <a:off x="931510" y="3999236"/>
            <a:ext cx="1716440" cy="384105"/>
            <a:chOff x="931510" y="4040993"/>
            <a:chExt cx="1716440" cy="384105"/>
          </a:xfrm>
        </p:grpSpPr>
        <p:sp>
          <p:nvSpPr>
            <p:cNvPr id="51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noFill/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>
                <a:solidFill>
                  <a:schemeClr val="lt1"/>
                </a:solidFill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274670" y="4087433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5" name="椭圆 4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/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53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4" name="组合 73"/>
          <p:cNvGrpSpPr/>
          <p:nvPr/>
        </p:nvGrpSpPr>
        <p:grpSpPr>
          <a:xfrm>
            <a:off x="931510" y="4630084"/>
            <a:ext cx="1716440" cy="384105"/>
            <a:chOff x="931510" y="4040993"/>
            <a:chExt cx="1716440" cy="384105"/>
          </a:xfrm>
        </p:grpSpPr>
        <p:sp>
          <p:nvSpPr>
            <p:cNvPr id="75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noFill/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>
                <a:solidFill>
                  <a:schemeClr val="lt1"/>
                </a:solidFill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1274670" y="4087433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78" name="椭圆 77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/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79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0" name="组合 79"/>
          <p:cNvGrpSpPr/>
          <p:nvPr/>
        </p:nvGrpSpPr>
        <p:grpSpPr>
          <a:xfrm>
            <a:off x="931510" y="5260932"/>
            <a:ext cx="1716440" cy="384105"/>
            <a:chOff x="931510" y="4040993"/>
            <a:chExt cx="1716440" cy="384105"/>
          </a:xfrm>
        </p:grpSpPr>
        <p:sp>
          <p:nvSpPr>
            <p:cNvPr id="81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noFill/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>
                <a:solidFill>
                  <a:schemeClr val="lt1"/>
                </a:solidFill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1274670" y="4087433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84" name="椭圆 83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/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85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931510" y="5891779"/>
            <a:ext cx="1716440" cy="384105"/>
            <a:chOff x="931510" y="4040993"/>
            <a:chExt cx="1716440" cy="384105"/>
          </a:xfrm>
        </p:grpSpPr>
        <p:sp>
          <p:nvSpPr>
            <p:cNvPr id="87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noFill/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>
                <a:solidFill>
                  <a:schemeClr val="lt1"/>
                </a:solidFill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1274670" y="4087433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89" name="组合 88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90" name="椭圆 89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/>
                  </a:gs>
                  <a:gs pos="0">
                    <a:schemeClr val="accent2"/>
                  </a:gs>
                </a:gsLst>
                <a:lin ang="16200000" scaled="1"/>
                <a:tileRect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91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3" name="图片 92" descr="桌子上放着笔记本电脑前的小孩&#10;&#10;中度可信度描述已自动生成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" r="1617"/>
          <a:stretch>
            <a:fillRect/>
          </a:stretch>
        </p:blipFill>
        <p:spPr>
          <a:xfrm>
            <a:off x="2870200" y="3987800"/>
            <a:ext cx="3276893" cy="225762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60186" y="708606"/>
            <a:ext cx="2901225" cy="993363"/>
            <a:chOff x="4608286" y="467306"/>
            <a:chExt cx="2901225" cy="993363"/>
          </a:xfrm>
        </p:grpSpPr>
        <p:sp>
          <p:nvSpPr>
            <p:cNvPr id="49" name="文本框 48"/>
            <p:cNvSpPr txBox="1"/>
            <p:nvPr/>
          </p:nvSpPr>
          <p:spPr>
            <a:xfrm>
              <a:off x="4608286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4682491" y="1092369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683891" y="3072647"/>
            <a:ext cx="3164210" cy="1386205"/>
          </a:xfrm>
          <a:prstGeom prst="rect">
            <a:avLst/>
          </a:prstGeom>
          <a:noFill/>
          <a:effectLst/>
        </p:spPr>
        <p:txBody>
          <a:bodyPr wrap="square" lIns="107807" tIns="53904" rIns="107807" bIns="53904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在此處輸入你的正文內容，我想你要說的內容應該比我打的這些字要多的多吧。右側圖片數量根據你想要表達的量進行刪減。</a:t>
            </a:r>
            <a:endParaRPr lang="en-US" sz="16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030807" y="1267335"/>
            <a:ext cx="3643963" cy="3074702"/>
          </a:xfrm>
          <a:prstGeom prst="rect">
            <a:avLst/>
          </a:prstGeom>
          <a:blipFill dpi="0" rotWithShape="1">
            <a:blip r:embed="rId1"/>
            <a:srcRect/>
            <a:tile tx="0" ty="0" sx="100000" sy="100000" flip="none" algn="tl"/>
          </a:blipFill>
          <a:ln w="12700">
            <a:gradFill>
              <a:gsLst>
                <a:gs pos="52800">
                  <a:srgbClr val="232323"/>
                </a:gs>
                <a:gs pos="100000">
                  <a:schemeClr val="tx1"/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14" name="矩形 13"/>
          <p:cNvSpPr/>
          <p:nvPr/>
        </p:nvSpPr>
        <p:spPr>
          <a:xfrm>
            <a:off x="4792379" y="707243"/>
            <a:ext cx="3505005" cy="5215053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>
            <a:gradFill>
              <a:gsLst>
                <a:gs pos="52800">
                  <a:srgbClr val="232323"/>
                </a:gs>
                <a:gs pos="100000">
                  <a:schemeClr val="tx1"/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61" name="组合 60"/>
          <p:cNvGrpSpPr/>
          <p:nvPr/>
        </p:nvGrpSpPr>
        <p:grpSpPr>
          <a:xfrm rot="5400000">
            <a:off x="5909308" y="-5905325"/>
            <a:ext cx="373387" cy="12192000"/>
            <a:chOff x="7288075" y="0"/>
            <a:chExt cx="1627325" cy="6858000"/>
          </a:xfrm>
        </p:grpSpPr>
        <p:sp>
          <p:nvSpPr>
            <p:cNvPr id="62" name="任意多边形: 形状 61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-1617587" y="6665972"/>
            <a:ext cx="15962620" cy="45719"/>
            <a:chOff x="-3675706" y="3756497"/>
            <a:chExt cx="15962620" cy="45719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-3675706" y="3779355"/>
              <a:ext cx="15962620" cy="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组合 69"/>
            <p:cNvGrpSpPr/>
            <p:nvPr/>
          </p:nvGrpSpPr>
          <p:grpSpPr>
            <a:xfrm rot="5400000">
              <a:off x="667937" y="527522"/>
              <a:ext cx="45719" cy="6503669"/>
              <a:chOff x="469055" y="313150"/>
              <a:chExt cx="45719" cy="6503669"/>
            </a:xfrm>
          </p:grpSpPr>
          <p:sp>
            <p:nvSpPr>
              <p:cNvPr id="91" name="椭圆 90"/>
              <p:cNvSpPr/>
              <p:nvPr/>
            </p:nvSpPr>
            <p:spPr>
              <a:xfrm>
                <a:off x="469055" y="3131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>
                <a:off x="469055" y="6719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469055" y="10307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>
                <a:off x="469055" y="13894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椭圆 94"/>
              <p:cNvSpPr/>
              <p:nvPr/>
            </p:nvSpPr>
            <p:spPr>
              <a:xfrm>
                <a:off x="469055" y="17482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>
                <a:off x="469055" y="21070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469055" y="24658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>
                <a:off x="469055" y="28245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椭圆 98"/>
              <p:cNvSpPr/>
              <p:nvPr/>
            </p:nvSpPr>
            <p:spPr>
              <a:xfrm>
                <a:off x="469055" y="31833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>
                <a:off x="469055" y="35421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>
                <a:off x="469055" y="39009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>
                <a:off x="469055" y="42596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椭圆 102"/>
              <p:cNvSpPr/>
              <p:nvPr/>
            </p:nvSpPr>
            <p:spPr>
              <a:xfrm>
                <a:off x="469055" y="46184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>
                <a:off x="469055" y="49772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469055" y="53360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469055" y="56947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椭圆 106"/>
              <p:cNvSpPr/>
              <p:nvPr/>
            </p:nvSpPr>
            <p:spPr>
              <a:xfrm>
                <a:off x="469055" y="60535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>
                <a:off x="469055" y="64123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>
                <a:off x="469055" y="67711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组合 70"/>
            <p:cNvGrpSpPr/>
            <p:nvPr/>
          </p:nvGrpSpPr>
          <p:grpSpPr>
            <a:xfrm rot="5400000">
              <a:off x="6406711" y="527522"/>
              <a:ext cx="45719" cy="6503669"/>
              <a:chOff x="469055" y="313150"/>
              <a:chExt cx="45719" cy="6503669"/>
            </a:xfrm>
          </p:grpSpPr>
          <p:sp>
            <p:nvSpPr>
              <p:cNvPr id="72" name="椭圆 71"/>
              <p:cNvSpPr/>
              <p:nvPr/>
            </p:nvSpPr>
            <p:spPr>
              <a:xfrm>
                <a:off x="469055" y="3131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469055" y="6719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469055" y="10307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椭圆 74"/>
              <p:cNvSpPr/>
              <p:nvPr/>
            </p:nvSpPr>
            <p:spPr>
              <a:xfrm>
                <a:off x="469055" y="13894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469055" y="17482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469055" y="21070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>
                <a:off x="469055" y="24658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椭圆 78"/>
              <p:cNvSpPr/>
              <p:nvPr/>
            </p:nvSpPr>
            <p:spPr>
              <a:xfrm>
                <a:off x="469055" y="28245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>
                <a:off x="469055" y="31833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>
                <a:off x="469055" y="35421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>
                <a:off x="469055" y="39009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椭圆 82"/>
              <p:cNvSpPr/>
              <p:nvPr/>
            </p:nvSpPr>
            <p:spPr>
              <a:xfrm>
                <a:off x="469055" y="42596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>
                <a:off x="469055" y="46184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>
                <a:off x="469055" y="49772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>
                <a:off x="469055" y="53360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椭圆 86"/>
              <p:cNvSpPr/>
              <p:nvPr/>
            </p:nvSpPr>
            <p:spPr>
              <a:xfrm>
                <a:off x="469055" y="56947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>
                <a:off x="469055" y="60535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>
                <a:off x="469055" y="64123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>
                <a:off x="469055" y="67711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0" name="矩形 109"/>
          <p:cNvSpPr/>
          <p:nvPr/>
        </p:nvSpPr>
        <p:spPr>
          <a:xfrm>
            <a:off x="-1806729" y="5114272"/>
            <a:ext cx="5967885" cy="78441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 w="10058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2" name="组合 1"/>
          <p:cNvGrpSpPr/>
          <p:nvPr/>
        </p:nvGrpSpPr>
        <p:grpSpPr>
          <a:xfrm>
            <a:off x="622207" y="1410653"/>
            <a:ext cx="2945215" cy="1234254"/>
            <a:chOff x="1966486" y="648301"/>
            <a:chExt cx="2945215" cy="1234254"/>
          </a:xfrm>
        </p:grpSpPr>
        <p:sp>
          <p:nvSpPr>
            <p:cNvPr id="113" name="文本框 112"/>
            <p:cNvSpPr txBox="1"/>
            <p:nvPr/>
          </p:nvSpPr>
          <p:spPr>
            <a:xfrm>
              <a:off x="1966486" y="648301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多圖展示頁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114" name="文本框 113"/>
            <p:cNvSpPr txBox="1"/>
            <p:nvPr/>
          </p:nvSpPr>
          <p:spPr>
            <a:xfrm>
              <a:off x="2084681" y="1294632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cxnSp>
          <p:nvCxnSpPr>
            <p:cNvPr id="115" name="直接连接符 114"/>
            <p:cNvCxnSpPr/>
            <p:nvPr/>
          </p:nvCxnSpPr>
          <p:spPr>
            <a:xfrm>
              <a:off x="2138332" y="1882555"/>
              <a:ext cx="438641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矩形 65"/>
          <p:cNvSpPr/>
          <p:nvPr/>
        </p:nvSpPr>
        <p:spPr>
          <a:xfrm>
            <a:off x="7388504" y="3429000"/>
            <a:ext cx="4530389" cy="298933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>
            <a:gradFill>
              <a:gsLst>
                <a:gs pos="52800">
                  <a:srgbClr val="232323"/>
                </a:gs>
                <a:gs pos="100000">
                  <a:schemeClr val="tx1"/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627325" cy="6858000"/>
            <a:chOff x="7288075" y="0"/>
            <a:chExt cx="1627325" cy="6858000"/>
          </a:xfrm>
        </p:grpSpPr>
        <p:sp>
          <p:nvSpPr>
            <p:cNvPr id="4" name="任意多边形: 形状 3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732910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3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3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42809" y="719846"/>
            <a:ext cx="9574436" cy="4766553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任意多边形: 形状 24"/>
          <p:cNvSpPr/>
          <p:nvPr/>
        </p:nvSpPr>
        <p:spPr>
          <a:xfrm flipH="1">
            <a:off x="1285980" y="1856206"/>
            <a:ext cx="10906020" cy="2780727"/>
          </a:xfrm>
          <a:custGeom>
            <a:avLst/>
            <a:gdLst>
              <a:gd name="connsiteX0" fmla="*/ 10434027 w 10906020"/>
              <a:gd name="connsiteY0" fmla="*/ 0 h 2780727"/>
              <a:gd name="connsiteX1" fmla="*/ 0 w 10906020"/>
              <a:gd name="connsiteY1" fmla="*/ 0 h 2780727"/>
              <a:gd name="connsiteX2" fmla="*/ 0 w 10906020"/>
              <a:gd name="connsiteY2" fmla="*/ 2780727 h 2780727"/>
              <a:gd name="connsiteX3" fmla="*/ 10777110 w 10906020"/>
              <a:gd name="connsiteY3" fmla="*/ 2780727 h 2780727"/>
              <a:gd name="connsiteX4" fmla="*/ 10906020 w 10906020"/>
              <a:gd name="connsiteY4" fmla="*/ 2602685 h 2780727"/>
              <a:gd name="connsiteX5" fmla="*/ 10906020 w 10906020"/>
              <a:gd name="connsiteY5" fmla="*/ 651885 h 2780727"/>
              <a:gd name="connsiteX6" fmla="*/ 10434027 w 10906020"/>
              <a:gd name="connsiteY6" fmla="*/ 0 h 278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6020" h="2780727">
                <a:moveTo>
                  <a:pt x="10434027" y="0"/>
                </a:moveTo>
                <a:lnTo>
                  <a:pt x="0" y="0"/>
                </a:lnTo>
                <a:lnTo>
                  <a:pt x="0" y="2780727"/>
                </a:lnTo>
                <a:lnTo>
                  <a:pt x="10777110" y="2780727"/>
                </a:lnTo>
                <a:cubicBezTo>
                  <a:pt x="10848268" y="2780727"/>
                  <a:pt x="10906020" y="2700964"/>
                  <a:pt x="10906020" y="2602685"/>
                </a:cubicBezTo>
                <a:lnTo>
                  <a:pt x="10906020" y="651885"/>
                </a:lnTo>
                <a:cubicBezTo>
                  <a:pt x="10906020" y="291859"/>
                  <a:pt x="10694702" y="0"/>
                  <a:pt x="10434027" y="0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lin ang="5400000" scaled="1"/>
            <a:tileRect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2" name="文本框 21"/>
          <p:cNvSpPr txBox="1"/>
          <p:nvPr/>
        </p:nvSpPr>
        <p:spPr>
          <a:xfrm>
            <a:off x="2512984" y="2187511"/>
            <a:ext cx="1581657" cy="2419350"/>
          </a:xfrm>
          <a:prstGeom prst="rect">
            <a:avLst/>
          </a:prstGeom>
          <a:noFill/>
          <a:effectLst/>
        </p:spPr>
        <p:txBody>
          <a:bodyPr wrap="square" lIns="120701" tIns="60350" rIns="120701" bIns="6035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lt"/>
                <a:ea typeface="+mj-ea"/>
              </a:rPr>
              <a:t>4</a:t>
            </a:r>
            <a:endParaRPr lang="en-US" sz="1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+mj-lt"/>
              <a:ea typeface="+mj-ea"/>
            </a:endParaRPr>
          </a:p>
        </p:txBody>
      </p:sp>
      <p:grpSp>
        <p:nvGrpSpPr>
          <p:cNvPr id="1044" name="组合 1043"/>
          <p:cNvGrpSpPr/>
          <p:nvPr/>
        </p:nvGrpSpPr>
        <p:grpSpPr>
          <a:xfrm>
            <a:off x="9587641" y="6113504"/>
            <a:ext cx="2019444" cy="384107"/>
            <a:chOff x="9597801" y="6113504"/>
            <a:chExt cx="2019444" cy="384107"/>
          </a:xfrm>
        </p:grpSpPr>
        <p:grpSp>
          <p:nvGrpSpPr>
            <p:cNvPr id="1038" name="组合 1037"/>
            <p:cNvGrpSpPr/>
            <p:nvPr/>
          </p:nvGrpSpPr>
          <p:grpSpPr>
            <a:xfrm>
              <a:off x="9597801" y="6113504"/>
              <a:ext cx="2019444" cy="384107"/>
              <a:chOff x="9441750" y="6164903"/>
              <a:chExt cx="2019444" cy="384107"/>
            </a:xfrm>
          </p:grpSpPr>
          <p:sp>
            <p:nvSpPr>
              <p:cNvPr id="8" name="8"/>
              <p:cNvSpPr/>
              <p:nvPr/>
            </p:nvSpPr>
            <p:spPr>
              <a:xfrm>
                <a:off x="10778834" y="6164903"/>
                <a:ext cx="682360" cy="384107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  <a:gd name="connsiteX0-1" fmla="*/ 4225518 w 6273203"/>
                  <a:gd name="connsiteY0-2" fmla="*/ 0 h 1124520"/>
                  <a:gd name="connsiteX1-3" fmla="*/ 6009582 w 6273203"/>
                  <a:gd name="connsiteY1-4" fmla="*/ 0 h 1124520"/>
                  <a:gd name="connsiteX2-5" fmla="*/ 6273203 w 6273203"/>
                  <a:gd name="connsiteY2-6" fmla="*/ 263621 h 1124520"/>
                  <a:gd name="connsiteX3-7" fmla="*/ 6273203 w 6273203"/>
                  <a:gd name="connsiteY3-8" fmla="*/ 1052520 h 1124520"/>
                  <a:gd name="connsiteX4-9" fmla="*/ 6201203 w 6273203"/>
                  <a:gd name="connsiteY4-10" fmla="*/ 1124520 h 1124520"/>
                  <a:gd name="connsiteX5-11" fmla="*/ 72000 w 6273203"/>
                  <a:gd name="connsiteY5-12" fmla="*/ 1124520 h 1124520"/>
                  <a:gd name="connsiteX6-13" fmla="*/ 0 w 6273203"/>
                  <a:gd name="connsiteY6-14" fmla="*/ 1052520 h 1124520"/>
                  <a:gd name="connsiteX7-15" fmla="*/ 0 w 6273203"/>
                  <a:gd name="connsiteY7-16" fmla="*/ 72000 h 1124520"/>
                  <a:gd name="connsiteX8-17" fmla="*/ 72000 w 6273203"/>
                  <a:gd name="connsiteY8-18" fmla="*/ 0 h 1124520"/>
                  <a:gd name="connsiteX0-19" fmla="*/ 4225518 w 6273203"/>
                  <a:gd name="connsiteY0-20" fmla="*/ 0 h 1124523"/>
                  <a:gd name="connsiteX1-21" fmla="*/ 6009582 w 6273203"/>
                  <a:gd name="connsiteY1-22" fmla="*/ 0 h 1124523"/>
                  <a:gd name="connsiteX2-23" fmla="*/ 6273203 w 6273203"/>
                  <a:gd name="connsiteY2-24" fmla="*/ 263621 h 1124523"/>
                  <a:gd name="connsiteX3-25" fmla="*/ 6273203 w 6273203"/>
                  <a:gd name="connsiteY3-26" fmla="*/ 1052520 h 1124523"/>
                  <a:gd name="connsiteX4-27" fmla="*/ 6201203 w 6273203"/>
                  <a:gd name="connsiteY4-28" fmla="*/ 1124520 h 1124523"/>
                  <a:gd name="connsiteX5-29" fmla="*/ 4225518 w 6273203"/>
                  <a:gd name="connsiteY5-30" fmla="*/ 1124523 h 1124523"/>
                  <a:gd name="connsiteX6-31" fmla="*/ 0 w 6273203"/>
                  <a:gd name="connsiteY6-32" fmla="*/ 1052520 h 1124523"/>
                  <a:gd name="connsiteX7-33" fmla="*/ 0 w 6273203"/>
                  <a:gd name="connsiteY7-34" fmla="*/ 72000 h 1124523"/>
                  <a:gd name="connsiteX8-35" fmla="*/ 72000 w 6273203"/>
                  <a:gd name="connsiteY8-36" fmla="*/ 0 h 1124523"/>
                  <a:gd name="connsiteX0-37" fmla="*/ 4225518 w 6273203"/>
                  <a:gd name="connsiteY0-38" fmla="*/ 0 h 1124523"/>
                  <a:gd name="connsiteX1-39" fmla="*/ 6009582 w 6273203"/>
                  <a:gd name="connsiteY1-40" fmla="*/ 0 h 1124523"/>
                  <a:gd name="connsiteX2-41" fmla="*/ 6273203 w 6273203"/>
                  <a:gd name="connsiteY2-42" fmla="*/ 263621 h 1124523"/>
                  <a:gd name="connsiteX3-43" fmla="*/ 6273203 w 6273203"/>
                  <a:gd name="connsiteY3-44" fmla="*/ 1052520 h 1124523"/>
                  <a:gd name="connsiteX4-45" fmla="*/ 6201203 w 6273203"/>
                  <a:gd name="connsiteY4-46" fmla="*/ 1124520 h 1124523"/>
                  <a:gd name="connsiteX5-47" fmla="*/ 4225518 w 6273203"/>
                  <a:gd name="connsiteY5-48" fmla="*/ 1124523 h 1124523"/>
                  <a:gd name="connsiteX6-49" fmla="*/ 0 w 6273203"/>
                  <a:gd name="connsiteY6-50" fmla="*/ 1052520 h 1124523"/>
                  <a:gd name="connsiteX7-51" fmla="*/ 0 w 6273203"/>
                  <a:gd name="connsiteY7-52" fmla="*/ 72000 h 1124523"/>
                  <a:gd name="connsiteX8-53" fmla="*/ 72000 w 6273203"/>
                  <a:gd name="connsiteY8-54" fmla="*/ 0 h 1124523"/>
                  <a:gd name="connsiteX0-55" fmla="*/ 4225518 w 6273203"/>
                  <a:gd name="connsiteY0-56" fmla="*/ 0 h 1124523"/>
                  <a:gd name="connsiteX1-57" fmla="*/ 6009582 w 6273203"/>
                  <a:gd name="connsiteY1-58" fmla="*/ 0 h 1124523"/>
                  <a:gd name="connsiteX2-59" fmla="*/ 6273203 w 6273203"/>
                  <a:gd name="connsiteY2-60" fmla="*/ 263621 h 1124523"/>
                  <a:gd name="connsiteX3-61" fmla="*/ 6273203 w 6273203"/>
                  <a:gd name="connsiteY3-62" fmla="*/ 1052520 h 1124523"/>
                  <a:gd name="connsiteX4-63" fmla="*/ 6201203 w 6273203"/>
                  <a:gd name="connsiteY4-64" fmla="*/ 1124520 h 1124523"/>
                  <a:gd name="connsiteX5-65" fmla="*/ 4225518 w 6273203"/>
                  <a:gd name="connsiteY5-66" fmla="*/ 1124523 h 1124523"/>
                  <a:gd name="connsiteX6-67" fmla="*/ 0 w 6273203"/>
                  <a:gd name="connsiteY6-68" fmla="*/ 1052520 h 1124523"/>
                  <a:gd name="connsiteX7-69" fmla="*/ 0 w 6273203"/>
                  <a:gd name="connsiteY7-70" fmla="*/ 72000 h 1124523"/>
                  <a:gd name="connsiteX8-71" fmla="*/ 72000 w 6273203"/>
                  <a:gd name="connsiteY8-72" fmla="*/ 0 h 1124523"/>
                  <a:gd name="connsiteX0-73" fmla="*/ 4225518 w 6273203"/>
                  <a:gd name="connsiteY0-74" fmla="*/ 0 h 1124523"/>
                  <a:gd name="connsiteX1-75" fmla="*/ 6009582 w 6273203"/>
                  <a:gd name="connsiteY1-76" fmla="*/ 0 h 1124523"/>
                  <a:gd name="connsiteX2-77" fmla="*/ 6273203 w 6273203"/>
                  <a:gd name="connsiteY2-78" fmla="*/ 263621 h 1124523"/>
                  <a:gd name="connsiteX3-79" fmla="*/ 6273203 w 6273203"/>
                  <a:gd name="connsiteY3-80" fmla="*/ 1052520 h 1124523"/>
                  <a:gd name="connsiteX4-81" fmla="*/ 6201203 w 6273203"/>
                  <a:gd name="connsiteY4-82" fmla="*/ 1124520 h 1124523"/>
                  <a:gd name="connsiteX5-83" fmla="*/ 4225518 w 6273203"/>
                  <a:gd name="connsiteY5-84" fmla="*/ 1124523 h 1124523"/>
                  <a:gd name="connsiteX6-85" fmla="*/ 4153518 w 6273203"/>
                  <a:gd name="connsiteY6-86" fmla="*/ 1052518 h 1124523"/>
                  <a:gd name="connsiteX7-87" fmla="*/ 0 w 6273203"/>
                  <a:gd name="connsiteY7-88" fmla="*/ 72000 h 1124523"/>
                  <a:gd name="connsiteX8-89" fmla="*/ 72000 w 6273203"/>
                  <a:gd name="connsiteY8-90" fmla="*/ 0 h 1124523"/>
                  <a:gd name="connsiteX0-91" fmla="*/ 4161060 w 6208745"/>
                  <a:gd name="connsiteY0-92" fmla="*/ 0 h 1124523"/>
                  <a:gd name="connsiteX1-93" fmla="*/ 5945124 w 6208745"/>
                  <a:gd name="connsiteY1-94" fmla="*/ 0 h 1124523"/>
                  <a:gd name="connsiteX2-95" fmla="*/ 6208745 w 6208745"/>
                  <a:gd name="connsiteY2-96" fmla="*/ 263621 h 1124523"/>
                  <a:gd name="connsiteX3-97" fmla="*/ 6208745 w 6208745"/>
                  <a:gd name="connsiteY3-98" fmla="*/ 1052520 h 1124523"/>
                  <a:gd name="connsiteX4-99" fmla="*/ 6136745 w 6208745"/>
                  <a:gd name="connsiteY4-100" fmla="*/ 1124520 h 1124523"/>
                  <a:gd name="connsiteX5-101" fmla="*/ 4161060 w 6208745"/>
                  <a:gd name="connsiteY5-102" fmla="*/ 1124523 h 1124523"/>
                  <a:gd name="connsiteX6-103" fmla="*/ 4089060 w 6208745"/>
                  <a:gd name="connsiteY6-104" fmla="*/ 1052518 h 1124523"/>
                  <a:gd name="connsiteX7-105" fmla="*/ 4089060 w 6208745"/>
                  <a:gd name="connsiteY7-106" fmla="*/ 71996 h 1124523"/>
                  <a:gd name="connsiteX8-107" fmla="*/ 7542 w 6208745"/>
                  <a:gd name="connsiteY8-108" fmla="*/ 0 h 1124523"/>
                  <a:gd name="connsiteX0-109" fmla="*/ 4153803 w 6201488"/>
                  <a:gd name="connsiteY0-110" fmla="*/ 0 h 1124523"/>
                  <a:gd name="connsiteX1-111" fmla="*/ 5937867 w 6201488"/>
                  <a:gd name="connsiteY1-112" fmla="*/ 0 h 1124523"/>
                  <a:gd name="connsiteX2-113" fmla="*/ 6201488 w 6201488"/>
                  <a:gd name="connsiteY2-114" fmla="*/ 263621 h 1124523"/>
                  <a:gd name="connsiteX3-115" fmla="*/ 6201488 w 6201488"/>
                  <a:gd name="connsiteY3-116" fmla="*/ 1052520 h 1124523"/>
                  <a:gd name="connsiteX4-117" fmla="*/ 6129488 w 6201488"/>
                  <a:gd name="connsiteY4-118" fmla="*/ 1124520 h 1124523"/>
                  <a:gd name="connsiteX5-119" fmla="*/ 4153803 w 6201488"/>
                  <a:gd name="connsiteY5-120" fmla="*/ 1124523 h 1124523"/>
                  <a:gd name="connsiteX6-121" fmla="*/ 4081803 w 6201488"/>
                  <a:gd name="connsiteY6-122" fmla="*/ 1052518 h 1124523"/>
                  <a:gd name="connsiteX7-123" fmla="*/ 4081803 w 6201488"/>
                  <a:gd name="connsiteY7-124" fmla="*/ 71996 h 1124523"/>
                  <a:gd name="connsiteX8-125" fmla="*/ 285 w 6201488"/>
                  <a:gd name="connsiteY8-126" fmla="*/ 0 h 1124523"/>
                  <a:gd name="connsiteX0-127" fmla="*/ 4153517 w 6201202"/>
                  <a:gd name="connsiteY0-128" fmla="*/ 0 h 1124523"/>
                  <a:gd name="connsiteX1-129" fmla="*/ 5937581 w 6201202"/>
                  <a:gd name="connsiteY1-130" fmla="*/ 0 h 1124523"/>
                  <a:gd name="connsiteX2-131" fmla="*/ 6201202 w 6201202"/>
                  <a:gd name="connsiteY2-132" fmla="*/ 263621 h 1124523"/>
                  <a:gd name="connsiteX3-133" fmla="*/ 6201202 w 6201202"/>
                  <a:gd name="connsiteY3-134" fmla="*/ 1052520 h 1124523"/>
                  <a:gd name="connsiteX4-135" fmla="*/ 6129202 w 6201202"/>
                  <a:gd name="connsiteY4-136" fmla="*/ 1124520 h 1124523"/>
                  <a:gd name="connsiteX5-137" fmla="*/ 4153517 w 6201202"/>
                  <a:gd name="connsiteY5-138" fmla="*/ 1124523 h 1124523"/>
                  <a:gd name="connsiteX6-139" fmla="*/ 4081517 w 6201202"/>
                  <a:gd name="connsiteY6-140" fmla="*/ 1052518 h 1124523"/>
                  <a:gd name="connsiteX7-141" fmla="*/ 4081517 w 6201202"/>
                  <a:gd name="connsiteY7-142" fmla="*/ 71996 h 1124523"/>
                  <a:gd name="connsiteX8-143" fmla="*/ -1 w 6201202"/>
                  <a:gd name="connsiteY8-144" fmla="*/ 0 h 1124523"/>
                  <a:gd name="connsiteX0-145" fmla="*/ 72000 w 2119685"/>
                  <a:gd name="connsiteY0-146" fmla="*/ 3 h 1124526"/>
                  <a:gd name="connsiteX1-147" fmla="*/ 1856064 w 2119685"/>
                  <a:gd name="connsiteY1-148" fmla="*/ 3 h 1124526"/>
                  <a:gd name="connsiteX2-149" fmla="*/ 2119685 w 2119685"/>
                  <a:gd name="connsiteY2-150" fmla="*/ 263624 h 1124526"/>
                  <a:gd name="connsiteX3-151" fmla="*/ 2119685 w 2119685"/>
                  <a:gd name="connsiteY3-152" fmla="*/ 1052523 h 1124526"/>
                  <a:gd name="connsiteX4-153" fmla="*/ 2047685 w 2119685"/>
                  <a:gd name="connsiteY4-154" fmla="*/ 1124523 h 1124526"/>
                  <a:gd name="connsiteX5-155" fmla="*/ 72000 w 2119685"/>
                  <a:gd name="connsiteY5-156" fmla="*/ 1124526 h 1124526"/>
                  <a:gd name="connsiteX6-157" fmla="*/ 0 w 2119685"/>
                  <a:gd name="connsiteY6-158" fmla="*/ 1052521 h 1124526"/>
                  <a:gd name="connsiteX7-159" fmla="*/ 0 w 2119685"/>
                  <a:gd name="connsiteY7-160" fmla="*/ 71999 h 1124526"/>
                  <a:gd name="connsiteX8-161" fmla="*/ 72001 w 2119685"/>
                  <a:gd name="connsiteY8-162" fmla="*/ 0 h 112452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119685" h="1124526">
                    <a:moveTo>
                      <a:pt x="72000" y="3"/>
                    </a:moveTo>
                    <a:lnTo>
                      <a:pt x="1856064" y="3"/>
                    </a:lnTo>
                    <a:cubicBezTo>
                      <a:pt x="2001658" y="3"/>
                      <a:pt x="2119685" y="118030"/>
                      <a:pt x="2119685" y="263624"/>
                    </a:cubicBezTo>
                    <a:lnTo>
                      <a:pt x="2119685" y="1052523"/>
                    </a:lnTo>
                    <a:cubicBezTo>
                      <a:pt x="2119685" y="1092267"/>
                      <a:pt x="2087429" y="1124523"/>
                      <a:pt x="2047685" y="1124523"/>
                    </a:cubicBezTo>
                    <a:lnTo>
                      <a:pt x="72000" y="1124526"/>
                    </a:lnTo>
                    <a:cubicBezTo>
                      <a:pt x="32257" y="1124520"/>
                      <a:pt x="0" y="1092263"/>
                      <a:pt x="0" y="1052521"/>
                    </a:cubicBezTo>
                    <a:lnTo>
                      <a:pt x="0" y="71999"/>
                    </a:lnTo>
                    <a:cubicBezTo>
                      <a:pt x="0" y="32257"/>
                      <a:pt x="32257" y="0"/>
                      <a:pt x="72001" y="0"/>
                    </a:cubicBezTo>
                  </a:path>
                </a:pathLst>
              </a:custGeom>
              <a:solidFill>
                <a:schemeClr val="accent2"/>
              </a:solidFill>
              <a:ln w="10160">
                <a:solidFill>
                  <a:srgbClr val="C4925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  <p:sp>
            <p:nvSpPr>
              <p:cNvPr id="27" name="矩形: 单圆角 93"/>
              <p:cNvSpPr/>
              <p:nvPr/>
            </p:nvSpPr>
            <p:spPr>
              <a:xfrm>
                <a:off x="9441750" y="6164903"/>
                <a:ext cx="2019443" cy="384105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3203" h="1124520">
                    <a:moveTo>
                      <a:pt x="72000" y="0"/>
                    </a:moveTo>
                    <a:lnTo>
                      <a:pt x="6009582" y="0"/>
                    </a:lnTo>
                    <a:cubicBezTo>
                      <a:pt x="6155176" y="0"/>
                      <a:pt x="6273203" y="118027"/>
                      <a:pt x="6273203" y="263621"/>
                    </a:cubicBezTo>
                    <a:lnTo>
                      <a:pt x="6273203" y="1052520"/>
                    </a:lnTo>
                    <a:cubicBezTo>
                      <a:pt x="6273203" y="1092264"/>
                      <a:pt x="6240947" y="1124520"/>
                      <a:pt x="6201203" y="1124520"/>
                    </a:cubicBezTo>
                    <a:lnTo>
                      <a:pt x="72000" y="1124520"/>
                    </a:lnTo>
                    <a:cubicBezTo>
                      <a:pt x="32256" y="1124520"/>
                      <a:pt x="0" y="1092264"/>
                      <a:pt x="0" y="1052520"/>
                    </a:cubicBezTo>
                    <a:lnTo>
                      <a:pt x="0" y="72000"/>
                    </a:lnTo>
                    <a:cubicBezTo>
                      <a:pt x="0" y="32256"/>
                      <a:pt x="32256" y="0"/>
                      <a:pt x="72000" y="0"/>
                    </a:cubicBezTo>
                  </a:path>
                </a:pathLst>
              </a:custGeom>
              <a:noFill/>
              <a:ln w="1016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5" name="图形 70"/>
            <p:cNvSpPr/>
            <p:nvPr/>
          </p:nvSpPr>
          <p:spPr>
            <a:xfrm>
              <a:off x="11053030" y="6211947"/>
              <a:ext cx="458603" cy="213034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8" name="矩形 87"/>
          <p:cNvSpPr/>
          <p:nvPr/>
        </p:nvSpPr>
        <p:spPr>
          <a:xfrm>
            <a:off x="3602871" y="5089392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21" name="平行四边形 20"/>
          <p:cNvSpPr/>
          <p:nvPr/>
        </p:nvSpPr>
        <p:spPr>
          <a:xfrm>
            <a:off x="9695543" y="1489356"/>
            <a:ext cx="4623557" cy="647876"/>
          </a:xfrm>
          <a:prstGeom prst="parallelogram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组合 9"/>
          <p:cNvGrpSpPr/>
          <p:nvPr/>
        </p:nvGrpSpPr>
        <p:grpSpPr>
          <a:xfrm>
            <a:off x="4597373" y="2614091"/>
            <a:ext cx="6863819" cy="1324007"/>
            <a:chOff x="5627352" y="2703653"/>
            <a:chExt cx="6863819" cy="1324007"/>
          </a:xfrm>
        </p:grpSpPr>
        <p:sp>
          <p:nvSpPr>
            <p:cNvPr id="23" name="文本框 22"/>
            <p:cNvSpPr txBox="1"/>
            <p:nvPr/>
          </p:nvSpPr>
          <p:spPr>
            <a:xfrm>
              <a:off x="5627352" y="2703653"/>
              <a:ext cx="4756150" cy="1007745"/>
            </a:xfrm>
            <a:prstGeom prst="rect">
              <a:avLst/>
            </a:prstGeom>
            <a:noFill/>
            <a:effectLst/>
          </p:spPr>
          <p:txBody>
            <a:bodyPr wrap="none" lIns="80870" tIns="40434" rIns="80870" bIns="40434" rtlCol="0">
              <a:spAutoFit/>
            </a:bodyPr>
            <a:lstStyle/>
            <a:p>
              <a:r>
                <a:rPr lang="zh-CN" altLang="en-US" sz="6030" dirty="0">
                  <a:solidFill>
                    <a:schemeClr val="bg1"/>
                  </a:solidFill>
                  <a:latin typeface="+mj-ea"/>
                  <a:ea typeface="+mj-ea"/>
                  <a:cs typeface="OPPOSans H" panose="00020600040101010101" pitchFamily="18" charset="-122"/>
                </a:rPr>
                <a:t>具體實施方案</a:t>
              </a:r>
              <a:endParaRPr lang="zh-CN" altLang="en-US" sz="6030" dirty="0">
                <a:solidFill>
                  <a:schemeClr val="bg1"/>
                </a:solidFill>
                <a:latin typeface="+mj-ea"/>
                <a:ea typeface="+mj-ea"/>
                <a:cs typeface="OPPOSans H" panose="00020600040101010101" pitchFamily="18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663364" y="3616180"/>
              <a:ext cx="6827807" cy="411480"/>
            </a:xfrm>
            <a:prstGeom prst="rect">
              <a:avLst/>
            </a:prstGeom>
            <a:noFill/>
            <a:effectLst/>
          </p:spPr>
          <p:txBody>
            <a:bodyPr wrap="square" lIns="61265" tIns="30632" rIns="61265" bIns="30632" rtlCol="0">
              <a:spAutoFit/>
            </a:bodyPr>
            <a:lstStyle/>
            <a:p>
              <a:r>
                <a:rPr lang="en-US" sz="2280" dirty="0">
                  <a:ln w="6382">
                    <a:solidFill>
                      <a:schemeClr val="bg1">
                        <a:alpha val="40000"/>
                      </a:schemeClr>
                    </a:solidFill>
                  </a:ln>
                  <a:noFill/>
                  <a:latin typeface="+mj-lt"/>
                </a:rPr>
                <a:t>SPECIFIC IMPLEMENTATION PLAN</a:t>
              </a:r>
              <a:endParaRPr lang="en-US" sz="2280" dirty="0">
                <a:ln w="6382"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27394" y="662971"/>
            <a:ext cx="2901225" cy="993363"/>
            <a:chOff x="4608286" y="467306"/>
            <a:chExt cx="2901225" cy="993363"/>
          </a:xfrm>
        </p:grpSpPr>
        <p:sp>
          <p:nvSpPr>
            <p:cNvPr id="11" name="文本框 10"/>
            <p:cNvSpPr txBox="1"/>
            <p:nvPr/>
          </p:nvSpPr>
          <p:spPr>
            <a:xfrm>
              <a:off x="4608286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682491" y="1092369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704116" y="2025488"/>
            <a:ext cx="2509736" cy="4428632"/>
          </a:xfrm>
          <a:prstGeom prst="rect">
            <a:avLst/>
          </a:prstGeom>
          <a:gradFill flip="none" rotWithShape="1">
            <a:gsLst>
              <a:gs pos="42000">
                <a:schemeClr val="accent1"/>
              </a:gs>
              <a:gs pos="76000">
                <a:schemeClr val="tx1"/>
              </a:gs>
              <a:gs pos="0">
                <a:schemeClr val="accent1"/>
              </a:gs>
            </a:gsLst>
            <a:lin ang="2700000" scaled="1"/>
            <a:tileRect/>
          </a:gradFill>
          <a:ln w="8961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054" tIns="64527" rIns="129054" bIns="64527" rtlCol="0" anchor="ctr"/>
          <a:lstStyle/>
          <a:p>
            <a:pPr algn="ctr"/>
            <a:endParaRPr lang="en-US" sz="2540"/>
          </a:p>
        </p:txBody>
      </p:sp>
      <p:grpSp>
        <p:nvGrpSpPr>
          <p:cNvPr id="24" name="组合 23"/>
          <p:cNvGrpSpPr/>
          <p:nvPr/>
        </p:nvGrpSpPr>
        <p:grpSpPr>
          <a:xfrm>
            <a:off x="9408141" y="986136"/>
            <a:ext cx="2019444" cy="384107"/>
            <a:chOff x="9597801" y="6113504"/>
            <a:chExt cx="2019444" cy="384107"/>
          </a:xfrm>
        </p:grpSpPr>
        <p:grpSp>
          <p:nvGrpSpPr>
            <p:cNvPr id="25" name="组合 24"/>
            <p:cNvGrpSpPr/>
            <p:nvPr/>
          </p:nvGrpSpPr>
          <p:grpSpPr>
            <a:xfrm>
              <a:off x="9597801" y="6113504"/>
              <a:ext cx="2019444" cy="384107"/>
              <a:chOff x="9441750" y="6164903"/>
              <a:chExt cx="2019444" cy="384107"/>
            </a:xfrm>
          </p:grpSpPr>
          <p:sp>
            <p:nvSpPr>
              <p:cNvPr id="27" name="8"/>
              <p:cNvSpPr/>
              <p:nvPr/>
            </p:nvSpPr>
            <p:spPr>
              <a:xfrm>
                <a:off x="10778834" y="6164903"/>
                <a:ext cx="682360" cy="384107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  <a:gd name="connsiteX0-1" fmla="*/ 4225518 w 6273203"/>
                  <a:gd name="connsiteY0-2" fmla="*/ 0 h 1124520"/>
                  <a:gd name="connsiteX1-3" fmla="*/ 6009582 w 6273203"/>
                  <a:gd name="connsiteY1-4" fmla="*/ 0 h 1124520"/>
                  <a:gd name="connsiteX2-5" fmla="*/ 6273203 w 6273203"/>
                  <a:gd name="connsiteY2-6" fmla="*/ 263621 h 1124520"/>
                  <a:gd name="connsiteX3-7" fmla="*/ 6273203 w 6273203"/>
                  <a:gd name="connsiteY3-8" fmla="*/ 1052520 h 1124520"/>
                  <a:gd name="connsiteX4-9" fmla="*/ 6201203 w 6273203"/>
                  <a:gd name="connsiteY4-10" fmla="*/ 1124520 h 1124520"/>
                  <a:gd name="connsiteX5-11" fmla="*/ 72000 w 6273203"/>
                  <a:gd name="connsiteY5-12" fmla="*/ 1124520 h 1124520"/>
                  <a:gd name="connsiteX6-13" fmla="*/ 0 w 6273203"/>
                  <a:gd name="connsiteY6-14" fmla="*/ 1052520 h 1124520"/>
                  <a:gd name="connsiteX7-15" fmla="*/ 0 w 6273203"/>
                  <a:gd name="connsiteY7-16" fmla="*/ 72000 h 1124520"/>
                  <a:gd name="connsiteX8-17" fmla="*/ 72000 w 6273203"/>
                  <a:gd name="connsiteY8-18" fmla="*/ 0 h 1124520"/>
                  <a:gd name="connsiteX0-19" fmla="*/ 4225518 w 6273203"/>
                  <a:gd name="connsiteY0-20" fmla="*/ 0 h 1124523"/>
                  <a:gd name="connsiteX1-21" fmla="*/ 6009582 w 6273203"/>
                  <a:gd name="connsiteY1-22" fmla="*/ 0 h 1124523"/>
                  <a:gd name="connsiteX2-23" fmla="*/ 6273203 w 6273203"/>
                  <a:gd name="connsiteY2-24" fmla="*/ 263621 h 1124523"/>
                  <a:gd name="connsiteX3-25" fmla="*/ 6273203 w 6273203"/>
                  <a:gd name="connsiteY3-26" fmla="*/ 1052520 h 1124523"/>
                  <a:gd name="connsiteX4-27" fmla="*/ 6201203 w 6273203"/>
                  <a:gd name="connsiteY4-28" fmla="*/ 1124520 h 1124523"/>
                  <a:gd name="connsiteX5-29" fmla="*/ 4225518 w 6273203"/>
                  <a:gd name="connsiteY5-30" fmla="*/ 1124523 h 1124523"/>
                  <a:gd name="connsiteX6-31" fmla="*/ 0 w 6273203"/>
                  <a:gd name="connsiteY6-32" fmla="*/ 1052520 h 1124523"/>
                  <a:gd name="connsiteX7-33" fmla="*/ 0 w 6273203"/>
                  <a:gd name="connsiteY7-34" fmla="*/ 72000 h 1124523"/>
                  <a:gd name="connsiteX8-35" fmla="*/ 72000 w 6273203"/>
                  <a:gd name="connsiteY8-36" fmla="*/ 0 h 1124523"/>
                  <a:gd name="connsiteX0-37" fmla="*/ 4225518 w 6273203"/>
                  <a:gd name="connsiteY0-38" fmla="*/ 0 h 1124523"/>
                  <a:gd name="connsiteX1-39" fmla="*/ 6009582 w 6273203"/>
                  <a:gd name="connsiteY1-40" fmla="*/ 0 h 1124523"/>
                  <a:gd name="connsiteX2-41" fmla="*/ 6273203 w 6273203"/>
                  <a:gd name="connsiteY2-42" fmla="*/ 263621 h 1124523"/>
                  <a:gd name="connsiteX3-43" fmla="*/ 6273203 w 6273203"/>
                  <a:gd name="connsiteY3-44" fmla="*/ 1052520 h 1124523"/>
                  <a:gd name="connsiteX4-45" fmla="*/ 6201203 w 6273203"/>
                  <a:gd name="connsiteY4-46" fmla="*/ 1124520 h 1124523"/>
                  <a:gd name="connsiteX5-47" fmla="*/ 4225518 w 6273203"/>
                  <a:gd name="connsiteY5-48" fmla="*/ 1124523 h 1124523"/>
                  <a:gd name="connsiteX6-49" fmla="*/ 0 w 6273203"/>
                  <a:gd name="connsiteY6-50" fmla="*/ 1052520 h 1124523"/>
                  <a:gd name="connsiteX7-51" fmla="*/ 0 w 6273203"/>
                  <a:gd name="connsiteY7-52" fmla="*/ 72000 h 1124523"/>
                  <a:gd name="connsiteX8-53" fmla="*/ 72000 w 6273203"/>
                  <a:gd name="connsiteY8-54" fmla="*/ 0 h 1124523"/>
                  <a:gd name="connsiteX0-55" fmla="*/ 4225518 w 6273203"/>
                  <a:gd name="connsiteY0-56" fmla="*/ 0 h 1124523"/>
                  <a:gd name="connsiteX1-57" fmla="*/ 6009582 w 6273203"/>
                  <a:gd name="connsiteY1-58" fmla="*/ 0 h 1124523"/>
                  <a:gd name="connsiteX2-59" fmla="*/ 6273203 w 6273203"/>
                  <a:gd name="connsiteY2-60" fmla="*/ 263621 h 1124523"/>
                  <a:gd name="connsiteX3-61" fmla="*/ 6273203 w 6273203"/>
                  <a:gd name="connsiteY3-62" fmla="*/ 1052520 h 1124523"/>
                  <a:gd name="connsiteX4-63" fmla="*/ 6201203 w 6273203"/>
                  <a:gd name="connsiteY4-64" fmla="*/ 1124520 h 1124523"/>
                  <a:gd name="connsiteX5-65" fmla="*/ 4225518 w 6273203"/>
                  <a:gd name="connsiteY5-66" fmla="*/ 1124523 h 1124523"/>
                  <a:gd name="connsiteX6-67" fmla="*/ 0 w 6273203"/>
                  <a:gd name="connsiteY6-68" fmla="*/ 1052520 h 1124523"/>
                  <a:gd name="connsiteX7-69" fmla="*/ 0 w 6273203"/>
                  <a:gd name="connsiteY7-70" fmla="*/ 72000 h 1124523"/>
                  <a:gd name="connsiteX8-71" fmla="*/ 72000 w 6273203"/>
                  <a:gd name="connsiteY8-72" fmla="*/ 0 h 1124523"/>
                  <a:gd name="connsiteX0-73" fmla="*/ 4225518 w 6273203"/>
                  <a:gd name="connsiteY0-74" fmla="*/ 0 h 1124523"/>
                  <a:gd name="connsiteX1-75" fmla="*/ 6009582 w 6273203"/>
                  <a:gd name="connsiteY1-76" fmla="*/ 0 h 1124523"/>
                  <a:gd name="connsiteX2-77" fmla="*/ 6273203 w 6273203"/>
                  <a:gd name="connsiteY2-78" fmla="*/ 263621 h 1124523"/>
                  <a:gd name="connsiteX3-79" fmla="*/ 6273203 w 6273203"/>
                  <a:gd name="connsiteY3-80" fmla="*/ 1052520 h 1124523"/>
                  <a:gd name="connsiteX4-81" fmla="*/ 6201203 w 6273203"/>
                  <a:gd name="connsiteY4-82" fmla="*/ 1124520 h 1124523"/>
                  <a:gd name="connsiteX5-83" fmla="*/ 4225518 w 6273203"/>
                  <a:gd name="connsiteY5-84" fmla="*/ 1124523 h 1124523"/>
                  <a:gd name="connsiteX6-85" fmla="*/ 4153518 w 6273203"/>
                  <a:gd name="connsiteY6-86" fmla="*/ 1052518 h 1124523"/>
                  <a:gd name="connsiteX7-87" fmla="*/ 0 w 6273203"/>
                  <a:gd name="connsiteY7-88" fmla="*/ 72000 h 1124523"/>
                  <a:gd name="connsiteX8-89" fmla="*/ 72000 w 6273203"/>
                  <a:gd name="connsiteY8-90" fmla="*/ 0 h 1124523"/>
                  <a:gd name="connsiteX0-91" fmla="*/ 4161060 w 6208745"/>
                  <a:gd name="connsiteY0-92" fmla="*/ 0 h 1124523"/>
                  <a:gd name="connsiteX1-93" fmla="*/ 5945124 w 6208745"/>
                  <a:gd name="connsiteY1-94" fmla="*/ 0 h 1124523"/>
                  <a:gd name="connsiteX2-95" fmla="*/ 6208745 w 6208745"/>
                  <a:gd name="connsiteY2-96" fmla="*/ 263621 h 1124523"/>
                  <a:gd name="connsiteX3-97" fmla="*/ 6208745 w 6208745"/>
                  <a:gd name="connsiteY3-98" fmla="*/ 1052520 h 1124523"/>
                  <a:gd name="connsiteX4-99" fmla="*/ 6136745 w 6208745"/>
                  <a:gd name="connsiteY4-100" fmla="*/ 1124520 h 1124523"/>
                  <a:gd name="connsiteX5-101" fmla="*/ 4161060 w 6208745"/>
                  <a:gd name="connsiteY5-102" fmla="*/ 1124523 h 1124523"/>
                  <a:gd name="connsiteX6-103" fmla="*/ 4089060 w 6208745"/>
                  <a:gd name="connsiteY6-104" fmla="*/ 1052518 h 1124523"/>
                  <a:gd name="connsiteX7-105" fmla="*/ 4089060 w 6208745"/>
                  <a:gd name="connsiteY7-106" fmla="*/ 71996 h 1124523"/>
                  <a:gd name="connsiteX8-107" fmla="*/ 7542 w 6208745"/>
                  <a:gd name="connsiteY8-108" fmla="*/ 0 h 1124523"/>
                  <a:gd name="connsiteX0-109" fmla="*/ 4153803 w 6201488"/>
                  <a:gd name="connsiteY0-110" fmla="*/ 0 h 1124523"/>
                  <a:gd name="connsiteX1-111" fmla="*/ 5937867 w 6201488"/>
                  <a:gd name="connsiteY1-112" fmla="*/ 0 h 1124523"/>
                  <a:gd name="connsiteX2-113" fmla="*/ 6201488 w 6201488"/>
                  <a:gd name="connsiteY2-114" fmla="*/ 263621 h 1124523"/>
                  <a:gd name="connsiteX3-115" fmla="*/ 6201488 w 6201488"/>
                  <a:gd name="connsiteY3-116" fmla="*/ 1052520 h 1124523"/>
                  <a:gd name="connsiteX4-117" fmla="*/ 6129488 w 6201488"/>
                  <a:gd name="connsiteY4-118" fmla="*/ 1124520 h 1124523"/>
                  <a:gd name="connsiteX5-119" fmla="*/ 4153803 w 6201488"/>
                  <a:gd name="connsiteY5-120" fmla="*/ 1124523 h 1124523"/>
                  <a:gd name="connsiteX6-121" fmla="*/ 4081803 w 6201488"/>
                  <a:gd name="connsiteY6-122" fmla="*/ 1052518 h 1124523"/>
                  <a:gd name="connsiteX7-123" fmla="*/ 4081803 w 6201488"/>
                  <a:gd name="connsiteY7-124" fmla="*/ 71996 h 1124523"/>
                  <a:gd name="connsiteX8-125" fmla="*/ 285 w 6201488"/>
                  <a:gd name="connsiteY8-126" fmla="*/ 0 h 1124523"/>
                  <a:gd name="connsiteX0-127" fmla="*/ 4153517 w 6201202"/>
                  <a:gd name="connsiteY0-128" fmla="*/ 0 h 1124523"/>
                  <a:gd name="connsiteX1-129" fmla="*/ 5937581 w 6201202"/>
                  <a:gd name="connsiteY1-130" fmla="*/ 0 h 1124523"/>
                  <a:gd name="connsiteX2-131" fmla="*/ 6201202 w 6201202"/>
                  <a:gd name="connsiteY2-132" fmla="*/ 263621 h 1124523"/>
                  <a:gd name="connsiteX3-133" fmla="*/ 6201202 w 6201202"/>
                  <a:gd name="connsiteY3-134" fmla="*/ 1052520 h 1124523"/>
                  <a:gd name="connsiteX4-135" fmla="*/ 6129202 w 6201202"/>
                  <a:gd name="connsiteY4-136" fmla="*/ 1124520 h 1124523"/>
                  <a:gd name="connsiteX5-137" fmla="*/ 4153517 w 6201202"/>
                  <a:gd name="connsiteY5-138" fmla="*/ 1124523 h 1124523"/>
                  <a:gd name="connsiteX6-139" fmla="*/ 4081517 w 6201202"/>
                  <a:gd name="connsiteY6-140" fmla="*/ 1052518 h 1124523"/>
                  <a:gd name="connsiteX7-141" fmla="*/ 4081517 w 6201202"/>
                  <a:gd name="connsiteY7-142" fmla="*/ 71996 h 1124523"/>
                  <a:gd name="connsiteX8-143" fmla="*/ -1 w 6201202"/>
                  <a:gd name="connsiteY8-144" fmla="*/ 0 h 1124523"/>
                  <a:gd name="connsiteX0-145" fmla="*/ 72000 w 2119685"/>
                  <a:gd name="connsiteY0-146" fmla="*/ 3 h 1124526"/>
                  <a:gd name="connsiteX1-147" fmla="*/ 1856064 w 2119685"/>
                  <a:gd name="connsiteY1-148" fmla="*/ 3 h 1124526"/>
                  <a:gd name="connsiteX2-149" fmla="*/ 2119685 w 2119685"/>
                  <a:gd name="connsiteY2-150" fmla="*/ 263624 h 1124526"/>
                  <a:gd name="connsiteX3-151" fmla="*/ 2119685 w 2119685"/>
                  <a:gd name="connsiteY3-152" fmla="*/ 1052523 h 1124526"/>
                  <a:gd name="connsiteX4-153" fmla="*/ 2047685 w 2119685"/>
                  <a:gd name="connsiteY4-154" fmla="*/ 1124523 h 1124526"/>
                  <a:gd name="connsiteX5-155" fmla="*/ 72000 w 2119685"/>
                  <a:gd name="connsiteY5-156" fmla="*/ 1124526 h 1124526"/>
                  <a:gd name="connsiteX6-157" fmla="*/ 0 w 2119685"/>
                  <a:gd name="connsiteY6-158" fmla="*/ 1052521 h 1124526"/>
                  <a:gd name="connsiteX7-159" fmla="*/ 0 w 2119685"/>
                  <a:gd name="connsiteY7-160" fmla="*/ 71999 h 1124526"/>
                  <a:gd name="connsiteX8-161" fmla="*/ 72001 w 2119685"/>
                  <a:gd name="connsiteY8-162" fmla="*/ 0 h 112452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119685" h="1124526">
                    <a:moveTo>
                      <a:pt x="72000" y="3"/>
                    </a:moveTo>
                    <a:lnTo>
                      <a:pt x="1856064" y="3"/>
                    </a:lnTo>
                    <a:cubicBezTo>
                      <a:pt x="2001658" y="3"/>
                      <a:pt x="2119685" y="118030"/>
                      <a:pt x="2119685" y="263624"/>
                    </a:cubicBezTo>
                    <a:lnTo>
                      <a:pt x="2119685" y="1052523"/>
                    </a:lnTo>
                    <a:cubicBezTo>
                      <a:pt x="2119685" y="1092267"/>
                      <a:pt x="2087429" y="1124523"/>
                      <a:pt x="2047685" y="1124523"/>
                    </a:cubicBezTo>
                    <a:lnTo>
                      <a:pt x="72000" y="1124526"/>
                    </a:lnTo>
                    <a:cubicBezTo>
                      <a:pt x="32257" y="1124520"/>
                      <a:pt x="0" y="1092263"/>
                      <a:pt x="0" y="1052521"/>
                    </a:cubicBezTo>
                    <a:lnTo>
                      <a:pt x="0" y="71999"/>
                    </a:lnTo>
                    <a:cubicBezTo>
                      <a:pt x="0" y="32257"/>
                      <a:pt x="32257" y="0"/>
                      <a:pt x="72001" y="0"/>
                    </a:cubicBezTo>
                  </a:path>
                </a:pathLst>
              </a:custGeom>
              <a:solidFill>
                <a:schemeClr val="accent2"/>
              </a:solidFill>
              <a:ln w="10160">
                <a:solidFill>
                  <a:srgbClr val="C4925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矩形: 单圆角 93"/>
              <p:cNvSpPr/>
              <p:nvPr/>
            </p:nvSpPr>
            <p:spPr>
              <a:xfrm>
                <a:off x="9441750" y="6164903"/>
                <a:ext cx="2019443" cy="384105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3203" h="1124520">
                    <a:moveTo>
                      <a:pt x="72000" y="0"/>
                    </a:moveTo>
                    <a:lnTo>
                      <a:pt x="6009582" y="0"/>
                    </a:lnTo>
                    <a:cubicBezTo>
                      <a:pt x="6155176" y="0"/>
                      <a:pt x="6273203" y="118027"/>
                      <a:pt x="6273203" y="263621"/>
                    </a:cubicBezTo>
                    <a:lnTo>
                      <a:pt x="6273203" y="1052520"/>
                    </a:lnTo>
                    <a:cubicBezTo>
                      <a:pt x="6273203" y="1092264"/>
                      <a:pt x="6240947" y="1124520"/>
                      <a:pt x="6201203" y="1124520"/>
                    </a:cubicBezTo>
                    <a:lnTo>
                      <a:pt x="72000" y="1124520"/>
                    </a:lnTo>
                    <a:cubicBezTo>
                      <a:pt x="32256" y="1124520"/>
                      <a:pt x="0" y="1092264"/>
                      <a:pt x="0" y="1052520"/>
                    </a:cubicBezTo>
                    <a:lnTo>
                      <a:pt x="0" y="72000"/>
                    </a:lnTo>
                    <a:cubicBezTo>
                      <a:pt x="0" y="32256"/>
                      <a:pt x="32256" y="0"/>
                      <a:pt x="72000" y="0"/>
                    </a:cubicBezTo>
                  </a:path>
                </a:pathLst>
              </a:custGeom>
              <a:noFill/>
              <a:ln w="1016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6" name="图形 70"/>
            <p:cNvSpPr/>
            <p:nvPr/>
          </p:nvSpPr>
          <p:spPr>
            <a:xfrm>
              <a:off x="11053030" y="6211947"/>
              <a:ext cx="458603" cy="213034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34" name="iconfont-10774-5755593"/>
          <p:cNvSpPr/>
          <p:nvPr/>
        </p:nvSpPr>
        <p:spPr>
          <a:xfrm>
            <a:off x="1081620" y="2213061"/>
            <a:ext cx="609685" cy="534331"/>
          </a:xfrm>
          <a:custGeom>
            <a:avLst/>
            <a:gdLst>
              <a:gd name="T0" fmla="*/ 10800 w 12960"/>
              <a:gd name="T1" fmla="*/ 11360 h 11360"/>
              <a:gd name="T2" fmla="*/ 2160 w 12960"/>
              <a:gd name="T3" fmla="*/ 11360 h 11360"/>
              <a:gd name="T4" fmla="*/ 0 w 12960"/>
              <a:gd name="T5" fmla="*/ 9200 h 11360"/>
              <a:gd name="T6" fmla="*/ 0 w 12960"/>
              <a:gd name="T7" fmla="*/ 2160 h 11360"/>
              <a:gd name="T8" fmla="*/ 2160 w 12960"/>
              <a:gd name="T9" fmla="*/ 0 h 11360"/>
              <a:gd name="T10" fmla="*/ 10800 w 12960"/>
              <a:gd name="T11" fmla="*/ 0 h 11360"/>
              <a:gd name="T12" fmla="*/ 12960 w 12960"/>
              <a:gd name="T13" fmla="*/ 2160 h 11360"/>
              <a:gd name="T14" fmla="*/ 12960 w 12960"/>
              <a:gd name="T15" fmla="*/ 9200 h 11360"/>
              <a:gd name="T16" fmla="*/ 10800 w 12960"/>
              <a:gd name="T17" fmla="*/ 11360 h 11360"/>
              <a:gd name="T18" fmla="*/ 2160 w 12960"/>
              <a:gd name="T19" fmla="*/ 1227 h 11360"/>
              <a:gd name="T20" fmla="*/ 1227 w 12960"/>
              <a:gd name="T21" fmla="*/ 2160 h 11360"/>
              <a:gd name="T22" fmla="*/ 1227 w 12960"/>
              <a:gd name="T23" fmla="*/ 9200 h 11360"/>
              <a:gd name="T24" fmla="*/ 2160 w 12960"/>
              <a:gd name="T25" fmla="*/ 10134 h 11360"/>
              <a:gd name="T26" fmla="*/ 10800 w 12960"/>
              <a:gd name="T27" fmla="*/ 10134 h 11360"/>
              <a:gd name="T28" fmla="*/ 11733 w 12960"/>
              <a:gd name="T29" fmla="*/ 9200 h 11360"/>
              <a:gd name="T30" fmla="*/ 11733 w 12960"/>
              <a:gd name="T31" fmla="*/ 2160 h 11360"/>
              <a:gd name="T32" fmla="*/ 10800 w 12960"/>
              <a:gd name="T33" fmla="*/ 1227 h 11360"/>
              <a:gd name="T34" fmla="*/ 2160 w 12960"/>
              <a:gd name="T35" fmla="*/ 1227 h 11360"/>
              <a:gd name="T36" fmla="*/ 3680 w 12960"/>
              <a:gd name="T37" fmla="*/ 6987 h 11360"/>
              <a:gd name="T38" fmla="*/ 3067 w 12960"/>
              <a:gd name="T39" fmla="*/ 6987 h 11360"/>
              <a:gd name="T40" fmla="*/ 3067 w 12960"/>
              <a:gd name="T41" fmla="*/ 4694 h 11360"/>
              <a:gd name="T42" fmla="*/ 2640 w 12960"/>
              <a:gd name="T43" fmla="*/ 4694 h 11360"/>
              <a:gd name="T44" fmla="*/ 2640 w 12960"/>
              <a:gd name="T45" fmla="*/ 4160 h 11360"/>
              <a:gd name="T46" fmla="*/ 3680 w 12960"/>
              <a:gd name="T47" fmla="*/ 4160 h 11360"/>
              <a:gd name="T48" fmla="*/ 3680 w 12960"/>
              <a:gd name="T49" fmla="*/ 6987 h 11360"/>
              <a:gd name="T50" fmla="*/ 4907 w 12960"/>
              <a:gd name="T51" fmla="*/ 6987 h 11360"/>
              <a:gd name="T52" fmla="*/ 4747 w 12960"/>
              <a:gd name="T53" fmla="*/ 6987 h 11360"/>
              <a:gd name="T54" fmla="*/ 4747 w 12960"/>
              <a:gd name="T55" fmla="*/ 5280 h 11360"/>
              <a:gd name="T56" fmla="*/ 6507 w 12960"/>
              <a:gd name="T57" fmla="*/ 5280 h 11360"/>
              <a:gd name="T58" fmla="*/ 6507 w 12960"/>
              <a:gd name="T59" fmla="*/ 4694 h 11360"/>
              <a:gd name="T60" fmla="*/ 4773 w 12960"/>
              <a:gd name="T61" fmla="*/ 4694 h 11360"/>
              <a:gd name="T62" fmla="*/ 4773 w 12960"/>
              <a:gd name="T63" fmla="*/ 4160 h 11360"/>
              <a:gd name="T64" fmla="*/ 7120 w 12960"/>
              <a:gd name="T65" fmla="*/ 4160 h 11360"/>
              <a:gd name="T66" fmla="*/ 7120 w 12960"/>
              <a:gd name="T67" fmla="*/ 5840 h 11360"/>
              <a:gd name="T68" fmla="*/ 5360 w 12960"/>
              <a:gd name="T69" fmla="*/ 5840 h 11360"/>
              <a:gd name="T70" fmla="*/ 5360 w 12960"/>
              <a:gd name="T71" fmla="*/ 6454 h 11360"/>
              <a:gd name="T72" fmla="*/ 7120 w 12960"/>
              <a:gd name="T73" fmla="*/ 6454 h 11360"/>
              <a:gd name="T74" fmla="*/ 7120 w 12960"/>
              <a:gd name="T75" fmla="*/ 6987 h 11360"/>
              <a:gd name="T76" fmla="*/ 4907 w 12960"/>
              <a:gd name="T77" fmla="*/ 6987 h 11360"/>
              <a:gd name="T78" fmla="*/ 10213 w 12960"/>
              <a:gd name="T79" fmla="*/ 6987 h 11360"/>
              <a:gd name="T80" fmla="*/ 7840 w 12960"/>
              <a:gd name="T81" fmla="*/ 6987 h 11360"/>
              <a:gd name="T82" fmla="*/ 7840 w 12960"/>
              <a:gd name="T83" fmla="*/ 6454 h 11360"/>
              <a:gd name="T84" fmla="*/ 9600 w 12960"/>
              <a:gd name="T85" fmla="*/ 6454 h 11360"/>
              <a:gd name="T86" fmla="*/ 9600 w 12960"/>
              <a:gd name="T87" fmla="*/ 5840 h 11360"/>
              <a:gd name="T88" fmla="*/ 8107 w 12960"/>
              <a:gd name="T89" fmla="*/ 5840 h 11360"/>
              <a:gd name="T90" fmla="*/ 8107 w 12960"/>
              <a:gd name="T91" fmla="*/ 5307 h 11360"/>
              <a:gd name="T92" fmla="*/ 9600 w 12960"/>
              <a:gd name="T93" fmla="*/ 5307 h 11360"/>
              <a:gd name="T94" fmla="*/ 9600 w 12960"/>
              <a:gd name="T95" fmla="*/ 4720 h 11360"/>
              <a:gd name="T96" fmla="*/ 7840 w 12960"/>
              <a:gd name="T97" fmla="*/ 4720 h 11360"/>
              <a:gd name="T98" fmla="*/ 7840 w 12960"/>
              <a:gd name="T99" fmla="*/ 4160 h 11360"/>
              <a:gd name="T100" fmla="*/ 10213 w 12960"/>
              <a:gd name="T101" fmla="*/ 4160 h 11360"/>
              <a:gd name="T102" fmla="*/ 10213 w 12960"/>
              <a:gd name="T103" fmla="*/ 6987 h 1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60" h="11360">
                <a:moveTo>
                  <a:pt x="10800" y="11360"/>
                </a:moveTo>
                <a:lnTo>
                  <a:pt x="2160" y="11360"/>
                </a:lnTo>
                <a:cubicBezTo>
                  <a:pt x="960" y="11360"/>
                  <a:pt x="0" y="10400"/>
                  <a:pt x="0" y="9200"/>
                </a:cubicBezTo>
                <a:lnTo>
                  <a:pt x="0" y="2160"/>
                </a:lnTo>
                <a:cubicBezTo>
                  <a:pt x="0" y="960"/>
                  <a:pt x="960" y="0"/>
                  <a:pt x="2160" y="0"/>
                </a:cubicBezTo>
                <a:lnTo>
                  <a:pt x="10800" y="0"/>
                </a:lnTo>
                <a:cubicBezTo>
                  <a:pt x="12000" y="0"/>
                  <a:pt x="12960" y="960"/>
                  <a:pt x="12960" y="2160"/>
                </a:cubicBezTo>
                <a:lnTo>
                  <a:pt x="12960" y="9200"/>
                </a:lnTo>
                <a:cubicBezTo>
                  <a:pt x="12960" y="10400"/>
                  <a:pt x="11973" y="11360"/>
                  <a:pt x="10800" y="11360"/>
                </a:cubicBezTo>
                <a:close/>
                <a:moveTo>
                  <a:pt x="2160" y="1227"/>
                </a:moveTo>
                <a:cubicBezTo>
                  <a:pt x="1627" y="1227"/>
                  <a:pt x="1227" y="1654"/>
                  <a:pt x="1227" y="2160"/>
                </a:cubicBezTo>
                <a:lnTo>
                  <a:pt x="1227" y="9200"/>
                </a:lnTo>
                <a:cubicBezTo>
                  <a:pt x="1227" y="9707"/>
                  <a:pt x="1653" y="10134"/>
                  <a:pt x="2160" y="10134"/>
                </a:cubicBezTo>
                <a:lnTo>
                  <a:pt x="10800" y="10134"/>
                </a:lnTo>
                <a:cubicBezTo>
                  <a:pt x="11307" y="10134"/>
                  <a:pt x="11733" y="9707"/>
                  <a:pt x="11733" y="9200"/>
                </a:cubicBezTo>
                <a:lnTo>
                  <a:pt x="11733" y="2160"/>
                </a:lnTo>
                <a:cubicBezTo>
                  <a:pt x="11733" y="1654"/>
                  <a:pt x="11307" y="1227"/>
                  <a:pt x="10800" y="1227"/>
                </a:cubicBezTo>
                <a:lnTo>
                  <a:pt x="2160" y="1227"/>
                </a:lnTo>
                <a:close/>
                <a:moveTo>
                  <a:pt x="3680" y="6987"/>
                </a:moveTo>
                <a:lnTo>
                  <a:pt x="3067" y="6987"/>
                </a:lnTo>
                <a:lnTo>
                  <a:pt x="3067" y="4694"/>
                </a:lnTo>
                <a:lnTo>
                  <a:pt x="2640" y="4694"/>
                </a:lnTo>
                <a:lnTo>
                  <a:pt x="2640" y="4160"/>
                </a:lnTo>
                <a:lnTo>
                  <a:pt x="3680" y="4160"/>
                </a:lnTo>
                <a:lnTo>
                  <a:pt x="3680" y="6987"/>
                </a:lnTo>
                <a:close/>
                <a:moveTo>
                  <a:pt x="4907" y="6987"/>
                </a:moveTo>
                <a:lnTo>
                  <a:pt x="4747" y="6987"/>
                </a:lnTo>
                <a:lnTo>
                  <a:pt x="4747" y="5280"/>
                </a:lnTo>
                <a:lnTo>
                  <a:pt x="6507" y="5280"/>
                </a:lnTo>
                <a:lnTo>
                  <a:pt x="6507" y="4694"/>
                </a:lnTo>
                <a:lnTo>
                  <a:pt x="4773" y="4694"/>
                </a:lnTo>
                <a:lnTo>
                  <a:pt x="4773" y="4160"/>
                </a:lnTo>
                <a:lnTo>
                  <a:pt x="7120" y="4160"/>
                </a:lnTo>
                <a:lnTo>
                  <a:pt x="7120" y="5840"/>
                </a:lnTo>
                <a:lnTo>
                  <a:pt x="5360" y="5840"/>
                </a:lnTo>
                <a:lnTo>
                  <a:pt x="5360" y="6454"/>
                </a:lnTo>
                <a:lnTo>
                  <a:pt x="7120" y="6454"/>
                </a:lnTo>
                <a:lnTo>
                  <a:pt x="7120" y="6987"/>
                </a:lnTo>
                <a:lnTo>
                  <a:pt x="4907" y="6987"/>
                </a:lnTo>
                <a:close/>
                <a:moveTo>
                  <a:pt x="10213" y="6987"/>
                </a:moveTo>
                <a:lnTo>
                  <a:pt x="7840" y="6987"/>
                </a:lnTo>
                <a:lnTo>
                  <a:pt x="7840" y="6454"/>
                </a:lnTo>
                <a:lnTo>
                  <a:pt x="9600" y="6454"/>
                </a:lnTo>
                <a:lnTo>
                  <a:pt x="9600" y="5840"/>
                </a:lnTo>
                <a:lnTo>
                  <a:pt x="8107" y="5840"/>
                </a:lnTo>
                <a:lnTo>
                  <a:pt x="8107" y="5307"/>
                </a:lnTo>
                <a:lnTo>
                  <a:pt x="9600" y="5307"/>
                </a:lnTo>
                <a:lnTo>
                  <a:pt x="9600" y="4720"/>
                </a:lnTo>
                <a:lnTo>
                  <a:pt x="7840" y="4720"/>
                </a:lnTo>
                <a:lnTo>
                  <a:pt x="7840" y="4160"/>
                </a:lnTo>
                <a:lnTo>
                  <a:pt x="10213" y="4160"/>
                </a:lnTo>
                <a:lnTo>
                  <a:pt x="10213" y="6987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文本框 35"/>
          <p:cNvSpPr txBox="1"/>
          <p:nvPr/>
        </p:nvSpPr>
        <p:spPr>
          <a:xfrm>
            <a:off x="1016313" y="2914006"/>
            <a:ext cx="1783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在此處輸入你的</a:t>
            </a:r>
            <a:endParaRPr lang="en-US" altLang="zh-CN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小標題主題內容</a:t>
            </a:r>
            <a:endParaRPr lang="en-US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 flipH="1">
            <a:off x="1133784" y="4374532"/>
            <a:ext cx="10362304" cy="2079587"/>
          </a:xfrm>
          <a:prstGeom prst="rect">
            <a:avLst/>
          </a:prstGeom>
          <a:gradFill flip="none" rotWithShape="1">
            <a:gsLst>
              <a:gs pos="42000">
                <a:schemeClr val="accent1"/>
              </a:gs>
              <a:gs pos="76000">
                <a:schemeClr val="tx1"/>
              </a:gs>
              <a:gs pos="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8961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054" tIns="64527" rIns="129054" bIns="64527" rtlCol="0" anchor="ctr"/>
          <a:lstStyle/>
          <a:p>
            <a:pPr algn="ctr"/>
            <a:endParaRPr lang="en-US" sz="2540"/>
          </a:p>
        </p:txBody>
      </p:sp>
      <p:grpSp>
        <p:nvGrpSpPr>
          <p:cNvPr id="95" name="组合 94"/>
          <p:cNvGrpSpPr/>
          <p:nvPr/>
        </p:nvGrpSpPr>
        <p:grpSpPr>
          <a:xfrm>
            <a:off x="3462127" y="1861193"/>
            <a:ext cx="2509736" cy="2269074"/>
            <a:chOff x="3462127" y="1861193"/>
            <a:chExt cx="2509736" cy="2269074"/>
          </a:xfrm>
        </p:grpSpPr>
        <p:sp>
          <p:nvSpPr>
            <p:cNvPr id="18" name="矩形 17"/>
            <p:cNvSpPr/>
            <p:nvPr/>
          </p:nvSpPr>
          <p:spPr>
            <a:xfrm>
              <a:off x="3462127" y="2025488"/>
              <a:ext cx="2509736" cy="2079588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3773646" y="1861193"/>
              <a:ext cx="660815" cy="451609"/>
              <a:chOff x="3773646" y="1861193"/>
              <a:chExt cx="660815" cy="451609"/>
            </a:xfrm>
          </p:grpSpPr>
          <p:sp>
            <p:nvSpPr>
              <p:cNvPr id="68" name="矩形 67"/>
              <p:cNvSpPr/>
              <p:nvPr/>
            </p:nvSpPr>
            <p:spPr>
              <a:xfrm>
                <a:off x="3773646" y="1861193"/>
                <a:ext cx="660815" cy="451609"/>
              </a:xfrm>
              <a:prstGeom prst="rect">
                <a:avLst/>
              </a:prstGeom>
              <a:gradFill flip="none" rotWithShape="1">
                <a:gsLst>
                  <a:gs pos="42000">
                    <a:schemeClr val="accent1"/>
                  </a:gs>
                  <a:gs pos="76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8961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9054" tIns="64527" rIns="129054" bIns="64527"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93" name="文本框 92"/>
              <p:cNvSpPr txBox="1"/>
              <p:nvPr/>
            </p:nvSpPr>
            <p:spPr>
              <a:xfrm>
                <a:off x="3789951" y="1887558"/>
                <a:ext cx="638175" cy="39751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dirty="0">
                    <a:solidFill>
                      <a:schemeClr val="bg1"/>
                    </a:solidFill>
                    <a:latin typeface="+mj-lt"/>
                    <a:ea typeface="+mj-ea"/>
                  </a:rPr>
                  <a:t>01</a:t>
                </a:r>
                <a:endParaRPr lang="en-US" sz="2000" dirty="0">
                  <a:solidFill>
                    <a:schemeClr val="bg1"/>
                  </a:solidFill>
                  <a:latin typeface="+mj-lt"/>
                  <a:ea typeface="+mj-ea"/>
                </a:endParaRPr>
              </a:p>
            </p:txBody>
          </p:sp>
        </p:grpSp>
        <p:sp>
          <p:nvSpPr>
            <p:cNvPr id="98" name="文本框 97"/>
            <p:cNvSpPr txBox="1"/>
            <p:nvPr/>
          </p:nvSpPr>
          <p:spPr>
            <a:xfrm>
              <a:off x="3682441" y="2360522"/>
              <a:ext cx="1964826" cy="1769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altLang="zh-CN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6226337" y="1861193"/>
            <a:ext cx="2509736" cy="2269074"/>
            <a:chOff x="3462127" y="1861193"/>
            <a:chExt cx="2509736" cy="2269074"/>
          </a:xfrm>
        </p:grpSpPr>
        <p:sp>
          <p:nvSpPr>
            <p:cNvPr id="103" name="矩形 102"/>
            <p:cNvSpPr/>
            <p:nvPr/>
          </p:nvSpPr>
          <p:spPr>
            <a:xfrm>
              <a:off x="3462127" y="2025488"/>
              <a:ext cx="2509736" cy="2079588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4" name="组合 103"/>
            <p:cNvGrpSpPr/>
            <p:nvPr/>
          </p:nvGrpSpPr>
          <p:grpSpPr>
            <a:xfrm>
              <a:off x="3773646" y="1861193"/>
              <a:ext cx="688135" cy="451609"/>
              <a:chOff x="3773646" y="1861193"/>
              <a:chExt cx="688135" cy="451609"/>
            </a:xfrm>
          </p:grpSpPr>
          <p:sp>
            <p:nvSpPr>
              <p:cNvPr id="106" name="矩形 105"/>
              <p:cNvSpPr/>
              <p:nvPr/>
            </p:nvSpPr>
            <p:spPr>
              <a:xfrm>
                <a:off x="3773646" y="1861193"/>
                <a:ext cx="660815" cy="451609"/>
              </a:xfrm>
              <a:prstGeom prst="rect">
                <a:avLst/>
              </a:prstGeom>
              <a:gradFill flip="none" rotWithShape="1">
                <a:gsLst>
                  <a:gs pos="42000">
                    <a:schemeClr val="accent1"/>
                  </a:gs>
                  <a:gs pos="76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8961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9054" tIns="64527" rIns="129054" bIns="64527"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07" name="文本框 106"/>
              <p:cNvSpPr txBox="1"/>
              <p:nvPr/>
            </p:nvSpPr>
            <p:spPr>
              <a:xfrm>
                <a:off x="3789951" y="1887558"/>
                <a:ext cx="671830" cy="39751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dirty="0">
                    <a:solidFill>
                      <a:schemeClr val="bg1"/>
                    </a:solidFill>
                    <a:latin typeface="+mj-lt"/>
                    <a:ea typeface="+mj-ea"/>
                  </a:rPr>
                  <a:t>02</a:t>
                </a:r>
                <a:endParaRPr lang="en-US" sz="2000" dirty="0">
                  <a:solidFill>
                    <a:schemeClr val="bg1"/>
                  </a:solidFill>
                  <a:latin typeface="+mj-lt"/>
                  <a:ea typeface="+mj-ea"/>
                </a:endParaRPr>
              </a:p>
            </p:txBody>
          </p:sp>
        </p:grpSp>
        <p:sp>
          <p:nvSpPr>
            <p:cNvPr id="105" name="文本框 104"/>
            <p:cNvSpPr txBox="1"/>
            <p:nvPr/>
          </p:nvSpPr>
          <p:spPr>
            <a:xfrm>
              <a:off x="3682441" y="2360522"/>
              <a:ext cx="1964826" cy="1769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altLang="zh-CN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8990547" y="1861193"/>
            <a:ext cx="2509736" cy="2269074"/>
            <a:chOff x="3462127" y="1861193"/>
            <a:chExt cx="2509736" cy="2269074"/>
          </a:xfrm>
        </p:grpSpPr>
        <p:sp>
          <p:nvSpPr>
            <p:cNvPr id="109" name="矩形 108"/>
            <p:cNvSpPr/>
            <p:nvPr/>
          </p:nvSpPr>
          <p:spPr>
            <a:xfrm>
              <a:off x="3462127" y="2025488"/>
              <a:ext cx="2509736" cy="2079588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0" name="组合 109"/>
            <p:cNvGrpSpPr/>
            <p:nvPr/>
          </p:nvGrpSpPr>
          <p:grpSpPr>
            <a:xfrm>
              <a:off x="3773646" y="1861193"/>
              <a:ext cx="690040" cy="451609"/>
              <a:chOff x="3773646" y="1861193"/>
              <a:chExt cx="690040" cy="451609"/>
            </a:xfrm>
          </p:grpSpPr>
          <p:sp>
            <p:nvSpPr>
              <p:cNvPr id="112" name="矩形 111"/>
              <p:cNvSpPr/>
              <p:nvPr/>
            </p:nvSpPr>
            <p:spPr>
              <a:xfrm>
                <a:off x="3773646" y="1861193"/>
                <a:ext cx="660815" cy="451609"/>
              </a:xfrm>
              <a:prstGeom prst="rect">
                <a:avLst/>
              </a:prstGeom>
              <a:gradFill flip="none" rotWithShape="1">
                <a:gsLst>
                  <a:gs pos="42000">
                    <a:schemeClr val="accent1"/>
                  </a:gs>
                  <a:gs pos="76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8961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9054" tIns="64527" rIns="129054" bIns="64527"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113" name="文本框 112"/>
              <p:cNvSpPr txBox="1"/>
              <p:nvPr/>
            </p:nvSpPr>
            <p:spPr>
              <a:xfrm>
                <a:off x="3789951" y="1887558"/>
                <a:ext cx="673735" cy="39751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dirty="0">
                    <a:solidFill>
                      <a:schemeClr val="bg1"/>
                    </a:solidFill>
                    <a:latin typeface="+mj-lt"/>
                    <a:ea typeface="+mj-ea"/>
                  </a:rPr>
                  <a:t>03</a:t>
                </a:r>
                <a:endParaRPr lang="en-US" sz="2000" dirty="0">
                  <a:solidFill>
                    <a:schemeClr val="bg1"/>
                  </a:solidFill>
                  <a:latin typeface="+mj-lt"/>
                  <a:ea typeface="+mj-ea"/>
                </a:endParaRPr>
              </a:p>
            </p:txBody>
          </p:sp>
        </p:grpSp>
        <p:sp>
          <p:nvSpPr>
            <p:cNvPr id="111" name="文本框 110"/>
            <p:cNvSpPr txBox="1"/>
            <p:nvPr/>
          </p:nvSpPr>
          <p:spPr>
            <a:xfrm>
              <a:off x="3682441" y="2360522"/>
              <a:ext cx="1964826" cy="1769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altLang="zh-CN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2014206" y="4913101"/>
            <a:ext cx="8595149" cy="981185"/>
            <a:chOff x="1182483" y="4799450"/>
            <a:chExt cx="8595149" cy="981185"/>
          </a:xfrm>
        </p:grpSpPr>
        <p:grpSp>
          <p:nvGrpSpPr>
            <p:cNvPr id="115" name="组合 114"/>
            <p:cNvGrpSpPr/>
            <p:nvPr/>
          </p:nvGrpSpPr>
          <p:grpSpPr>
            <a:xfrm>
              <a:off x="1182483" y="4799450"/>
              <a:ext cx="2218628" cy="981185"/>
              <a:chOff x="1182483" y="4799450"/>
              <a:chExt cx="2218628" cy="981185"/>
            </a:xfrm>
          </p:grpSpPr>
          <p:sp>
            <p:nvSpPr>
              <p:cNvPr id="130" name="文本框 129"/>
              <p:cNvSpPr txBox="1"/>
              <p:nvPr/>
            </p:nvSpPr>
            <p:spPr>
              <a:xfrm>
                <a:off x="1182483" y="4799450"/>
                <a:ext cx="177101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7541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131" name="文本框 130"/>
              <p:cNvSpPr txBox="1"/>
              <p:nvPr/>
            </p:nvSpPr>
            <p:spPr>
              <a:xfrm>
                <a:off x="1182485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132" name="文本框 131"/>
              <p:cNvSpPr txBox="1"/>
              <p:nvPr/>
            </p:nvSpPr>
            <p:spPr>
              <a:xfrm>
                <a:off x="2787524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33" name="直接连接符 132"/>
              <p:cNvCxnSpPr/>
              <p:nvPr/>
            </p:nvCxnSpPr>
            <p:spPr>
              <a:xfrm>
                <a:off x="3279249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组合 115"/>
            <p:cNvGrpSpPr/>
            <p:nvPr/>
          </p:nvGrpSpPr>
          <p:grpSpPr>
            <a:xfrm>
              <a:off x="3331033" y="4799450"/>
              <a:ext cx="2218628" cy="981185"/>
              <a:chOff x="3286391" y="4799450"/>
              <a:chExt cx="2218628" cy="981185"/>
            </a:xfrm>
          </p:grpSpPr>
          <p:sp>
            <p:nvSpPr>
              <p:cNvPr id="126" name="文本框 125"/>
              <p:cNvSpPr txBox="1"/>
              <p:nvPr/>
            </p:nvSpPr>
            <p:spPr>
              <a:xfrm>
                <a:off x="3286391" y="4799450"/>
                <a:ext cx="1788160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1249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127" name="文本框 126"/>
              <p:cNvSpPr txBox="1"/>
              <p:nvPr/>
            </p:nvSpPr>
            <p:spPr>
              <a:xfrm>
                <a:off x="3286393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128" name="文本框 127"/>
              <p:cNvSpPr txBox="1"/>
              <p:nvPr/>
            </p:nvSpPr>
            <p:spPr>
              <a:xfrm>
                <a:off x="4891432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29" name="直接连接符 128"/>
              <p:cNvCxnSpPr/>
              <p:nvPr/>
            </p:nvCxnSpPr>
            <p:spPr>
              <a:xfrm>
                <a:off x="5416649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组合 116"/>
            <p:cNvGrpSpPr/>
            <p:nvPr/>
          </p:nvGrpSpPr>
          <p:grpSpPr>
            <a:xfrm>
              <a:off x="7666495" y="4799450"/>
              <a:ext cx="2111137" cy="978856"/>
              <a:chOff x="7830120" y="4799450"/>
              <a:chExt cx="2111137" cy="978856"/>
            </a:xfrm>
          </p:grpSpPr>
          <p:sp>
            <p:nvSpPr>
              <p:cNvPr id="123" name="文本框 122"/>
              <p:cNvSpPr txBox="1"/>
              <p:nvPr/>
            </p:nvSpPr>
            <p:spPr>
              <a:xfrm>
                <a:off x="7830120" y="4799450"/>
                <a:ext cx="176212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6571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7830123" y="5465251"/>
                <a:ext cx="1888490" cy="31305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125" name="文本框 124"/>
              <p:cNvSpPr txBox="1"/>
              <p:nvPr/>
            </p:nvSpPr>
            <p:spPr>
              <a:xfrm>
                <a:off x="9435162" y="4915466"/>
                <a:ext cx="506095" cy="570144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</p:grpSp>
        <p:grpSp>
          <p:nvGrpSpPr>
            <p:cNvPr id="118" name="组合 117"/>
            <p:cNvGrpSpPr/>
            <p:nvPr/>
          </p:nvGrpSpPr>
          <p:grpSpPr>
            <a:xfrm>
              <a:off x="5479585" y="4799450"/>
              <a:ext cx="2218628" cy="981185"/>
              <a:chOff x="5419173" y="4799450"/>
              <a:chExt cx="2218628" cy="981185"/>
            </a:xfrm>
          </p:grpSpPr>
          <p:sp>
            <p:nvSpPr>
              <p:cNvPr id="119" name="文本框 118"/>
              <p:cNvSpPr txBox="1"/>
              <p:nvPr/>
            </p:nvSpPr>
            <p:spPr>
              <a:xfrm>
                <a:off x="5419173" y="4799450"/>
                <a:ext cx="179006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9581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120" name="文本框 119"/>
              <p:cNvSpPr txBox="1"/>
              <p:nvPr/>
            </p:nvSpPr>
            <p:spPr>
              <a:xfrm>
                <a:off x="5419175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7024214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22" name="直接连接符 121"/>
              <p:cNvCxnSpPr/>
              <p:nvPr/>
            </p:nvCxnSpPr>
            <p:spPr>
              <a:xfrm>
                <a:off x="7553345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6" name="PA-直接连接符 26"/>
          <p:cNvCxnSpPr/>
          <p:nvPr>
            <p:custDataLst>
              <p:tags r:id="rId1"/>
            </p:custDataLst>
          </p:nvPr>
        </p:nvCxnSpPr>
        <p:spPr>
          <a:xfrm>
            <a:off x="1119720" y="3729990"/>
            <a:ext cx="40428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1906621" y="1595336"/>
            <a:ext cx="15116783" cy="3556576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lin ang="5400000" scaled="1"/>
            <a:tileRect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57" name="组合 56"/>
          <p:cNvGrpSpPr/>
          <p:nvPr/>
        </p:nvGrpSpPr>
        <p:grpSpPr>
          <a:xfrm>
            <a:off x="4682489" y="406637"/>
            <a:ext cx="2827020" cy="946795"/>
            <a:chOff x="1171797" y="467306"/>
            <a:chExt cx="2827020" cy="946795"/>
          </a:xfrm>
        </p:grpSpPr>
        <p:sp>
          <p:nvSpPr>
            <p:cNvPr id="58" name="文本框 57"/>
            <p:cNvSpPr txBox="1"/>
            <p:nvPr/>
          </p:nvSpPr>
          <p:spPr>
            <a:xfrm>
              <a:off x="1350867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171797" y="1045801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graphicFrame>
        <p:nvGraphicFramePr>
          <p:cNvPr id="60" name="Chart 5"/>
          <p:cNvGraphicFramePr/>
          <p:nvPr/>
        </p:nvGraphicFramePr>
        <p:xfrm>
          <a:off x="800595" y="1744270"/>
          <a:ext cx="4792258" cy="295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64" name="Chart 26"/>
          <p:cNvGraphicFramePr/>
          <p:nvPr/>
        </p:nvGraphicFramePr>
        <p:xfrm>
          <a:off x="6481855" y="1744270"/>
          <a:ext cx="5074296" cy="295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8" name="文本框 137"/>
          <p:cNvSpPr txBox="1"/>
          <p:nvPr/>
        </p:nvSpPr>
        <p:spPr>
          <a:xfrm>
            <a:off x="800595" y="5364763"/>
            <a:ext cx="4792258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在此處輸入你的正文內容，我想你要說的內容應該比我打的這些字要多的多吧。在此處輸入你的正文內容，我想你要說的內容應該比我打的這些字要多的多吧。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endParaRPr lang="en-US" sz="12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6477535" y="5364763"/>
            <a:ext cx="5104016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在此處輸入你的正文內容，我想你要說的內容應該比我打的這些字要多的多吧。在此處輸入你的正文內容，我想你要說的內容應該比我打的這些字要多的多吧。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endParaRPr lang="en-US" sz="12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140" name="组合 139"/>
          <p:cNvGrpSpPr/>
          <p:nvPr/>
        </p:nvGrpSpPr>
        <p:grpSpPr>
          <a:xfrm rot="5400000">
            <a:off x="5909305" y="599918"/>
            <a:ext cx="373387" cy="12192000"/>
            <a:chOff x="7288075" y="0"/>
            <a:chExt cx="1627325" cy="6858000"/>
          </a:xfrm>
        </p:grpSpPr>
        <p:sp>
          <p:nvSpPr>
            <p:cNvPr id="141" name="任意多边形: 形状 140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893410" y="4878914"/>
            <a:ext cx="1716440" cy="384105"/>
            <a:chOff x="931510" y="4040993"/>
            <a:chExt cx="1716440" cy="384105"/>
          </a:xfrm>
        </p:grpSpPr>
        <p:sp>
          <p:nvSpPr>
            <p:cNvPr id="144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 dirty="0">
                <a:solidFill>
                  <a:schemeClr val="lt1"/>
                </a:solidFill>
              </a:endParaRPr>
            </a:p>
          </p:txBody>
        </p:sp>
        <p:sp>
          <p:nvSpPr>
            <p:cNvPr id="145" name="文本框 144"/>
            <p:cNvSpPr txBox="1"/>
            <p:nvPr/>
          </p:nvSpPr>
          <p:spPr>
            <a:xfrm>
              <a:off x="1274670" y="4078967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146" name="组合 145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147" name="椭圆 146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solidFill>
                <a:schemeClr val="accent1"/>
              </a:soli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48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5" name="组合 154"/>
          <p:cNvGrpSpPr/>
          <p:nvPr/>
        </p:nvGrpSpPr>
        <p:grpSpPr>
          <a:xfrm>
            <a:off x="6581016" y="4878914"/>
            <a:ext cx="1716440" cy="384105"/>
            <a:chOff x="931510" y="4040993"/>
            <a:chExt cx="1716440" cy="384105"/>
          </a:xfrm>
        </p:grpSpPr>
        <p:sp>
          <p:nvSpPr>
            <p:cNvPr id="156" name="矩形: 单圆角 93"/>
            <p:cNvSpPr/>
            <p:nvPr/>
          </p:nvSpPr>
          <p:spPr>
            <a:xfrm>
              <a:off x="931510" y="4040993"/>
              <a:ext cx="1716440" cy="384105"/>
            </a:xfrm>
            <a:prstGeom prst="round1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 w="10160">
              <a:solidFill>
                <a:schemeClr val="accent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3152" tIns="36576" rIns="73152" bIns="36576" rtlCol="0" anchor="ctr">
              <a:noAutofit/>
            </a:bodyPr>
            <a:lstStyle/>
            <a:p>
              <a:pPr algn="ctr"/>
              <a:endParaRPr lang="en-US" sz="1440" dirty="0">
                <a:solidFill>
                  <a:schemeClr val="lt1"/>
                </a:solidFill>
              </a:endParaRPr>
            </a:p>
          </p:txBody>
        </p:sp>
        <p:sp>
          <p:nvSpPr>
            <p:cNvPr id="157" name="文本框 156"/>
            <p:cNvSpPr txBox="1"/>
            <p:nvPr/>
          </p:nvSpPr>
          <p:spPr>
            <a:xfrm>
              <a:off x="1274670" y="4078967"/>
              <a:ext cx="1308100" cy="304800"/>
            </a:xfrm>
            <a:prstGeom prst="rect">
              <a:avLst/>
            </a:prstGeom>
            <a:noFill/>
            <a:effectLst/>
          </p:spPr>
          <p:txBody>
            <a:bodyPr wrap="none" lIns="120701" tIns="60350" rIns="120701" bIns="60350" rtlCol="0">
              <a:spAutoFit/>
            </a:bodyPr>
            <a:lstStyle/>
            <a:p>
              <a:pPr algn="l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這裏輸入小要點</a:t>
              </a:r>
              <a:endParaRPr 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158" name="组合 157"/>
            <p:cNvGrpSpPr/>
            <p:nvPr/>
          </p:nvGrpSpPr>
          <p:grpSpPr>
            <a:xfrm>
              <a:off x="1096275" y="4135597"/>
              <a:ext cx="178394" cy="178394"/>
              <a:chOff x="1008828" y="4143849"/>
              <a:chExt cx="178394" cy="178394"/>
            </a:xfrm>
          </p:grpSpPr>
          <p:sp>
            <p:nvSpPr>
              <p:cNvPr id="159" name="椭圆 158"/>
              <p:cNvSpPr/>
              <p:nvPr/>
            </p:nvSpPr>
            <p:spPr>
              <a:xfrm>
                <a:off x="1008828" y="4143849"/>
                <a:ext cx="178394" cy="178394"/>
              </a:xfrm>
              <a:prstGeom prst="ellipse">
                <a:avLst/>
              </a:prstGeom>
              <a:solidFill>
                <a:schemeClr val="accent1"/>
              </a:soli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60" name="iconfont-11607-6151295"/>
              <p:cNvSpPr/>
              <p:nvPr/>
            </p:nvSpPr>
            <p:spPr>
              <a:xfrm>
                <a:off x="1041400" y="4190575"/>
                <a:ext cx="113250" cy="84942"/>
              </a:xfrm>
              <a:custGeom>
                <a:avLst/>
                <a:gdLst>
                  <a:gd name="T0" fmla="*/ 4622 w 12800"/>
                  <a:gd name="T1" fmla="*/ 7204 h 9600"/>
                  <a:gd name="T2" fmla="*/ 11629 w 12800"/>
                  <a:gd name="T3" fmla="*/ 0 h 9600"/>
                  <a:gd name="T4" fmla="*/ 12800 w 12800"/>
                  <a:gd name="T5" fmla="*/ 1195 h 9600"/>
                  <a:gd name="T6" fmla="*/ 4625 w 12800"/>
                  <a:gd name="T7" fmla="*/ 9600 h 9600"/>
                  <a:gd name="T8" fmla="*/ 4371 w 12800"/>
                  <a:gd name="T9" fmla="*/ 9339 h 9600"/>
                  <a:gd name="T10" fmla="*/ 4370 w 12800"/>
                  <a:gd name="T11" fmla="*/ 9341 h 9600"/>
                  <a:gd name="T12" fmla="*/ 0 w 12800"/>
                  <a:gd name="T13" fmla="*/ 4860 h 9600"/>
                  <a:gd name="T14" fmla="*/ 1202 w 12800"/>
                  <a:gd name="T15" fmla="*/ 3696 h 9600"/>
                  <a:gd name="T16" fmla="*/ 4622 w 12800"/>
                  <a:gd name="T17" fmla="*/ 7204 h 9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00" h="9600">
                    <a:moveTo>
                      <a:pt x="4622" y="7204"/>
                    </a:moveTo>
                    <a:lnTo>
                      <a:pt x="11629" y="0"/>
                    </a:lnTo>
                    <a:lnTo>
                      <a:pt x="12800" y="1195"/>
                    </a:lnTo>
                    <a:lnTo>
                      <a:pt x="4625" y="9600"/>
                    </a:lnTo>
                    <a:lnTo>
                      <a:pt x="4371" y="9339"/>
                    </a:lnTo>
                    <a:lnTo>
                      <a:pt x="4370" y="9341"/>
                    </a:lnTo>
                    <a:lnTo>
                      <a:pt x="0" y="4860"/>
                    </a:lnTo>
                    <a:lnTo>
                      <a:pt x="1202" y="3696"/>
                    </a:lnTo>
                    <a:lnTo>
                      <a:pt x="4622" y="72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389519" y="1765925"/>
            <a:ext cx="1269352" cy="370840"/>
            <a:chOff x="1376358" y="1755460"/>
            <a:chExt cx="1269352" cy="370840"/>
          </a:xfrm>
        </p:grpSpPr>
        <p:sp>
          <p:nvSpPr>
            <p:cNvPr id="2" name="矩形: 剪去单角 1"/>
            <p:cNvSpPr/>
            <p:nvPr/>
          </p:nvSpPr>
          <p:spPr>
            <a:xfrm>
              <a:off x="1376358" y="1828656"/>
              <a:ext cx="331792" cy="196994"/>
            </a:xfrm>
            <a:prstGeom prst="snip1Rect">
              <a:avLst>
                <a:gd name="adj" fmla="val 4693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751630" y="1755460"/>
              <a:ext cx="894080" cy="370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n-ea"/>
                </a:rPr>
                <a:t>數據標籤</a:t>
              </a:r>
              <a:endParaRPr lang="en-US" sz="14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063616" y="1765925"/>
            <a:ext cx="1269352" cy="370840"/>
            <a:chOff x="1376358" y="1755460"/>
            <a:chExt cx="1269352" cy="370840"/>
          </a:xfrm>
        </p:grpSpPr>
        <p:sp>
          <p:nvSpPr>
            <p:cNvPr id="29" name="矩形: 剪去单角 28"/>
            <p:cNvSpPr/>
            <p:nvPr/>
          </p:nvSpPr>
          <p:spPr>
            <a:xfrm>
              <a:off x="1376358" y="1828656"/>
              <a:ext cx="331792" cy="196994"/>
            </a:xfrm>
            <a:prstGeom prst="snip1Rect">
              <a:avLst>
                <a:gd name="adj" fmla="val 46930"/>
              </a:avLst>
            </a:prstGeom>
            <a:solidFill>
              <a:schemeClr val="accent2"/>
            </a:soli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751630" y="1755460"/>
              <a:ext cx="894080" cy="370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n-ea"/>
                </a:rPr>
                <a:t>數據標籤</a:t>
              </a:r>
              <a:endParaRPr lang="en-US" sz="14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ea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组合 105"/>
          <p:cNvGrpSpPr/>
          <p:nvPr/>
        </p:nvGrpSpPr>
        <p:grpSpPr>
          <a:xfrm rot="5400000">
            <a:off x="5909305" y="599918"/>
            <a:ext cx="373387" cy="12192000"/>
            <a:chOff x="7288075" y="0"/>
            <a:chExt cx="1627325" cy="6858000"/>
          </a:xfrm>
        </p:grpSpPr>
        <p:sp>
          <p:nvSpPr>
            <p:cNvPr id="107" name="任意多边形: 形状 106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57552" y="416690"/>
            <a:ext cx="2398056" cy="946795"/>
            <a:chOff x="4862534" y="406637"/>
            <a:chExt cx="2398056" cy="946795"/>
          </a:xfrm>
        </p:grpSpPr>
        <p:sp>
          <p:nvSpPr>
            <p:cNvPr id="110" name="文本框 109"/>
            <p:cNvSpPr txBox="1"/>
            <p:nvPr/>
          </p:nvSpPr>
          <p:spPr>
            <a:xfrm>
              <a:off x="4862534" y="406637"/>
              <a:ext cx="20116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聯繫我們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111" name="文本框 110"/>
            <p:cNvSpPr txBox="1"/>
            <p:nvPr/>
          </p:nvSpPr>
          <p:spPr>
            <a:xfrm>
              <a:off x="4931410" y="985132"/>
              <a:ext cx="23291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en-US" sz="1800" dirty="0">
                  <a:ln w="9049">
                    <a:solidFill>
                      <a:schemeClr val="bg1">
                        <a:alpha val="30000"/>
                      </a:schemeClr>
                    </a:solidFill>
                  </a:ln>
                  <a:noFill/>
                </a:rPr>
                <a:t>CONTACT US</a:t>
              </a:r>
              <a:endParaRPr lang="en-US" sz="1800" dirty="0">
                <a:ln w="9049">
                  <a:solidFill>
                    <a:schemeClr val="bg1">
                      <a:alpha val="30000"/>
                    </a:schemeClr>
                  </a:solidFill>
                </a:ln>
                <a:noFill/>
              </a:endParaRPr>
            </a:p>
          </p:txBody>
        </p:sp>
      </p:grpSp>
      <p:cxnSp>
        <p:nvCxnSpPr>
          <p:cNvPr id="112" name="直接连接符 111"/>
          <p:cNvCxnSpPr/>
          <p:nvPr/>
        </p:nvCxnSpPr>
        <p:spPr>
          <a:xfrm>
            <a:off x="2358189" y="736600"/>
            <a:ext cx="983381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5626099" y="1786603"/>
            <a:ext cx="5899640" cy="4325458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9555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599" tIns="68800" rIns="137599" bIns="68800" rtlCol="0" anchor="ctr"/>
          <a:lstStyle/>
          <a:p>
            <a:pPr algn="ctr"/>
            <a:endParaRPr lang="en-US" sz="2710"/>
          </a:p>
        </p:txBody>
      </p:sp>
      <p:grpSp>
        <p:nvGrpSpPr>
          <p:cNvPr id="13" name="组合 12"/>
          <p:cNvGrpSpPr/>
          <p:nvPr/>
        </p:nvGrpSpPr>
        <p:grpSpPr>
          <a:xfrm>
            <a:off x="4701168" y="3585942"/>
            <a:ext cx="493941" cy="498916"/>
            <a:chOff x="5846823" y="3172456"/>
            <a:chExt cx="493941" cy="498916"/>
          </a:xfrm>
        </p:grpSpPr>
        <p:sp>
          <p:nvSpPr>
            <p:cNvPr id="125" name="矩形: 圆角 124"/>
            <p:cNvSpPr/>
            <p:nvPr/>
          </p:nvSpPr>
          <p:spPr>
            <a:xfrm>
              <a:off x="5846823" y="3172456"/>
              <a:ext cx="493941" cy="49891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DCC87"/>
                </a:gs>
                <a:gs pos="100000">
                  <a:schemeClr val="accent2"/>
                </a:gs>
              </a:gsLst>
              <a:lin ang="13500000" scaled="1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34" name="图形 70"/>
            <p:cNvSpPr/>
            <p:nvPr/>
          </p:nvSpPr>
          <p:spPr>
            <a:xfrm>
              <a:off x="5922237" y="3344633"/>
              <a:ext cx="335853" cy="156013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49" name="矩形 148"/>
          <p:cNvSpPr/>
          <p:nvPr/>
        </p:nvSpPr>
        <p:spPr>
          <a:xfrm>
            <a:off x="666261" y="1786603"/>
            <a:ext cx="3516633" cy="432545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1" name="文本框 150"/>
          <p:cNvSpPr txBox="1"/>
          <p:nvPr/>
        </p:nvSpPr>
        <p:spPr>
          <a:xfrm>
            <a:off x="911250" y="3165468"/>
            <a:ext cx="2193290" cy="1064895"/>
          </a:xfrm>
          <a:prstGeom prst="rect">
            <a:avLst/>
          </a:prstGeom>
          <a:noFill/>
          <a:effectLst/>
        </p:spPr>
        <p:txBody>
          <a:bodyPr wrap="none" lIns="80870" tIns="40434" rIns="80870" bIns="40434" rtlCol="0">
            <a:spAutoFit/>
          </a:bodyPr>
          <a:lstStyle/>
          <a:p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我們的演示</a:t>
            </a:r>
            <a:endParaRPr lang="en-US" altLang="zh-CN" sz="3200" dirty="0">
              <a:solidFill>
                <a:schemeClr val="accent2">
                  <a:lumMod val="50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設計公司</a:t>
            </a:r>
            <a:endParaRPr lang="zh-CN" altLang="en-US" sz="3200" dirty="0">
              <a:solidFill>
                <a:schemeClr val="accent2">
                  <a:lumMod val="50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04436" y="2406159"/>
            <a:ext cx="631396" cy="631396"/>
            <a:chOff x="-310014" y="2380862"/>
            <a:chExt cx="631396" cy="631396"/>
          </a:xfrm>
        </p:grpSpPr>
        <p:sp>
          <p:nvSpPr>
            <p:cNvPr id="15" name="矩形 14"/>
            <p:cNvSpPr/>
            <p:nvPr/>
          </p:nvSpPr>
          <p:spPr>
            <a:xfrm>
              <a:off x="-310014" y="2380862"/>
              <a:ext cx="631396" cy="631396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sp>
          <p:nvSpPr>
            <p:cNvPr id="153" name="文本框 152"/>
            <p:cNvSpPr txBox="1"/>
            <p:nvPr/>
          </p:nvSpPr>
          <p:spPr>
            <a:xfrm>
              <a:off x="-305466" y="2433908"/>
              <a:ext cx="622300" cy="521970"/>
            </a:xfrm>
            <a:prstGeom prst="rect">
              <a:avLst/>
            </a:prstGeom>
            <a:noFill/>
            <a:effectLst/>
          </p:spPr>
          <p:txBody>
            <a:bodyPr wrap="none" lIns="80870" tIns="40434" rIns="80870" bIns="40434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j-lt"/>
                  <a:ea typeface="+mj-ea"/>
                </a:rPr>
                <a:t>LO</a:t>
              </a:r>
              <a:endParaRPr lang="en-US" altLang="zh-CN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+mj-ea"/>
              </a:endParaRPr>
            </a:p>
            <a:p>
              <a:pPr algn="ctr">
                <a:lnSpc>
                  <a:spcPct val="80000"/>
                </a:lnSpc>
              </a:pPr>
              <a:r>
                <a:rPr lang="en-US" altLang="zh-CN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j-lt"/>
                  <a:ea typeface="+mj-ea"/>
                </a:rPr>
                <a:t>GO</a:t>
              </a:r>
              <a:endParaRPr lang="zh-CN" alt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+mj-ea"/>
              </a:endParaRPr>
            </a:p>
          </p:txBody>
        </p:sp>
      </p:grpSp>
      <p:pic>
        <p:nvPicPr>
          <p:cNvPr id="18" name="图片 17" descr="QR 代码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36" y="4683373"/>
            <a:ext cx="887923" cy="887923"/>
          </a:xfrm>
          <a:prstGeom prst="rect">
            <a:avLst/>
          </a:prstGeom>
        </p:spPr>
      </p:pic>
      <p:sp>
        <p:nvSpPr>
          <p:cNvPr id="154" name="文本框 153"/>
          <p:cNvSpPr txBox="1"/>
          <p:nvPr/>
        </p:nvSpPr>
        <p:spPr>
          <a:xfrm>
            <a:off x="946699" y="4169638"/>
            <a:ext cx="2990215" cy="356870"/>
          </a:xfrm>
          <a:prstGeom prst="rect">
            <a:avLst/>
          </a:prstGeom>
          <a:noFill/>
          <a:effectLst/>
        </p:spPr>
        <p:txBody>
          <a:bodyPr wrap="none" lIns="80870" tIns="40434" rIns="80870" bIns="40434" rtlCol="0">
            <a:spAutoFit/>
          </a:bodyPr>
          <a:lstStyle/>
          <a:p>
            <a:r>
              <a:rPr lang="en-US" altLang="zh-CN" dirty="0">
                <a:ln w="6382"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rPr>
              <a:t>DESIGN COMPANY</a:t>
            </a:r>
            <a:endParaRPr lang="zh-CN" altLang="en-US" dirty="0">
              <a:ln w="6382">
                <a:solidFill>
                  <a:schemeClr val="bg1">
                    <a:alpha val="40000"/>
                  </a:schemeClr>
                </a:solidFill>
              </a:ln>
              <a:noFill/>
              <a:latin typeface="+mj-lt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6209140" y="2174331"/>
            <a:ext cx="4716789" cy="3548634"/>
            <a:chOff x="6143982" y="2168979"/>
            <a:chExt cx="4716789" cy="3548634"/>
          </a:xfrm>
        </p:grpSpPr>
        <p:grpSp>
          <p:nvGrpSpPr>
            <p:cNvPr id="26" name="组合 25"/>
            <p:cNvGrpSpPr/>
            <p:nvPr/>
          </p:nvGrpSpPr>
          <p:grpSpPr>
            <a:xfrm>
              <a:off x="6143982" y="2168979"/>
              <a:ext cx="2319549" cy="3539295"/>
              <a:chOff x="6143982" y="2168979"/>
              <a:chExt cx="2319549" cy="3539295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6143982" y="3698329"/>
                <a:ext cx="502006" cy="502006"/>
                <a:chOff x="6432837" y="1555928"/>
                <a:chExt cx="502006" cy="502006"/>
              </a:xfrm>
            </p:grpSpPr>
            <p:sp>
              <p:nvSpPr>
                <p:cNvPr id="165" name="iconfont-11253-5321886"/>
                <p:cNvSpPr/>
                <p:nvPr/>
              </p:nvSpPr>
              <p:spPr>
                <a:xfrm>
                  <a:off x="6544401" y="1650590"/>
                  <a:ext cx="278879" cy="312680"/>
                </a:xfrm>
                <a:custGeom>
                  <a:avLst/>
                  <a:gdLst>
                    <a:gd name="T0" fmla="*/ 8906 w 8920"/>
                    <a:gd name="T1" fmla="*/ 6804 h 10000"/>
                    <a:gd name="T2" fmla="*/ 7814 w 8920"/>
                    <a:gd name="T3" fmla="*/ 4610 h 10000"/>
                    <a:gd name="T4" fmla="*/ 7504 w 8920"/>
                    <a:gd name="T5" fmla="*/ 3302 h 10000"/>
                    <a:gd name="T6" fmla="*/ 7505 w 8920"/>
                    <a:gd name="T7" fmla="*/ 3269 h 10000"/>
                    <a:gd name="T8" fmla="*/ 4460 w 8920"/>
                    <a:gd name="T9" fmla="*/ 0 h 10000"/>
                    <a:gd name="T10" fmla="*/ 1415 w 8920"/>
                    <a:gd name="T11" fmla="*/ 3269 h 10000"/>
                    <a:gd name="T12" fmla="*/ 1415 w 8920"/>
                    <a:gd name="T13" fmla="*/ 3302 h 10000"/>
                    <a:gd name="T14" fmla="*/ 1105 w 8920"/>
                    <a:gd name="T15" fmla="*/ 4610 h 10000"/>
                    <a:gd name="T16" fmla="*/ 13 w 8920"/>
                    <a:gd name="T17" fmla="*/ 6804 h 10000"/>
                    <a:gd name="T18" fmla="*/ 164 w 8920"/>
                    <a:gd name="T19" fmla="*/ 7591 h 10000"/>
                    <a:gd name="T20" fmla="*/ 1026 w 8920"/>
                    <a:gd name="T21" fmla="*/ 6911 h 10000"/>
                    <a:gd name="T22" fmla="*/ 1730 w 8920"/>
                    <a:gd name="T23" fmla="*/ 8235 h 10000"/>
                    <a:gd name="T24" fmla="*/ 1045 w 8920"/>
                    <a:gd name="T25" fmla="*/ 9500 h 10000"/>
                    <a:gd name="T26" fmla="*/ 2284 w 8920"/>
                    <a:gd name="T27" fmla="*/ 10000 h 10000"/>
                    <a:gd name="T28" fmla="*/ 4253 w 8920"/>
                    <a:gd name="T29" fmla="*/ 9453 h 10000"/>
                    <a:gd name="T30" fmla="*/ 4459 w 8920"/>
                    <a:gd name="T31" fmla="*/ 9379 h 10000"/>
                    <a:gd name="T32" fmla="*/ 4665 w 8920"/>
                    <a:gd name="T33" fmla="*/ 9453 h 10000"/>
                    <a:gd name="T34" fmla="*/ 6634 w 8920"/>
                    <a:gd name="T35" fmla="*/ 10000 h 10000"/>
                    <a:gd name="T36" fmla="*/ 7873 w 8920"/>
                    <a:gd name="T37" fmla="*/ 9500 h 10000"/>
                    <a:gd name="T38" fmla="*/ 7189 w 8920"/>
                    <a:gd name="T39" fmla="*/ 8235 h 10000"/>
                    <a:gd name="T40" fmla="*/ 7893 w 8920"/>
                    <a:gd name="T41" fmla="*/ 6911 h 10000"/>
                    <a:gd name="T42" fmla="*/ 8755 w 8920"/>
                    <a:gd name="T43" fmla="*/ 7591 h 10000"/>
                    <a:gd name="T44" fmla="*/ 8906 w 8920"/>
                    <a:gd name="T45" fmla="*/ 6804 h 10000"/>
                    <a:gd name="T46" fmla="*/ 8906 w 8920"/>
                    <a:gd name="T47" fmla="*/ 6804 h 1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8920" h="10000">
                      <a:moveTo>
                        <a:pt x="8906" y="6804"/>
                      </a:moveTo>
                      <a:cubicBezTo>
                        <a:pt x="8836" y="5838"/>
                        <a:pt x="8188" y="5029"/>
                        <a:pt x="7814" y="4610"/>
                      </a:cubicBezTo>
                      <a:cubicBezTo>
                        <a:pt x="7866" y="4489"/>
                        <a:pt x="7993" y="3784"/>
                        <a:pt x="7504" y="3302"/>
                      </a:cubicBezTo>
                      <a:cubicBezTo>
                        <a:pt x="7505" y="3291"/>
                        <a:pt x="7505" y="3279"/>
                        <a:pt x="7505" y="3269"/>
                      </a:cubicBezTo>
                      <a:cubicBezTo>
                        <a:pt x="7505" y="1371"/>
                        <a:pt x="6155" y="6"/>
                        <a:pt x="4460" y="0"/>
                      </a:cubicBezTo>
                      <a:cubicBezTo>
                        <a:pt x="2765" y="6"/>
                        <a:pt x="1415" y="1371"/>
                        <a:pt x="1415" y="3269"/>
                      </a:cubicBezTo>
                      <a:lnTo>
                        <a:pt x="1415" y="3302"/>
                      </a:lnTo>
                      <a:cubicBezTo>
                        <a:pt x="926" y="3782"/>
                        <a:pt x="1054" y="4487"/>
                        <a:pt x="1105" y="4610"/>
                      </a:cubicBezTo>
                      <a:cubicBezTo>
                        <a:pt x="730" y="5029"/>
                        <a:pt x="83" y="5838"/>
                        <a:pt x="13" y="6804"/>
                      </a:cubicBezTo>
                      <a:cubicBezTo>
                        <a:pt x="0" y="7057"/>
                        <a:pt x="39" y="7428"/>
                        <a:pt x="164" y="7591"/>
                      </a:cubicBezTo>
                      <a:cubicBezTo>
                        <a:pt x="315" y="7791"/>
                        <a:pt x="730" y="7551"/>
                        <a:pt x="1026" y="6911"/>
                      </a:cubicBezTo>
                      <a:cubicBezTo>
                        <a:pt x="1109" y="7208"/>
                        <a:pt x="1300" y="7660"/>
                        <a:pt x="1730" y="8235"/>
                      </a:cubicBezTo>
                      <a:cubicBezTo>
                        <a:pt x="1009" y="8399"/>
                        <a:pt x="803" y="9111"/>
                        <a:pt x="1045" y="9500"/>
                      </a:cubicBezTo>
                      <a:cubicBezTo>
                        <a:pt x="1216" y="9774"/>
                        <a:pt x="1608" y="10000"/>
                        <a:pt x="2284" y="10000"/>
                      </a:cubicBezTo>
                      <a:cubicBezTo>
                        <a:pt x="3485" y="10000"/>
                        <a:pt x="4016" y="9678"/>
                        <a:pt x="4253" y="9453"/>
                      </a:cubicBezTo>
                      <a:cubicBezTo>
                        <a:pt x="4301" y="9403"/>
                        <a:pt x="4370" y="9380"/>
                        <a:pt x="4459" y="9379"/>
                      </a:cubicBezTo>
                      <a:cubicBezTo>
                        <a:pt x="4548" y="9379"/>
                        <a:pt x="4618" y="9403"/>
                        <a:pt x="4665" y="9453"/>
                      </a:cubicBezTo>
                      <a:cubicBezTo>
                        <a:pt x="4901" y="9678"/>
                        <a:pt x="5433" y="10000"/>
                        <a:pt x="6634" y="10000"/>
                      </a:cubicBezTo>
                      <a:cubicBezTo>
                        <a:pt x="7310" y="10000"/>
                        <a:pt x="7701" y="9775"/>
                        <a:pt x="7873" y="9500"/>
                      </a:cubicBezTo>
                      <a:cubicBezTo>
                        <a:pt x="8115" y="9111"/>
                        <a:pt x="7910" y="8400"/>
                        <a:pt x="7189" y="8235"/>
                      </a:cubicBezTo>
                      <a:cubicBezTo>
                        <a:pt x="7620" y="7660"/>
                        <a:pt x="7810" y="7207"/>
                        <a:pt x="7893" y="6911"/>
                      </a:cubicBezTo>
                      <a:cubicBezTo>
                        <a:pt x="8189" y="7551"/>
                        <a:pt x="8604" y="7793"/>
                        <a:pt x="8755" y="7591"/>
                      </a:cubicBezTo>
                      <a:cubicBezTo>
                        <a:pt x="8880" y="7428"/>
                        <a:pt x="8920" y="7057"/>
                        <a:pt x="8906" y="6804"/>
                      </a:cubicBezTo>
                      <a:close/>
                      <a:moveTo>
                        <a:pt x="8906" y="6804"/>
                      </a:move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6432837" y="1555928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0" name="组合 19"/>
              <p:cNvGrpSpPr/>
              <p:nvPr/>
            </p:nvGrpSpPr>
            <p:grpSpPr>
              <a:xfrm>
                <a:off x="6143982" y="2199515"/>
                <a:ext cx="502006" cy="502006"/>
                <a:chOff x="6437315" y="2924811"/>
                <a:chExt cx="502006" cy="502006"/>
              </a:xfrm>
            </p:grpSpPr>
            <p:sp>
              <p:nvSpPr>
                <p:cNvPr id="164" name="office-phone_77553"/>
                <p:cNvSpPr/>
                <p:nvPr/>
              </p:nvSpPr>
              <p:spPr>
                <a:xfrm>
                  <a:off x="6522217" y="3041093"/>
                  <a:ext cx="332201" cy="269443"/>
                </a:xfrm>
                <a:custGeom>
                  <a:avLst/>
                  <a:gdLst>
                    <a:gd name="connsiteX0" fmla="*/ 506800 w 608697"/>
                    <a:gd name="connsiteY0" fmla="*/ 416765 h 493707"/>
                    <a:gd name="connsiteX1" fmla="*/ 500609 w 608697"/>
                    <a:gd name="connsiteY1" fmla="*/ 423021 h 493707"/>
                    <a:gd name="connsiteX2" fmla="*/ 500609 w 608697"/>
                    <a:gd name="connsiteY2" fmla="*/ 447825 h 493707"/>
                    <a:gd name="connsiteX3" fmla="*/ 506800 w 608697"/>
                    <a:gd name="connsiteY3" fmla="*/ 454007 h 493707"/>
                    <a:gd name="connsiteX4" fmla="*/ 573936 w 608697"/>
                    <a:gd name="connsiteY4" fmla="*/ 454007 h 493707"/>
                    <a:gd name="connsiteX5" fmla="*/ 580127 w 608697"/>
                    <a:gd name="connsiteY5" fmla="*/ 447825 h 493707"/>
                    <a:gd name="connsiteX6" fmla="*/ 580127 w 608697"/>
                    <a:gd name="connsiteY6" fmla="*/ 423021 h 493707"/>
                    <a:gd name="connsiteX7" fmla="*/ 573936 w 608697"/>
                    <a:gd name="connsiteY7" fmla="*/ 416765 h 493707"/>
                    <a:gd name="connsiteX8" fmla="*/ 411169 w 608697"/>
                    <a:gd name="connsiteY8" fmla="*/ 416765 h 493707"/>
                    <a:gd name="connsiteX9" fmla="*/ 404977 w 608697"/>
                    <a:gd name="connsiteY9" fmla="*/ 423021 h 493707"/>
                    <a:gd name="connsiteX10" fmla="*/ 404977 w 608697"/>
                    <a:gd name="connsiteY10" fmla="*/ 447825 h 493707"/>
                    <a:gd name="connsiteX11" fmla="*/ 411169 w 608697"/>
                    <a:gd name="connsiteY11" fmla="*/ 454007 h 493707"/>
                    <a:gd name="connsiteX12" fmla="*/ 478230 w 608697"/>
                    <a:gd name="connsiteY12" fmla="*/ 454007 h 493707"/>
                    <a:gd name="connsiteX13" fmla="*/ 484496 w 608697"/>
                    <a:gd name="connsiteY13" fmla="*/ 447825 h 493707"/>
                    <a:gd name="connsiteX14" fmla="*/ 484496 w 608697"/>
                    <a:gd name="connsiteY14" fmla="*/ 423021 h 493707"/>
                    <a:gd name="connsiteX15" fmla="*/ 478230 w 608697"/>
                    <a:gd name="connsiteY15" fmla="*/ 416765 h 493707"/>
                    <a:gd name="connsiteX16" fmla="*/ 310540 w 608697"/>
                    <a:gd name="connsiteY16" fmla="*/ 416765 h 493707"/>
                    <a:gd name="connsiteX17" fmla="*/ 304349 w 608697"/>
                    <a:gd name="connsiteY17" fmla="*/ 423021 h 493707"/>
                    <a:gd name="connsiteX18" fmla="*/ 304349 w 608697"/>
                    <a:gd name="connsiteY18" fmla="*/ 447825 h 493707"/>
                    <a:gd name="connsiteX19" fmla="*/ 310540 w 608697"/>
                    <a:gd name="connsiteY19" fmla="*/ 454007 h 493707"/>
                    <a:gd name="connsiteX20" fmla="*/ 377676 w 608697"/>
                    <a:gd name="connsiteY20" fmla="*/ 454007 h 493707"/>
                    <a:gd name="connsiteX21" fmla="*/ 383867 w 608697"/>
                    <a:gd name="connsiteY21" fmla="*/ 447825 h 493707"/>
                    <a:gd name="connsiteX22" fmla="*/ 383867 w 608697"/>
                    <a:gd name="connsiteY22" fmla="*/ 423021 h 493707"/>
                    <a:gd name="connsiteX23" fmla="*/ 377676 w 608697"/>
                    <a:gd name="connsiteY23" fmla="*/ 416765 h 493707"/>
                    <a:gd name="connsiteX24" fmla="*/ 506800 w 608697"/>
                    <a:gd name="connsiteY24" fmla="*/ 354794 h 493707"/>
                    <a:gd name="connsiteX25" fmla="*/ 500609 w 608697"/>
                    <a:gd name="connsiteY25" fmla="*/ 360976 h 493707"/>
                    <a:gd name="connsiteX26" fmla="*/ 500609 w 608697"/>
                    <a:gd name="connsiteY26" fmla="*/ 385779 h 493707"/>
                    <a:gd name="connsiteX27" fmla="*/ 506800 w 608697"/>
                    <a:gd name="connsiteY27" fmla="*/ 391961 h 493707"/>
                    <a:gd name="connsiteX28" fmla="*/ 573936 w 608697"/>
                    <a:gd name="connsiteY28" fmla="*/ 391961 h 493707"/>
                    <a:gd name="connsiteX29" fmla="*/ 580127 w 608697"/>
                    <a:gd name="connsiteY29" fmla="*/ 385779 h 493707"/>
                    <a:gd name="connsiteX30" fmla="*/ 580127 w 608697"/>
                    <a:gd name="connsiteY30" fmla="*/ 360976 h 493707"/>
                    <a:gd name="connsiteX31" fmla="*/ 573936 w 608697"/>
                    <a:gd name="connsiteY31" fmla="*/ 354794 h 493707"/>
                    <a:gd name="connsiteX32" fmla="*/ 411169 w 608697"/>
                    <a:gd name="connsiteY32" fmla="*/ 354794 h 493707"/>
                    <a:gd name="connsiteX33" fmla="*/ 404977 w 608697"/>
                    <a:gd name="connsiteY33" fmla="*/ 360976 h 493707"/>
                    <a:gd name="connsiteX34" fmla="*/ 404977 w 608697"/>
                    <a:gd name="connsiteY34" fmla="*/ 385779 h 493707"/>
                    <a:gd name="connsiteX35" fmla="*/ 411169 w 608697"/>
                    <a:gd name="connsiteY35" fmla="*/ 391961 h 493707"/>
                    <a:gd name="connsiteX36" fmla="*/ 478230 w 608697"/>
                    <a:gd name="connsiteY36" fmla="*/ 391961 h 493707"/>
                    <a:gd name="connsiteX37" fmla="*/ 484496 w 608697"/>
                    <a:gd name="connsiteY37" fmla="*/ 385779 h 493707"/>
                    <a:gd name="connsiteX38" fmla="*/ 484496 w 608697"/>
                    <a:gd name="connsiteY38" fmla="*/ 360976 h 493707"/>
                    <a:gd name="connsiteX39" fmla="*/ 478230 w 608697"/>
                    <a:gd name="connsiteY39" fmla="*/ 354794 h 493707"/>
                    <a:gd name="connsiteX40" fmla="*/ 310540 w 608697"/>
                    <a:gd name="connsiteY40" fmla="*/ 354794 h 493707"/>
                    <a:gd name="connsiteX41" fmla="*/ 304349 w 608697"/>
                    <a:gd name="connsiteY41" fmla="*/ 360976 h 493707"/>
                    <a:gd name="connsiteX42" fmla="*/ 304349 w 608697"/>
                    <a:gd name="connsiteY42" fmla="*/ 385779 h 493707"/>
                    <a:gd name="connsiteX43" fmla="*/ 310540 w 608697"/>
                    <a:gd name="connsiteY43" fmla="*/ 391961 h 493707"/>
                    <a:gd name="connsiteX44" fmla="*/ 377676 w 608697"/>
                    <a:gd name="connsiteY44" fmla="*/ 391961 h 493707"/>
                    <a:gd name="connsiteX45" fmla="*/ 383867 w 608697"/>
                    <a:gd name="connsiteY45" fmla="*/ 385779 h 493707"/>
                    <a:gd name="connsiteX46" fmla="*/ 383867 w 608697"/>
                    <a:gd name="connsiteY46" fmla="*/ 360976 h 493707"/>
                    <a:gd name="connsiteX47" fmla="*/ 377676 w 608697"/>
                    <a:gd name="connsiteY47" fmla="*/ 354794 h 493707"/>
                    <a:gd name="connsiteX48" fmla="*/ 506800 w 608697"/>
                    <a:gd name="connsiteY48" fmla="*/ 292748 h 493707"/>
                    <a:gd name="connsiteX49" fmla="*/ 500609 w 608697"/>
                    <a:gd name="connsiteY49" fmla="*/ 298930 h 493707"/>
                    <a:gd name="connsiteX50" fmla="*/ 500609 w 608697"/>
                    <a:gd name="connsiteY50" fmla="*/ 323734 h 493707"/>
                    <a:gd name="connsiteX51" fmla="*/ 506800 w 608697"/>
                    <a:gd name="connsiteY51" fmla="*/ 329990 h 493707"/>
                    <a:gd name="connsiteX52" fmla="*/ 573936 w 608697"/>
                    <a:gd name="connsiteY52" fmla="*/ 329990 h 493707"/>
                    <a:gd name="connsiteX53" fmla="*/ 580127 w 608697"/>
                    <a:gd name="connsiteY53" fmla="*/ 323734 h 493707"/>
                    <a:gd name="connsiteX54" fmla="*/ 580127 w 608697"/>
                    <a:gd name="connsiteY54" fmla="*/ 298930 h 493707"/>
                    <a:gd name="connsiteX55" fmla="*/ 573936 w 608697"/>
                    <a:gd name="connsiteY55" fmla="*/ 292748 h 493707"/>
                    <a:gd name="connsiteX56" fmla="*/ 411169 w 608697"/>
                    <a:gd name="connsiteY56" fmla="*/ 292748 h 493707"/>
                    <a:gd name="connsiteX57" fmla="*/ 404977 w 608697"/>
                    <a:gd name="connsiteY57" fmla="*/ 298930 h 493707"/>
                    <a:gd name="connsiteX58" fmla="*/ 404977 w 608697"/>
                    <a:gd name="connsiteY58" fmla="*/ 323734 h 493707"/>
                    <a:gd name="connsiteX59" fmla="*/ 411169 w 608697"/>
                    <a:gd name="connsiteY59" fmla="*/ 329990 h 493707"/>
                    <a:gd name="connsiteX60" fmla="*/ 478230 w 608697"/>
                    <a:gd name="connsiteY60" fmla="*/ 329990 h 493707"/>
                    <a:gd name="connsiteX61" fmla="*/ 484496 w 608697"/>
                    <a:gd name="connsiteY61" fmla="*/ 323734 h 493707"/>
                    <a:gd name="connsiteX62" fmla="*/ 484496 w 608697"/>
                    <a:gd name="connsiteY62" fmla="*/ 298930 h 493707"/>
                    <a:gd name="connsiteX63" fmla="*/ 478230 w 608697"/>
                    <a:gd name="connsiteY63" fmla="*/ 292748 h 493707"/>
                    <a:gd name="connsiteX64" fmla="*/ 310540 w 608697"/>
                    <a:gd name="connsiteY64" fmla="*/ 292748 h 493707"/>
                    <a:gd name="connsiteX65" fmla="*/ 304349 w 608697"/>
                    <a:gd name="connsiteY65" fmla="*/ 298930 h 493707"/>
                    <a:gd name="connsiteX66" fmla="*/ 304349 w 608697"/>
                    <a:gd name="connsiteY66" fmla="*/ 323734 h 493707"/>
                    <a:gd name="connsiteX67" fmla="*/ 310540 w 608697"/>
                    <a:gd name="connsiteY67" fmla="*/ 329990 h 493707"/>
                    <a:gd name="connsiteX68" fmla="*/ 377676 w 608697"/>
                    <a:gd name="connsiteY68" fmla="*/ 329990 h 493707"/>
                    <a:gd name="connsiteX69" fmla="*/ 383867 w 608697"/>
                    <a:gd name="connsiteY69" fmla="*/ 323734 h 493707"/>
                    <a:gd name="connsiteX70" fmla="*/ 383867 w 608697"/>
                    <a:gd name="connsiteY70" fmla="*/ 298930 h 493707"/>
                    <a:gd name="connsiteX71" fmla="*/ 377676 w 608697"/>
                    <a:gd name="connsiteY71" fmla="*/ 292748 h 493707"/>
                    <a:gd name="connsiteX72" fmla="*/ 506800 w 608697"/>
                    <a:gd name="connsiteY72" fmla="*/ 230777 h 493707"/>
                    <a:gd name="connsiteX73" fmla="*/ 500609 w 608697"/>
                    <a:gd name="connsiteY73" fmla="*/ 236959 h 493707"/>
                    <a:gd name="connsiteX74" fmla="*/ 500609 w 608697"/>
                    <a:gd name="connsiteY74" fmla="*/ 261763 h 493707"/>
                    <a:gd name="connsiteX75" fmla="*/ 506800 w 608697"/>
                    <a:gd name="connsiteY75" fmla="*/ 267945 h 493707"/>
                    <a:gd name="connsiteX76" fmla="*/ 573936 w 608697"/>
                    <a:gd name="connsiteY76" fmla="*/ 267945 h 493707"/>
                    <a:gd name="connsiteX77" fmla="*/ 580127 w 608697"/>
                    <a:gd name="connsiteY77" fmla="*/ 261763 h 493707"/>
                    <a:gd name="connsiteX78" fmla="*/ 580127 w 608697"/>
                    <a:gd name="connsiteY78" fmla="*/ 236959 h 493707"/>
                    <a:gd name="connsiteX79" fmla="*/ 573936 w 608697"/>
                    <a:gd name="connsiteY79" fmla="*/ 230777 h 493707"/>
                    <a:gd name="connsiteX80" fmla="*/ 411169 w 608697"/>
                    <a:gd name="connsiteY80" fmla="*/ 230777 h 493707"/>
                    <a:gd name="connsiteX81" fmla="*/ 404977 w 608697"/>
                    <a:gd name="connsiteY81" fmla="*/ 236959 h 493707"/>
                    <a:gd name="connsiteX82" fmla="*/ 404977 w 608697"/>
                    <a:gd name="connsiteY82" fmla="*/ 261763 h 493707"/>
                    <a:gd name="connsiteX83" fmla="*/ 411169 w 608697"/>
                    <a:gd name="connsiteY83" fmla="*/ 267945 h 493707"/>
                    <a:gd name="connsiteX84" fmla="*/ 478230 w 608697"/>
                    <a:gd name="connsiteY84" fmla="*/ 267945 h 493707"/>
                    <a:gd name="connsiteX85" fmla="*/ 484496 w 608697"/>
                    <a:gd name="connsiteY85" fmla="*/ 261763 h 493707"/>
                    <a:gd name="connsiteX86" fmla="*/ 484496 w 608697"/>
                    <a:gd name="connsiteY86" fmla="*/ 236959 h 493707"/>
                    <a:gd name="connsiteX87" fmla="*/ 478230 w 608697"/>
                    <a:gd name="connsiteY87" fmla="*/ 230777 h 493707"/>
                    <a:gd name="connsiteX88" fmla="*/ 310540 w 608697"/>
                    <a:gd name="connsiteY88" fmla="*/ 230777 h 493707"/>
                    <a:gd name="connsiteX89" fmla="*/ 304349 w 608697"/>
                    <a:gd name="connsiteY89" fmla="*/ 236959 h 493707"/>
                    <a:gd name="connsiteX90" fmla="*/ 304349 w 608697"/>
                    <a:gd name="connsiteY90" fmla="*/ 261763 h 493707"/>
                    <a:gd name="connsiteX91" fmla="*/ 310540 w 608697"/>
                    <a:gd name="connsiteY91" fmla="*/ 267945 h 493707"/>
                    <a:gd name="connsiteX92" fmla="*/ 377676 w 608697"/>
                    <a:gd name="connsiteY92" fmla="*/ 267945 h 493707"/>
                    <a:gd name="connsiteX93" fmla="*/ 383867 w 608697"/>
                    <a:gd name="connsiteY93" fmla="*/ 261763 h 493707"/>
                    <a:gd name="connsiteX94" fmla="*/ 383867 w 608697"/>
                    <a:gd name="connsiteY94" fmla="*/ 236959 h 493707"/>
                    <a:gd name="connsiteX95" fmla="*/ 377676 w 608697"/>
                    <a:gd name="connsiteY95" fmla="*/ 230777 h 493707"/>
                    <a:gd name="connsiteX96" fmla="*/ 316806 w 608697"/>
                    <a:gd name="connsiteY96" fmla="*/ 104228 h 493707"/>
                    <a:gd name="connsiteX97" fmla="*/ 304349 w 608697"/>
                    <a:gd name="connsiteY97" fmla="*/ 116593 h 493707"/>
                    <a:gd name="connsiteX98" fmla="*/ 304349 w 608697"/>
                    <a:gd name="connsiteY98" fmla="*/ 177372 h 493707"/>
                    <a:gd name="connsiteX99" fmla="*/ 316806 w 608697"/>
                    <a:gd name="connsiteY99" fmla="*/ 189811 h 493707"/>
                    <a:gd name="connsiteX100" fmla="*/ 567670 w 608697"/>
                    <a:gd name="connsiteY100" fmla="*/ 189811 h 493707"/>
                    <a:gd name="connsiteX101" fmla="*/ 580127 w 608697"/>
                    <a:gd name="connsiteY101" fmla="*/ 177372 h 493707"/>
                    <a:gd name="connsiteX102" fmla="*/ 580127 w 608697"/>
                    <a:gd name="connsiteY102" fmla="*/ 116593 h 493707"/>
                    <a:gd name="connsiteX103" fmla="*/ 567670 w 608697"/>
                    <a:gd name="connsiteY103" fmla="*/ 104228 h 493707"/>
                    <a:gd name="connsiteX104" fmla="*/ 24840 w 608697"/>
                    <a:gd name="connsiteY104" fmla="*/ 64528 h 493707"/>
                    <a:gd name="connsiteX105" fmla="*/ 43041 w 608697"/>
                    <a:gd name="connsiteY105" fmla="*/ 64528 h 493707"/>
                    <a:gd name="connsiteX106" fmla="*/ 46398 w 608697"/>
                    <a:gd name="connsiteY106" fmla="*/ 428980 h 493707"/>
                    <a:gd name="connsiteX107" fmla="*/ 77057 w 608697"/>
                    <a:gd name="connsiteY107" fmla="*/ 464807 h 493707"/>
                    <a:gd name="connsiteX108" fmla="*/ 151577 w 608697"/>
                    <a:gd name="connsiteY108" fmla="*/ 472628 h 493707"/>
                    <a:gd name="connsiteX109" fmla="*/ 226024 w 608697"/>
                    <a:gd name="connsiteY109" fmla="*/ 464807 h 493707"/>
                    <a:gd name="connsiteX110" fmla="*/ 256682 w 608697"/>
                    <a:gd name="connsiteY110" fmla="*/ 428980 h 493707"/>
                    <a:gd name="connsiteX111" fmla="*/ 260114 w 608697"/>
                    <a:gd name="connsiteY111" fmla="*/ 64528 h 493707"/>
                    <a:gd name="connsiteX112" fmla="*/ 583857 w 608697"/>
                    <a:gd name="connsiteY112" fmla="*/ 64528 h 493707"/>
                    <a:gd name="connsiteX113" fmla="*/ 608697 w 608697"/>
                    <a:gd name="connsiteY113" fmla="*/ 89331 h 493707"/>
                    <a:gd name="connsiteX114" fmla="*/ 608697 w 608697"/>
                    <a:gd name="connsiteY114" fmla="*/ 468904 h 493707"/>
                    <a:gd name="connsiteX115" fmla="*/ 583857 w 608697"/>
                    <a:gd name="connsiteY115" fmla="*/ 493707 h 493707"/>
                    <a:gd name="connsiteX116" fmla="*/ 24840 w 608697"/>
                    <a:gd name="connsiteY116" fmla="*/ 493707 h 493707"/>
                    <a:gd name="connsiteX117" fmla="*/ 0 w 608697"/>
                    <a:gd name="connsiteY117" fmla="*/ 468904 h 493707"/>
                    <a:gd name="connsiteX118" fmla="*/ 0 w 608697"/>
                    <a:gd name="connsiteY118" fmla="*/ 89331 h 493707"/>
                    <a:gd name="connsiteX119" fmla="*/ 24840 w 608697"/>
                    <a:gd name="connsiteY119" fmla="*/ 64528 h 493707"/>
                    <a:gd name="connsiteX120" fmla="*/ 151577 w 608697"/>
                    <a:gd name="connsiteY120" fmla="*/ 0 h 493707"/>
                    <a:gd name="connsiteX121" fmla="*/ 220645 w 608697"/>
                    <a:gd name="connsiteY121" fmla="*/ 7319 h 493707"/>
                    <a:gd name="connsiteX122" fmla="*/ 230714 w 608697"/>
                    <a:gd name="connsiteY122" fmla="*/ 19759 h 493707"/>
                    <a:gd name="connsiteX123" fmla="*/ 230714 w 608697"/>
                    <a:gd name="connsiteY123" fmla="*/ 426841 h 493707"/>
                    <a:gd name="connsiteX124" fmla="*/ 220645 w 608697"/>
                    <a:gd name="connsiteY124" fmla="*/ 439281 h 493707"/>
                    <a:gd name="connsiteX125" fmla="*/ 82509 w 608697"/>
                    <a:gd name="connsiteY125" fmla="*/ 439281 h 493707"/>
                    <a:gd name="connsiteX126" fmla="*/ 72439 w 608697"/>
                    <a:gd name="connsiteY126" fmla="*/ 426841 h 493707"/>
                    <a:gd name="connsiteX127" fmla="*/ 72439 w 608697"/>
                    <a:gd name="connsiteY127" fmla="*/ 19759 h 493707"/>
                    <a:gd name="connsiteX128" fmla="*/ 82509 w 608697"/>
                    <a:gd name="connsiteY128" fmla="*/ 7319 h 493707"/>
                    <a:gd name="connsiteX129" fmla="*/ 151577 w 608697"/>
                    <a:gd name="connsiteY129" fmla="*/ 0 h 493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</a:cxnLst>
                  <a:rect l="l" t="t" r="r" b="b"/>
                  <a:pathLst>
                    <a:path w="608697" h="493707">
                      <a:moveTo>
                        <a:pt x="506800" y="416765"/>
                      </a:moveTo>
                      <a:cubicBezTo>
                        <a:pt x="503369" y="416765"/>
                        <a:pt x="500609" y="419595"/>
                        <a:pt x="500609" y="423021"/>
                      </a:cubicBezTo>
                      <a:lnTo>
                        <a:pt x="500609" y="447825"/>
                      </a:lnTo>
                      <a:cubicBezTo>
                        <a:pt x="500609" y="451251"/>
                        <a:pt x="503369" y="454007"/>
                        <a:pt x="506800" y="454007"/>
                      </a:cubicBezTo>
                      <a:lnTo>
                        <a:pt x="573936" y="454007"/>
                      </a:lnTo>
                      <a:cubicBezTo>
                        <a:pt x="577367" y="454007"/>
                        <a:pt x="580127" y="451251"/>
                        <a:pt x="580127" y="447825"/>
                      </a:cubicBezTo>
                      <a:lnTo>
                        <a:pt x="580127" y="423021"/>
                      </a:lnTo>
                      <a:cubicBezTo>
                        <a:pt x="580127" y="419595"/>
                        <a:pt x="577367" y="416765"/>
                        <a:pt x="573936" y="416765"/>
                      </a:cubicBezTo>
                      <a:close/>
                      <a:moveTo>
                        <a:pt x="411169" y="416765"/>
                      </a:moveTo>
                      <a:cubicBezTo>
                        <a:pt x="407737" y="416765"/>
                        <a:pt x="404977" y="419595"/>
                        <a:pt x="404977" y="423021"/>
                      </a:cubicBezTo>
                      <a:lnTo>
                        <a:pt x="404977" y="447825"/>
                      </a:lnTo>
                      <a:cubicBezTo>
                        <a:pt x="404977" y="451251"/>
                        <a:pt x="407737" y="454007"/>
                        <a:pt x="411169" y="454007"/>
                      </a:cubicBezTo>
                      <a:lnTo>
                        <a:pt x="478230" y="454007"/>
                      </a:lnTo>
                      <a:cubicBezTo>
                        <a:pt x="481661" y="454007"/>
                        <a:pt x="484496" y="451251"/>
                        <a:pt x="484496" y="447825"/>
                      </a:cubicBezTo>
                      <a:lnTo>
                        <a:pt x="484496" y="423021"/>
                      </a:lnTo>
                      <a:cubicBezTo>
                        <a:pt x="484496" y="419595"/>
                        <a:pt x="481661" y="416765"/>
                        <a:pt x="478230" y="416765"/>
                      </a:cubicBezTo>
                      <a:close/>
                      <a:moveTo>
                        <a:pt x="310540" y="416765"/>
                      </a:moveTo>
                      <a:cubicBezTo>
                        <a:pt x="307109" y="416765"/>
                        <a:pt x="304349" y="419595"/>
                        <a:pt x="304349" y="423021"/>
                      </a:cubicBezTo>
                      <a:lnTo>
                        <a:pt x="304349" y="447825"/>
                      </a:lnTo>
                      <a:cubicBezTo>
                        <a:pt x="304349" y="451251"/>
                        <a:pt x="307109" y="454007"/>
                        <a:pt x="310540" y="454007"/>
                      </a:cubicBezTo>
                      <a:lnTo>
                        <a:pt x="377676" y="454007"/>
                      </a:lnTo>
                      <a:cubicBezTo>
                        <a:pt x="381107" y="454007"/>
                        <a:pt x="383867" y="451251"/>
                        <a:pt x="383867" y="447825"/>
                      </a:cubicBezTo>
                      <a:lnTo>
                        <a:pt x="383867" y="423021"/>
                      </a:lnTo>
                      <a:cubicBezTo>
                        <a:pt x="383867" y="419595"/>
                        <a:pt x="381107" y="416765"/>
                        <a:pt x="377676" y="416765"/>
                      </a:cubicBezTo>
                      <a:close/>
                      <a:moveTo>
                        <a:pt x="506800" y="354794"/>
                      </a:moveTo>
                      <a:cubicBezTo>
                        <a:pt x="503369" y="354794"/>
                        <a:pt x="500609" y="357550"/>
                        <a:pt x="500609" y="360976"/>
                      </a:cubicBezTo>
                      <a:lnTo>
                        <a:pt x="500609" y="385779"/>
                      </a:lnTo>
                      <a:cubicBezTo>
                        <a:pt x="500609" y="389205"/>
                        <a:pt x="503369" y="391961"/>
                        <a:pt x="506800" y="391961"/>
                      </a:cubicBezTo>
                      <a:lnTo>
                        <a:pt x="573936" y="391961"/>
                      </a:lnTo>
                      <a:cubicBezTo>
                        <a:pt x="577367" y="391961"/>
                        <a:pt x="580127" y="389205"/>
                        <a:pt x="580127" y="385779"/>
                      </a:cubicBezTo>
                      <a:lnTo>
                        <a:pt x="580127" y="360976"/>
                      </a:lnTo>
                      <a:cubicBezTo>
                        <a:pt x="580127" y="357550"/>
                        <a:pt x="577367" y="354794"/>
                        <a:pt x="573936" y="354794"/>
                      </a:cubicBezTo>
                      <a:close/>
                      <a:moveTo>
                        <a:pt x="411169" y="354794"/>
                      </a:moveTo>
                      <a:cubicBezTo>
                        <a:pt x="407737" y="354794"/>
                        <a:pt x="404977" y="357550"/>
                        <a:pt x="404977" y="360976"/>
                      </a:cubicBezTo>
                      <a:lnTo>
                        <a:pt x="404977" y="385779"/>
                      </a:lnTo>
                      <a:cubicBezTo>
                        <a:pt x="404977" y="389205"/>
                        <a:pt x="407737" y="391961"/>
                        <a:pt x="411169" y="391961"/>
                      </a:cubicBezTo>
                      <a:lnTo>
                        <a:pt x="478230" y="391961"/>
                      </a:lnTo>
                      <a:cubicBezTo>
                        <a:pt x="481661" y="391961"/>
                        <a:pt x="484496" y="389205"/>
                        <a:pt x="484496" y="385779"/>
                      </a:cubicBezTo>
                      <a:lnTo>
                        <a:pt x="484496" y="360976"/>
                      </a:lnTo>
                      <a:cubicBezTo>
                        <a:pt x="484496" y="357550"/>
                        <a:pt x="481661" y="354794"/>
                        <a:pt x="478230" y="354794"/>
                      </a:cubicBezTo>
                      <a:close/>
                      <a:moveTo>
                        <a:pt x="310540" y="354794"/>
                      </a:moveTo>
                      <a:cubicBezTo>
                        <a:pt x="307109" y="354794"/>
                        <a:pt x="304349" y="357550"/>
                        <a:pt x="304349" y="360976"/>
                      </a:cubicBezTo>
                      <a:lnTo>
                        <a:pt x="304349" y="385779"/>
                      </a:lnTo>
                      <a:cubicBezTo>
                        <a:pt x="304349" y="389205"/>
                        <a:pt x="307109" y="391961"/>
                        <a:pt x="310540" y="391961"/>
                      </a:cubicBezTo>
                      <a:lnTo>
                        <a:pt x="377676" y="391961"/>
                      </a:lnTo>
                      <a:cubicBezTo>
                        <a:pt x="381107" y="391961"/>
                        <a:pt x="383867" y="389205"/>
                        <a:pt x="383867" y="385779"/>
                      </a:cubicBezTo>
                      <a:lnTo>
                        <a:pt x="383867" y="360976"/>
                      </a:lnTo>
                      <a:cubicBezTo>
                        <a:pt x="383867" y="357550"/>
                        <a:pt x="381107" y="354794"/>
                        <a:pt x="377676" y="354794"/>
                      </a:cubicBezTo>
                      <a:close/>
                      <a:moveTo>
                        <a:pt x="506800" y="292748"/>
                      </a:moveTo>
                      <a:cubicBezTo>
                        <a:pt x="503369" y="292748"/>
                        <a:pt x="500609" y="295504"/>
                        <a:pt x="500609" y="298930"/>
                      </a:cubicBezTo>
                      <a:lnTo>
                        <a:pt x="500609" y="323734"/>
                      </a:lnTo>
                      <a:cubicBezTo>
                        <a:pt x="500609" y="327160"/>
                        <a:pt x="503369" y="329990"/>
                        <a:pt x="506800" y="329990"/>
                      </a:cubicBezTo>
                      <a:lnTo>
                        <a:pt x="573936" y="329990"/>
                      </a:lnTo>
                      <a:cubicBezTo>
                        <a:pt x="577367" y="329990"/>
                        <a:pt x="580127" y="327160"/>
                        <a:pt x="580127" y="323734"/>
                      </a:cubicBezTo>
                      <a:lnTo>
                        <a:pt x="580127" y="298930"/>
                      </a:lnTo>
                      <a:cubicBezTo>
                        <a:pt x="580127" y="295504"/>
                        <a:pt x="577367" y="292748"/>
                        <a:pt x="573936" y="292748"/>
                      </a:cubicBezTo>
                      <a:close/>
                      <a:moveTo>
                        <a:pt x="411169" y="292748"/>
                      </a:moveTo>
                      <a:cubicBezTo>
                        <a:pt x="407737" y="292748"/>
                        <a:pt x="404977" y="295504"/>
                        <a:pt x="404977" y="298930"/>
                      </a:cubicBezTo>
                      <a:lnTo>
                        <a:pt x="404977" y="323734"/>
                      </a:lnTo>
                      <a:cubicBezTo>
                        <a:pt x="404977" y="327160"/>
                        <a:pt x="407737" y="329990"/>
                        <a:pt x="411169" y="329990"/>
                      </a:cubicBezTo>
                      <a:lnTo>
                        <a:pt x="478230" y="329990"/>
                      </a:lnTo>
                      <a:cubicBezTo>
                        <a:pt x="481661" y="329990"/>
                        <a:pt x="484496" y="327160"/>
                        <a:pt x="484496" y="323734"/>
                      </a:cubicBezTo>
                      <a:lnTo>
                        <a:pt x="484496" y="298930"/>
                      </a:lnTo>
                      <a:cubicBezTo>
                        <a:pt x="484496" y="295504"/>
                        <a:pt x="481661" y="292748"/>
                        <a:pt x="478230" y="292748"/>
                      </a:cubicBezTo>
                      <a:close/>
                      <a:moveTo>
                        <a:pt x="310540" y="292748"/>
                      </a:moveTo>
                      <a:cubicBezTo>
                        <a:pt x="307109" y="292748"/>
                        <a:pt x="304349" y="295504"/>
                        <a:pt x="304349" y="298930"/>
                      </a:cubicBezTo>
                      <a:lnTo>
                        <a:pt x="304349" y="323734"/>
                      </a:lnTo>
                      <a:cubicBezTo>
                        <a:pt x="304349" y="327160"/>
                        <a:pt x="307109" y="329990"/>
                        <a:pt x="310540" y="329990"/>
                      </a:cubicBezTo>
                      <a:lnTo>
                        <a:pt x="377676" y="329990"/>
                      </a:lnTo>
                      <a:cubicBezTo>
                        <a:pt x="381107" y="329990"/>
                        <a:pt x="383867" y="327160"/>
                        <a:pt x="383867" y="323734"/>
                      </a:cubicBezTo>
                      <a:lnTo>
                        <a:pt x="383867" y="298930"/>
                      </a:lnTo>
                      <a:cubicBezTo>
                        <a:pt x="383867" y="295504"/>
                        <a:pt x="381107" y="292748"/>
                        <a:pt x="377676" y="292748"/>
                      </a:cubicBezTo>
                      <a:close/>
                      <a:moveTo>
                        <a:pt x="506800" y="230777"/>
                      </a:moveTo>
                      <a:cubicBezTo>
                        <a:pt x="503369" y="230777"/>
                        <a:pt x="500609" y="233533"/>
                        <a:pt x="500609" y="236959"/>
                      </a:cubicBezTo>
                      <a:lnTo>
                        <a:pt x="500609" y="261763"/>
                      </a:lnTo>
                      <a:cubicBezTo>
                        <a:pt x="500609" y="265189"/>
                        <a:pt x="503369" y="267945"/>
                        <a:pt x="506800" y="267945"/>
                      </a:cubicBezTo>
                      <a:lnTo>
                        <a:pt x="573936" y="267945"/>
                      </a:lnTo>
                      <a:cubicBezTo>
                        <a:pt x="577367" y="267945"/>
                        <a:pt x="580127" y="265189"/>
                        <a:pt x="580127" y="261763"/>
                      </a:cubicBezTo>
                      <a:lnTo>
                        <a:pt x="580127" y="236959"/>
                      </a:lnTo>
                      <a:cubicBezTo>
                        <a:pt x="580127" y="233533"/>
                        <a:pt x="577367" y="230777"/>
                        <a:pt x="573936" y="230777"/>
                      </a:cubicBezTo>
                      <a:close/>
                      <a:moveTo>
                        <a:pt x="411169" y="230777"/>
                      </a:moveTo>
                      <a:cubicBezTo>
                        <a:pt x="407737" y="230777"/>
                        <a:pt x="404977" y="233533"/>
                        <a:pt x="404977" y="236959"/>
                      </a:cubicBezTo>
                      <a:lnTo>
                        <a:pt x="404977" y="261763"/>
                      </a:lnTo>
                      <a:cubicBezTo>
                        <a:pt x="404977" y="265189"/>
                        <a:pt x="407737" y="267945"/>
                        <a:pt x="411169" y="267945"/>
                      </a:cubicBezTo>
                      <a:lnTo>
                        <a:pt x="478230" y="267945"/>
                      </a:lnTo>
                      <a:cubicBezTo>
                        <a:pt x="481661" y="267945"/>
                        <a:pt x="484496" y="265189"/>
                        <a:pt x="484496" y="261763"/>
                      </a:cubicBezTo>
                      <a:lnTo>
                        <a:pt x="484496" y="236959"/>
                      </a:lnTo>
                      <a:cubicBezTo>
                        <a:pt x="484496" y="233533"/>
                        <a:pt x="481661" y="230777"/>
                        <a:pt x="478230" y="230777"/>
                      </a:cubicBezTo>
                      <a:close/>
                      <a:moveTo>
                        <a:pt x="310540" y="230777"/>
                      </a:moveTo>
                      <a:cubicBezTo>
                        <a:pt x="307109" y="230777"/>
                        <a:pt x="304349" y="233533"/>
                        <a:pt x="304349" y="236959"/>
                      </a:cubicBezTo>
                      <a:lnTo>
                        <a:pt x="304349" y="261763"/>
                      </a:lnTo>
                      <a:cubicBezTo>
                        <a:pt x="304349" y="265189"/>
                        <a:pt x="307109" y="267945"/>
                        <a:pt x="310540" y="267945"/>
                      </a:cubicBezTo>
                      <a:lnTo>
                        <a:pt x="377676" y="267945"/>
                      </a:lnTo>
                      <a:cubicBezTo>
                        <a:pt x="381107" y="267945"/>
                        <a:pt x="383867" y="265189"/>
                        <a:pt x="383867" y="261763"/>
                      </a:cubicBezTo>
                      <a:lnTo>
                        <a:pt x="383867" y="236959"/>
                      </a:lnTo>
                      <a:cubicBezTo>
                        <a:pt x="383867" y="233533"/>
                        <a:pt x="381107" y="230777"/>
                        <a:pt x="377676" y="230777"/>
                      </a:cubicBezTo>
                      <a:close/>
                      <a:moveTo>
                        <a:pt x="316806" y="104228"/>
                      </a:moveTo>
                      <a:cubicBezTo>
                        <a:pt x="309943" y="104228"/>
                        <a:pt x="304349" y="109740"/>
                        <a:pt x="304349" y="116593"/>
                      </a:cubicBezTo>
                      <a:lnTo>
                        <a:pt x="304349" y="177372"/>
                      </a:lnTo>
                      <a:cubicBezTo>
                        <a:pt x="304349" y="184224"/>
                        <a:pt x="309943" y="189811"/>
                        <a:pt x="316806" y="189811"/>
                      </a:cubicBezTo>
                      <a:lnTo>
                        <a:pt x="567670" y="189811"/>
                      </a:lnTo>
                      <a:cubicBezTo>
                        <a:pt x="574532" y="189811"/>
                        <a:pt x="580127" y="184224"/>
                        <a:pt x="580127" y="177372"/>
                      </a:cubicBezTo>
                      <a:lnTo>
                        <a:pt x="580127" y="116593"/>
                      </a:lnTo>
                      <a:cubicBezTo>
                        <a:pt x="580127" y="109740"/>
                        <a:pt x="574532" y="104228"/>
                        <a:pt x="567670" y="104228"/>
                      </a:cubicBezTo>
                      <a:close/>
                      <a:moveTo>
                        <a:pt x="24840" y="64528"/>
                      </a:moveTo>
                      <a:lnTo>
                        <a:pt x="43041" y="64528"/>
                      </a:lnTo>
                      <a:cubicBezTo>
                        <a:pt x="35209" y="186533"/>
                        <a:pt x="36328" y="306230"/>
                        <a:pt x="46398" y="428980"/>
                      </a:cubicBezTo>
                      <a:cubicBezTo>
                        <a:pt x="47890" y="446782"/>
                        <a:pt x="60198" y="461157"/>
                        <a:pt x="77057" y="464807"/>
                      </a:cubicBezTo>
                      <a:cubicBezTo>
                        <a:pt x="101524" y="469947"/>
                        <a:pt x="126588" y="472628"/>
                        <a:pt x="151577" y="472628"/>
                      </a:cubicBezTo>
                      <a:cubicBezTo>
                        <a:pt x="176492" y="472628"/>
                        <a:pt x="201556" y="469947"/>
                        <a:pt x="226024" y="464807"/>
                      </a:cubicBezTo>
                      <a:cubicBezTo>
                        <a:pt x="242882" y="461157"/>
                        <a:pt x="255190" y="446782"/>
                        <a:pt x="256682" y="428980"/>
                      </a:cubicBezTo>
                      <a:cubicBezTo>
                        <a:pt x="266753" y="306230"/>
                        <a:pt x="267871" y="186533"/>
                        <a:pt x="260114" y="64528"/>
                      </a:cubicBezTo>
                      <a:lnTo>
                        <a:pt x="583857" y="64528"/>
                      </a:lnTo>
                      <a:cubicBezTo>
                        <a:pt x="597582" y="64528"/>
                        <a:pt x="608697" y="75626"/>
                        <a:pt x="608697" y="89331"/>
                      </a:cubicBezTo>
                      <a:lnTo>
                        <a:pt x="608697" y="468904"/>
                      </a:lnTo>
                      <a:cubicBezTo>
                        <a:pt x="608697" y="482609"/>
                        <a:pt x="597582" y="493707"/>
                        <a:pt x="583857" y="493707"/>
                      </a:cubicBezTo>
                      <a:lnTo>
                        <a:pt x="24840" y="493707"/>
                      </a:lnTo>
                      <a:cubicBezTo>
                        <a:pt x="11115" y="493707"/>
                        <a:pt x="0" y="482609"/>
                        <a:pt x="0" y="468904"/>
                      </a:cubicBezTo>
                      <a:lnTo>
                        <a:pt x="0" y="89331"/>
                      </a:lnTo>
                      <a:cubicBezTo>
                        <a:pt x="0" y="75626"/>
                        <a:pt x="11115" y="64528"/>
                        <a:pt x="24840" y="64528"/>
                      </a:cubicBezTo>
                      <a:close/>
                      <a:moveTo>
                        <a:pt x="151577" y="0"/>
                      </a:moveTo>
                      <a:cubicBezTo>
                        <a:pt x="174699" y="0"/>
                        <a:pt x="197821" y="2440"/>
                        <a:pt x="220645" y="7319"/>
                      </a:cubicBezTo>
                      <a:cubicBezTo>
                        <a:pt x="226537" y="8585"/>
                        <a:pt x="230192" y="14098"/>
                        <a:pt x="230714" y="19759"/>
                      </a:cubicBezTo>
                      <a:cubicBezTo>
                        <a:pt x="241828" y="155925"/>
                        <a:pt x="241828" y="290675"/>
                        <a:pt x="230714" y="426841"/>
                      </a:cubicBezTo>
                      <a:cubicBezTo>
                        <a:pt x="230192" y="432503"/>
                        <a:pt x="226537" y="438089"/>
                        <a:pt x="220645" y="439281"/>
                      </a:cubicBezTo>
                      <a:cubicBezTo>
                        <a:pt x="174997" y="449039"/>
                        <a:pt x="128156" y="449039"/>
                        <a:pt x="82509" y="439281"/>
                      </a:cubicBezTo>
                      <a:cubicBezTo>
                        <a:pt x="76541" y="438089"/>
                        <a:pt x="72887" y="432503"/>
                        <a:pt x="72439" y="426841"/>
                      </a:cubicBezTo>
                      <a:cubicBezTo>
                        <a:pt x="61251" y="290675"/>
                        <a:pt x="61251" y="155925"/>
                        <a:pt x="72439" y="19759"/>
                      </a:cubicBezTo>
                      <a:cubicBezTo>
                        <a:pt x="72887" y="14098"/>
                        <a:pt x="76541" y="8585"/>
                        <a:pt x="82509" y="7319"/>
                      </a:cubicBezTo>
                      <a:cubicBezTo>
                        <a:pt x="105333" y="2440"/>
                        <a:pt x="128455" y="0"/>
                        <a:pt x="15157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168" name="椭圆 167"/>
                <p:cNvSpPr/>
                <p:nvPr/>
              </p:nvSpPr>
              <p:spPr>
                <a:xfrm>
                  <a:off x="6437315" y="2924811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6143982" y="4447736"/>
                <a:ext cx="502006" cy="502006"/>
                <a:chOff x="5057537" y="1832160"/>
                <a:chExt cx="502006" cy="502006"/>
              </a:xfrm>
            </p:grpSpPr>
            <p:sp>
              <p:nvSpPr>
                <p:cNvPr id="162" name="map-location-pointer_17177"/>
                <p:cNvSpPr/>
                <p:nvPr/>
              </p:nvSpPr>
              <p:spPr>
                <a:xfrm>
                  <a:off x="5197295" y="1920605"/>
                  <a:ext cx="222487" cy="325117"/>
                </a:xfrm>
                <a:custGeom>
                  <a:avLst/>
                  <a:gdLst>
                    <a:gd name="T0" fmla="*/ 3780 w 7560"/>
                    <a:gd name="T1" fmla="*/ 0 h 11047"/>
                    <a:gd name="T2" fmla="*/ 0 w 7560"/>
                    <a:gd name="T3" fmla="*/ 3761 h 11047"/>
                    <a:gd name="T4" fmla="*/ 3780 w 7560"/>
                    <a:gd name="T5" fmla="*/ 10342 h 11047"/>
                    <a:gd name="T6" fmla="*/ 7560 w 7560"/>
                    <a:gd name="T7" fmla="*/ 3760 h 11047"/>
                    <a:gd name="T8" fmla="*/ 3780 w 7560"/>
                    <a:gd name="T9" fmla="*/ 0 h 11047"/>
                    <a:gd name="T10" fmla="*/ 3780 w 7560"/>
                    <a:gd name="T11" fmla="*/ 5405 h 11047"/>
                    <a:gd name="T12" fmla="*/ 2126 w 7560"/>
                    <a:gd name="T13" fmla="*/ 3760 h 11047"/>
                    <a:gd name="T14" fmla="*/ 3780 w 7560"/>
                    <a:gd name="T15" fmla="*/ 2115 h 11047"/>
                    <a:gd name="T16" fmla="*/ 5432 w 7560"/>
                    <a:gd name="T17" fmla="*/ 3760 h 11047"/>
                    <a:gd name="T18" fmla="*/ 3780 w 7560"/>
                    <a:gd name="T19" fmla="*/ 5405 h 11047"/>
                    <a:gd name="T20" fmla="*/ 3780 w 7560"/>
                    <a:gd name="T21" fmla="*/ 5405 h 11047"/>
                    <a:gd name="T22" fmla="*/ 5451 w 7560"/>
                    <a:gd name="T23" fmla="*/ 8835 h 11047"/>
                    <a:gd name="T24" fmla="*/ 5150 w 7560"/>
                    <a:gd name="T25" fmla="*/ 9241 h 11047"/>
                    <a:gd name="T26" fmla="*/ 6851 w 7560"/>
                    <a:gd name="T27" fmla="*/ 9874 h 11047"/>
                    <a:gd name="T28" fmla="*/ 3781 w 7560"/>
                    <a:gd name="T29" fmla="*/ 10579 h 11047"/>
                    <a:gd name="T30" fmla="*/ 710 w 7560"/>
                    <a:gd name="T31" fmla="*/ 9874 h 11047"/>
                    <a:gd name="T32" fmla="*/ 2411 w 7560"/>
                    <a:gd name="T33" fmla="*/ 9241 h 11047"/>
                    <a:gd name="T34" fmla="*/ 2109 w 7560"/>
                    <a:gd name="T35" fmla="*/ 8835 h 11047"/>
                    <a:gd name="T36" fmla="*/ 236 w 7560"/>
                    <a:gd name="T37" fmla="*/ 9872 h 11047"/>
                    <a:gd name="T38" fmla="*/ 3780 w 7560"/>
                    <a:gd name="T39" fmla="*/ 11047 h 11047"/>
                    <a:gd name="T40" fmla="*/ 7322 w 7560"/>
                    <a:gd name="T41" fmla="*/ 9872 h 11047"/>
                    <a:gd name="T42" fmla="*/ 5451 w 7560"/>
                    <a:gd name="T43" fmla="*/ 8835 h 11047"/>
                    <a:gd name="T44" fmla="*/ 5451 w 7560"/>
                    <a:gd name="T45" fmla="*/ 8835 h 110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7560" h="11047">
                      <a:moveTo>
                        <a:pt x="3780" y="0"/>
                      </a:moveTo>
                      <a:cubicBezTo>
                        <a:pt x="1692" y="0"/>
                        <a:pt x="0" y="1684"/>
                        <a:pt x="0" y="3761"/>
                      </a:cubicBezTo>
                      <a:cubicBezTo>
                        <a:pt x="0" y="5839"/>
                        <a:pt x="3780" y="10342"/>
                        <a:pt x="3780" y="10342"/>
                      </a:cubicBezTo>
                      <a:cubicBezTo>
                        <a:pt x="3780" y="10342"/>
                        <a:pt x="7560" y="5836"/>
                        <a:pt x="7560" y="3760"/>
                      </a:cubicBezTo>
                      <a:cubicBezTo>
                        <a:pt x="7560" y="1683"/>
                        <a:pt x="5867" y="0"/>
                        <a:pt x="3780" y="0"/>
                      </a:cubicBezTo>
                      <a:close/>
                      <a:moveTo>
                        <a:pt x="3780" y="5405"/>
                      </a:moveTo>
                      <a:cubicBezTo>
                        <a:pt x="2866" y="5405"/>
                        <a:pt x="2126" y="4669"/>
                        <a:pt x="2126" y="3760"/>
                      </a:cubicBezTo>
                      <a:cubicBezTo>
                        <a:pt x="2126" y="2851"/>
                        <a:pt x="2866" y="2115"/>
                        <a:pt x="3780" y="2115"/>
                      </a:cubicBezTo>
                      <a:cubicBezTo>
                        <a:pt x="4694" y="2115"/>
                        <a:pt x="5432" y="2851"/>
                        <a:pt x="5432" y="3760"/>
                      </a:cubicBezTo>
                      <a:cubicBezTo>
                        <a:pt x="5432" y="4669"/>
                        <a:pt x="4694" y="5405"/>
                        <a:pt x="3780" y="5405"/>
                      </a:cubicBezTo>
                      <a:close/>
                      <a:moveTo>
                        <a:pt x="3780" y="5405"/>
                      </a:moveTo>
                      <a:close/>
                      <a:moveTo>
                        <a:pt x="5451" y="8835"/>
                      </a:moveTo>
                      <a:cubicBezTo>
                        <a:pt x="5348" y="8976"/>
                        <a:pt x="5247" y="9112"/>
                        <a:pt x="5150" y="9241"/>
                      </a:cubicBezTo>
                      <a:cubicBezTo>
                        <a:pt x="6159" y="9357"/>
                        <a:pt x="6851" y="9596"/>
                        <a:pt x="6851" y="9874"/>
                      </a:cubicBezTo>
                      <a:cubicBezTo>
                        <a:pt x="6851" y="10262"/>
                        <a:pt x="5476" y="10579"/>
                        <a:pt x="3781" y="10579"/>
                      </a:cubicBezTo>
                      <a:cubicBezTo>
                        <a:pt x="2085" y="10579"/>
                        <a:pt x="710" y="10262"/>
                        <a:pt x="710" y="9874"/>
                      </a:cubicBezTo>
                      <a:cubicBezTo>
                        <a:pt x="710" y="9596"/>
                        <a:pt x="1402" y="9357"/>
                        <a:pt x="2411" y="9241"/>
                      </a:cubicBezTo>
                      <a:cubicBezTo>
                        <a:pt x="2310" y="9106"/>
                        <a:pt x="2209" y="8971"/>
                        <a:pt x="2109" y="8835"/>
                      </a:cubicBezTo>
                      <a:cubicBezTo>
                        <a:pt x="993" y="9032"/>
                        <a:pt x="236" y="9422"/>
                        <a:pt x="236" y="9872"/>
                      </a:cubicBezTo>
                      <a:cubicBezTo>
                        <a:pt x="236" y="10520"/>
                        <a:pt x="1822" y="11047"/>
                        <a:pt x="3780" y="11047"/>
                      </a:cubicBezTo>
                      <a:cubicBezTo>
                        <a:pt x="5737" y="11047"/>
                        <a:pt x="7322" y="10520"/>
                        <a:pt x="7322" y="9872"/>
                      </a:cubicBezTo>
                      <a:cubicBezTo>
                        <a:pt x="7322" y="9422"/>
                        <a:pt x="6565" y="9034"/>
                        <a:pt x="5451" y="8835"/>
                      </a:cubicBezTo>
                      <a:close/>
                      <a:moveTo>
                        <a:pt x="5451" y="8835"/>
                      </a:move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65"/>
                </a:p>
              </p:txBody>
            </p:sp>
            <p:sp>
              <p:nvSpPr>
                <p:cNvPr id="169" name="椭圆 168"/>
                <p:cNvSpPr/>
                <p:nvPr/>
              </p:nvSpPr>
              <p:spPr>
                <a:xfrm>
                  <a:off x="5057537" y="1832160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6143982" y="2948922"/>
                <a:ext cx="502006" cy="502006"/>
                <a:chOff x="5372849" y="3234323"/>
                <a:chExt cx="502006" cy="502006"/>
              </a:xfrm>
            </p:grpSpPr>
            <p:sp>
              <p:nvSpPr>
                <p:cNvPr id="166" name="iconfont-11253-5394356"/>
                <p:cNvSpPr/>
                <p:nvPr/>
              </p:nvSpPr>
              <p:spPr>
                <a:xfrm>
                  <a:off x="5453086" y="3339001"/>
                  <a:ext cx="341532" cy="292651"/>
                </a:xfrm>
                <a:custGeom>
                  <a:avLst/>
                  <a:gdLst>
                    <a:gd name="T0" fmla="*/ 8008 w 9998"/>
                    <a:gd name="T1" fmla="*/ 4933 h 8566"/>
                    <a:gd name="T2" fmla="*/ 7574 w 9998"/>
                    <a:gd name="T3" fmla="*/ 4495 h 8566"/>
                    <a:gd name="T4" fmla="*/ 8008 w 9998"/>
                    <a:gd name="T5" fmla="*/ 4057 h 8566"/>
                    <a:gd name="T6" fmla="*/ 8441 w 9998"/>
                    <a:gd name="T7" fmla="*/ 4495 h 8566"/>
                    <a:gd name="T8" fmla="*/ 8008 w 9998"/>
                    <a:gd name="T9" fmla="*/ 4933 h 8566"/>
                    <a:gd name="T10" fmla="*/ 5779 w 9998"/>
                    <a:gd name="T11" fmla="*/ 4933 h 8566"/>
                    <a:gd name="T12" fmla="*/ 5345 w 9998"/>
                    <a:gd name="T13" fmla="*/ 4495 h 8566"/>
                    <a:gd name="T14" fmla="*/ 5779 w 9998"/>
                    <a:gd name="T15" fmla="*/ 4057 h 8566"/>
                    <a:gd name="T16" fmla="*/ 6213 w 9998"/>
                    <a:gd name="T17" fmla="*/ 4495 h 8566"/>
                    <a:gd name="T18" fmla="*/ 5779 w 9998"/>
                    <a:gd name="T19" fmla="*/ 4933 h 8566"/>
                    <a:gd name="T20" fmla="*/ 9998 w 9998"/>
                    <a:gd name="T21" fmla="*/ 5557 h 8566"/>
                    <a:gd name="T22" fmla="*/ 7136 w 9998"/>
                    <a:gd name="T23" fmla="*/ 2878 h 8566"/>
                    <a:gd name="T24" fmla="*/ 6911 w 9998"/>
                    <a:gd name="T25" fmla="*/ 2871 h 8566"/>
                    <a:gd name="T26" fmla="*/ 3825 w 9998"/>
                    <a:gd name="T27" fmla="*/ 5556 h 8566"/>
                    <a:gd name="T28" fmla="*/ 3916 w 9998"/>
                    <a:gd name="T29" fmla="*/ 6203 h 8566"/>
                    <a:gd name="T30" fmla="*/ 6910 w 9998"/>
                    <a:gd name="T31" fmla="*/ 8242 h 8566"/>
                    <a:gd name="T32" fmla="*/ 8280 w 9998"/>
                    <a:gd name="T33" fmla="*/ 7963 h 8566"/>
                    <a:gd name="T34" fmla="*/ 8973 w 9998"/>
                    <a:gd name="T35" fmla="*/ 8437 h 8566"/>
                    <a:gd name="T36" fmla="*/ 9139 w 9998"/>
                    <a:gd name="T37" fmla="*/ 8317 h 8566"/>
                    <a:gd name="T38" fmla="*/ 8942 w 9998"/>
                    <a:gd name="T39" fmla="*/ 7576 h 8566"/>
                    <a:gd name="T40" fmla="*/ 9997 w 9998"/>
                    <a:gd name="T41" fmla="*/ 5557 h 8566"/>
                    <a:gd name="T42" fmla="*/ 2184 w 9998"/>
                    <a:gd name="T43" fmla="*/ 2537 h 8566"/>
                    <a:gd name="T44" fmla="*/ 1750 w 9998"/>
                    <a:gd name="T45" fmla="*/ 2100 h 8566"/>
                    <a:gd name="T46" fmla="*/ 2184 w 9998"/>
                    <a:gd name="T47" fmla="*/ 1661 h 8566"/>
                    <a:gd name="T48" fmla="*/ 2617 w 9998"/>
                    <a:gd name="T49" fmla="*/ 2100 h 8566"/>
                    <a:gd name="T50" fmla="*/ 2184 w 9998"/>
                    <a:gd name="T51" fmla="*/ 2537 h 8566"/>
                    <a:gd name="T52" fmla="*/ 4913 w 9998"/>
                    <a:gd name="T53" fmla="*/ 1661 h 8566"/>
                    <a:gd name="T54" fmla="*/ 5346 w 9998"/>
                    <a:gd name="T55" fmla="*/ 2100 h 8566"/>
                    <a:gd name="T56" fmla="*/ 4913 w 9998"/>
                    <a:gd name="T57" fmla="*/ 2537 h 8566"/>
                    <a:gd name="T58" fmla="*/ 4479 w 9998"/>
                    <a:gd name="T59" fmla="*/ 2100 h 8566"/>
                    <a:gd name="T60" fmla="*/ 4913 w 9998"/>
                    <a:gd name="T61" fmla="*/ 1661 h 8566"/>
                    <a:gd name="T62" fmla="*/ 6910 w 9998"/>
                    <a:gd name="T63" fmla="*/ 2648 h 8566"/>
                    <a:gd name="T64" fmla="*/ 7108 w 9998"/>
                    <a:gd name="T65" fmla="*/ 2655 h 8566"/>
                    <a:gd name="T66" fmla="*/ 3573 w 9998"/>
                    <a:gd name="T67" fmla="*/ 0 h 8566"/>
                    <a:gd name="T68" fmla="*/ 0 w 9998"/>
                    <a:gd name="T69" fmla="*/ 3108 h 8566"/>
                    <a:gd name="T70" fmla="*/ 1278 w 9998"/>
                    <a:gd name="T71" fmla="*/ 5491 h 8566"/>
                    <a:gd name="T72" fmla="*/ 1014 w 9998"/>
                    <a:gd name="T73" fmla="*/ 6487 h 8566"/>
                    <a:gd name="T74" fmla="*/ 1265 w 9998"/>
                    <a:gd name="T75" fmla="*/ 6670 h 8566"/>
                    <a:gd name="T76" fmla="*/ 2250 w 9998"/>
                    <a:gd name="T77" fmla="*/ 5997 h 8566"/>
                    <a:gd name="T78" fmla="*/ 3574 w 9998"/>
                    <a:gd name="T79" fmla="*/ 6220 h 8566"/>
                    <a:gd name="T80" fmla="*/ 3691 w 9998"/>
                    <a:gd name="T81" fmla="*/ 6217 h 8566"/>
                    <a:gd name="T82" fmla="*/ 3604 w 9998"/>
                    <a:gd name="T83" fmla="*/ 5557 h 8566"/>
                    <a:gd name="T84" fmla="*/ 6910 w 9998"/>
                    <a:gd name="T85" fmla="*/ 2648 h 8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998" h="8566">
                      <a:moveTo>
                        <a:pt x="8008" y="4933"/>
                      </a:moveTo>
                      <a:cubicBezTo>
                        <a:pt x="7769" y="4933"/>
                        <a:pt x="7574" y="4737"/>
                        <a:pt x="7574" y="4495"/>
                      </a:cubicBezTo>
                      <a:cubicBezTo>
                        <a:pt x="7574" y="4253"/>
                        <a:pt x="7769" y="4057"/>
                        <a:pt x="8008" y="4057"/>
                      </a:cubicBezTo>
                      <a:cubicBezTo>
                        <a:pt x="8246" y="4057"/>
                        <a:pt x="8441" y="4253"/>
                        <a:pt x="8441" y="4495"/>
                      </a:cubicBezTo>
                      <a:cubicBezTo>
                        <a:pt x="8440" y="4737"/>
                        <a:pt x="8246" y="4933"/>
                        <a:pt x="8008" y="4933"/>
                      </a:cubicBezTo>
                      <a:close/>
                      <a:moveTo>
                        <a:pt x="5779" y="4933"/>
                      </a:moveTo>
                      <a:cubicBezTo>
                        <a:pt x="5540" y="4933"/>
                        <a:pt x="5345" y="4737"/>
                        <a:pt x="5345" y="4495"/>
                      </a:cubicBezTo>
                      <a:cubicBezTo>
                        <a:pt x="5345" y="4253"/>
                        <a:pt x="5540" y="4057"/>
                        <a:pt x="5779" y="4057"/>
                      </a:cubicBezTo>
                      <a:cubicBezTo>
                        <a:pt x="6018" y="4057"/>
                        <a:pt x="6213" y="4253"/>
                        <a:pt x="6213" y="4495"/>
                      </a:cubicBezTo>
                      <a:cubicBezTo>
                        <a:pt x="6213" y="4737"/>
                        <a:pt x="6018" y="4933"/>
                        <a:pt x="5779" y="4933"/>
                      </a:cubicBezTo>
                      <a:close/>
                      <a:moveTo>
                        <a:pt x="9998" y="5557"/>
                      </a:moveTo>
                      <a:cubicBezTo>
                        <a:pt x="9998" y="4140"/>
                        <a:pt x="8735" y="2978"/>
                        <a:pt x="7136" y="2878"/>
                      </a:cubicBezTo>
                      <a:cubicBezTo>
                        <a:pt x="7061" y="2875"/>
                        <a:pt x="6986" y="2871"/>
                        <a:pt x="6911" y="2871"/>
                      </a:cubicBezTo>
                      <a:cubicBezTo>
                        <a:pt x="5206" y="2871"/>
                        <a:pt x="3825" y="4073"/>
                        <a:pt x="3825" y="5556"/>
                      </a:cubicBezTo>
                      <a:cubicBezTo>
                        <a:pt x="3825" y="5780"/>
                        <a:pt x="3858" y="5996"/>
                        <a:pt x="3916" y="6203"/>
                      </a:cubicBezTo>
                      <a:cubicBezTo>
                        <a:pt x="4248" y="7375"/>
                        <a:pt x="5463" y="8242"/>
                        <a:pt x="6910" y="8242"/>
                      </a:cubicBezTo>
                      <a:cubicBezTo>
                        <a:pt x="7403" y="8242"/>
                        <a:pt x="7868" y="8142"/>
                        <a:pt x="8280" y="7963"/>
                      </a:cubicBezTo>
                      <a:lnTo>
                        <a:pt x="8973" y="8437"/>
                      </a:lnTo>
                      <a:cubicBezTo>
                        <a:pt x="8973" y="8437"/>
                        <a:pt x="9157" y="8566"/>
                        <a:pt x="9139" y="8317"/>
                      </a:cubicBezTo>
                      <a:lnTo>
                        <a:pt x="8942" y="7576"/>
                      </a:lnTo>
                      <a:cubicBezTo>
                        <a:pt x="9590" y="7085"/>
                        <a:pt x="9997" y="6362"/>
                        <a:pt x="9997" y="5557"/>
                      </a:cubicBezTo>
                      <a:moveTo>
                        <a:pt x="2184" y="2537"/>
                      </a:moveTo>
                      <a:cubicBezTo>
                        <a:pt x="1945" y="2537"/>
                        <a:pt x="1750" y="2341"/>
                        <a:pt x="1750" y="2100"/>
                      </a:cubicBezTo>
                      <a:cubicBezTo>
                        <a:pt x="1750" y="1857"/>
                        <a:pt x="1944" y="1661"/>
                        <a:pt x="2184" y="1661"/>
                      </a:cubicBezTo>
                      <a:cubicBezTo>
                        <a:pt x="2424" y="1661"/>
                        <a:pt x="2617" y="1857"/>
                        <a:pt x="2617" y="2100"/>
                      </a:cubicBezTo>
                      <a:cubicBezTo>
                        <a:pt x="2617" y="2341"/>
                        <a:pt x="2424" y="2537"/>
                        <a:pt x="2184" y="2537"/>
                      </a:cubicBezTo>
                      <a:close/>
                      <a:moveTo>
                        <a:pt x="4913" y="1661"/>
                      </a:moveTo>
                      <a:cubicBezTo>
                        <a:pt x="5151" y="1661"/>
                        <a:pt x="5346" y="1857"/>
                        <a:pt x="5346" y="2100"/>
                      </a:cubicBezTo>
                      <a:cubicBezTo>
                        <a:pt x="5346" y="2341"/>
                        <a:pt x="5153" y="2537"/>
                        <a:pt x="4913" y="2537"/>
                      </a:cubicBezTo>
                      <a:cubicBezTo>
                        <a:pt x="4673" y="2537"/>
                        <a:pt x="4479" y="2341"/>
                        <a:pt x="4479" y="2100"/>
                      </a:cubicBezTo>
                      <a:cubicBezTo>
                        <a:pt x="4479" y="1857"/>
                        <a:pt x="4673" y="1661"/>
                        <a:pt x="4913" y="1661"/>
                      </a:cubicBezTo>
                      <a:moveTo>
                        <a:pt x="6910" y="2648"/>
                      </a:moveTo>
                      <a:cubicBezTo>
                        <a:pt x="6976" y="2648"/>
                        <a:pt x="7041" y="2651"/>
                        <a:pt x="7108" y="2655"/>
                      </a:cubicBezTo>
                      <a:cubicBezTo>
                        <a:pt x="6854" y="1152"/>
                        <a:pt x="5368" y="0"/>
                        <a:pt x="3573" y="0"/>
                      </a:cubicBezTo>
                      <a:cubicBezTo>
                        <a:pt x="1600" y="0"/>
                        <a:pt x="0" y="1393"/>
                        <a:pt x="0" y="3108"/>
                      </a:cubicBezTo>
                      <a:cubicBezTo>
                        <a:pt x="0" y="4065"/>
                        <a:pt x="498" y="4921"/>
                        <a:pt x="1278" y="5491"/>
                      </a:cubicBezTo>
                      <a:lnTo>
                        <a:pt x="1014" y="6487"/>
                      </a:lnTo>
                      <a:cubicBezTo>
                        <a:pt x="1014" y="6487"/>
                        <a:pt x="924" y="6817"/>
                        <a:pt x="1265" y="6670"/>
                      </a:cubicBezTo>
                      <a:lnTo>
                        <a:pt x="2250" y="5997"/>
                      </a:lnTo>
                      <a:cubicBezTo>
                        <a:pt x="2660" y="6140"/>
                        <a:pt x="3105" y="6220"/>
                        <a:pt x="3574" y="6220"/>
                      </a:cubicBezTo>
                      <a:cubicBezTo>
                        <a:pt x="3614" y="6220"/>
                        <a:pt x="3653" y="6217"/>
                        <a:pt x="3691" y="6217"/>
                      </a:cubicBezTo>
                      <a:cubicBezTo>
                        <a:pt x="3634" y="6005"/>
                        <a:pt x="3604" y="5783"/>
                        <a:pt x="3604" y="5557"/>
                      </a:cubicBezTo>
                      <a:cubicBezTo>
                        <a:pt x="3602" y="3953"/>
                        <a:pt x="5088" y="2648"/>
                        <a:pt x="6910" y="2648"/>
                      </a:cubicBezTo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172" name="椭圆 171"/>
                <p:cNvSpPr/>
                <p:nvPr/>
              </p:nvSpPr>
              <p:spPr>
                <a:xfrm>
                  <a:off x="5372849" y="3234323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6143982" y="5197144"/>
                <a:ext cx="502006" cy="502006"/>
                <a:chOff x="4912415" y="2381379"/>
                <a:chExt cx="502006" cy="502006"/>
              </a:xfrm>
            </p:grpSpPr>
            <p:sp>
              <p:nvSpPr>
                <p:cNvPr id="167" name="iconfont-10471-5111473"/>
                <p:cNvSpPr/>
                <p:nvPr/>
              </p:nvSpPr>
              <p:spPr>
                <a:xfrm>
                  <a:off x="5001206" y="2524230"/>
                  <a:ext cx="324422" cy="216306"/>
                </a:xfrm>
                <a:custGeom>
                  <a:avLst/>
                  <a:gdLst>
                    <a:gd name="T0" fmla="*/ 9600 w 9600"/>
                    <a:gd name="T1" fmla="*/ 6400 h 6400"/>
                    <a:gd name="T2" fmla="*/ 9600 w 9600"/>
                    <a:gd name="T3" fmla="*/ 345 h 6400"/>
                    <a:gd name="T4" fmla="*/ 6322 w 9600"/>
                    <a:gd name="T5" fmla="*/ 2840 h 6400"/>
                    <a:gd name="T6" fmla="*/ 8025 w 9600"/>
                    <a:gd name="T7" fmla="*/ 4775 h 6400"/>
                    <a:gd name="T8" fmla="*/ 7975 w 9600"/>
                    <a:gd name="T9" fmla="*/ 4825 h 6400"/>
                    <a:gd name="T10" fmla="*/ 6003 w 9600"/>
                    <a:gd name="T11" fmla="*/ 3085 h 6400"/>
                    <a:gd name="T12" fmla="*/ 4800 w 9600"/>
                    <a:gd name="T13" fmla="*/ 4000 h 6400"/>
                    <a:gd name="T14" fmla="*/ 3598 w 9600"/>
                    <a:gd name="T15" fmla="*/ 3085 h 6400"/>
                    <a:gd name="T16" fmla="*/ 1625 w 9600"/>
                    <a:gd name="T17" fmla="*/ 4825 h 6400"/>
                    <a:gd name="T18" fmla="*/ 1575 w 9600"/>
                    <a:gd name="T19" fmla="*/ 4775 h 6400"/>
                    <a:gd name="T20" fmla="*/ 3275 w 9600"/>
                    <a:gd name="T21" fmla="*/ 2840 h 6400"/>
                    <a:gd name="T22" fmla="*/ 0 w 9600"/>
                    <a:gd name="T23" fmla="*/ 350 h 6400"/>
                    <a:gd name="T24" fmla="*/ 0 w 9600"/>
                    <a:gd name="T25" fmla="*/ 6400 h 6400"/>
                    <a:gd name="T26" fmla="*/ 9600 w 9600"/>
                    <a:gd name="T27" fmla="*/ 6400 h 6400"/>
                    <a:gd name="T28" fmla="*/ 9393 w 9600"/>
                    <a:gd name="T29" fmla="*/ 0 h 6400"/>
                    <a:gd name="T30" fmla="*/ 200 w 9600"/>
                    <a:gd name="T31" fmla="*/ 0 h 6400"/>
                    <a:gd name="T32" fmla="*/ 4800 w 9600"/>
                    <a:gd name="T33" fmla="*/ 3497 h 6400"/>
                    <a:gd name="T34" fmla="*/ 9393 w 9600"/>
                    <a:gd name="T35" fmla="*/ 0 h 6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9600" h="6400">
                      <a:moveTo>
                        <a:pt x="9600" y="6400"/>
                      </a:moveTo>
                      <a:lnTo>
                        <a:pt x="9600" y="345"/>
                      </a:lnTo>
                      <a:lnTo>
                        <a:pt x="6322" y="2840"/>
                      </a:lnTo>
                      <a:lnTo>
                        <a:pt x="8025" y="4775"/>
                      </a:lnTo>
                      <a:lnTo>
                        <a:pt x="7975" y="4825"/>
                      </a:lnTo>
                      <a:lnTo>
                        <a:pt x="6003" y="3085"/>
                      </a:lnTo>
                      <a:lnTo>
                        <a:pt x="4800" y="4000"/>
                      </a:lnTo>
                      <a:lnTo>
                        <a:pt x="3598" y="3085"/>
                      </a:lnTo>
                      <a:lnTo>
                        <a:pt x="1625" y="4825"/>
                      </a:lnTo>
                      <a:lnTo>
                        <a:pt x="1575" y="4775"/>
                      </a:lnTo>
                      <a:lnTo>
                        <a:pt x="3275" y="2840"/>
                      </a:lnTo>
                      <a:lnTo>
                        <a:pt x="0" y="350"/>
                      </a:lnTo>
                      <a:lnTo>
                        <a:pt x="0" y="6400"/>
                      </a:lnTo>
                      <a:lnTo>
                        <a:pt x="9600" y="6400"/>
                      </a:lnTo>
                      <a:close/>
                      <a:moveTo>
                        <a:pt x="9393" y="0"/>
                      </a:moveTo>
                      <a:lnTo>
                        <a:pt x="200" y="0"/>
                      </a:lnTo>
                      <a:lnTo>
                        <a:pt x="4800" y="3497"/>
                      </a:lnTo>
                      <a:lnTo>
                        <a:pt x="939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175" name="椭圆 174"/>
                <p:cNvSpPr/>
                <p:nvPr/>
              </p:nvSpPr>
              <p:spPr>
                <a:xfrm>
                  <a:off x="4912415" y="2381379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sp>
            <p:nvSpPr>
              <p:cNvPr id="182" name="文本框 181"/>
              <p:cNvSpPr txBox="1"/>
              <p:nvPr/>
            </p:nvSpPr>
            <p:spPr>
              <a:xfrm>
                <a:off x="6701860" y="2168979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聯繫電話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1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3" name="文本框 182"/>
              <p:cNvSpPr txBox="1"/>
              <p:nvPr/>
            </p:nvSpPr>
            <p:spPr>
              <a:xfrm>
                <a:off x="6713471" y="2416650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4" name="文本框 183"/>
              <p:cNvSpPr txBox="1"/>
              <p:nvPr/>
            </p:nvSpPr>
            <p:spPr>
              <a:xfrm>
                <a:off x="6701860" y="2899944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企業微信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1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5" name="文本框 184"/>
              <p:cNvSpPr txBox="1"/>
              <p:nvPr/>
            </p:nvSpPr>
            <p:spPr>
              <a:xfrm>
                <a:off x="6713471" y="3147615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6" name="文本框 185"/>
              <p:cNvSpPr txBox="1"/>
              <p:nvPr/>
            </p:nvSpPr>
            <p:spPr>
              <a:xfrm>
                <a:off x="6701860" y="3626540"/>
                <a:ext cx="117919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企業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QQ1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7" name="文本框 186"/>
              <p:cNvSpPr txBox="1"/>
              <p:nvPr/>
            </p:nvSpPr>
            <p:spPr>
              <a:xfrm>
                <a:off x="6713471" y="3874211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8" name="文本框 187"/>
              <p:cNvSpPr txBox="1"/>
              <p:nvPr/>
            </p:nvSpPr>
            <p:spPr>
              <a:xfrm>
                <a:off x="6701860" y="4397671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公司位置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1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9" name="文本框 188"/>
              <p:cNvSpPr txBox="1"/>
              <p:nvPr/>
            </p:nvSpPr>
            <p:spPr>
              <a:xfrm>
                <a:off x="6713470" y="4645342"/>
                <a:ext cx="16306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雲南省昆明市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90" name="文本框 189"/>
              <p:cNvSpPr txBox="1"/>
              <p:nvPr/>
            </p:nvSpPr>
            <p:spPr>
              <a:xfrm>
                <a:off x="6701860" y="5123418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電子郵箱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1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91" name="文本框 190"/>
              <p:cNvSpPr txBox="1"/>
              <p:nvPr/>
            </p:nvSpPr>
            <p:spPr>
              <a:xfrm>
                <a:off x="6713471" y="5371089"/>
                <a:ext cx="175006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</a:t>
                </a:r>
                <a:r>
                  <a:rPr lang="en-US" altLang="zh-CN" sz="105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@163.com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272" name="组合 271"/>
            <p:cNvGrpSpPr/>
            <p:nvPr/>
          </p:nvGrpSpPr>
          <p:grpSpPr>
            <a:xfrm>
              <a:off x="8541222" y="2178318"/>
              <a:ext cx="2319549" cy="3539295"/>
              <a:chOff x="6143982" y="2168979"/>
              <a:chExt cx="2319549" cy="3539295"/>
            </a:xfrm>
          </p:grpSpPr>
          <p:grpSp>
            <p:nvGrpSpPr>
              <p:cNvPr id="273" name="组合 272"/>
              <p:cNvGrpSpPr/>
              <p:nvPr/>
            </p:nvGrpSpPr>
            <p:grpSpPr>
              <a:xfrm>
                <a:off x="6143982" y="3698329"/>
                <a:ext cx="502006" cy="502006"/>
                <a:chOff x="6432837" y="1555928"/>
                <a:chExt cx="502006" cy="502006"/>
              </a:xfrm>
            </p:grpSpPr>
            <p:sp>
              <p:nvSpPr>
                <p:cNvPr id="296" name="iconfont-11253-5321886"/>
                <p:cNvSpPr/>
                <p:nvPr/>
              </p:nvSpPr>
              <p:spPr>
                <a:xfrm>
                  <a:off x="6544401" y="1650590"/>
                  <a:ext cx="278879" cy="312680"/>
                </a:xfrm>
                <a:custGeom>
                  <a:avLst/>
                  <a:gdLst>
                    <a:gd name="T0" fmla="*/ 8906 w 8920"/>
                    <a:gd name="T1" fmla="*/ 6804 h 10000"/>
                    <a:gd name="T2" fmla="*/ 7814 w 8920"/>
                    <a:gd name="T3" fmla="*/ 4610 h 10000"/>
                    <a:gd name="T4" fmla="*/ 7504 w 8920"/>
                    <a:gd name="T5" fmla="*/ 3302 h 10000"/>
                    <a:gd name="T6" fmla="*/ 7505 w 8920"/>
                    <a:gd name="T7" fmla="*/ 3269 h 10000"/>
                    <a:gd name="T8" fmla="*/ 4460 w 8920"/>
                    <a:gd name="T9" fmla="*/ 0 h 10000"/>
                    <a:gd name="T10" fmla="*/ 1415 w 8920"/>
                    <a:gd name="T11" fmla="*/ 3269 h 10000"/>
                    <a:gd name="T12" fmla="*/ 1415 w 8920"/>
                    <a:gd name="T13" fmla="*/ 3302 h 10000"/>
                    <a:gd name="T14" fmla="*/ 1105 w 8920"/>
                    <a:gd name="T15" fmla="*/ 4610 h 10000"/>
                    <a:gd name="T16" fmla="*/ 13 w 8920"/>
                    <a:gd name="T17" fmla="*/ 6804 h 10000"/>
                    <a:gd name="T18" fmla="*/ 164 w 8920"/>
                    <a:gd name="T19" fmla="*/ 7591 h 10000"/>
                    <a:gd name="T20" fmla="*/ 1026 w 8920"/>
                    <a:gd name="T21" fmla="*/ 6911 h 10000"/>
                    <a:gd name="T22" fmla="*/ 1730 w 8920"/>
                    <a:gd name="T23" fmla="*/ 8235 h 10000"/>
                    <a:gd name="T24" fmla="*/ 1045 w 8920"/>
                    <a:gd name="T25" fmla="*/ 9500 h 10000"/>
                    <a:gd name="T26" fmla="*/ 2284 w 8920"/>
                    <a:gd name="T27" fmla="*/ 10000 h 10000"/>
                    <a:gd name="T28" fmla="*/ 4253 w 8920"/>
                    <a:gd name="T29" fmla="*/ 9453 h 10000"/>
                    <a:gd name="T30" fmla="*/ 4459 w 8920"/>
                    <a:gd name="T31" fmla="*/ 9379 h 10000"/>
                    <a:gd name="T32" fmla="*/ 4665 w 8920"/>
                    <a:gd name="T33" fmla="*/ 9453 h 10000"/>
                    <a:gd name="T34" fmla="*/ 6634 w 8920"/>
                    <a:gd name="T35" fmla="*/ 10000 h 10000"/>
                    <a:gd name="T36" fmla="*/ 7873 w 8920"/>
                    <a:gd name="T37" fmla="*/ 9500 h 10000"/>
                    <a:gd name="T38" fmla="*/ 7189 w 8920"/>
                    <a:gd name="T39" fmla="*/ 8235 h 10000"/>
                    <a:gd name="T40" fmla="*/ 7893 w 8920"/>
                    <a:gd name="T41" fmla="*/ 6911 h 10000"/>
                    <a:gd name="T42" fmla="*/ 8755 w 8920"/>
                    <a:gd name="T43" fmla="*/ 7591 h 10000"/>
                    <a:gd name="T44" fmla="*/ 8906 w 8920"/>
                    <a:gd name="T45" fmla="*/ 6804 h 10000"/>
                    <a:gd name="T46" fmla="*/ 8906 w 8920"/>
                    <a:gd name="T47" fmla="*/ 6804 h 1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8920" h="10000">
                      <a:moveTo>
                        <a:pt x="8906" y="6804"/>
                      </a:moveTo>
                      <a:cubicBezTo>
                        <a:pt x="8836" y="5838"/>
                        <a:pt x="8188" y="5029"/>
                        <a:pt x="7814" y="4610"/>
                      </a:cubicBezTo>
                      <a:cubicBezTo>
                        <a:pt x="7866" y="4489"/>
                        <a:pt x="7993" y="3784"/>
                        <a:pt x="7504" y="3302"/>
                      </a:cubicBezTo>
                      <a:cubicBezTo>
                        <a:pt x="7505" y="3291"/>
                        <a:pt x="7505" y="3279"/>
                        <a:pt x="7505" y="3269"/>
                      </a:cubicBezTo>
                      <a:cubicBezTo>
                        <a:pt x="7505" y="1371"/>
                        <a:pt x="6155" y="6"/>
                        <a:pt x="4460" y="0"/>
                      </a:cubicBezTo>
                      <a:cubicBezTo>
                        <a:pt x="2765" y="6"/>
                        <a:pt x="1415" y="1371"/>
                        <a:pt x="1415" y="3269"/>
                      </a:cubicBezTo>
                      <a:lnTo>
                        <a:pt x="1415" y="3302"/>
                      </a:lnTo>
                      <a:cubicBezTo>
                        <a:pt x="926" y="3782"/>
                        <a:pt x="1054" y="4487"/>
                        <a:pt x="1105" y="4610"/>
                      </a:cubicBezTo>
                      <a:cubicBezTo>
                        <a:pt x="730" y="5029"/>
                        <a:pt x="83" y="5838"/>
                        <a:pt x="13" y="6804"/>
                      </a:cubicBezTo>
                      <a:cubicBezTo>
                        <a:pt x="0" y="7057"/>
                        <a:pt x="39" y="7428"/>
                        <a:pt x="164" y="7591"/>
                      </a:cubicBezTo>
                      <a:cubicBezTo>
                        <a:pt x="315" y="7791"/>
                        <a:pt x="730" y="7551"/>
                        <a:pt x="1026" y="6911"/>
                      </a:cubicBezTo>
                      <a:cubicBezTo>
                        <a:pt x="1109" y="7208"/>
                        <a:pt x="1300" y="7660"/>
                        <a:pt x="1730" y="8235"/>
                      </a:cubicBezTo>
                      <a:cubicBezTo>
                        <a:pt x="1009" y="8399"/>
                        <a:pt x="803" y="9111"/>
                        <a:pt x="1045" y="9500"/>
                      </a:cubicBezTo>
                      <a:cubicBezTo>
                        <a:pt x="1216" y="9774"/>
                        <a:pt x="1608" y="10000"/>
                        <a:pt x="2284" y="10000"/>
                      </a:cubicBezTo>
                      <a:cubicBezTo>
                        <a:pt x="3485" y="10000"/>
                        <a:pt x="4016" y="9678"/>
                        <a:pt x="4253" y="9453"/>
                      </a:cubicBezTo>
                      <a:cubicBezTo>
                        <a:pt x="4301" y="9403"/>
                        <a:pt x="4370" y="9380"/>
                        <a:pt x="4459" y="9379"/>
                      </a:cubicBezTo>
                      <a:cubicBezTo>
                        <a:pt x="4548" y="9379"/>
                        <a:pt x="4618" y="9403"/>
                        <a:pt x="4665" y="9453"/>
                      </a:cubicBezTo>
                      <a:cubicBezTo>
                        <a:pt x="4901" y="9678"/>
                        <a:pt x="5433" y="10000"/>
                        <a:pt x="6634" y="10000"/>
                      </a:cubicBezTo>
                      <a:cubicBezTo>
                        <a:pt x="7310" y="10000"/>
                        <a:pt x="7701" y="9775"/>
                        <a:pt x="7873" y="9500"/>
                      </a:cubicBezTo>
                      <a:cubicBezTo>
                        <a:pt x="8115" y="9111"/>
                        <a:pt x="7910" y="8400"/>
                        <a:pt x="7189" y="8235"/>
                      </a:cubicBezTo>
                      <a:cubicBezTo>
                        <a:pt x="7620" y="7660"/>
                        <a:pt x="7810" y="7207"/>
                        <a:pt x="7893" y="6911"/>
                      </a:cubicBezTo>
                      <a:cubicBezTo>
                        <a:pt x="8189" y="7551"/>
                        <a:pt x="8604" y="7793"/>
                        <a:pt x="8755" y="7591"/>
                      </a:cubicBezTo>
                      <a:cubicBezTo>
                        <a:pt x="8880" y="7428"/>
                        <a:pt x="8920" y="7057"/>
                        <a:pt x="8906" y="6804"/>
                      </a:cubicBezTo>
                      <a:close/>
                      <a:moveTo>
                        <a:pt x="8906" y="6804"/>
                      </a:move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297" name="椭圆 296"/>
                <p:cNvSpPr/>
                <p:nvPr/>
              </p:nvSpPr>
              <p:spPr>
                <a:xfrm>
                  <a:off x="6432837" y="1555928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74" name="组合 273"/>
              <p:cNvGrpSpPr/>
              <p:nvPr/>
            </p:nvGrpSpPr>
            <p:grpSpPr>
              <a:xfrm>
                <a:off x="6143982" y="2199515"/>
                <a:ext cx="502006" cy="502006"/>
                <a:chOff x="6437315" y="2924811"/>
                <a:chExt cx="502006" cy="502006"/>
              </a:xfrm>
            </p:grpSpPr>
            <p:sp>
              <p:nvSpPr>
                <p:cNvPr id="294" name="office-phone_77553"/>
                <p:cNvSpPr/>
                <p:nvPr/>
              </p:nvSpPr>
              <p:spPr>
                <a:xfrm>
                  <a:off x="6522217" y="3041093"/>
                  <a:ext cx="332201" cy="269443"/>
                </a:xfrm>
                <a:custGeom>
                  <a:avLst/>
                  <a:gdLst>
                    <a:gd name="connsiteX0" fmla="*/ 506800 w 608697"/>
                    <a:gd name="connsiteY0" fmla="*/ 416765 h 493707"/>
                    <a:gd name="connsiteX1" fmla="*/ 500609 w 608697"/>
                    <a:gd name="connsiteY1" fmla="*/ 423021 h 493707"/>
                    <a:gd name="connsiteX2" fmla="*/ 500609 w 608697"/>
                    <a:gd name="connsiteY2" fmla="*/ 447825 h 493707"/>
                    <a:gd name="connsiteX3" fmla="*/ 506800 w 608697"/>
                    <a:gd name="connsiteY3" fmla="*/ 454007 h 493707"/>
                    <a:gd name="connsiteX4" fmla="*/ 573936 w 608697"/>
                    <a:gd name="connsiteY4" fmla="*/ 454007 h 493707"/>
                    <a:gd name="connsiteX5" fmla="*/ 580127 w 608697"/>
                    <a:gd name="connsiteY5" fmla="*/ 447825 h 493707"/>
                    <a:gd name="connsiteX6" fmla="*/ 580127 w 608697"/>
                    <a:gd name="connsiteY6" fmla="*/ 423021 h 493707"/>
                    <a:gd name="connsiteX7" fmla="*/ 573936 w 608697"/>
                    <a:gd name="connsiteY7" fmla="*/ 416765 h 493707"/>
                    <a:gd name="connsiteX8" fmla="*/ 411169 w 608697"/>
                    <a:gd name="connsiteY8" fmla="*/ 416765 h 493707"/>
                    <a:gd name="connsiteX9" fmla="*/ 404977 w 608697"/>
                    <a:gd name="connsiteY9" fmla="*/ 423021 h 493707"/>
                    <a:gd name="connsiteX10" fmla="*/ 404977 w 608697"/>
                    <a:gd name="connsiteY10" fmla="*/ 447825 h 493707"/>
                    <a:gd name="connsiteX11" fmla="*/ 411169 w 608697"/>
                    <a:gd name="connsiteY11" fmla="*/ 454007 h 493707"/>
                    <a:gd name="connsiteX12" fmla="*/ 478230 w 608697"/>
                    <a:gd name="connsiteY12" fmla="*/ 454007 h 493707"/>
                    <a:gd name="connsiteX13" fmla="*/ 484496 w 608697"/>
                    <a:gd name="connsiteY13" fmla="*/ 447825 h 493707"/>
                    <a:gd name="connsiteX14" fmla="*/ 484496 w 608697"/>
                    <a:gd name="connsiteY14" fmla="*/ 423021 h 493707"/>
                    <a:gd name="connsiteX15" fmla="*/ 478230 w 608697"/>
                    <a:gd name="connsiteY15" fmla="*/ 416765 h 493707"/>
                    <a:gd name="connsiteX16" fmla="*/ 310540 w 608697"/>
                    <a:gd name="connsiteY16" fmla="*/ 416765 h 493707"/>
                    <a:gd name="connsiteX17" fmla="*/ 304349 w 608697"/>
                    <a:gd name="connsiteY17" fmla="*/ 423021 h 493707"/>
                    <a:gd name="connsiteX18" fmla="*/ 304349 w 608697"/>
                    <a:gd name="connsiteY18" fmla="*/ 447825 h 493707"/>
                    <a:gd name="connsiteX19" fmla="*/ 310540 w 608697"/>
                    <a:gd name="connsiteY19" fmla="*/ 454007 h 493707"/>
                    <a:gd name="connsiteX20" fmla="*/ 377676 w 608697"/>
                    <a:gd name="connsiteY20" fmla="*/ 454007 h 493707"/>
                    <a:gd name="connsiteX21" fmla="*/ 383867 w 608697"/>
                    <a:gd name="connsiteY21" fmla="*/ 447825 h 493707"/>
                    <a:gd name="connsiteX22" fmla="*/ 383867 w 608697"/>
                    <a:gd name="connsiteY22" fmla="*/ 423021 h 493707"/>
                    <a:gd name="connsiteX23" fmla="*/ 377676 w 608697"/>
                    <a:gd name="connsiteY23" fmla="*/ 416765 h 493707"/>
                    <a:gd name="connsiteX24" fmla="*/ 506800 w 608697"/>
                    <a:gd name="connsiteY24" fmla="*/ 354794 h 493707"/>
                    <a:gd name="connsiteX25" fmla="*/ 500609 w 608697"/>
                    <a:gd name="connsiteY25" fmla="*/ 360976 h 493707"/>
                    <a:gd name="connsiteX26" fmla="*/ 500609 w 608697"/>
                    <a:gd name="connsiteY26" fmla="*/ 385779 h 493707"/>
                    <a:gd name="connsiteX27" fmla="*/ 506800 w 608697"/>
                    <a:gd name="connsiteY27" fmla="*/ 391961 h 493707"/>
                    <a:gd name="connsiteX28" fmla="*/ 573936 w 608697"/>
                    <a:gd name="connsiteY28" fmla="*/ 391961 h 493707"/>
                    <a:gd name="connsiteX29" fmla="*/ 580127 w 608697"/>
                    <a:gd name="connsiteY29" fmla="*/ 385779 h 493707"/>
                    <a:gd name="connsiteX30" fmla="*/ 580127 w 608697"/>
                    <a:gd name="connsiteY30" fmla="*/ 360976 h 493707"/>
                    <a:gd name="connsiteX31" fmla="*/ 573936 w 608697"/>
                    <a:gd name="connsiteY31" fmla="*/ 354794 h 493707"/>
                    <a:gd name="connsiteX32" fmla="*/ 411169 w 608697"/>
                    <a:gd name="connsiteY32" fmla="*/ 354794 h 493707"/>
                    <a:gd name="connsiteX33" fmla="*/ 404977 w 608697"/>
                    <a:gd name="connsiteY33" fmla="*/ 360976 h 493707"/>
                    <a:gd name="connsiteX34" fmla="*/ 404977 w 608697"/>
                    <a:gd name="connsiteY34" fmla="*/ 385779 h 493707"/>
                    <a:gd name="connsiteX35" fmla="*/ 411169 w 608697"/>
                    <a:gd name="connsiteY35" fmla="*/ 391961 h 493707"/>
                    <a:gd name="connsiteX36" fmla="*/ 478230 w 608697"/>
                    <a:gd name="connsiteY36" fmla="*/ 391961 h 493707"/>
                    <a:gd name="connsiteX37" fmla="*/ 484496 w 608697"/>
                    <a:gd name="connsiteY37" fmla="*/ 385779 h 493707"/>
                    <a:gd name="connsiteX38" fmla="*/ 484496 w 608697"/>
                    <a:gd name="connsiteY38" fmla="*/ 360976 h 493707"/>
                    <a:gd name="connsiteX39" fmla="*/ 478230 w 608697"/>
                    <a:gd name="connsiteY39" fmla="*/ 354794 h 493707"/>
                    <a:gd name="connsiteX40" fmla="*/ 310540 w 608697"/>
                    <a:gd name="connsiteY40" fmla="*/ 354794 h 493707"/>
                    <a:gd name="connsiteX41" fmla="*/ 304349 w 608697"/>
                    <a:gd name="connsiteY41" fmla="*/ 360976 h 493707"/>
                    <a:gd name="connsiteX42" fmla="*/ 304349 w 608697"/>
                    <a:gd name="connsiteY42" fmla="*/ 385779 h 493707"/>
                    <a:gd name="connsiteX43" fmla="*/ 310540 w 608697"/>
                    <a:gd name="connsiteY43" fmla="*/ 391961 h 493707"/>
                    <a:gd name="connsiteX44" fmla="*/ 377676 w 608697"/>
                    <a:gd name="connsiteY44" fmla="*/ 391961 h 493707"/>
                    <a:gd name="connsiteX45" fmla="*/ 383867 w 608697"/>
                    <a:gd name="connsiteY45" fmla="*/ 385779 h 493707"/>
                    <a:gd name="connsiteX46" fmla="*/ 383867 w 608697"/>
                    <a:gd name="connsiteY46" fmla="*/ 360976 h 493707"/>
                    <a:gd name="connsiteX47" fmla="*/ 377676 w 608697"/>
                    <a:gd name="connsiteY47" fmla="*/ 354794 h 493707"/>
                    <a:gd name="connsiteX48" fmla="*/ 506800 w 608697"/>
                    <a:gd name="connsiteY48" fmla="*/ 292748 h 493707"/>
                    <a:gd name="connsiteX49" fmla="*/ 500609 w 608697"/>
                    <a:gd name="connsiteY49" fmla="*/ 298930 h 493707"/>
                    <a:gd name="connsiteX50" fmla="*/ 500609 w 608697"/>
                    <a:gd name="connsiteY50" fmla="*/ 323734 h 493707"/>
                    <a:gd name="connsiteX51" fmla="*/ 506800 w 608697"/>
                    <a:gd name="connsiteY51" fmla="*/ 329990 h 493707"/>
                    <a:gd name="connsiteX52" fmla="*/ 573936 w 608697"/>
                    <a:gd name="connsiteY52" fmla="*/ 329990 h 493707"/>
                    <a:gd name="connsiteX53" fmla="*/ 580127 w 608697"/>
                    <a:gd name="connsiteY53" fmla="*/ 323734 h 493707"/>
                    <a:gd name="connsiteX54" fmla="*/ 580127 w 608697"/>
                    <a:gd name="connsiteY54" fmla="*/ 298930 h 493707"/>
                    <a:gd name="connsiteX55" fmla="*/ 573936 w 608697"/>
                    <a:gd name="connsiteY55" fmla="*/ 292748 h 493707"/>
                    <a:gd name="connsiteX56" fmla="*/ 411169 w 608697"/>
                    <a:gd name="connsiteY56" fmla="*/ 292748 h 493707"/>
                    <a:gd name="connsiteX57" fmla="*/ 404977 w 608697"/>
                    <a:gd name="connsiteY57" fmla="*/ 298930 h 493707"/>
                    <a:gd name="connsiteX58" fmla="*/ 404977 w 608697"/>
                    <a:gd name="connsiteY58" fmla="*/ 323734 h 493707"/>
                    <a:gd name="connsiteX59" fmla="*/ 411169 w 608697"/>
                    <a:gd name="connsiteY59" fmla="*/ 329990 h 493707"/>
                    <a:gd name="connsiteX60" fmla="*/ 478230 w 608697"/>
                    <a:gd name="connsiteY60" fmla="*/ 329990 h 493707"/>
                    <a:gd name="connsiteX61" fmla="*/ 484496 w 608697"/>
                    <a:gd name="connsiteY61" fmla="*/ 323734 h 493707"/>
                    <a:gd name="connsiteX62" fmla="*/ 484496 w 608697"/>
                    <a:gd name="connsiteY62" fmla="*/ 298930 h 493707"/>
                    <a:gd name="connsiteX63" fmla="*/ 478230 w 608697"/>
                    <a:gd name="connsiteY63" fmla="*/ 292748 h 493707"/>
                    <a:gd name="connsiteX64" fmla="*/ 310540 w 608697"/>
                    <a:gd name="connsiteY64" fmla="*/ 292748 h 493707"/>
                    <a:gd name="connsiteX65" fmla="*/ 304349 w 608697"/>
                    <a:gd name="connsiteY65" fmla="*/ 298930 h 493707"/>
                    <a:gd name="connsiteX66" fmla="*/ 304349 w 608697"/>
                    <a:gd name="connsiteY66" fmla="*/ 323734 h 493707"/>
                    <a:gd name="connsiteX67" fmla="*/ 310540 w 608697"/>
                    <a:gd name="connsiteY67" fmla="*/ 329990 h 493707"/>
                    <a:gd name="connsiteX68" fmla="*/ 377676 w 608697"/>
                    <a:gd name="connsiteY68" fmla="*/ 329990 h 493707"/>
                    <a:gd name="connsiteX69" fmla="*/ 383867 w 608697"/>
                    <a:gd name="connsiteY69" fmla="*/ 323734 h 493707"/>
                    <a:gd name="connsiteX70" fmla="*/ 383867 w 608697"/>
                    <a:gd name="connsiteY70" fmla="*/ 298930 h 493707"/>
                    <a:gd name="connsiteX71" fmla="*/ 377676 w 608697"/>
                    <a:gd name="connsiteY71" fmla="*/ 292748 h 493707"/>
                    <a:gd name="connsiteX72" fmla="*/ 506800 w 608697"/>
                    <a:gd name="connsiteY72" fmla="*/ 230777 h 493707"/>
                    <a:gd name="connsiteX73" fmla="*/ 500609 w 608697"/>
                    <a:gd name="connsiteY73" fmla="*/ 236959 h 493707"/>
                    <a:gd name="connsiteX74" fmla="*/ 500609 w 608697"/>
                    <a:gd name="connsiteY74" fmla="*/ 261763 h 493707"/>
                    <a:gd name="connsiteX75" fmla="*/ 506800 w 608697"/>
                    <a:gd name="connsiteY75" fmla="*/ 267945 h 493707"/>
                    <a:gd name="connsiteX76" fmla="*/ 573936 w 608697"/>
                    <a:gd name="connsiteY76" fmla="*/ 267945 h 493707"/>
                    <a:gd name="connsiteX77" fmla="*/ 580127 w 608697"/>
                    <a:gd name="connsiteY77" fmla="*/ 261763 h 493707"/>
                    <a:gd name="connsiteX78" fmla="*/ 580127 w 608697"/>
                    <a:gd name="connsiteY78" fmla="*/ 236959 h 493707"/>
                    <a:gd name="connsiteX79" fmla="*/ 573936 w 608697"/>
                    <a:gd name="connsiteY79" fmla="*/ 230777 h 493707"/>
                    <a:gd name="connsiteX80" fmla="*/ 411169 w 608697"/>
                    <a:gd name="connsiteY80" fmla="*/ 230777 h 493707"/>
                    <a:gd name="connsiteX81" fmla="*/ 404977 w 608697"/>
                    <a:gd name="connsiteY81" fmla="*/ 236959 h 493707"/>
                    <a:gd name="connsiteX82" fmla="*/ 404977 w 608697"/>
                    <a:gd name="connsiteY82" fmla="*/ 261763 h 493707"/>
                    <a:gd name="connsiteX83" fmla="*/ 411169 w 608697"/>
                    <a:gd name="connsiteY83" fmla="*/ 267945 h 493707"/>
                    <a:gd name="connsiteX84" fmla="*/ 478230 w 608697"/>
                    <a:gd name="connsiteY84" fmla="*/ 267945 h 493707"/>
                    <a:gd name="connsiteX85" fmla="*/ 484496 w 608697"/>
                    <a:gd name="connsiteY85" fmla="*/ 261763 h 493707"/>
                    <a:gd name="connsiteX86" fmla="*/ 484496 w 608697"/>
                    <a:gd name="connsiteY86" fmla="*/ 236959 h 493707"/>
                    <a:gd name="connsiteX87" fmla="*/ 478230 w 608697"/>
                    <a:gd name="connsiteY87" fmla="*/ 230777 h 493707"/>
                    <a:gd name="connsiteX88" fmla="*/ 310540 w 608697"/>
                    <a:gd name="connsiteY88" fmla="*/ 230777 h 493707"/>
                    <a:gd name="connsiteX89" fmla="*/ 304349 w 608697"/>
                    <a:gd name="connsiteY89" fmla="*/ 236959 h 493707"/>
                    <a:gd name="connsiteX90" fmla="*/ 304349 w 608697"/>
                    <a:gd name="connsiteY90" fmla="*/ 261763 h 493707"/>
                    <a:gd name="connsiteX91" fmla="*/ 310540 w 608697"/>
                    <a:gd name="connsiteY91" fmla="*/ 267945 h 493707"/>
                    <a:gd name="connsiteX92" fmla="*/ 377676 w 608697"/>
                    <a:gd name="connsiteY92" fmla="*/ 267945 h 493707"/>
                    <a:gd name="connsiteX93" fmla="*/ 383867 w 608697"/>
                    <a:gd name="connsiteY93" fmla="*/ 261763 h 493707"/>
                    <a:gd name="connsiteX94" fmla="*/ 383867 w 608697"/>
                    <a:gd name="connsiteY94" fmla="*/ 236959 h 493707"/>
                    <a:gd name="connsiteX95" fmla="*/ 377676 w 608697"/>
                    <a:gd name="connsiteY95" fmla="*/ 230777 h 493707"/>
                    <a:gd name="connsiteX96" fmla="*/ 316806 w 608697"/>
                    <a:gd name="connsiteY96" fmla="*/ 104228 h 493707"/>
                    <a:gd name="connsiteX97" fmla="*/ 304349 w 608697"/>
                    <a:gd name="connsiteY97" fmla="*/ 116593 h 493707"/>
                    <a:gd name="connsiteX98" fmla="*/ 304349 w 608697"/>
                    <a:gd name="connsiteY98" fmla="*/ 177372 h 493707"/>
                    <a:gd name="connsiteX99" fmla="*/ 316806 w 608697"/>
                    <a:gd name="connsiteY99" fmla="*/ 189811 h 493707"/>
                    <a:gd name="connsiteX100" fmla="*/ 567670 w 608697"/>
                    <a:gd name="connsiteY100" fmla="*/ 189811 h 493707"/>
                    <a:gd name="connsiteX101" fmla="*/ 580127 w 608697"/>
                    <a:gd name="connsiteY101" fmla="*/ 177372 h 493707"/>
                    <a:gd name="connsiteX102" fmla="*/ 580127 w 608697"/>
                    <a:gd name="connsiteY102" fmla="*/ 116593 h 493707"/>
                    <a:gd name="connsiteX103" fmla="*/ 567670 w 608697"/>
                    <a:gd name="connsiteY103" fmla="*/ 104228 h 493707"/>
                    <a:gd name="connsiteX104" fmla="*/ 24840 w 608697"/>
                    <a:gd name="connsiteY104" fmla="*/ 64528 h 493707"/>
                    <a:gd name="connsiteX105" fmla="*/ 43041 w 608697"/>
                    <a:gd name="connsiteY105" fmla="*/ 64528 h 493707"/>
                    <a:gd name="connsiteX106" fmla="*/ 46398 w 608697"/>
                    <a:gd name="connsiteY106" fmla="*/ 428980 h 493707"/>
                    <a:gd name="connsiteX107" fmla="*/ 77057 w 608697"/>
                    <a:gd name="connsiteY107" fmla="*/ 464807 h 493707"/>
                    <a:gd name="connsiteX108" fmla="*/ 151577 w 608697"/>
                    <a:gd name="connsiteY108" fmla="*/ 472628 h 493707"/>
                    <a:gd name="connsiteX109" fmla="*/ 226024 w 608697"/>
                    <a:gd name="connsiteY109" fmla="*/ 464807 h 493707"/>
                    <a:gd name="connsiteX110" fmla="*/ 256682 w 608697"/>
                    <a:gd name="connsiteY110" fmla="*/ 428980 h 493707"/>
                    <a:gd name="connsiteX111" fmla="*/ 260114 w 608697"/>
                    <a:gd name="connsiteY111" fmla="*/ 64528 h 493707"/>
                    <a:gd name="connsiteX112" fmla="*/ 583857 w 608697"/>
                    <a:gd name="connsiteY112" fmla="*/ 64528 h 493707"/>
                    <a:gd name="connsiteX113" fmla="*/ 608697 w 608697"/>
                    <a:gd name="connsiteY113" fmla="*/ 89331 h 493707"/>
                    <a:gd name="connsiteX114" fmla="*/ 608697 w 608697"/>
                    <a:gd name="connsiteY114" fmla="*/ 468904 h 493707"/>
                    <a:gd name="connsiteX115" fmla="*/ 583857 w 608697"/>
                    <a:gd name="connsiteY115" fmla="*/ 493707 h 493707"/>
                    <a:gd name="connsiteX116" fmla="*/ 24840 w 608697"/>
                    <a:gd name="connsiteY116" fmla="*/ 493707 h 493707"/>
                    <a:gd name="connsiteX117" fmla="*/ 0 w 608697"/>
                    <a:gd name="connsiteY117" fmla="*/ 468904 h 493707"/>
                    <a:gd name="connsiteX118" fmla="*/ 0 w 608697"/>
                    <a:gd name="connsiteY118" fmla="*/ 89331 h 493707"/>
                    <a:gd name="connsiteX119" fmla="*/ 24840 w 608697"/>
                    <a:gd name="connsiteY119" fmla="*/ 64528 h 493707"/>
                    <a:gd name="connsiteX120" fmla="*/ 151577 w 608697"/>
                    <a:gd name="connsiteY120" fmla="*/ 0 h 493707"/>
                    <a:gd name="connsiteX121" fmla="*/ 220645 w 608697"/>
                    <a:gd name="connsiteY121" fmla="*/ 7319 h 493707"/>
                    <a:gd name="connsiteX122" fmla="*/ 230714 w 608697"/>
                    <a:gd name="connsiteY122" fmla="*/ 19759 h 493707"/>
                    <a:gd name="connsiteX123" fmla="*/ 230714 w 608697"/>
                    <a:gd name="connsiteY123" fmla="*/ 426841 h 493707"/>
                    <a:gd name="connsiteX124" fmla="*/ 220645 w 608697"/>
                    <a:gd name="connsiteY124" fmla="*/ 439281 h 493707"/>
                    <a:gd name="connsiteX125" fmla="*/ 82509 w 608697"/>
                    <a:gd name="connsiteY125" fmla="*/ 439281 h 493707"/>
                    <a:gd name="connsiteX126" fmla="*/ 72439 w 608697"/>
                    <a:gd name="connsiteY126" fmla="*/ 426841 h 493707"/>
                    <a:gd name="connsiteX127" fmla="*/ 72439 w 608697"/>
                    <a:gd name="connsiteY127" fmla="*/ 19759 h 493707"/>
                    <a:gd name="connsiteX128" fmla="*/ 82509 w 608697"/>
                    <a:gd name="connsiteY128" fmla="*/ 7319 h 493707"/>
                    <a:gd name="connsiteX129" fmla="*/ 151577 w 608697"/>
                    <a:gd name="connsiteY129" fmla="*/ 0 h 493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</a:cxnLst>
                  <a:rect l="l" t="t" r="r" b="b"/>
                  <a:pathLst>
                    <a:path w="608697" h="493707">
                      <a:moveTo>
                        <a:pt x="506800" y="416765"/>
                      </a:moveTo>
                      <a:cubicBezTo>
                        <a:pt x="503369" y="416765"/>
                        <a:pt x="500609" y="419595"/>
                        <a:pt x="500609" y="423021"/>
                      </a:cubicBezTo>
                      <a:lnTo>
                        <a:pt x="500609" y="447825"/>
                      </a:lnTo>
                      <a:cubicBezTo>
                        <a:pt x="500609" y="451251"/>
                        <a:pt x="503369" y="454007"/>
                        <a:pt x="506800" y="454007"/>
                      </a:cubicBezTo>
                      <a:lnTo>
                        <a:pt x="573936" y="454007"/>
                      </a:lnTo>
                      <a:cubicBezTo>
                        <a:pt x="577367" y="454007"/>
                        <a:pt x="580127" y="451251"/>
                        <a:pt x="580127" y="447825"/>
                      </a:cubicBezTo>
                      <a:lnTo>
                        <a:pt x="580127" y="423021"/>
                      </a:lnTo>
                      <a:cubicBezTo>
                        <a:pt x="580127" y="419595"/>
                        <a:pt x="577367" y="416765"/>
                        <a:pt x="573936" y="416765"/>
                      </a:cubicBezTo>
                      <a:close/>
                      <a:moveTo>
                        <a:pt x="411169" y="416765"/>
                      </a:moveTo>
                      <a:cubicBezTo>
                        <a:pt x="407737" y="416765"/>
                        <a:pt x="404977" y="419595"/>
                        <a:pt x="404977" y="423021"/>
                      </a:cubicBezTo>
                      <a:lnTo>
                        <a:pt x="404977" y="447825"/>
                      </a:lnTo>
                      <a:cubicBezTo>
                        <a:pt x="404977" y="451251"/>
                        <a:pt x="407737" y="454007"/>
                        <a:pt x="411169" y="454007"/>
                      </a:cubicBezTo>
                      <a:lnTo>
                        <a:pt x="478230" y="454007"/>
                      </a:lnTo>
                      <a:cubicBezTo>
                        <a:pt x="481661" y="454007"/>
                        <a:pt x="484496" y="451251"/>
                        <a:pt x="484496" y="447825"/>
                      </a:cubicBezTo>
                      <a:lnTo>
                        <a:pt x="484496" y="423021"/>
                      </a:lnTo>
                      <a:cubicBezTo>
                        <a:pt x="484496" y="419595"/>
                        <a:pt x="481661" y="416765"/>
                        <a:pt x="478230" y="416765"/>
                      </a:cubicBezTo>
                      <a:close/>
                      <a:moveTo>
                        <a:pt x="310540" y="416765"/>
                      </a:moveTo>
                      <a:cubicBezTo>
                        <a:pt x="307109" y="416765"/>
                        <a:pt x="304349" y="419595"/>
                        <a:pt x="304349" y="423021"/>
                      </a:cubicBezTo>
                      <a:lnTo>
                        <a:pt x="304349" y="447825"/>
                      </a:lnTo>
                      <a:cubicBezTo>
                        <a:pt x="304349" y="451251"/>
                        <a:pt x="307109" y="454007"/>
                        <a:pt x="310540" y="454007"/>
                      </a:cubicBezTo>
                      <a:lnTo>
                        <a:pt x="377676" y="454007"/>
                      </a:lnTo>
                      <a:cubicBezTo>
                        <a:pt x="381107" y="454007"/>
                        <a:pt x="383867" y="451251"/>
                        <a:pt x="383867" y="447825"/>
                      </a:cubicBezTo>
                      <a:lnTo>
                        <a:pt x="383867" y="423021"/>
                      </a:lnTo>
                      <a:cubicBezTo>
                        <a:pt x="383867" y="419595"/>
                        <a:pt x="381107" y="416765"/>
                        <a:pt x="377676" y="416765"/>
                      </a:cubicBezTo>
                      <a:close/>
                      <a:moveTo>
                        <a:pt x="506800" y="354794"/>
                      </a:moveTo>
                      <a:cubicBezTo>
                        <a:pt x="503369" y="354794"/>
                        <a:pt x="500609" y="357550"/>
                        <a:pt x="500609" y="360976"/>
                      </a:cubicBezTo>
                      <a:lnTo>
                        <a:pt x="500609" y="385779"/>
                      </a:lnTo>
                      <a:cubicBezTo>
                        <a:pt x="500609" y="389205"/>
                        <a:pt x="503369" y="391961"/>
                        <a:pt x="506800" y="391961"/>
                      </a:cubicBezTo>
                      <a:lnTo>
                        <a:pt x="573936" y="391961"/>
                      </a:lnTo>
                      <a:cubicBezTo>
                        <a:pt x="577367" y="391961"/>
                        <a:pt x="580127" y="389205"/>
                        <a:pt x="580127" y="385779"/>
                      </a:cubicBezTo>
                      <a:lnTo>
                        <a:pt x="580127" y="360976"/>
                      </a:lnTo>
                      <a:cubicBezTo>
                        <a:pt x="580127" y="357550"/>
                        <a:pt x="577367" y="354794"/>
                        <a:pt x="573936" y="354794"/>
                      </a:cubicBezTo>
                      <a:close/>
                      <a:moveTo>
                        <a:pt x="411169" y="354794"/>
                      </a:moveTo>
                      <a:cubicBezTo>
                        <a:pt x="407737" y="354794"/>
                        <a:pt x="404977" y="357550"/>
                        <a:pt x="404977" y="360976"/>
                      </a:cubicBezTo>
                      <a:lnTo>
                        <a:pt x="404977" y="385779"/>
                      </a:lnTo>
                      <a:cubicBezTo>
                        <a:pt x="404977" y="389205"/>
                        <a:pt x="407737" y="391961"/>
                        <a:pt x="411169" y="391961"/>
                      </a:cubicBezTo>
                      <a:lnTo>
                        <a:pt x="478230" y="391961"/>
                      </a:lnTo>
                      <a:cubicBezTo>
                        <a:pt x="481661" y="391961"/>
                        <a:pt x="484496" y="389205"/>
                        <a:pt x="484496" y="385779"/>
                      </a:cubicBezTo>
                      <a:lnTo>
                        <a:pt x="484496" y="360976"/>
                      </a:lnTo>
                      <a:cubicBezTo>
                        <a:pt x="484496" y="357550"/>
                        <a:pt x="481661" y="354794"/>
                        <a:pt x="478230" y="354794"/>
                      </a:cubicBezTo>
                      <a:close/>
                      <a:moveTo>
                        <a:pt x="310540" y="354794"/>
                      </a:moveTo>
                      <a:cubicBezTo>
                        <a:pt x="307109" y="354794"/>
                        <a:pt x="304349" y="357550"/>
                        <a:pt x="304349" y="360976"/>
                      </a:cubicBezTo>
                      <a:lnTo>
                        <a:pt x="304349" y="385779"/>
                      </a:lnTo>
                      <a:cubicBezTo>
                        <a:pt x="304349" y="389205"/>
                        <a:pt x="307109" y="391961"/>
                        <a:pt x="310540" y="391961"/>
                      </a:cubicBezTo>
                      <a:lnTo>
                        <a:pt x="377676" y="391961"/>
                      </a:lnTo>
                      <a:cubicBezTo>
                        <a:pt x="381107" y="391961"/>
                        <a:pt x="383867" y="389205"/>
                        <a:pt x="383867" y="385779"/>
                      </a:cubicBezTo>
                      <a:lnTo>
                        <a:pt x="383867" y="360976"/>
                      </a:lnTo>
                      <a:cubicBezTo>
                        <a:pt x="383867" y="357550"/>
                        <a:pt x="381107" y="354794"/>
                        <a:pt x="377676" y="354794"/>
                      </a:cubicBezTo>
                      <a:close/>
                      <a:moveTo>
                        <a:pt x="506800" y="292748"/>
                      </a:moveTo>
                      <a:cubicBezTo>
                        <a:pt x="503369" y="292748"/>
                        <a:pt x="500609" y="295504"/>
                        <a:pt x="500609" y="298930"/>
                      </a:cubicBezTo>
                      <a:lnTo>
                        <a:pt x="500609" y="323734"/>
                      </a:lnTo>
                      <a:cubicBezTo>
                        <a:pt x="500609" y="327160"/>
                        <a:pt x="503369" y="329990"/>
                        <a:pt x="506800" y="329990"/>
                      </a:cubicBezTo>
                      <a:lnTo>
                        <a:pt x="573936" y="329990"/>
                      </a:lnTo>
                      <a:cubicBezTo>
                        <a:pt x="577367" y="329990"/>
                        <a:pt x="580127" y="327160"/>
                        <a:pt x="580127" y="323734"/>
                      </a:cubicBezTo>
                      <a:lnTo>
                        <a:pt x="580127" y="298930"/>
                      </a:lnTo>
                      <a:cubicBezTo>
                        <a:pt x="580127" y="295504"/>
                        <a:pt x="577367" y="292748"/>
                        <a:pt x="573936" y="292748"/>
                      </a:cubicBezTo>
                      <a:close/>
                      <a:moveTo>
                        <a:pt x="411169" y="292748"/>
                      </a:moveTo>
                      <a:cubicBezTo>
                        <a:pt x="407737" y="292748"/>
                        <a:pt x="404977" y="295504"/>
                        <a:pt x="404977" y="298930"/>
                      </a:cubicBezTo>
                      <a:lnTo>
                        <a:pt x="404977" y="323734"/>
                      </a:lnTo>
                      <a:cubicBezTo>
                        <a:pt x="404977" y="327160"/>
                        <a:pt x="407737" y="329990"/>
                        <a:pt x="411169" y="329990"/>
                      </a:cubicBezTo>
                      <a:lnTo>
                        <a:pt x="478230" y="329990"/>
                      </a:lnTo>
                      <a:cubicBezTo>
                        <a:pt x="481661" y="329990"/>
                        <a:pt x="484496" y="327160"/>
                        <a:pt x="484496" y="323734"/>
                      </a:cubicBezTo>
                      <a:lnTo>
                        <a:pt x="484496" y="298930"/>
                      </a:lnTo>
                      <a:cubicBezTo>
                        <a:pt x="484496" y="295504"/>
                        <a:pt x="481661" y="292748"/>
                        <a:pt x="478230" y="292748"/>
                      </a:cubicBezTo>
                      <a:close/>
                      <a:moveTo>
                        <a:pt x="310540" y="292748"/>
                      </a:moveTo>
                      <a:cubicBezTo>
                        <a:pt x="307109" y="292748"/>
                        <a:pt x="304349" y="295504"/>
                        <a:pt x="304349" y="298930"/>
                      </a:cubicBezTo>
                      <a:lnTo>
                        <a:pt x="304349" y="323734"/>
                      </a:lnTo>
                      <a:cubicBezTo>
                        <a:pt x="304349" y="327160"/>
                        <a:pt x="307109" y="329990"/>
                        <a:pt x="310540" y="329990"/>
                      </a:cubicBezTo>
                      <a:lnTo>
                        <a:pt x="377676" y="329990"/>
                      </a:lnTo>
                      <a:cubicBezTo>
                        <a:pt x="381107" y="329990"/>
                        <a:pt x="383867" y="327160"/>
                        <a:pt x="383867" y="323734"/>
                      </a:cubicBezTo>
                      <a:lnTo>
                        <a:pt x="383867" y="298930"/>
                      </a:lnTo>
                      <a:cubicBezTo>
                        <a:pt x="383867" y="295504"/>
                        <a:pt x="381107" y="292748"/>
                        <a:pt x="377676" y="292748"/>
                      </a:cubicBezTo>
                      <a:close/>
                      <a:moveTo>
                        <a:pt x="506800" y="230777"/>
                      </a:moveTo>
                      <a:cubicBezTo>
                        <a:pt x="503369" y="230777"/>
                        <a:pt x="500609" y="233533"/>
                        <a:pt x="500609" y="236959"/>
                      </a:cubicBezTo>
                      <a:lnTo>
                        <a:pt x="500609" y="261763"/>
                      </a:lnTo>
                      <a:cubicBezTo>
                        <a:pt x="500609" y="265189"/>
                        <a:pt x="503369" y="267945"/>
                        <a:pt x="506800" y="267945"/>
                      </a:cubicBezTo>
                      <a:lnTo>
                        <a:pt x="573936" y="267945"/>
                      </a:lnTo>
                      <a:cubicBezTo>
                        <a:pt x="577367" y="267945"/>
                        <a:pt x="580127" y="265189"/>
                        <a:pt x="580127" y="261763"/>
                      </a:cubicBezTo>
                      <a:lnTo>
                        <a:pt x="580127" y="236959"/>
                      </a:lnTo>
                      <a:cubicBezTo>
                        <a:pt x="580127" y="233533"/>
                        <a:pt x="577367" y="230777"/>
                        <a:pt x="573936" y="230777"/>
                      </a:cubicBezTo>
                      <a:close/>
                      <a:moveTo>
                        <a:pt x="411169" y="230777"/>
                      </a:moveTo>
                      <a:cubicBezTo>
                        <a:pt x="407737" y="230777"/>
                        <a:pt x="404977" y="233533"/>
                        <a:pt x="404977" y="236959"/>
                      </a:cubicBezTo>
                      <a:lnTo>
                        <a:pt x="404977" y="261763"/>
                      </a:lnTo>
                      <a:cubicBezTo>
                        <a:pt x="404977" y="265189"/>
                        <a:pt x="407737" y="267945"/>
                        <a:pt x="411169" y="267945"/>
                      </a:cubicBezTo>
                      <a:lnTo>
                        <a:pt x="478230" y="267945"/>
                      </a:lnTo>
                      <a:cubicBezTo>
                        <a:pt x="481661" y="267945"/>
                        <a:pt x="484496" y="265189"/>
                        <a:pt x="484496" y="261763"/>
                      </a:cubicBezTo>
                      <a:lnTo>
                        <a:pt x="484496" y="236959"/>
                      </a:lnTo>
                      <a:cubicBezTo>
                        <a:pt x="484496" y="233533"/>
                        <a:pt x="481661" y="230777"/>
                        <a:pt x="478230" y="230777"/>
                      </a:cubicBezTo>
                      <a:close/>
                      <a:moveTo>
                        <a:pt x="310540" y="230777"/>
                      </a:moveTo>
                      <a:cubicBezTo>
                        <a:pt x="307109" y="230777"/>
                        <a:pt x="304349" y="233533"/>
                        <a:pt x="304349" y="236959"/>
                      </a:cubicBezTo>
                      <a:lnTo>
                        <a:pt x="304349" y="261763"/>
                      </a:lnTo>
                      <a:cubicBezTo>
                        <a:pt x="304349" y="265189"/>
                        <a:pt x="307109" y="267945"/>
                        <a:pt x="310540" y="267945"/>
                      </a:cubicBezTo>
                      <a:lnTo>
                        <a:pt x="377676" y="267945"/>
                      </a:lnTo>
                      <a:cubicBezTo>
                        <a:pt x="381107" y="267945"/>
                        <a:pt x="383867" y="265189"/>
                        <a:pt x="383867" y="261763"/>
                      </a:cubicBezTo>
                      <a:lnTo>
                        <a:pt x="383867" y="236959"/>
                      </a:lnTo>
                      <a:cubicBezTo>
                        <a:pt x="383867" y="233533"/>
                        <a:pt x="381107" y="230777"/>
                        <a:pt x="377676" y="230777"/>
                      </a:cubicBezTo>
                      <a:close/>
                      <a:moveTo>
                        <a:pt x="316806" y="104228"/>
                      </a:moveTo>
                      <a:cubicBezTo>
                        <a:pt x="309943" y="104228"/>
                        <a:pt x="304349" y="109740"/>
                        <a:pt x="304349" y="116593"/>
                      </a:cubicBezTo>
                      <a:lnTo>
                        <a:pt x="304349" y="177372"/>
                      </a:lnTo>
                      <a:cubicBezTo>
                        <a:pt x="304349" y="184224"/>
                        <a:pt x="309943" y="189811"/>
                        <a:pt x="316806" y="189811"/>
                      </a:cubicBezTo>
                      <a:lnTo>
                        <a:pt x="567670" y="189811"/>
                      </a:lnTo>
                      <a:cubicBezTo>
                        <a:pt x="574532" y="189811"/>
                        <a:pt x="580127" y="184224"/>
                        <a:pt x="580127" y="177372"/>
                      </a:cubicBezTo>
                      <a:lnTo>
                        <a:pt x="580127" y="116593"/>
                      </a:lnTo>
                      <a:cubicBezTo>
                        <a:pt x="580127" y="109740"/>
                        <a:pt x="574532" y="104228"/>
                        <a:pt x="567670" y="104228"/>
                      </a:cubicBezTo>
                      <a:close/>
                      <a:moveTo>
                        <a:pt x="24840" y="64528"/>
                      </a:moveTo>
                      <a:lnTo>
                        <a:pt x="43041" y="64528"/>
                      </a:lnTo>
                      <a:cubicBezTo>
                        <a:pt x="35209" y="186533"/>
                        <a:pt x="36328" y="306230"/>
                        <a:pt x="46398" y="428980"/>
                      </a:cubicBezTo>
                      <a:cubicBezTo>
                        <a:pt x="47890" y="446782"/>
                        <a:pt x="60198" y="461157"/>
                        <a:pt x="77057" y="464807"/>
                      </a:cubicBezTo>
                      <a:cubicBezTo>
                        <a:pt x="101524" y="469947"/>
                        <a:pt x="126588" y="472628"/>
                        <a:pt x="151577" y="472628"/>
                      </a:cubicBezTo>
                      <a:cubicBezTo>
                        <a:pt x="176492" y="472628"/>
                        <a:pt x="201556" y="469947"/>
                        <a:pt x="226024" y="464807"/>
                      </a:cubicBezTo>
                      <a:cubicBezTo>
                        <a:pt x="242882" y="461157"/>
                        <a:pt x="255190" y="446782"/>
                        <a:pt x="256682" y="428980"/>
                      </a:cubicBezTo>
                      <a:cubicBezTo>
                        <a:pt x="266753" y="306230"/>
                        <a:pt x="267871" y="186533"/>
                        <a:pt x="260114" y="64528"/>
                      </a:cubicBezTo>
                      <a:lnTo>
                        <a:pt x="583857" y="64528"/>
                      </a:lnTo>
                      <a:cubicBezTo>
                        <a:pt x="597582" y="64528"/>
                        <a:pt x="608697" y="75626"/>
                        <a:pt x="608697" y="89331"/>
                      </a:cubicBezTo>
                      <a:lnTo>
                        <a:pt x="608697" y="468904"/>
                      </a:lnTo>
                      <a:cubicBezTo>
                        <a:pt x="608697" y="482609"/>
                        <a:pt x="597582" y="493707"/>
                        <a:pt x="583857" y="493707"/>
                      </a:cubicBezTo>
                      <a:lnTo>
                        <a:pt x="24840" y="493707"/>
                      </a:lnTo>
                      <a:cubicBezTo>
                        <a:pt x="11115" y="493707"/>
                        <a:pt x="0" y="482609"/>
                        <a:pt x="0" y="468904"/>
                      </a:cubicBezTo>
                      <a:lnTo>
                        <a:pt x="0" y="89331"/>
                      </a:lnTo>
                      <a:cubicBezTo>
                        <a:pt x="0" y="75626"/>
                        <a:pt x="11115" y="64528"/>
                        <a:pt x="24840" y="64528"/>
                      </a:cubicBezTo>
                      <a:close/>
                      <a:moveTo>
                        <a:pt x="151577" y="0"/>
                      </a:moveTo>
                      <a:cubicBezTo>
                        <a:pt x="174699" y="0"/>
                        <a:pt x="197821" y="2440"/>
                        <a:pt x="220645" y="7319"/>
                      </a:cubicBezTo>
                      <a:cubicBezTo>
                        <a:pt x="226537" y="8585"/>
                        <a:pt x="230192" y="14098"/>
                        <a:pt x="230714" y="19759"/>
                      </a:cubicBezTo>
                      <a:cubicBezTo>
                        <a:pt x="241828" y="155925"/>
                        <a:pt x="241828" y="290675"/>
                        <a:pt x="230714" y="426841"/>
                      </a:cubicBezTo>
                      <a:cubicBezTo>
                        <a:pt x="230192" y="432503"/>
                        <a:pt x="226537" y="438089"/>
                        <a:pt x="220645" y="439281"/>
                      </a:cubicBezTo>
                      <a:cubicBezTo>
                        <a:pt x="174997" y="449039"/>
                        <a:pt x="128156" y="449039"/>
                        <a:pt x="82509" y="439281"/>
                      </a:cubicBezTo>
                      <a:cubicBezTo>
                        <a:pt x="76541" y="438089"/>
                        <a:pt x="72887" y="432503"/>
                        <a:pt x="72439" y="426841"/>
                      </a:cubicBezTo>
                      <a:cubicBezTo>
                        <a:pt x="61251" y="290675"/>
                        <a:pt x="61251" y="155925"/>
                        <a:pt x="72439" y="19759"/>
                      </a:cubicBezTo>
                      <a:cubicBezTo>
                        <a:pt x="72887" y="14098"/>
                        <a:pt x="76541" y="8585"/>
                        <a:pt x="82509" y="7319"/>
                      </a:cubicBezTo>
                      <a:cubicBezTo>
                        <a:pt x="105333" y="2440"/>
                        <a:pt x="128455" y="0"/>
                        <a:pt x="15157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295" name="椭圆 294"/>
                <p:cNvSpPr/>
                <p:nvPr/>
              </p:nvSpPr>
              <p:spPr>
                <a:xfrm>
                  <a:off x="6437315" y="2924811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75" name="组合 274"/>
              <p:cNvGrpSpPr/>
              <p:nvPr/>
            </p:nvGrpSpPr>
            <p:grpSpPr>
              <a:xfrm>
                <a:off x="6143982" y="4447736"/>
                <a:ext cx="502006" cy="502006"/>
                <a:chOff x="5057537" y="1832160"/>
                <a:chExt cx="502006" cy="502006"/>
              </a:xfrm>
            </p:grpSpPr>
            <p:sp>
              <p:nvSpPr>
                <p:cNvPr id="292" name="map-location-pointer_17177"/>
                <p:cNvSpPr/>
                <p:nvPr/>
              </p:nvSpPr>
              <p:spPr>
                <a:xfrm>
                  <a:off x="5197295" y="1920605"/>
                  <a:ext cx="222487" cy="325117"/>
                </a:xfrm>
                <a:custGeom>
                  <a:avLst/>
                  <a:gdLst>
                    <a:gd name="T0" fmla="*/ 3780 w 7560"/>
                    <a:gd name="T1" fmla="*/ 0 h 11047"/>
                    <a:gd name="T2" fmla="*/ 0 w 7560"/>
                    <a:gd name="T3" fmla="*/ 3761 h 11047"/>
                    <a:gd name="T4" fmla="*/ 3780 w 7560"/>
                    <a:gd name="T5" fmla="*/ 10342 h 11047"/>
                    <a:gd name="T6" fmla="*/ 7560 w 7560"/>
                    <a:gd name="T7" fmla="*/ 3760 h 11047"/>
                    <a:gd name="T8" fmla="*/ 3780 w 7560"/>
                    <a:gd name="T9" fmla="*/ 0 h 11047"/>
                    <a:gd name="T10" fmla="*/ 3780 w 7560"/>
                    <a:gd name="T11" fmla="*/ 5405 h 11047"/>
                    <a:gd name="T12" fmla="*/ 2126 w 7560"/>
                    <a:gd name="T13" fmla="*/ 3760 h 11047"/>
                    <a:gd name="T14" fmla="*/ 3780 w 7560"/>
                    <a:gd name="T15" fmla="*/ 2115 h 11047"/>
                    <a:gd name="T16" fmla="*/ 5432 w 7560"/>
                    <a:gd name="T17" fmla="*/ 3760 h 11047"/>
                    <a:gd name="T18" fmla="*/ 3780 w 7560"/>
                    <a:gd name="T19" fmla="*/ 5405 h 11047"/>
                    <a:gd name="T20" fmla="*/ 3780 w 7560"/>
                    <a:gd name="T21" fmla="*/ 5405 h 11047"/>
                    <a:gd name="T22" fmla="*/ 5451 w 7560"/>
                    <a:gd name="T23" fmla="*/ 8835 h 11047"/>
                    <a:gd name="T24" fmla="*/ 5150 w 7560"/>
                    <a:gd name="T25" fmla="*/ 9241 h 11047"/>
                    <a:gd name="T26" fmla="*/ 6851 w 7560"/>
                    <a:gd name="T27" fmla="*/ 9874 h 11047"/>
                    <a:gd name="T28" fmla="*/ 3781 w 7560"/>
                    <a:gd name="T29" fmla="*/ 10579 h 11047"/>
                    <a:gd name="T30" fmla="*/ 710 w 7560"/>
                    <a:gd name="T31" fmla="*/ 9874 h 11047"/>
                    <a:gd name="T32" fmla="*/ 2411 w 7560"/>
                    <a:gd name="T33" fmla="*/ 9241 h 11047"/>
                    <a:gd name="T34" fmla="*/ 2109 w 7560"/>
                    <a:gd name="T35" fmla="*/ 8835 h 11047"/>
                    <a:gd name="T36" fmla="*/ 236 w 7560"/>
                    <a:gd name="T37" fmla="*/ 9872 h 11047"/>
                    <a:gd name="T38" fmla="*/ 3780 w 7560"/>
                    <a:gd name="T39" fmla="*/ 11047 h 11047"/>
                    <a:gd name="T40" fmla="*/ 7322 w 7560"/>
                    <a:gd name="T41" fmla="*/ 9872 h 11047"/>
                    <a:gd name="T42" fmla="*/ 5451 w 7560"/>
                    <a:gd name="T43" fmla="*/ 8835 h 11047"/>
                    <a:gd name="T44" fmla="*/ 5451 w 7560"/>
                    <a:gd name="T45" fmla="*/ 8835 h 110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7560" h="11047">
                      <a:moveTo>
                        <a:pt x="3780" y="0"/>
                      </a:moveTo>
                      <a:cubicBezTo>
                        <a:pt x="1692" y="0"/>
                        <a:pt x="0" y="1684"/>
                        <a:pt x="0" y="3761"/>
                      </a:cubicBezTo>
                      <a:cubicBezTo>
                        <a:pt x="0" y="5839"/>
                        <a:pt x="3780" y="10342"/>
                        <a:pt x="3780" y="10342"/>
                      </a:cubicBezTo>
                      <a:cubicBezTo>
                        <a:pt x="3780" y="10342"/>
                        <a:pt x="7560" y="5836"/>
                        <a:pt x="7560" y="3760"/>
                      </a:cubicBezTo>
                      <a:cubicBezTo>
                        <a:pt x="7560" y="1683"/>
                        <a:pt x="5867" y="0"/>
                        <a:pt x="3780" y="0"/>
                      </a:cubicBezTo>
                      <a:close/>
                      <a:moveTo>
                        <a:pt x="3780" y="5405"/>
                      </a:moveTo>
                      <a:cubicBezTo>
                        <a:pt x="2866" y="5405"/>
                        <a:pt x="2126" y="4669"/>
                        <a:pt x="2126" y="3760"/>
                      </a:cubicBezTo>
                      <a:cubicBezTo>
                        <a:pt x="2126" y="2851"/>
                        <a:pt x="2866" y="2115"/>
                        <a:pt x="3780" y="2115"/>
                      </a:cubicBezTo>
                      <a:cubicBezTo>
                        <a:pt x="4694" y="2115"/>
                        <a:pt x="5432" y="2851"/>
                        <a:pt x="5432" y="3760"/>
                      </a:cubicBezTo>
                      <a:cubicBezTo>
                        <a:pt x="5432" y="4669"/>
                        <a:pt x="4694" y="5405"/>
                        <a:pt x="3780" y="5405"/>
                      </a:cubicBezTo>
                      <a:close/>
                      <a:moveTo>
                        <a:pt x="3780" y="5405"/>
                      </a:moveTo>
                      <a:close/>
                      <a:moveTo>
                        <a:pt x="5451" y="8835"/>
                      </a:moveTo>
                      <a:cubicBezTo>
                        <a:pt x="5348" y="8976"/>
                        <a:pt x="5247" y="9112"/>
                        <a:pt x="5150" y="9241"/>
                      </a:cubicBezTo>
                      <a:cubicBezTo>
                        <a:pt x="6159" y="9357"/>
                        <a:pt x="6851" y="9596"/>
                        <a:pt x="6851" y="9874"/>
                      </a:cubicBezTo>
                      <a:cubicBezTo>
                        <a:pt x="6851" y="10262"/>
                        <a:pt x="5476" y="10579"/>
                        <a:pt x="3781" y="10579"/>
                      </a:cubicBezTo>
                      <a:cubicBezTo>
                        <a:pt x="2085" y="10579"/>
                        <a:pt x="710" y="10262"/>
                        <a:pt x="710" y="9874"/>
                      </a:cubicBezTo>
                      <a:cubicBezTo>
                        <a:pt x="710" y="9596"/>
                        <a:pt x="1402" y="9357"/>
                        <a:pt x="2411" y="9241"/>
                      </a:cubicBezTo>
                      <a:cubicBezTo>
                        <a:pt x="2310" y="9106"/>
                        <a:pt x="2209" y="8971"/>
                        <a:pt x="2109" y="8835"/>
                      </a:cubicBezTo>
                      <a:cubicBezTo>
                        <a:pt x="993" y="9032"/>
                        <a:pt x="236" y="9422"/>
                        <a:pt x="236" y="9872"/>
                      </a:cubicBezTo>
                      <a:cubicBezTo>
                        <a:pt x="236" y="10520"/>
                        <a:pt x="1822" y="11047"/>
                        <a:pt x="3780" y="11047"/>
                      </a:cubicBezTo>
                      <a:cubicBezTo>
                        <a:pt x="5737" y="11047"/>
                        <a:pt x="7322" y="10520"/>
                        <a:pt x="7322" y="9872"/>
                      </a:cubicBezTo>
                      <a:cubicBezTo>
                        <a:pt x="7322" y="9422"/>
                        <a:pt x="6565" y="9034"/>
                        <a:pt x="5451" y="8835"/>
                      </a:cubicBezTo>
                      <a:close/>
                      <a:moveTo>
                        <a:pt x="5451" y="8835"/>
                      </a:move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65"/>
                </a:p>
              </p:txBody>
            </p:sp>
            <p:sp>
              <p:nvSpPr>
                <p:cNvPr id="293" name="椭圆 292"/>
                <p:cNvSpPr/>
                <p:nvPr/>
              </p:nvSpPr>
              <p:spPr>
                <a:xfrm>
                  <a:off x="5057537" y="1832160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76" name="组合 275"/>
              <p:cNvGrpSpPr/>
              <p:nvPr/>
            </p:nvGrpSpPr>
            <p:grpSpPr>
              <a:xfrm>
                <a:off x="6143982" y="2948922"/>
                <a:ext cx="502006" cy="502006"/>
                <a:chOff x="5372849" y="3234323"/>
                <a:chExt cx="502006" cy="502006"/>
              </a:xfrm>
            </p:grpSpPr>
            <p:sp>
              <p:nvSpPr>
                <p:cNvPr id="290" name="iconfont-11253-5394356"/>
                <p:cNvSpPr/>
                <p:nvPr/>
              </p:nvSpPr>
              <p:spPr>
                <a:xfrm>
                  <a:off x="5453086" y="3339001"/>
                  <a:ext cx="341532" cy="292651"/>
                </a:xfrm>
                <a:custGeom>
                  <a:avLst/>
                  <a:gdLst>
                    <a:gd name="T0" fmla="*/ 8008 w 9998"/>
                    <a:gd name="T1" fmla="*/ 4933 h 8566"/>
                    <a:gd name="T2" fmla="*/ 7574 w 9998"/>
                    <a:gd name="T3" fmla="*/ 4495 h 8566"/>
                    <a:gd name="T4" fmla="*/ 8008 w 9998"/>
                    <a:gd name="T5" fmla="*/ 4057 h 8566"/>
                    <a:gd name="T6" fmla="*/ 8441 w 9998"/>
                    <a:gd name="T7" fmla="*/ 4495 h 8566"/>
                    <a:gd name="T8" fmla="*/ 8008 w 9998"/>
                    <a:gd name="T9" fmla="*/ 4933 h 8566"/>
                    <a:gd name="T10" fmla="*/ 5779 w 9998"/>
                    <a:gd name="T11" fmla="*/ 4933 h 8566"/>
                    <a:gd name="T12" fmla="*/ 5345 w 9998"/>
                    <a:gd name="T13" fmla="*/ 4495 h 8566"/>
                    <a:gd name="T14" fmla="*/ 5779 w 9998"/>
                    <a:gd name="T15" fmla="*/ 4057 h 8566"/>
                    <a:gd name="T16" fmla="*/ 6213 w 9998"/>
                    <a:gd name="T17" fmla="*/ 4495 h 8566"/>
                    <a:gd name="T18" fmla="*/ 5779 w 9998"/>
                    <a:gd name="T19" fmla="*/ 4933 h 8566"/>
                    <a:gd name="T20" fmla="*/ 9998 w 9998"/>
                    <a:gd name="T21" fmla="*/ 5557 h 8566"/>
                    <a:gd name="T22" fmla="*/ 7136 w 9998"/>
                    <a:gd name="T23" fmla="*/ 2878 h 8566"/>
                    <a:gd name="T24" fmla="*/ 6911 w 9998"/>
                    <a:gd name="T25" fmla="*/ 2871 h 8566"/>
                    <a:gd name="T26" fmla="*/ 3825 w 9998"/>
                    <a:gd name="T27" fmla="*/ 5556 h 8566"/>
                    <a:gd name="T28" fmla="*/ 3916 w 9998"/>
                    <a:gd name="T29" fmla="*/ 6203 h 8566"/>
                    <a:gd name="T30" fmla="*/ 6910 w 9998"/>
                    <a:gd name="T31" fmla="*/ 8242 h 8566"/>
                    <a:gd name="T32" fmla="*/ 8280 w 9998"/>
                    <a:gd name="T33" fmla="*/ 7963 h 8566"/>
                    <a:gd name="T34" fmla="*/ 8973 w 9998"/>
                    <a:gd name="T35" fmla="*/ 8437 h 8566"/>
                    <a:gd name="T36" fmla="*/ 9139 w 9998"/>
                    <a:gd name="T37" fmla="*/ 8317 h 8566"/>
                    <a:gd name="T38" fmla="*/ 8942 w 9998"/>
                    <a:gd name="T39" fmla="*/ 7576 h 8566"/>
                    <a:gd name="T40" fmla="*/ 9997 w 9998"/>
                    <a:gd name="T41" fmla="*/ 5557 h 8566"/>
                    <a:gd name="T42" fmla="*/ 2184 w 9998"/>
                    <a:gd name="T43" fmla="*/ 2537 h 8566"/>
                    <a:gd name="T44" fmla="*/ 1750 w 9998"/>
                    <a:gd name="T45" fmla="*/ 2100 h 8566"/>
                    <a:gd name="T46" fmla="*/ 2184 w 9998"/>
                    <a:gd name="T47" fmla="*/ 1661 h 8566"/>
                    <a:gd name="T48" fmla="*/ 2617 w 9998"/>
                    <a:gd name="T49" fmla="*/ 2100 h 8566"/>
                    <a:gd name="T50" fmla="*/ 2184 w 9998"/>
                    <a:gd name="T51" fmla="*/ 2537 h 8566"/>
                    <a:gd name="T52" fmla="*/ 4913 w 9998"/>
                    <a:gd name="T53" fmla="*/ 1661 h 8566"/>
                    <a:gd name="T54" fmla="*/ 5346 w 9998"/>
                    <a:gd name="T55" fmla="*/ 2100 h 8566"/>
                    <a:gd name="T56" fmla="*/ 4913 w 9998"/>
                    <a:gd name="T57" fmla="*/ 2537 h 8566"/>
                    <a:gd name="T58" fmla="*/ 4479 w 9998"/>
                    <a:gd name="T59" fmla="*/ 2100 h 8566"/>
                    <a:gd name="T60" fmla="*/ 4913 w 9998"/>
                    <a:gd name="T61" fmla="*/ 1661 h 8566"/>
                    <a:gd name="T62" fmla="*/ 6910 w 9998"/>
                    <a:gd name="T63" fmla="*/ 2648 h 8566"/>
                    <a:gd name="T64" fmla="*/ 7108 w 9998"/>
                    <a:gd name="T65" fmla="*/ 2655 h 8566"/>
                    <a:gd name="T66" fmla="*/ 3573 w 9998"/>
                    <a:gd name="T67" fmla="*/ 0 h 8566"/>
                    <a:gd name="T68" fmla="*/ 0 w 9998"/>
                    <a:gd name="T69" fmla="*/ 3108 h 8566"/>
                    <a:gd name="T70" fmla="*/ 1278 w 9998"/>
                    <a:gd name="T71" fmla="*/ 5491 h 8566"/>
                    <a:gd name="T72" fmla="*/ 1014 w 9998"/>
                    <a:gd name="T73" fmla="*/ 6487 h 8566"/>
                    <a:gd name="T74" fmla="*/ 1265 w 9998"/>
                    <a:gd name="T75" fmla="*/ 6670 h 8566"/>
                    <a:gd name="T76" fmla="*/ 2250 w 9998"/>
                    <a:gd name="T77" fmla="*/ 5997 h 8566"/>
                    <a:gd name="T78" fmla="*/ 3574 w 9998"/>
                    <a:gd name="T79" fmla="*/ 6220 h 8566"/>
                    <a:gd name="T80" fmla="*/ 3691 w 9998"/>
                    <a:gd name="T81" fmla="*/ 6217 h 8566"/>
                    <a:gd name="T82" fmla="*/ 3604 w 9998"/>
                    <a:gd name="T83" fmla="*/ 5557 h 8566"/>
                    <a:gd name="T84" fmla="*/ 6910 w 9998"/>
                    <a:gd name="T85" fmla="*/ 2648 h 8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998" h="8566">
                      <a:moveTo>
                        <a:pt x="8008" y="4933"/>
                      </a:moveTo>
                      <a:cubicBezTo>
                        <a:pt x="7769" y="4933"/>
                        <a:pt x="7574" y="4737"/>
                        <a:pt x="7574" y="4495"/>
                      </a:cubicBezTo>
                      <a:cubicBezTo>
                        <a:pt x="7574" y="4253"/>
                        <a:pt x="7769" y="4057"/>
                        <a:pt x="8008" y="4057"/>
                      </a:cubicBezTo>
                      <a:cubicBezTo>
                        <a:pt x="8246" y="4057"/>
                        <a:pt x="8441" y="4253"/>
                        <a:pt x="8441" y="4495"/>
                      </a:cubicBezTo>
                      <a:cubicBezTo>
                        <a:pt x="8440" y="4737"/>
                        <a:pt x="8246" y="4933"/>
                        <a:pt x="8008" y="4933"/>
                      </a:cubicBezTo>
                      <a:close/>
                      <a:moveTo>
                        <a:pt x="5779" y="4933"/>
                      </a:moveTo>
                      <a:cubicBezTo>
                        <a:pt x="5540" y="4933"/>
                        <a:pt x="5345" y="4737"/>
                        <a:pt x="5345" y="4495"/>
                      </a:cubicBezTo>
                      <a:cubicBezTo>
                        <a:pt x="5345" y="4253"/>
                        <a:pt x="5540" y="4057"/>
                        <a:pt x="5779" y="4057"/>
                      </a:cubicBezTo>
                      <a:cubicBezTo>
                        <a:pt x="6018" y="4057"/>
                        <a:pt x="6213" y="4253"/>
                        <a:pt x="6213" y="4495"/>
                      </a:cubicBezTo>
                      <a:cubicBezTo>
                        <a:pt x="6213" y="4737"/>
                        <a:pt x="6018" y="4933"/>
                        <a:pt x="5779" y="4933"/>
                      </a:cubicBezTo>
                      <a:close/>
                      <a:moveTo>
                        <a:pt x="9998" y="5557"/>
                      </a:moveTo>
                      <a:cubicBezTo>
                        <a:pt x="9998" y="4140"/>
                        <a:pt x="8735" y="2978"/>
                        <a:pt x="7136" y="2878"/>
                      </a:cubicBezTo>
                      <a:cubicBezTo>
                        <a:pt x="7061" y="2875"/>
                        <a:pt x="6986" y="2871"/>
                        <a:pt x="6911" y="2871"/>
                      </a:cubicBezTo>
                      <a:cubicBezTo>
                        <a:pt x="5206" y="2871"/>
                        <a:pt x="3825" y="4073"/>
                        <a:pt x="3825" y="5556"/>
                      </a:cubicBezTo>
                      <a:cubicBezTo>
                        <a:pt x="3825" y="5780"/>
                        <a:pt x="3858" y="5996"/>
                        <a:pt x="3916" y="6203"/>
                      </a:cubicBezTo>
                      <a:cubicBezTo>
                        <a:pt x="4248" y="7375"/>
                        <a:pt x="5463" y="8242"/>
                        <a:pt x="6910" y="8242"/>
                      </a:cubicBezTo>
                      <a:cubicBezTo>
                        <a:pt x="7403" y="8242"/>
                        <a:pt x="7868" y="8142"/>
                        <a:pt x="8280" y="7963"/>
                      </a:cubicBezTo>
                      <a:lnTo>
                        <a:pt x="8973" y="8437"/>
                      </a:lnTo>
                      <a:cubicBezTo>
                        <a:pt x="8973" y="8437"/>
                        <a:pt x="9157" y="8566"/>
                        <a:pt x="9139" y="8317"/>
                      </a:cubicBezTo>
                      <a:lnTo>
                        <a:pt x="8942" y="7576"/>
                      </a:lnTo>
                      <a:cubicBezTo>
                        <a:pt x="9590" y="7085"/>
                        <a:pt x="9997" y="6362"/>
                        <a:pt x="9997" y="5557"/>
                      </a:cubicBezTo>
                      <a:moveTo>
                        <a:pt x="2184" y="2537"/>
                      </a:moveTo>
                      <a:cubicBezTo>
                        <a:pt x="1945" y="2537"/>
                        <a:pt x="1750" y="2341"/>
                        <a:pt x="1750" y="2100"/>
                      </a:cubicBezTo>
                      <a:cubicBezTo>
                        <a:pt x="1750" y="1857"/>
                        <a:pt x="1944" y="1661"/>
                        <a:pt x="2184" y="1661"/>
                      </a:cubicBezTo>
                      <a:cubicBezTo>
                        <a:pt x="2424" y="1661"/>
                        <a:pt x="2617" y="1857"/>
                        <a:pt x="2617" y="2100"/>
                      </a:cubicBezTo>
                      <a:cubicBezTo>
                        <a:pt x="2617" y="2341"/>
                        <a:pt x="2424" y="2537"/>
                        <a:pt x="2184" y="2537"/>
                      </a:cubicBezTo>
                      <a:close/>
                      <a:moveTo>
                        <a:pt x="4913" y="1661"/>
                      </a:moveTo>
                      <a:cubicBezTo>
                        <a:pt x="5151" y="1661"/>
                        <a:pt x="5346" y="1857"/>
                        <a:pt x="5346" y="2100"/>
                      </a:cubicBezTo>
                      <a:cubicBezTo>
                        <a:pt x="5346" y="2341"/>
                        <a:pt x="5153" y="2537"/>
                        <a:pt x="4913" y="2537"/>
                      </a:cubicBezTo>
                      <a:cubicBezTo>
                        <a:pt x="4673" y="2537"/>
                        <a:pt x="4479" y="2341"/>
                        <a:pt x="4479" y="2100"/>
                      </a:cubicBezTo>
                      <a:cubicBezTo>
                        <a:pt x="4479" y="1857"/>
                        <a:pt x="4673" y="1661"/>
                        <a:pt x="4913" y="1661"/>
                      </a:cubicBezTo>
                      <a:moveTo>
                        <a:pt x="6910" y="2648"/>
                      </a:moveTo>
                      <a:cubicBezTo>
                        <a:pt x="6976" y="2648"/>
                        <a:pt x="7041" y="2651"/>
                        <a:pt x="7108" y="2655"/>
                      </a:cubicBezTo>
                      <a:cubicBezTo>
                        <a:pt x="6854" y="1152"/>
                        <a:pt x="5368" y="0"/>
                        <a:pt x="3573" y="0"/>
                      </a:cubicBezTo>
                      <a:cubicBezTo>
                        <a:pt x="1600" y="0"/>
                        <a:pt x="0" y="1393"/>
                        <a:pt x="0" y="3108"/>
                      </a:cubicBezTo>
                      <a:cubicBezTo>
                        <a:pt x="0" y="4065"/>
                        <a:pt x="498" y="4921"/>
                        <a:pt x="1278" y="5491"/>
                      </a:cubicBezTo>
                      <a:lnTo>
                        <a:pt x="1014" y="6487"/>
                      </a:lnTo>
                      <a:cubicBezTo>
                        <a:pt x="1014" y="6487"/>
                        <a:pt x="924" y="6817"/>
                        <a:pt x="1265" y="6670"/>
                      </a:cubicBezTo>
                      <a:lnTo>
                        <a:pt x="2250" y="5997"/>
                      </a:lnTo>
                      <a:cubicBezTo>
                        <a:pt x="2660" y="6140"/>
                        <a:pt x="3105" y="6220"/>
                        <a:pt x="3574" y="6220"/>
                      </a:cubicBezTo>
                      <a:cubicBezTo>
                        <a:pt x="3614" y="6220"/>
                        <a:pt x="3653" y="6217"/>
                        <a:pt x="3691" y="6217"/>
                      </a:cubicBezTo>
                      <a:cubicBezTo>
                        <a:pt x="3634" y="6005"/>
                        <a:pt x="3604" y="5783"/>
                        <a:pt x="3604" y="5557"/>
                      </a:cubicBezTo>
                      <a:cubicBezTo>
                        <a:pt x="3602" y="3953"/>
                        <a:pt x="5088" y="2648"/>
                        <a:pt x="6910" y="2648"/>
                      </a:cubicBezTo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291" name="椭圆 290"/>
                <p:cNvSpPr/>
                <p:nvPr/>
              </p:nvSpPr>
              <p:spPr>
                <a:xfrm>
                  <a:off x="5372849" y="3234323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grpSp>
            <p:nvGrpSpPr>
              <p:cNvPr id="277" name="组合 276"/>
              <p:cNvGrpSpPr/>
              <p:nvPr/>
            </p:nvGrpSpPr>
            <p:grpSpPr>
              <a:xfrm>
                <a:off x="6143982" y="5197144"/>
                <a:ext cx="502006" cy="502006"/>
                <a:chOff x="4912415" y="2381379"/>
                <a:chExt cx="502006" cy="502006"/>
              </a:xfrm>
            </p:grpSpPr>
            <p:sp>
              <p:nvSpPr>
                <p:cNvPr id="288" name="iconfont-10471-5111473"/>
                <p:cNvSpPr/>
                <p:nvPr/>
              </p:nvSpPr>
              <p:spPr>
                <a:xfrm>
                  <a:off x="5001206" y="2524230"/>
                  <a:ext cx="324422" cy="216306"/>
                </a:xfrm>
                <a:custGeom>
                  <a:avLst/>
                  <a:gdLst>
                    <a:gd name="T0" fmla="*/ 9600 w 9600"/>
                    <a:gd name="T1" fmla="*/ 6400 h 6400"/>
                    <a:gd name="T2" fmla="*/ 9600 w 9600"/>
                    <a:gd name="T3" fmla="*/ 345 h 6400"/>
                    <a:gd name="T4" fmla="*/ 6322 w 9600"/>
                    <a:gd name="T5" fmla="*/ 2840 h 6400"/>
                    <a:gd name="T6" fmla="*/ 8025 w 9600"/>
                    <a:gd name="T7" fmla="*/ 4775 h 6400"/>
                    <a:gd name="T8" fmla="*/ 7975 w 9600"/>
                    <a:gd name="T9" fmla="*/ 4825 h 6400"/>
                    <a:gd name="T10" fmla="*/ 6003 w 9600"/>
                    <a:gd name="T11" fmla="*/ 3085 h 6400"/>
                    <a:gd name="T12" fmla="*/ 4800 w 9600"/>
                    <a:gd name="T13" fmla="*/ 4000 h 6400"/>
                    <a:gd name="T14" fmla="*/ 3598 w 9600"/>
                    <a:gd name="T15" fmla="*/ 3085 h 6400"/>
                    <a:gd name="T16" fmla="*/ 1625 w 9600"/>
                    <a:gd name="T17" fmla="*/ 4825 h 6400"/>
                    <a:gd name="T18" fmla="*/ 1575 w 9600"/>
                    <a:gd name="T19" fmla="*/ 4775 h 6400"/>
                    <a:gd name="T20" fmla="*/ 3275 w 9600"/>
                    <a:gd name="T21" fmla="*/ 2840 h 6400"/>
                    <a:gd name="T22" fmla="*/ 0 w 9600"/>
                    <a:gd name="T23" fmla="*/ 350 h 6400"/>
                    <a:gd name="T24" fmla="*/ 0 w 9600"/>
                    <a:gd name="T25" fmla="*/ 6400 h 6400"/>
                    <a:gd name="T26" fmla="*/ 9600 w 9600"/>
                    <a:gd name="T27" fmla="*/ 6400 h 6400"/>
                    <a:gd name="T28" fmla="*/ 9393 w 9600"/>
                    <a:gd name="T29" fmla="*/ 0 h 6400"/>
                    <a:gd name="T30" fmla="*/ 200 w 9600"/>
                    <a:gd name="T31" fmla="*/ 0 h 6400"/>
                    <a:gd name="T32" fmla="*/ 4800 w 9600"/>
                    <a:gd name="T33" fmla="*/ 3497 h 6400"/>
                    <a:gd name="T34" fmla="*/ 9393 w 9600"/>
                    <a:gd name="T35" fmla="*/ 0 h 6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9600" h="6400">
                      <a:moveTo>
                        <a:pt x="9600" y="6400"/>
                      </a:moveTo>
                      <a:lnTo>
                        <a:pt x="9600" y="345"/>
                      </a:lnTo>
                      <a:lnTo>
                        <a:pt x="6322" y="2840"/>
                      </a:lnTo>
                      <a:lnTo>
                        <a:pt x="8025" y="4775"/>
                      </a:lnTo>
                      <a:lnTo>
                        <a:pt x="7975" y="4825"/>
                      </a:lnTo>
                      <a:lnTo>
                        <a:pt x="6003" y="3085"/>
                      </a:lnTo>
                      <a:lnTo>
                        <a:pt x="4800" y="4000"/>
                      </a:lnTo>
                      <a:lnTo>
                        <a:pt x="3598" y="3085"/>
                      </a:lnTo>
                      <a:lnTo>
                        <a:pt x="1625" y="4825"/>
                      </a:lnTo>
                      <a:lnTo>
                        <a:pt x="1575" y="4775"/>
                      </a:lnTo>
                      <a:lnTo>
                        <a:pt x="3275" y="2840"/>
                      </a:lnTo>
                      <a:lnTo>
                        <a:pt x="0" y="350"/>
                      </a:lnTo>
                      <a:lnTo>
                        <a:pt x="0" y="6400"/>
                      </a:lnTo>
                      <a:lnTo>
                        <a:pt x="9600" y="6400"/>
                      </a:lnTo>
                      <a:close/>
                      <a:moveTo>
                        <a:pt x="9393" y="0"/>
                      </a:moveTo>
                      <a:lnTo>
                        <a:pt x="200" y="0"/>
                      </a:lnTo>
                      <a:lnTo>
                        <a:pt x="4800" y="3497"/>
                      </a:lnTo>
                      <a:lnTo>
                        <a:pt x="939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  <p:sp>
              <p:nvSpPr>
                <p:cNvPr id="289" name="椭圆 288"/>
                <p:cNvSpPr/>
                <p:nvPr/>
              </p:nvSpPr>
              <p:spPr>
                <a:xfrm>
                  <a:off x="4912415" y="2381379"/>
                  <a:ext cx="502006" cy="502006"/>
                </a:xfrm>
                <a:prstGeom prst="ellipse">
                  <a:avLst/>
                </a:prstGeom>
                <a:noFill/>
                <a:ln w="8230">
                  <a:gradFill flip="none" rotWithShape="1"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9253" tIns="29626" rIns="59253" bIns="29626" rtlCol="0" anchor="ctr"/>
                <a:lstStyle/>
                <a:p>
                  <a:pPr algn="ctr"/>
                  <a:endParaRPr lang="en-US" sz="1165"/>
                </a:p>
              </p:txBody>
            </p:sp>
          </p:grpSp>
          <p:sp>
            <p:nvSpPr>
              <p:cNvPr id="278" name="文本框 277"/>
              <p:cNvSpPr txBox="1"/>
              <p:nvPr/>
            </p:nvSpPr>
            <p:spPr>
              <a:xfrm>
                <a:off x="6701860" y="2168979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聯繫電話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2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79" name="文本框 278"/>
              <p:cNvSpPr txBox="1"/>
              <p:nvPr/>
            </p:nvSpPr>
            <p:spPr>
              <a:xfrm>
                <a:off x="6713471" y="2416650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0" name="文本框 279"/>
              <p:cNvSpPr txBox="1"/>
              <p:nvPr/>
            </p:nvSpPr>
            <p:spPr>
              <a:xfrm>
                <a:off x="6701860" y="2899944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企業微信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2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1" name="文本框 280"/>
              <p:cNvSpPr txBox="1"/>
              <p:nvPr/>
            </p:nvSpPr>
            <p:spPr>
              <a:xfrm>
                <a:off x="6713471" y="3147615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2" name="文本框 281"/>
              <p:cNvSpPr txBox="1"/>
              <p:nvPr/>
            </p:nvSpPr>
            <p:spPr>
              <a:xfrm>
                <a:off x="6701860" y="3626540"/>
                <a:ext cx="117919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企業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QQ2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3" name="文本框 282"/>
              <p:cNvSpPr txBox="1"/>
              <p:nvPr/>
            </p:nvSpPr>
            <p:spPr>
              <a:xfrm>
                <a:off x="6713471" y="3874211"/>
                <a:ext cx="1555234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110110110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4" name="文本框 283"/>
              <p:cNvSpPr txBox="1"/>
              <p:nvPr/>
            </p:nvSpPr>
            <p:spPr>
              <a:xfrm>
                <a:off x="6701860" y="4397671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公司位置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2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5" name="文本框 284"/>
              <p:cNvSpPr txBox="1"/>
              <p:nvPr/>
            </p:nvSpPr>
            <p:spPr>
              <a:xfrm>
                <a:off x="6713470" y="4645342"/>
                <a:ext cx="16306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雲南省昆明市</a:t>
                </a:r>
                <a:endParaRPr lang="en-US" sz="160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6" name="文本框 285"/>
              <p:cNvSpPr txBox="1"/>
              <p:nvPr/>
            </p:nvSpPr>
            <p:spPr>
              <a:xfrm>
                <a:off x="6701860" y="5123418"/>
                <a:ext cx="125793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電子郵箱</a:t>
                </a:r>
                <a:r>
                  <a:rPr lang="en-US" altLang="zh-CN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2</a:t>
                </a:r>
                <a:r>
                  <a:rPr lang="zh-CN" altLang="en-US" sz="1200" spc="300" dirty="0">
                    <a:solidFill>
                      <a:schemeClr val="bg2">
                        <a:lumMod val="90000"/>
                      </a:schemeClr>
                    </a:solidFill>
                    <a:latin typeface="+mn-ea"/>
                  </a:rPr>
                  <a:t>：</a:t>
                </a:r>
                <a:endParaRPr lang="en-US" sz="1200" spc="300" dirty="0">
                  <a:solidFill>
                    <a:schemeClr val="bg2">
                      <a:lumMod val="9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7" name="文本框 286"/>
              <p:cNvSpPr txBox="1"/>
              <p:nvPr/>
            </p:nvSpPr>
            <p:spPr>
              <a:xfrm>
                <a:off x="6713471" y="5371089"/>
                <a:ext cx="175006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1101</a:t>
                </a:r>
                <a:r>
                  <a:rPr lang="en-US" altLang="zh-CN" sz="1050" spc="3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</a:rPr>
                  <a:t>@163.com</a:t>
                </a:r>
                <a:endParaRPr lang="en-US" sz="1050" spc="300" dirty="0">
                  <a:solidFill>
                    <a:schemeClr val="bg1">
                      <a:lumMod val="95000"/>
                    </a:schemeClr>
                  </a:solidFill>
                  <a:latin typeface="+mn-ea"/>
                </a:endParaRPr>
              </a:p>
            </p:txBody>
          </p:sp>
        </p:grpSp>
      </p:grp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任意多边形: 形状 189"/>
          <p:cNvSpPr/>
          <p:nvPr/>
        </p:nvSpPr>
        <p:spPr>
          <a:xfrm rot="2179883">
            <a:off x="10613060" y="-284657"/>
            <a:ext cx="2075866" cy="990777"/>
          </a:xfrm>
          <a:custGeom>
            <a:avLst/>
            <a:gdLst>
              <a:gd name="connsiteX0" fmla="*/ 0 w 3945526"/>
              <a:gd name="connsiteY0" fmla="*/ 1883135 h 1883135"/>
              <a:gd name="connsiteX1" fmla="*/ 2560637 w 3945526"/>
              <a:gd name="connsiteY1" fmla="*/ 0 h 1883135"/>
              <a:gd name="connsiteX2" fmla="*/ 3945526 w 3945526"/>
              <a:gd name="connsiteY2" fmla="*/ 1883135 h 18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5526" h="1883135">
                <a:moveTo>
                  <a:pt x="0" y="1883135"/>
                </a:moveTo>
                <a:lnTo>
                  <a:pt x="2560637" y="0"/>
                </a:lnTo>
                <a:lnTo>
                  <a:pt x="3945526" y="1883135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2" name="任意多边形: 形状 191"/>
          <p:cNvSpPr/>
          <p:nvPr/>
        </p:nvSpPr>
        <p:spPr>
          <a:xfrm rot="2179883">
            <a:off x="11307779" y="-161788"/>
            <a:ext cx="1163463" cy="555302"/>
          </a:xfrm>
          <a:custGeom>
            <a:avLst/>
            <a:gdLst>
              <a:gd name="connsiteX0" fmla="*/ 0 w 2211354"/>
              <a:gd name="connsiteY0" fmla="*/ 1055443 h 1055443"/>
              <a:gd name="connsiteX1" fmla="*/ 1435163 w 2211354"/>
              <a:gd name="connsiteY1" fmla="*/ 0 h 1055443"/>
              <a:gd name="connsiteX2" fmla="*/ 2211354 w 2211354"/>
              <a:gd name="connsiteY2" fmla="*/ 1055443 h 105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1354" h="1055443">
                <a:moveTo>
                  <a:pt x="0" y="1055443"/>
                </a:moveTo>
                <a:lnTo>
                  <a:pt x="1435163" y="0"/>
                </a:lnTo>
                <a:lnTo>
                  <a:pt x="2211354" y="1055443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100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88900" sx="102000" sy="102000" algn="ctr" rotWithShape="0">
              <a:schemeClr val="accent2">
                <a:lumMod val="75000"/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7" name="任意多边形: 形状 126"/>
          <p:cNvSpPr/>
          <p:nvPr/>
        </p:nvSpPr>
        <p:spPr>
          <a:xfrm>
            <a:off x="0" y="2530014"/>
            <a:ext cx="3406951" cy="647876"/>
          </a:xfrm>
          <a:custGeom>
            <a:avLst/>
            <a:gdLst>
              <a:gd name="connsiteX0" fmla="*/ 0 w 3406951"/>
              <a:gd name="connsiteY0" fmla="*/ 0 h 647876"/>
              <a:gd name="connsiteX1" fmla="*/ 3406951 w 3406951"/>
              <a:gd name="connsiteY1" fmla="*/ 0 h 647876"/>
              <a:gd name="connsiteX2" fmla="*/ 3244982 w 3406951"/>
              <a:gd name="connsiteY2" fmla="*/ 647876 h 647876"/>
              <a:gd name="connsiteX3" fmla="*/ 0 w 3406951"/>
              <a:gd name="connsiteY3" fmla="*/ 647876 h 64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6951" h="647876">
                <a:moveTo>
                  <a:pt x="0" y="0"/>
                </a:moveTo>
                <a:lnTo>
                  <a:pt x="3406951" y="0"/>
                </a:lnTo>
                <a:lnTo>
                  <a:pt x="3244982" y="647876"/>
                </a:lnTo>
                <a:lnTo>
                  <a:pt x="0" y="64787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组合 9"/>
          <p:cNvGrpSpPr/>
          <p:nvPr/>
        </p:nvGrpSpPr>
        <p:grpSpPr>
          <a:xfrm>
            <a:off x="-148564" y="6549759"/>
            <a:ext cx="12671216" cy="45719"/>
            <a:chOff x="-148564" y="6549759"/>
            <a:chExt cx="12671216" cy="45719"/>
          </a:xfrm>
        </p:grpSpPr>
        <p:cxnSp>
          <p:nvCxnSpPr>
            <p:cNvPr id="86" name="直接连接符 85"/>
            <p:cNvCxnSpPr>
              <a:endCxn id="105" idx="3"/>
            </p:cNvCxnSpPr>
            <p:nvPr/>
          </p:nvCxnSpPr>
          <p:spPr>
            <a:xfrm flipH="1">
              <a:off x="-141869" y="6549759"/>
              <a:ext cx="12664521" cy="669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椭圆 87"/>
            <p:cNvSpPr/>
            <p:nvPr/>
          </p:nvSpPr>
          <p:spPr>
            <a:xfrm rot="5400000">
              <a:off x="595061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椭圆 88"/>
            <p:cNvSpPr/>
            <p:nvPr/>
          </p:nvSpPr>
          <p:spPr>
            <a:xfrm rot="5400000">
              <a:off x="559183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椭圆 89"/>
            <p:cNvSpPr/>
            <p:nvPr/>
          </p:nvSpPr>
          <p:spPr>
            <a:xfrm rot="5400000">
              <a:off x="523306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椭圆 90"/>
            <p:cNvSpPr/>
            <p:nvPr/>
          </p:nvSpPr>
          <p:spPr>
            <a:xfrm rot="5400000">
              <a:off x="487428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椭圆 91"/>
            <p:cNvSpPr/>
            <p:nvPr/>
          </p:nvSpPr>
          <p:spPr>
            <a:xfrm rot="5400000">
              <a:off x="451551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椭圆 92"/>
            <p:cNvSpPr/>
            <p:nvPr/>
          </p:nvSpPr>
          <p:spPr>
            <a:xfrm rot="5400000">
              <a:off x="415673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椭圆 93"/>
            <p:cNvSpPr/>
            <p:nvPr/>
          </p:nvSpPr>
          <p:spPr>
            <a:xfrm rot="5400000">
              <a:off x="379796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椭圆 94"/>
            <p:cNvSpPr/>
            <p:nvPr/>
          </p:nvSpPr>
          <p:spPr>
            <a:xfrm rot="5400000">
              <a:off x="343918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椭圆 95"/>
            <p:cNvSpPr/>
            <p:nvPr/>
          </p:nvSpPr>
          <p:spPr>
            <a:xfrm rot="5400000">
              <a:off x="308041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椭圆 96"/>
            <p:cNvSpPr/>
            <p:nvPr/>
          </p:nvSpPr>
          <p:spPr>
            <a:xfrm rot="5400000">
              <a:off x="272163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椭圆 97"/>
            <p:cNvSpPr/>
            <p:nvPr/>
          </p:nvSpPr>
          <p:spPr>
            <a:xfrm rot="5400000">
              <a:off x="236286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椭圆 98"/>
            <p:cNvSpPr/>
            <p:nvPr/>
          </p:nvSpPr>
          <p:spPr>
            <a:xfrm rot="5400000">
              <a:off x="200408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椭圆 99"/>
            <p:cNvSpPr/>
            <p:nvPr/>
          </p:nvSpPr>
          <p:spPr>
            <a:xfrm rot="5400000">
              <a:off x="164531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椭圆 100"/>
            <p:cNvSpPr/>
            <p:nvPr/>
          </p:nvSpPr>
          <p:spPr>
            <a:xfrm rot="5400000">
              <a:off x="128653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椭圆 101"/>
            <p:cNvSpPr/>
            <p:nvPr/>
          </p:nvSpPr>
          <p:spPr>
            <a:xfrm rot="5400000">
              <a:off x="92776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椭圆 102"/>
            <p:cNvSpPr/>
            <p:nvPr/>
          </p:nvSpPr>
          <p:spPr>
            <a:xfrm rot="5400000">
              <a:off x="568986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椭圆 103"/>
            <p:cNvSpPr/>
            <p:nvPr/>
          </p:nvSpPr>
          <p:spPr>
            <a:xfrm rot="5400000">
              <a:off x="210211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椭圆 104"/>
            <p:cNvSpPr/>
            <p:nvPr/>
          </p:nvSpPr>
          <p:spPr>
            <a:xfrm rot="5400000">
              <a:off x="-148564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椭圆 107"/>
            <p:cNvSpPr/>
            <p:nvPr/>
          </p:nvSpPr>
          <p:spPr>
            <a:xfrm rot="5400000">
              <a:off x="1168938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椭圆 108"/>
            <p:cNvSpPr/>
            <p:nvPr/>
          </p:nvSpPr>
          <p:spPr>
            <a:xfrm rot="5400000">
              <a:off x="1133061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椭圆 109"/>
            <p:cNvSpPr/>
            <p:nvPr/>
          </p:nvSpPr>
          <p:spPr>
            <a:xfrm rot="5400000">
              <a:off x="1097183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椭圆 110"/>
            <p:cNvSpPr/>
            <p:nvPr/>
          </p:nvSpPr>
          <p:spPr>
            <a:xfrm rot="5400000">
              <a:off x="1061306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椭圆 111"/>
            <p:cNvSpPr/>
            <p:nvPr/>
          </p:nvSpPr>
          <p:spPr>
            <a:xfrm rot="5400000">
              <a:off x="1025428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椭圆 112"/>
            <p:cNvSpPr/>
            <p:nvPr/>
          </p:nvSpPr>
          <p:spPr>
            <a:xfrm rot="5400000">
              <a:off x="989551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椭圆 113"/>
            <p:cNvSpPr/>
            <p:nvPr/>
          </p:nvSpPr>
          <p:spPr>
            <a:xfrm rot="5400000">
              <a:off x="953673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椭圆 114"/>
            <p:cNvSpPr/>
            <p:nvPr/>
          </p:nvSpPr>
          <p:spPr>
            <a:xfrm rot="5400000">
              <a:off x="917796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椭圆 115"/>
            <p:cNvSpPr/>
            <p:nvPr/>
          </p:nvSpPr>
          <p:spPr>
            <a:xfrm rot="5400000">
              <a:off x="881918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椭圆 116"/>
            <p:cNvSpPr/>
            <p:nvPr/>
          </p:nvSpPr>
          <p:spPr>
            <a:xfrm rot="5400000">
              <a:off x="846041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椭圆 117"/>
            <p:cNvSpPr/>
            <p:nvPr/>
          </p:nvSpPr>
          <p:spPr>
            <a:xfrm rot="5400000">
              <a:off x="810163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椭圆 118"/>
            <p:cNvSpPr/>
            <p:nvPr/>
          </p:nvSpPr>
          <p:spPr>
            <a:xfrm rot="5400000">
              <a:off x="774286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椭圆 119"/>
            <p:cNvSpPr/>
            <p:nvPr/>
          </p:nvSpPr>
          <p:spPr>
            <a:xfrm rot="5400000">
              <a:off x="738408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椭圆 120"/>
            <p:cNvSpPr/>
            <p:nvPr/>
          </p:nvSpPr>
          <p:spPr>
            <a:xfrm rot="5400000">
              <a:off x="702531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椭圆 121"/>
            <p:cNvSpPr/>
            <p:nvPr/>
          </p:nvSpPr>
          <p:spPr>
            <a:xfrm rot="5400000">
              <a:off x="666653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椭圆 122"/>
            <p:cNvSpPr/>
            <p:nvPr/>
          </p:nvSpPr>
          <p:spPr>
            <a:xfrm rot="5400000">
              <a:off x="630776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椭圆 123"/>
            <p:cNvSpPr/>
            <p:nvPr/>
          </p:nvSpPr>
          <p:spPr>
            <a:xfrm rot="5400000">
              <a:off x="594898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椭圆 124"/>
            <p:cNvSpPr/>
            <p:nvPr/>
          </p:nvSpPr>
          <p:spPr>
            <a:xfrm rot="5400000">
              <a:off x="5590210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椭圆 125"/>
            <p:cNvSpPr/>
            <p:nvPr/>
          </p:nvSpPr>
          <p:spPr>
            <a:xfrm rot="5400000">
              <a:off x="5231435" y="6549759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9" name="任意多边形: 形状 128"/>
          <p:cNvSpPr/>
          <p:nvPr/>
        </p:nvSpPr>
        <p:spPr>
          <a:xfrm>
            <a:off x="8624567" y="4859960"/>
            <a:ext cx="3567433" cy="647876"/>
          </a:xfrm>
          <a:custGeom>
            <a:avLst/>
            <a:gdLst>
              <a:gd name="connsiteX0" fmla="*/ 161969 w 3567433"/>
              <a:gd name="connsiteY0" fmla="*/ 0 h 647876"/>
              <a:gd name="connsiteX1" fmla="*/ 3567433 w 3567433"/>
              <a:gd name="connsiteY1" fmla="*/ 0 h 647876"/>
              <a:gd name="connsiteX2" fmla="*/ 3567433 w 3567433"/>
              <a:gd name="connsiteY2" fmla="*/ 647876 h 647876"/>
              <a:gd name="connsiteX3" fmla="*/ 0 w 3567433"/>
              <a:gd name="connsiteY3" fmla="*/ 647876 h 64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7433" h="647876">
                <a:moveTo>
                  <a:pt x="161969" y="0"/>
                </a:moveTo>
                <a:lnTo>
                  <a:pt x="3567433" y="0"/>
                </a:lnTo>
                <a:lnTo>
                  <a:pt x="3567433" y="647876"/>
                </a:lnTo>
                <a:lnTo>
                  <a:pt x="0" y="64787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文本框 132"/>
          <p:cNvSpPr txBox="1"/>
          <p:nvPr/>
        </p:nvSpPr>
        <p:spPr>
          <a:xfrm>
            <a:off x="737869" y="462156"/>
            <a:ext cx="1859280" cy="1004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ea"/>
                <a:ea typeface="+mj-ea"/>
              </a:rPr>
              <a:t>目錄</a:t>
            </a:r>
            <a:endParaRPr lang="en-US" sz="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+mj-ea"/>
              <a:ea typeface="+mj-ea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737869" y="1291953"/>
            <a:ext cx="5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rPr>
              <a:t>CONTENTS</a:t>
            </a:r>
            <a:endParaRPr lang="en-US" sz="4800" dirty="0">
              <a:ln>
                <a:solidFill>
                  <a:schemeClr val="bg1">
                    <a:alpha val="40000"/>
                  </a:schemeClr>
                </a:solidFill>
              </a:ln>
              <a:noFill/>
              <a:latin typeface="+mj-lt"/>
            </a:endParaRPr>
          </a:p>
        </p:txBody>
      </p:sp>
      <p:grpSp>
        <p:nvGrpSpPr>
          <p:cNvPr id="183" name="组合 182"/>
          <p:cNvGrpSpPr/>
          <p:nvPr/>
        </p:nvGrpSpPr>
        <p:grpSpPr>
          <a:xfrm>
            <a:off x="843925" y="2403484"/>
            <a:ext cx="10504151" cy="3296170"/>
            <a:chOff x="840233" y="2403484"/>
            <a:chExt cx="10504151" cy="3296170"/>
          </a:xfrm>
        </p:grpSpPr>
        <p:grpSp>
          <p:nvGrpSpPr>
            <p:cNvPr id="182" name="组合 181"/>
            <p:cNvGrpSpPr/>
            <p:nvPr/>
          </p:nvGrpSpPr>
          <p:grpSpPr>
            <a:xfrm>
              <a:off x="9042128" y="2403484"/>
              <a:ext cx="2302256" cy="3296170"/>
              <a:chOff x="9295047" y="2403484"/>
              <a:chExt cx="2302256" cy="3296170"/>
            </a:xfrm>
          </p:grpSpPr>
          <p:sp>
            <p:nvSpPr>
              <p:cNvPr id="158" name="矩形 157"/>
              <p:cNvSpPr/>
              <p:nvPr/>
            </p:nvSpPr>
            <p:spPr>
              <a:xfrm>
                <a:off x="9295047" y="2403484"/>
                <a:ext cx="2302255" cy="3296170"/>
              </a:xfrm>
              <a:prstGeom prst="rect">
                <a:avLst/>
              </a:prstGeom>
              <a:gradFill flip="none" rotWithShape="1">
                <a:gsLst>
                  <a:gs pos="47000">
                    <a:schemeClr val="accent1"/>
                  </a:gs>
                  <a:gs pos="100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60" name="文本框 159"/>
              <p:cNvSpPr txBox="1"/>
              <p:nvPr/>
            </p:nvSpPr>
            <p:spPr>
              <a:xfrm>
                <a:off x="9393170" y="2732089"/>
                <a:ext cx="2159428" cy="85153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5280" dirty="0">
                    <a:gradFill>
                      <a:gsLst>
                        <a:gs pos="0">
                          <a:schemeClr val="accent3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latin typeface="+mj-lt"/>
                    <a:ea typeface="+mj-ea"/>
                  </a:rPr>
                  <a:t>04.</a:t>
                </a:r>
                <a:endParaRPr lang="en-US" sz="528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atin typeface="+mj-lt"/>
                  <a:ea typeface="+mj-ea"/>
                </a:endParaRPr>
              </a:p>
            </p:txBody>
          </p:sp>
          <p:sp>
            <p:nvSpPr>
              <p:cNvPr id="161" name="文本框 160"/>
              <p:cNvSpPr txBox="1"/>
              <p:nvPr/>
            </p:nvSpPr>
            <p:spPr>
              <a:xfrm>
                <a:off x="9437875" y="3690924"/>
                <a:ext cx="1851660" cy="109474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具體實施</a:t>
                </a:r>
                <a:endParaRPr lang="en-US" altLang="zh-CN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方案</a:t>
                </a:r>
                <a:endParaRPr lang="en-US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62" name="直接连接符 161"/>
              <p:cNvCxnSpPr/>
              <p:nvPr/>
            </p:nvCxnSpPr>
            <p:spPr>
              <a:xfrm>
                <a:off x="9582251" y="4810193"/>
                <a:ext cx="756504" cy="0"/>
              </a:xfrm>
              <a:prstGeom prst="line">
                <a:avLst/>
              </a:prstGeom>
              <a:ln w="4191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文本框 158"/>
              <p:cNvSpPr txBox="1"/>
              <p:nvPr/>
            </p:nvSpPr>
            <p:spPr>
              <a:xfrm>
                <a:off x="9437875" y="4846496"/>
                <a:ext cx="2159428" cy="60769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r>
                  <a:rPr lang="en-US" sz="3170" dirty="0">
                    <a:ln w="12573">
                      <a:solidFill>
                        <a:schemeClr val="bg2">
                          <a:alpha val="40000"/>
                        </a:schemeClr>
                      </a:solidFill>
                    </a:ln>
                    <a:noFill/>
                    <a:latin typeface="+mj-lt"/>
                  </a:rPr>
                  <a:t>FOUR</a:t>
                </a:r>
                <a:endParaRPr lang="en-US" sz="3170" dirty="0">
                  <a:ln w="12573">
                    <a:solidFill>
                      <a:schemeClr val="bg2">
                        <a:alpha val="40000"/>
                      </a:schemeClr>
                    </a:solidFill>
                  </a:ln>
                  <a:noFill/>
                  <a:latin typeface="+mj-lt"/>
                </a:endParaRPr>
              </a:p>
            </p:txBody>
          </p:sp>
          <p:sp>
            <p:nvSpPr>
              <p:cNvPr id="174" name="矩形 173"/>
              <p:cNvSpPr/>
              <p:nvPr/>
            </p:nvSpPr>
            <p:spPr>
              <a:xfrm>
                <a:off x="11051461" y="2403484"/>
                <a:ext cx="134112" cy="328588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20701" tIns="60350" rIns="120701" bIns="60350" rtlCol="0" anchor="ctr">
                <a:noAutofit/>
              </a:bodyPr>
              <a:lstStyle/>
              <a:p>
                <a:pPr algn="ctr"/>
                <a:endParaRPr lang="en-US" sz="2375"/>
              </a:p>
            </p:txBody>
          </p:sp>
        </p:grpSp>
        <p:grpSp>
          <p:nvGrpSpPr>
            <p:cNvPr id="181" name="组合 180"/>
            <p:cNvGrpSpPr/>
            <p:nvPr/>
          </p:nvGrpSpPr>
          <p:grpSpPr>
            <a:xfrm>
              <a:off x="6217669" y="2403484"/>
              <a:ext cx="2437997" cy="3296170"/>
              <a:chOff x="6394930" y="2403484"/>
              <a:chExt cx="2437997" cy="3296170"/>
            </a:xfrm>
          </p:grpSpPr>
          <p:sp>
            <p:nvSpPr>
              <p:cNvPr id="151" name="矩形 150"/>
              <p:cNvSpPr/>
              <p:nvPr/>
            </p:nvSpPr>
            <p:spPr>
              <a:xfrm>
                <a:off x="6394930" y="2403484"/>
                <a:ext cx="2302255" cy="3296170"/>
              </a:xfrm>
              <a:prstGeom prst="rect">
                <a:avLst/>
              </a:prstGeom>
              <a:gradFill flip="none" rotWithShape="1">
                <a:gsLst>
                  <a:gs pos="47000">
                    <a:schemeClr val="accent1"/>
                  </a:gs>
                  <a:gs pos="100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>
                <a:off x="6493053" y="2732089"/>
                <a:ext cx="2063925" cy="85153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5280" dirty="0">
                    <a:gradFill>
                      <a:gsLst>
                        <a:gs pos="0">
                          <a:schemeClr val="accent3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latin typeface="+mj-lt"/>
                    <a:ea typeface="+mj-ea"/>
                  </a:rPr>
                  <a:t>03.</a:t>
                </a:r>
                <a:endParaRPr lang="en-US" sz="528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atin typeface="+mj-lt"/>
                  <a:ea typeface="+mj-ea"/>
                </a:endParaRPr>
              </a:p>
            </p:txBody>
          </p:sp>
          <p:sp>
            <p:nvSpPr>
              <p:cNvPr id="154" name="文本框 153"/>
              <p:cNvSpPr txBox="1"/>
              <p:nvPr/>
            </p:nvSpPr>
            <p:spPr>
              <a:xfrm>
                <a:off x="6537759" y="3690924"/>
                <a:ext cx="1851660" cy="109474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問題詳情</a:t>
                </a:r>
                <a:endParaRPr lang="en-US" altLang="zh-CN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分析</a:t>
                </a:r>
                <a:endParaRPr lang="en-US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55" name="直接连接符 154"/>
              <p:cNvCxnSpPr/>
              <p:nvPr/>
            </p:nvCxnSpPr>
            <p:spPr>
              <a:xfrm>
                <a:off x="6682134" y="4810193"/>
                <a:ext cx="756504" cy="0"/>
              </a:xfrm>
              <a:prstGeom prst="line">
                <a:avLst/>
              </a:prstGeom>
              <a:ln w="4191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文本框 151"/>
              <p:cNvSpPr txBox="1"/>
              <p:nvPr/>
            </p:nvSpPr>
            <p:spPr>
              <a:xfrm>
                <a:off x="6537757" y="4846496"/>
                <a:ext cx="2295170" cy="60769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r>
                  <a:rPr lang="en-US" sz="3170" dirty="0">
                    <a:ln w="12573">
                      <a:solidFill>
                        <a:schemeClr val="bg2">
                          <a:alpha val="40000"/>
                        </a:schemeClr>
                      </a:solidFill>
                    </a:ln>
                    <a:noFill/>
                    <a:latin typeface="+mj-lt"/>
                  </a:rPr>
                  <a:t>THREE</a:t>
                </a:r>
                <a:endParaRPr lang="en-US" sz="3170" dirty="0">
                  <a:ln w="12573">
                    <a:solidFill>
                      <a:schemeClr val="bg2">
                        <a:alpha val="40000"/>
                      </a:schemeClr>
                    </a:solidFill>
                  </a:ln>
                  <a:noFill/>
                  <a:latin typeface="+mj-lt"/>
                </a:endParaRPr>
              </a:p>
            </p:txBody>
          </p:sp>
          <p:sp>
            <p:nvSpPr>
              <p:cNvPr id="175" name="矩形 174"/>
              <p:cNvSpPr/>
              <p:nvPr/>
            </p:nvSpPr>
            <p:spPr>
              <a:xfrm>
                <a:off x="8161751" y="2403484"/>
                <a:ext cx="134112" cy="328588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20701" tIns="60350" rIns="120701" bIns="60350" rtlCol="0" anchor="ctr">
                <a:noAutofit/>
              </a:bodyPr>
              <a:lstStyle/>
              <a:p>
                <a:pPr algn="ctr"/>
                <a:endParaRPr lang="en-US" sz="2375"/>
              </a:p>
            </p:txBody>
          </p:sp>
        </p:grpSp>
        <p:grpSp>
          <p:nvGrpSpPr>
            <p:cNvPr id="180" name="组合 179"/>
            <p:cNvGrpSpPr/>
            <p:nvPr/>
          </p:nvGrpSpPr>
          <p:grpSpPr>
            <a:xfrm>
              <a:off x="3528951" y="2403484"/>
              <a:ext cx="2302255" cy="3296170"/>
              <a:chOff x="3494814" y="2403484"/>
              <a:chExt cx="2302255" cy="3296170"/>
            </a:xfrm>
          </p:grpSpPr>
          <p:sp>
            <p:nvSpPr>
              <p:cNvPr id="144" name="矩形 143"/>
              <p:cNvSpPr/>
              <p:nvPr/>
            </p:nvSpPr>
            <p:spPr>
              <a:xfrm>
                <a:off x="3494814" y="2403484"/>
                <a:ext cx="2302255" cy="3296170"/>
              </a:xfrm>
              <a:prstGeom prst="rect">
                <a:avLst/>
              </a:prstGeom>
              <a:gradFill flip="none" rotWithShape="1">
                <a:gsLst>
                  <a:gs pos="47000">
                    <a:schemeClr val="accent1"/>
                  </a:gs>
                  <a:gs pos="100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46" name="文本框 145"/>
              <p:cNvSpPr txBox="1"/>
              <p:nvPr/>
            </p:nvSpPr>
            <p:spPr>
              <a:xfrm>
                <a:off x="3592937" y="2732089"/>
                <a:ext cx="1913521" cy="85153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5280" dirty="0">
                    <a:gradFill>
                      <a:gsLst>
                        <a:gs pos="0">
                          <a:schemeClr val="accent3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latin typeface="+mj-lt"/>
                    <a:ea typeface="+mj-ea"/>
                  </a:rPr>
                  <a:t>02.</a:t>
                </a:r>
                <a:endParaRPr lang="en-US" sz="528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atin typeface="+mj-lt"/>
                  <a:ea typeface="+mj-ea"/>
                </a:endParaRPr>
              </a:p>
            </p:txBody>
          </p:sp>
          <p:sp>
            <p:nvSpPr>
              <p:cNvPr id="147" name="文本框 146"/>
              <p:cNvSpPr txBox="1"/>
              <p:nvPr/>
            </p:nvSpPr>
            <p:spPr>
              <a:xfrm>
                <a:off x="3637643" y="3690924"/>
                <a:ext cx="1851660" cy="109474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重點工作</a:t>
                </a:r>
                <a:endParaRPr lang="en-US" altLang="zh-CN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目標</a:t>
                </a:r>
                <a:endParaRPr lang="en-US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48" name="直接连接符 147"/>
              <p:cNvCxnSpPr/>
              <p:nvPr/>
            </p:nvCxnSpPr>
            <p:spPr>
              <a:xfrm>
                <a:off x="3782018" y="4810193"/>
                <a:ext cx="756504" cy="0"/>
              </a:xfrm>
              <a:prstGeom prst="line">
                <a:avLst/>
              </a:prstGeom>
              <a:ln w="4191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文本框 144"/>
              <p:cNvSpPr txBox="1"/>
              <p:nvPr/>
            </p:nvSpPr>
            <p:spPr>
              <a:xfrm>
                <a:off x="3637642" y="4846496"/>
                <a:ext cx="1868817" cy="60769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r>
                  <a:rPr lang="en-US" sz="3170" dirty="0">
                    <a:ln w="12573">
                      <a:solidFill>
                        <a:schemeClr val="bg2">
                          <a:alpha val="40000"/>
                        </a:schemeClr>
                      </a:solidFill>
                    </a:ln>
                    <a:noFill/>
                    <a:latin typeface="+mj-lt"/>
                  </a:rPr>
                  <a:t>TWO</a:t>
                </a:r>
                <a:endParaRPr lang="en-US" sz="3170" dirty="0">
                  <a:ln w="12573">
                    <a:solidFill>
                      <a:schemeClr val="bg2">
                        <a:alpha val="40000"/>
                      </a:schemeClr>
                    </a:solidFill>
                  </a:ln>
                  <a:noFill/>
                  <a:latin typeface="+mj-lt"/>
                </a:endParaRPr>
              </a:p>
            </p:txBody>
          </p:sp>
          <p:sp>
            <p:nvSpPr>
              <p:cNvPr id="176" name="矩形 175"/>
              <p:cNvSpPr/>
              <p:nvPr/>
            </p:nvSpPr>
            <p:spPr>
              <a:xfrm>
                <a:off x="5346127" y="2403484"/>
                <a:ext cx="134112" cy="328588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20701" tIns="60350" rIns="120701" bIns="60350" rtlCol="0" anchor="ctr">
                <a:noAutofit/>
              </a:bodyPr>
              <a:lstStyle/>
              <a:p>
                <a:pPr algn="ctr"/>
                <a:endParaRPr lang="en-US" sz="2375"/>
              </a:p>
            </p:txBody>
          </p:sp>
        </p:grpSp>
        <p:grpSp>
          <p:nvGrpSpPr>
            <p:cNvPr id="179" name="组合 178"/>
            <p:cNvGrpSpPr/>
            <p:nvPr/>
          </p:nvGrpSpPr>
          <p:grpSpPr>
            <a:xfrm>
              <a:off x="840233" y="2403484"/>
              <a:ext cx="2302255" cy="3296170"/>
              <a:chOff x="594698" y="2403484"/>
              <a:chExt cx="2302255" cy="3296170"/>
            </a:xfrm>
          </p:grpSpPr>
          <p:sp>
            <p:nvSpPr>
              <p:cNvPr id="137" name="矩形 136"/>
              <p:cNvSpPr/>
              <p:nvPr/>
            </p:nvSpPr>
            <p:spPr>
              <a:xfrm>
                <a:off x="594698" y="2403484"/>
                <a:ext cx="2302255" cy="3296170"/>
              </a:xfrm>
              <a:prstGeom prst="rect">
                <a:avLst/>
              </a:prstGeom>
              <a:gradFill flip="none" rotWithShape="1">
                <a:gsLst>
                  <a:gs pos="47000">
                    <a:schemeClr val="accent1"/>
                  </a:gs>
                  <a:gs pos="100000">
                    <a:schemeClr val="tx1"/>
                  </a:gs>
                  <a:gs pos="0">
                    <a:schemeClr val="accent1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0058">
                <a:solidFill>
                  <a:schemeClr val="accent3">
                    <a:lumMod val="20000"/>
                    <a:lumOff val="80000"/>
                    <a:alpha val="49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841" tIns="72421" rIns="144841" bIns="72421" rtlCol="0" anchor="ctr"/>
              <a:lstStyle/>
              <a:p>
                <a:pPr algn="ctr"/>
                <a:endParaRPr lang="en-US" sz="2850"/>
              </a:p>
            </p:txBody>
          </p:sp>
          <p:sp>
            <p:nvSpPr>
              <p:cNvPr id="139" name="文本框 138"/>
              <p:cNvSpPr txBox="1"/>
              <p:nvPr/>
            </p:nvSpPr>
            <p:spPr>
              <a:xfrm>
                <a:off x="692819" y="2732089"/>
                <a:ext cx="1544288" cy="85153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5280" dirty="0">
                    <a:gradFill>
                      <a:gsLst>
                        <a:gs pos="0">
                          <a:schemeClr val="accent3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latin typeface="+mj-lt"/>
                    <a:ea typeface="+mj-ea"/>
                  </a:rPr>
                  <a:t>01.</a:t>
                </a:r>
                <a:endParaRPr lang="en-US" sz="528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atin typeface="+mj-lt"/>
                  <a:ea typeface="+mj-ea"/>
                </a:endParaRPr>
              </a:p>
            </p:txBody>
          </p:sp>
          <p:sp>
            <p:nvSpPr>
              <p:cNvPr id="140" name="文本框 139"/>
              <p:cNvSpPr txBox="1"/>
              <p:nvPr/>
            </p:nvSpPr>
            <p:spPr>
              <a:xfrm>
                <a:off x="737526" y="3690924"/>
                <a:ext cx="1851660" cy="1094740"/>
              </a:xfrm>
              <a:prstGeom prst="rect">
                <a:avLst/>
              </a:prstGeom>
              <a:noFill/>
              <a:effectLst/>
            </p:spPr>
            <p:txBody>
              <a:bodyPr wrap="none" lIns="120701" tIns="60350" rIns="120701" bIns="60350" rtlCol="0">
                <a:spAutoFit/>
              </a:bodyPr>
              <a:lstStyle/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全年工作</a:t>
                </a:r>
                <a:endParaRPr lang="en-US" altLang="zh-CN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  <a:p>
                <a:r>
                  <a:rPr lang="zh-CN" altLang="en-US" sz="3170" dirty="0">
                    <a:solidFill>
                      <a:schemeClr val="bg1"/>
                    </a:solidFill>
                    <a:latin typeface="思源黑体 CN Regular" panose="020B0500000000000000" charset="-122"/>
                    <a:ea typeface="思源黑体 CN Regular" panose="020B0500000000000000" charset="-122"/>
                    <a:cs typeface="OPPOSans H" panose="00020600040101010101" pitchFamily="18" charset="-122"/>
                  </a:rPr>
                  <a:t>計畫</a:t>
                </a:r>
                <a:endParaRPr lang="en-US" sz="3170" dirty="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141" name="直接连接符 140"/>
              <p:cNvCxnSpPr/>
              <p:nvPr/>
            </p:nvCxnSpPr>
            <p:spPr>
              <a:xfrm>
                <a:off x="881902" y="4810193"/>
                <a:ext cx="756504" cy="0"/>
              </a:xfrm>
              <a:prstGeom prst="line">
                <a:avLst/>
              </a:prstGeom>
              <a:ln w="4191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文本框 137"/>
              <p:cNvSpPr txBox="1"/>
              <p:nvPr/>
            </p:nvSpPr>
            <p:spPr>
              <a:xfrm>
                <a:off x="737525" y="4846496"/>
                <a:ext cx="1868817" cy="607695"/>
              </a:xfrm>
              <a:prstGeom prst="rect">
                <a:avLst/>
              </a:prstGeom>
              <a:noFill/>
              <a:effectLst/>
            </p:spPr>
            <p:txBody>
              <a:bodyPr wrap="square" lIns="120701" tIns="60350" rIns="120701" bIns="60350" rtlCol="0">
                <a:spAutoFit/>
              </a:bodyPr>
              <a:lstStyle/>
              <a:p>
                <a:r>
                  <a:rPr lang="en-US" sz="3170" dirty="0">
                    <a:ln w="12573">
                      <a:solidFill>
                        <a:schemeClr val="bg2">
                          <a:alpha val="40000"/>
                        </a:schemeClr>
                      </a:solidFill>
                    </a:ln>
                    <a:noFill/>
                    <a:latin typeface="+mj-lt"/>
                  </a:rPr>
                  <a:t>ONE</a:t>
                </a:r>
                <a:endParaRPr lang="en-US" sz="3170" dirty="0">
                  <a:ln w="12573">
                    <a:solidFill>
                      <a:schemeClr val="bg2">
                        <a:alpha val="40000"/>
                      </a:schemeClr>
                    </a:solidFill>
                  </a:ln>
                  <a:noFill/>
                  <a:latin typeface="+mj-lt"/>
                </a:endParaRPr>
              </a:p>
            </p:txBody>
          </p:sp>
          <p:sp>
            <p:nvSpPr>
              <p:cNvPr id="177" name="矩形 176"/>
              <p:cNvSpPr/>
              <p:nvPr/>
            </p:nvSpPr>
            <p:spPr>
              <a:xfrm>
                <a:off x="2475415" y="2403484"/>
                <a:ext cx="134112" cy="328588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20701" tIns="60350" rIns="120701" bIns="60350" rtlCol="0" anchor="ctr">
                <a:noAutofit/>
              </a:bodyPr>
              <a:lstStyle/>
              <a:p>
                <a:pPr algn="ctr"/>
                <a:endParaRPr lang="en-US" sz="2375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868366" y="-1692613"/>
            <a:ext cx="1186774" cy="1186774"/>
          </a:xfrm>
          <a:prstGeom prst="ellipse">
            <a:avLst/>
          </a:prstGeom>
          <a:solidFill>
            <a:srgbClr val="1E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5502613" y="-1692613"/>
            <a:ext cx="1186774" cy="1186774"/>
          </a:xfrm>
          <a:prstGeom prst="ellipse">
            <a:avLst/>
          </a:prstGeom>
          <a:solidFill>
            <a:srgbClr val="E4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7136860" y="-1692613"/>
            <a:ext cx="1186774" cy="1186774"/>
          </a:xfrm>
          <a:prstGeom prst="ellipse">
            <a:avLst/>
          </a:prstGeom>
          <a:solidFill>
            <a:srgbClr val="C49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364457" y="-439307"/>
            <a:ext cx="45719" cy="8437327"/>
            <a:chOff x="469055" y="-505839"/>
            <a:chExt cx="45719" cy="8437327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491914" y="-505839"/>
              <a:ext cx="0" cy="843732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组合 52"/>
            <p:cNvGrpSpPr/>
            <p:nvPr/>
          </p:nvGrpSpPr>
          <p:grpSpPr>
            <a:xfrm>
              <a:off x="469055" y="313150"/>
              <a:ext cx="45719" cy="6503669"/>
              <a:chOff x="469055" y="313150"/>
              <a:chExt cx="45719" cy="6503669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469055" y="3131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469055" y="6719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469055" y="10307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469055" y="13894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469055" y="17482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469055" y="21070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469055" y="24658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469055" y="28245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469055" y="31833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469055" y="35421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469055" y="39009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469055" y="42596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469055" y="46184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469055" y="49772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469055" y="53360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469055" y="569477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469055" y="605355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469055" y="6412325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469055" y="6771100"/>
                <a:ext cx="45719" cy="457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nson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sp>
        <p:nvSpPr>
          <p:cNvPr id="18" name="文本框 17"/>
          <p:cNvSpPr txBox="1"/>
          <p:nvPr/>
        </p:nvSpPr>
        <p:spPr>
          <a:xfrm>
            <a:off x="770042" y="1720874"/>
            <a:ext cx="3723640" cy="1807210"/>
          </a:xfrm>
          <a:prstGeom prst="rect">
            <a:avLst/>
          </a:prstGeom>
          <a:noFill/>
          <a:effectLst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3800" dirty="0">
                <a:gradFill>
                  <a:gsLst>
                    <a:gs pos="0">
                      <a:srgbClr val="E4C09A"/>
                    </a:gs>
                    <a:gs pos="100000">
                      <a:srgbClr val="C49259"/>
                    </a:gs>
                  </a:gsLst>
                  <a:lin ang="5400000" scaled="1"/>
                </a:gradFill>
                <a:latin typeface="PangMenZhengDao" panose="02010600030101010101" charset="-122"/>
                <a:ea typeface="PangMenZhengDao" panose="02010600030101010101" charset="-122"/>
              </a:rPr>
              <a:t>謝謝</a:t>
            </a:r>
            <a:endParaRPr kumimoji="0" lang="en-US" sz="13800" b="0" i="0" u="none" strike="noStrike" kern="1200" cap="none" normalizeH="0" baseline="0" noProof="0" dirty="0">
              <a:ln>
                <a:noFill/>
              </a:ln>
              <a:gradFill>
                <a:gsLst>
                  <a:gs pos="0">
                    <a:srgbClr val="E4C09A"/>
                  </a:gs>
                  <a:gs pos="100000">
                    <a:srgbClr val="C49259"/>
                  </a:gs>
                </a:gsLst>
                <a:lin ang="5400000" scaled="1"/>
              </a:gradFill>
              <a:effectLst/>
              <a:uLnTx/>
              <a:uFillTx/>
              <a:latin typeface="PangMenZhengDao" panose="02010600030101010101" charset="-122"/>
              <a:ea typeface="PangMenZhengDao" panose="02010600030101010101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70677" y="3267049"/>
            <a:ext cx="3382010" cy="1463040"/>
          </a:xfrm>
          <a:prstGeom prst="rect">
            <a:avLst/>
          </a:prstGeom>
          <a:noFill/>
          <a:effectLst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11430">
                  <a:solidFill>
                    <a:prstClr val="white">
                      <a:lumMod val="75000"/>
                    </a:prstClr>
                  </a:solidFill>
                </a:ln>
                <a:noFill/>
                <a:effectLst/>
                <a:uLnTx/>
                <a:uFillTx/>
                <a:latin typeface="Hanson"/>
                <a:ea typeface="思源黑体 CN Regular" panose="020B0500000000000000" charset="-122"/>
                <a:cs typeface="+mn-cs"/>
              </a:rPr>
              <a:t>THANKE</a:t>
            </a:r>
            <a:endParaRPr kumimoji="0" lang="en-US" sz="4400" b="0" i="0" u="none" strike="noStrike" kern="1200" cap="none" spc="0" normalizeH="0" baseline="0" noProof="0" dirty="0">
              <a:ln w="11430">
                <a:solidFill>
                  <a:prstClr val="white">
                    <a:lumMod val="75000"/>
                  </a:prstClr>
                </a:solidFill>
              </a:ln>
              <a:noFill/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11430">
                  <a:solidFill>
                    <a:prstClr val="white">
                      <a:lumMod val="75000"/>
                    </a:prstClr>
                  </a:solidFill>
                </a:ln>
                <a:noFill/>
                <a:effectLst/>
                <a:uLnTx/>
                <a:uFillTx/>
                <a:latin typeface="Hanson"/>
                <a:ea typeface="思源黑体 CN Regular" panose="020B0500000000000000" charset="-122"/>
                <a:cs typeface="+mn-cs"/>
              </a:rPr>
              <a:t>YOU</a:t>
            </a:r>
            <a:endParaRPr kumimoji="0" lang="en-US" sz="4400" b="0" i="0" u="none" strike="noStrike" kern="1200" cap="none" spc="0" normalizeH="0" baseline="0" noProof="0" dirty="0">
              <a:ln w="11430">
                <a:solidFill>
                  <a:prstClr val="white">
                    <a:lumMod val="75000"/>
                  </a:prstClr>
                </a:solidFill>
              </a:ln>
              <a:noFill/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97" name="矩形: 单圆角 93"/>
          <p:cNvSpPr/>
          <p:nvPr/>
        </p:nvSpPr>
        <p:spPr>
          <a:xfrm>
            <a:off x="984076" y="4824713"/>
            <a:ext cx="1698170" cy="384105"/>
          </a:xfrm>
          <a:custGeom>
            <a:avLst/>
            <a:gdLst>
              <a:gd name="connsiteX0" fmla="*/ 72000 w 6273203"/>
              <a:gd name="connsiteY0" fmla="*/ 0 h 1124520"/>
              <a:gd name="connsiteX1" fmla="*/ 6009582 w 6273203"/>
              <a:gd name="connsiteY1" fmla="*/ 0 h 1124520"/>
              <a:gd name="connsiteX2" fmla="*/ 6273203 w 6273203"/>
              <a:gd name="connsiteY2" fmla="*/ 263621 h 1124520"/>
              <a:gd name="connsiteX3" fmla="*/ 6273203 w 6273203"/>
              <a:gd name="connsiteY3" fmla="*/ 1052520 h 1124520"/>
              <a:gd name="connsiteX4" fmla="*/ 6201203 w 6273203"/>
              <a:gd name="connsiteY4" fmla="*/ 1124520 h 1124520"/>
              <a:gd name="connsiteX5" fmla="*/ 72000 w 6273203"/>
              <a:gd name="connsiteY5" fmla="*/ 1124520 h 1124520"/>
              <a:gd name="connsiteX6" fmla="*/ 0 w 6273203"/>
              <a:gd name="connsiteY6" fmla="*/ 1052520 h 1124520"/>
              <a:gd name="connsiteX7" fmla="*/ 0 w 6273203"/>
              <a:gd name="connsiteY7" fmla="*/ 72000 h 1124520"/>
              <a:gd name="connsiteX8" fmla="*/ 72000 w 6273203"/>
              <a:gd name="connsiteY8" fmla="*/ 0 h 112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73203" h="1124520">
                <a:moveTo>
                  <a:pt x="72000" y="0"/>
                </a:moveTo>
                <a:lnTo>
                  <a:pt x="6009582" y="0"/>
                </a:lnTo>
                <a:cubicBezTo>
                  <a:pt x="6155176" y="0"/>
                  <a:pt x="6273203" y="118027"/>
                  <a:pt x="6273203" y="263621"/>
                </a:cubicBezTo>
                <a:lnTo>
                  <a:pt x="6273203" y="1052520"/>
                </a:lnTo>
                <a:cubicBezTo>
                  <a:pt x="6273203" y="1092264"/>
                  <a:pt x="6240947" y="1124520"/>
                  <a:pt x="6201203" y="1124520"/>
                </a:cubicBezTo>
                <a:lnTo>
                  <a:pt x="72000" y="1124520"/>
                </a:lnTo>
                <a:cubicBezTo>
                  <a:pt x="32256" y="1124520"/>
                  <a:pt x="0" y="1092264"/>
                  <a:pt x="0" y="1052520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noFill/>
          <a:ln w="1016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3152" tIns="36576" rIns="73152" bIns="36576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5116" y="4824713"/>
            <a:ext cx="1630680" cy="382270"/>
          </a:xfrm>
          <a:prstGeom prst="rect">
            <a:avLst/>
          </a:prstGeom>
          <a:noFill/>
          <a:effectLst/>
        </p:spPr>
        <p:txBody>
          <a:bodyPr wrap="none" lIns="87782" tIns="43891" rIns="87782" bIns="438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92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演示人：</a:t>
            </a:r>
            <a:r>
              <a:rPr kumimoji="0" lang="en-US" altLang="zh-CN" sz="192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XXX</a:t>
            </a:r>
            <a:endParaRPr kumimoji="0" lang="en-US" sz="192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+mn-cs"/>
            </a:endParaRPr>
          </a:p>
        </p:txBody>
      </p:sp>
      <p:sp>
        <p:nvSpPr>
          <p:cNvPr id="101" name="任意多边形: 形状 100"/>
          <p:cNvSpPr/>
          <p:nvPr/>
        </p:nvSpPr>
        <p:spPr>
          <a:xfrm>
            <a:off x="7288075" y="0"/>
            <a:ext cx="4394200" cy="6858000"/>
          </a:xfrm>
          <a:custGeom>
            <a:avLst/>
            <a:gdLst>
              <a:gd name="connsiteX0" fmla="*/ 0 w 4394200"/>
              <a:gd name="connsiteY0" fmla="*/ 0 h 6858000"/>
              <a:gd name="connsiteX1" fmla="*/ 4394200 w 4394200"/>
              <a:gd name="connsiteY1" fmla="*/ 0 h 6858000"/>
              <a:gd name="connsiteX2" fmla="*/ 4394200 w 4394200"/>
              <a:gd name="connsiteY2" fmla="*/ 6858000 h 6858000"/>
              <a:gd name="connsiteX3" fmla="*/ 0 w 4394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4200" h="6858000">
                <a:moveTo>
                  <a:pt x="0" y="0"/>
                </a:moveTo>
                <a:lnTo>
                  <a:pt x="4394200" y="0"/>
                </a:lnTo>
                <a:lnTo>
                  <a:pt x="439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469900" dist="38100" dir="10800000" sx="102000" sy="102000" algn="r" rotWithShape="0">
              <a:schemeClr val="accent3">
                <a:alpha val="3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82" name="任意多边形: 形状 81"/>
          <p:cNvSpPr/>
          <p:nvPr/>
        </p:nvSpPr>
        <p:spPr>
          <a:xfrm>
            <a:off x="7797800" y="0"/>
            <a:ext cx="4394200" cy="6858000"/>
          </a:xfrm>
          <a:custGeom>
            <a:avLst/>
            <a:gdLst>
              <a:gd name="connsiteX0" fmla="*/ 0 w 4394200"/>
              <a:gd name="connsiteY0" fmla="*/ 0 h 6858000"/>
              <a:gd name="connsiteX1" fmla="*/ 4394200 w 4394200"/>
              <a:gd name="connsiteY1" fmla="*/ 0 h 6858000"/>
              <a:gd name="connsiteX2" fmla="*/ 4394200 w 4394200"/>
              <a:gd name="connsiteY2" fmla="*/ 6858000 h 6858000"/>
              <a:gd name="connsiteX3" fmla="*/ 0 w 4394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4200" h="6858000">
                <a:moveTo>
                  <a:pt x="0" y="0"/>
                </a:moveTo>
                <a:lnTo>
                  <a:pt x="4394200" y="0"/>
                </a:lnTo>
                <a:lnTo>
                  <a:pt x="43942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469900" dist="38100" dir="10800000" sx="102000" sy="102000" algn="r" rotWithShape="0">
              <a:schemeClr val="accent3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11600687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solidFill>
                    <a:prstClr val="white">
                      <a:alpha val="30000"/>
                    </a:prstClr>
                  </a:solidFill>
                </a:ln>
                <a:noFill/>
                <a:effectLst/>
                <a:uLnTx/>
                <a:uFillTx/>
                <a:latin typeface="Hanson"/>
                <a:ea typeface="思源黑体 CN Regular" panose="020B0500000000000000" charset="-122"/>
                <a:cs typeface="+mn-cs"/>
              </a:rPr>
              <a:t>WORK REPORT</a:t>
            </a:r>
            <a:endParaRPr kumimoji="0" lang="en-US" sz="3200" b="0" i="0" u="none" strike="noStrike" kern="1200" cap="none" spc="0" normalizeH="0" baseline="0" noProof="0" dirty="0">
              <a:ln>
                <a:solidFill>
                  <a:prstClr val="white">
                    <a:alpha val="30000"/>
                  </a:prstClr>
                </a:solidFill>
              </a:ln>
              <a:noFill/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20" name="矩形: 圆角 119"/>
          <p:cNvSpPr/>
          <p:nvPr/>
        </p:nvSpPr>
        <p:spPr>
          <a:xfrm>
            <a:off x="10036872" y="1299250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21" name="矩形: 圆角 120"/>
          <p:cNvSpPr/>
          <p:nvPr/>
        </p:nvSpPr>
        <p:spPr>
          <a:xfrm rot="5400000">
            <a:off x="10496740" y="4442973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nson"/>
              <a:ea typeface="思源黑体 CN Regular" panose="020B0500000000000000" charset="-122"/>
              <a:cs typeface="+mn-cs"/>
            </a:endParaRPr>
          </a:p>
        </p:txBody>
      </p:sp>
      <p:pic>
        <p:nvPicPr>
          <p:cNvPr id="118" name="图片 117" descr="人手拿着唱片&#10;&#10;低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762" y="1638883"/>
            <a:ext cx="5446608" cy="3631072"/>
          </a:xfrm>
          <a:prstGeom prst="rect">
            <a:avLst/>
          </a:prstGeom>
          <a:ln w="25400" cap="flat">
            <a:solidFill>
              <a:schemeClr val="accent3"/>
            </a:solidFill>
          </a:ln>
          <a:effectLst>
            <a:outerShdw blurRad="254000" sx="102000" sy="102000" algn="ctr" rotWithShape="0">
              <a:schemeClr val="accent2">
                <a:lumMod val="75000"/>
                <a:alpha val="40000"/>
              </a:schemeClr>
            </a:outerShdw>
          </a:effectLst>
        </p:spPr>
      </p:pic>
      <p:sp>
        <p:nvSpPr>
          <p:cNvPr id="51" name="文本框 50"/>
          <p:cNvSpPr txBox="1"/>
          <p:nvPr/>
        </p:nvSpPr>
        <p:spPr>
          <a:xfrm>
            <a:off x="4393729" y="1815759"/>
            <a:ext cx="248869" cy="1168984"/>
          </a:xfrm>
          <a:custGeom>
            <a:avLst/>
            <a:gdLst/>
            <a:ahLst/>
            <a:cxnLst/>
            <a:rect l="l" t="t" r="r" b="b"/>
            <a:pathLst>
              <a:path w="248869" h="1168984">
                <a:moveTo>
                  <a:pt x="0" y="970940"/>
                </a:moveTo>
                <a:lnTo>
                  <a:pt x="248869" y="970940"/>
                </a:lnTo>
                <a:lnTo>
                  <a:pt x="248869" y="1168984"/>
                </a:lnTo>
                <a:lnTo>
                  <a:pt x="0" y="1168984"/>
                </a:lnTo>
                <a:close/>
                <a:moveTo>
                  <a:pt x="0" y="0"/>
                </a:moveTo>
                <a:lnTo>
                  <a:pt x="248869" y="0"/>
                </a:lnTo>
                <a:lnTo>
                  <a:pt x="248869" y="881558"/>
                </a:lnTo>
                <a:lnTo>
                  <a:pt x="0" y="881558"/>
                </a:lnTo>
                <a:close/>
              </a:path>
            </a:pathLst>
          </a:custGeom>
          <a:gradFill>
            <a:gsLst>
              <a:gs pos="0">
                <a:srgbClr val="E4C09A"/>
              </a:gs>
              <a:gs pos="100000">
                <a:srgbClr val="C49259"/>
              </a:gs>
            </a:gsLst>
            <a:lin ang="5400000" scaled="1"/>
          </a:gra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800" b="0" i="0" u="none" strike="noStrike" kern="1200" cap="none" normalizeH="0" baseline="0" noProof="0" dirty="0">
              <a:ln>
                <a:noFill/>
              </a:ln>
              <a:gradFill>
                <a:gsLst>
                  <a:gs pos="0">
                    <a:srgbClr val="E4C09A"/>
                  </a:gs>
                  <a:gs pos="100000">
                    <a:srgbClr val="C49259"/>
                  </a:gs>
                </a:gsLst>
                <a:lin ang="5400000" scaled="1"/>
              </a:gradFill>
              <a:effectLst/>
              <a:uLnTx/>
              <a:uFillTx/>
              <a:latin typeface="PangMenZhengDao" panose="02010600030101010101" charset="-122"/>
              <a:ea typeface="PangMenZhengDao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627325" cy="6858000"/>
            <a:chOff x="7288075" y="0"/>
            <a:chExt cx="1627325" cy="6858000"/>
          </a:xfrm>
        </p:grpSpPr>
        <p:sp>
          <p:nvSpPr>
            <p:cNvPr id="4" name="任意多边形: 形状 3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732910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3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3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42809" y="719846"/>
            <a:ext cx="9574436" cy="4766553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任意多边形: 形状 24"/>
          <p:cNvSpPr/>
          <p:nvPr/>
        </p:nvSpPr>
        <p:spPr>
          <a:xfrm flipH="1">
            <a:off x="1285980" y="1856206"/>
            <a:ext cx="10906020" cy="2780727"/>
          </a:xfrm>
          <a:custGeom>
            <a:avLst/>
            <a:gdLst>
              <a:gd name="connsiteX0" fmla="*/ 10434027 w 10906020"/>
              <a:gd name="connsiteY0" fmla="*/ 0 h 2780727"/>
              <a:gd name="connsiteX1" fmla="*/ 0 w 10906020"/>
              <a:gd name="connsiteY1" fmla="*/ 0 h 2780727"/>
              <a:gd name="connsiteX2" fmla="*/ 0 w 10906020"/>
              <a:gd name="connsiteY2" fmla="*/ 2780727 h 2780727"/>
              <a:gd name="connsiteX3" fmla="*/ 10777110 w 10906020"/>
              <a:gd name="connsiteY3" fmla="*/ 2780727 h 2780727"/>
              <a:gd name="connsiteX4" fmla="*/ 10906020 w 10906020"/>
              <a:gd name="connsiteY4" fmla="*/ 2602685 h 2780727"/>
              <a:gd name="connsiteX5" fmla="*/ 10906020 w 10906020"/>
              <a:gd name="connsiteY5" fmla="*/ 651885 h 2780727"/>
              <a:gd name="connsiteX6" fmla="*/ 10434027 w 10906020"/>
              <a:gd name="connsiteY6" fmla="*/ 0 h 278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6020" h="2780727">
                <a:moveTo>
                  <a:pt x="10434027" y="0"/>
                </a:moveTo>
                <a:lnTo>
                  <a:pt x="0" y="0"/>
                </a:lnTo>
                <a:lnTo>
                  <a:pt x="0" y="2780727"/>
                </a:lnTo>
                <a:lnTo>
                  <a:pt x="10777110" y="2780727"/>
                </a:lnTo>
                <a:cubicBezTo>
                  <a:pt x="10848268" y="2780727"/>
                  <a:pt x="10906020" y="2700964"/>
                  <a:pt x="10906020" y="2602685"/>
                </a:cubicBezTo>
                <a:lnTo>
                  <a:pt x="10906020" y="651885"/>
                </a:lnTo>
                <a:cubicBezTo>
                  <a:pt x="10906020" y="291859"/>
                  <a:pt x="10694702" y="0"/>
                  <a:pt x="10434027" y="0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lin ang="5400000" scaled="1"/>
            <a:tileRect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2" name="文本框 21"/>
          <p:cNvSpPr txBox="1"/>
          <p:nvPr/>
        </p:nvSpPr>
        <p:spPr>
          <a:xfrm>
            <a:off x="2748118" y="2187511"/>
            <a:ext cx="1581657" cy="2419350"/>
          </a:xfrm>
          <a:prstGeom prst="rect">
            <a:avLst/>
          </a:prstGeom>
          <a:noFill/>
          <a:effectLst/>
        </p:spPr>
        <p:txBody>
          <a:bodyPr wrap="square" lIns="120701" tIns="60350" rIns="120701" bIns="6035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lt"/>
                <a:ea typeface="+mj-ea"/>
              </a:rPr>
              <a:t>1</a:t>
            </a:r>
            <a:endParaRPr lang="en-US" sz="1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+mj-lt"/>
              <a:ea typeface="+mj-ea"/>
            </a:endParaRPr>
          </a:p>
        </p:txBody>
      </p:sp>
      <p:grpSp>
        <p:nvGrpSpPr>
          <p:cNvPr id="1044" name="组合 1043"/>
          <p:cNvGrpSpPr/>
          <p:nvPr/>
        </p:nvGrpSpPr>
        <p:grpSpPr>
          <a:xfrm>
            <a:off x="9587641" y="6113504"/>
            <a:ext cx="2019444" cy="384107"/>
            <a:chOff x="9597801" y="6113504"/>
            <a:chExt cx="2019444" cy="384107"/>
          </a:xfrm>
        </p:grpSpPr>
        <p:grpSp>
          <p:nvGrpSpPr>
            <p:cNvPr id="1038" name="组合 1037"/>
            <p:cNvGrpSpPr/>
            <p:nvPr/>
          </p:nvGrpSpPr>
          <p:grpSpPr>
            <a:xfrm>
              <a:off x="9597801" y="6113504"/>
              <a:ext cx="2019444" cy="384107"/>
              <a:chOff x="9441750" y="6164903"/>
              <a:chExt cx="2019444" cy="384107"/>
            </a:xfrm>
          </p:grpSpPr>
          <p:sp>
            <p:nvSpPr>
              <p:cNvPr id="8" name="8"/>
              <p:cNvSpPr/>
              <p:nvPr/>
            </p:nvSpPr>
            <p:spPr>
              <a:xfrm>
                <a:off x="10778834" y="6164903"/>
                <a:ext cx="682360" cy="384107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  <a:gd name="connsiteX0-1" fmla="*/ 4225518 w 6273203"/>
                  <a:gd name="connsiteY0-2" fmla="*/ 0 h 1124520"/>
                  <a:gd name="connsiteX1-3" fmla="*/ 6009582 w 6273203"/>
                  <a:gd name="connsiteY1-4" fmla="*/ 0 h 1124520"/>
                  <a:gd name="connsiteX2-5" fmla="*/ 6273203 w 6273203"/>
                  <a:gd name="connsiteY2-6" fmla="*/ 263621 h 1124520"/>
                  <a:gd name="connsiteX3-7" fmla="*/ 6273203 w 6273203"/>
                  <a:gd name="connsiteY3-8" fmla="*/ 1052520 h 1124520"/>
                  <a:gd name="connsiteX4-9" fmla="*/ 6201203 w 6273203"/>
                  <a:gd name="connsiteY4-10" fmla="*/ 1124520 h 1124520"/>
                  <a:gd name="connsiteX5-11" fmla="*/ 72000 w 6273203"/>
                  <a:gd name="connsiteY5-12" fmla="*/ 1124520 h 1124520"/>
                  <a:gd name="connsiteX6-13" fmla="*/ 0 w 6273203"/>
                  <a:gd name="connsiteY6-14" fmla="*/ 1052520 h 1124520"/>
                  <a:gd name="connsiteX7-15" fmla="*/ 0 w 6273203"/>
                  <a:gd name="connsiteY7-16" fmla="*/ 72000 h 1124520"/>
                  <a:gd name="connsiteX8-17" fmla="*/ 72000 w 6273203"/>
                  <a:gd name="connsiteY8-18" fmla="*/ 0 h 1124520"/>
                  <a:gd name="connsiteX0-19" fmla="*/ 4225518 w 6273203"/>
                  <a:gd name="connsiteY0-20" fmla="*/ 0 h 1124523"/>
                  <a:gd name="connsiteX1-21" fmla="*/ 6009582 w 6273203"/>
                  <a:gd name="connsiteY1-22" fmla="*/ 0 h 1124523"/>
                  <a:gd name="connsiteX2-23" fmla="*/ 6273203 w 6273203"/>
                  <a:gd name="connsiteY2-24" fmla="*/ 263621 h 1124523"/>
                  <a:gd name="connsiteX3-25" fmla="*/ 6273203 w 6273203"/>
                  <a:gd name="connsiteY3-26" fmla="*/ 1052520 h 1124523"/>
                  <a:gd name="connsiteX4-27" fmla="*/ 6201203 w 6273203"/>
                  <a:gd name="connsiteY4-28" fmla="*/ 1124520 h 1124523"/>
                  <a:gd name="connsiteX5-29" fmla="*/ 4225518 w 6273203"/>
                  <a:gd name="connsiteY5-30" fmla="*/ 1124523 h 1124523"/>
                  <a:gd name="connsiteX6-31" fmla="*/ 0 w 6273203"/>
                  <a:gd name="connsiteY6-32" fmla="*/ 1052520 h 1124523"/>
                  <a:gd name="connsiteX7-33" fmla="*/ 0 w 6273203"/>
                  <a:gd name="connsiteY7-34" fmla="*/ 72000 h 1124523"/>
                  <a:gd name="connsiteX8-35" fmla="*/ 72000 w 6273203"/>
                  <a:gd name="connsiteY8-36" fmla="*/ 0 h 1124523"/>
                  <a:gd name="connsiteX0-37" fmla="*/ 4225518 w 6273203"/>
                  <a:gd name="connsiteY0-38" fmla="*/ 0 h 1124523"/>
                  <a:gd name="connsiteX1-39" fmla="*/ 6009582 w 6273203"/>
                  <a:gd name="connsiteY1-40" fmla="*/ 0 h 1124523"/>
                  <a:gd name="connsiteX2-41" fmla="*/ 6273203 w 6273203"/>
                  <a:gd name="connsiteY2-42" fmla="*/ 263621 h 1124523"/>
                  <a:gd name="connsiteX3-43" fmla="*/ 6273203 w 6273203"/>
                  <a:gd name="connsiteY3-44" fmla="*/ 1052520 h 1124523"/>
                  <a:gd name="connsiteX4-45" fmla="*/ 6201203 w 6273203"/>
                  <a:gd name="connsiteY4-46" fmla="*/ 1124520 h 1124523"/>
                  <a:gd name="connsiteX5-47" fmla="*/ 4225518 w 6273203"/>
                  <a:gd name="connsiteY5-48" fmla="*/ 1124523 h 1124523"/>
                  <a:gd name="connsiteX6-49" fmla="*/ 0 w 6273203"/>
                  <a:gd name="connsiteY6-50" fmla="*/ 1052520 h 1124523"/>
                  <a:gd name="connsiteX7-51" fmla="*/ 0 w 6273203"/>
                  <a:gd name="connsiteY7-52" fmla="*/ 72000 h 1124523"/>
                  <a:gd name="connsiteX8-53" fmla="*/ 72000 w 6273203"/>
                  <a:gd name="connsiteY8-54" fmla="*/ 0 h 1124523"/>
                  <a:gd name="connsiteX0-55" fmla="*/ 4225518 w 6273203"/>
                  <a:gd name="connsiteY0-56" fmla="*/ 0 h 1124523"/>
                  <a:gd name="connsiteX1-57" fmla="*/ 6009582 w 6273203"/>
                  <a:gd name="connsiteY1-58" fmla="*/ 0 h 1124523"/>
                  <a:gd name="connsiteX2-59" fmla="*/ 6273203 w 6273203"/>
                  <a:gd name="connsiteY2-60" fmla="*/ 263621 h 1124523"/>
                  <a:gd name="connsiteX3-61" fmla="*/ 6273203 w 6273203"/>
                  <a:gd name="connsiteY3-62" fmla="*/ 1052520 h 1124523"/>
                  <a:gd name="connsiteX4-63" fmla="*/ 6201203 w 6273203"/>
                  <a:gd name="connsiteY4-64" fmla="*/ 1124520 h 1124523"/>
                  <a:gd name="connsiteX5-65" fmla="*/ 4225518 w 6273203"/>
                  <a:gd name="connsiteY5-66" fmla="*/ 1124523 h 1124523"/>
                  <a:gd name="connsiteX6-67" fmla="*/ 0 w 6273203"/>
                  <a:gd name="connsiteY6-68" fmla="*/ 1052520 h 1124523"/>
                  <a:gd name="connsiteX7-69" fmla="*/ 0 w 6273203"/>
                  <a:gd name="connsiteY7-70" fmla="*/ 72000 h 1124523"/>
                  <a:gd name="connsiteX8-71" fmla="*/ 72000 w 6273203"/>
                  <a:gd name="connsiteY8-72" fmla="*/ 0 h 1124523"/>
                  <a:gd name="connsiteX0-73" fmla="*/ 4225518 w 6273203"/>
                  <a:gd name="connsiteY0-74" fmla="*/ 0 h 1124523"/>
                  <a:gd name="connsiteX1-75" fmla="*/ 6009582 w 6273203"/>
                  <a:gd name="connsiteY1-76" fmla="*/ 0 h 1124523"/>
                  <a:gd name="connsiteX2-77" fmla="*/ 6273203 w 6273203"/>
                  <a:gd name="connsiteY2-78" fmla="*/ 263621 h 1124523"/>
                  <a:gd name="connsiteX3-79" fmla="*/ 6273203 w 6273203"/>
                  <a:gd name="connsiteY3-80" fmla="*/ 1052520 h 1124523"/>
                  <a:gd name="connsiteX4-81" fmla="*/ 6201203 w 6273203"/>
                  <a:gd name="connsiteY4-82" fmla="*/ 1124520 h 1124523"/>
                  <a:gd name="connsiteX5-83" fmla="*/ 4225518 w 6273203"/>
                  <a:gd name="connsiteY5-84" fmla="*/ 1124523 h 1124523"/>
                  <a:gd name="connsiteX6-85" fmla="*/ 4153518 w 6273203"/>
                  <a:gd name="connsiteY6-86" fmla="*/ 1052518 h 1124523"/>
                  <a:gd name="connsiteX7-87" fmla="*/ 0 w 6273203"/>
                  <a:gd name="connsiteY7-88" fmla="*/ 72000 h 1124523"/>
                  <a:gd name="connsiteX8-89" fmla="*/ 72000 w 6273203"/>
                  <a:gd name="connsiteY8-90" fmla="*/ 0 h 1124523"/>
                  <a:gd name="connsiteX0-91" fmla="*/ 4161060 w 6208745"/>
                  <a:gd name="connsiteY0-92" fmla="*/ 0 h 1124523"/>
                  <a:gd name="connsiteX1-93" fmla="*/ 5945124 w 6208745"/>
                  <a:gd name="connsiteY1-94" fmla="*/ 0 h 1124523"/>
                  <a:gd name="connsiteX2-95" fmla="*/ 6208745 w 6208745"/>
                  <a:gd name="connsiteY2-96" fmla="*/ 263621 h 1124523"/>
                  <a:gd name="connsiteX3-97" fmla="*/ 6208745 w 6208745"/>
                  <a:gd name="connsiteY3-98" fmla="*/ 1052520 h 1124523"/>
                  <a:gd name="connsiteX4-99" fmla="*/ 6136745 w 6208745"/>
                  <a:gd name="connsiteY4-100" fmla="*/ 1124520 h 1124523"/>
                  <a:gd name="connsiteX5-101" fmla="*/ 4161060 w 6208745"/>
                  <a:gd name="connsiteY5-102" fmla="*/ 1124523 h 1124523"/>
                  <a:gd name="connsiteX6-103" fmla="*/ 4089060 w 6208745"/>
                  <a:gd name="connsiteY6-104" fmla="*/ 1052518 h 1124523"/>
                  <a:gd name="connsiteX7-105" fmla="*/ 4089060 w 6208745"/>
                  <a:gd name="connsiteY7-106" fmla="*/ 71996 h 1124523"/>
                  <a:gd name="connsiteX8-107" fmla="*/ 7542 w 6208745"/>
                  <a:gd name="connsiteY8-108" fmla="*/ 0 h 1124523"/>
                  <a:gd name="connsiteX0-109" fmla="*/ 4153803 w 6201488"/>
                  <a:gd name="connsiteY0-110" fmla="*/ 0 h 1124523"/>
                  <a:gd name="connsiteX1-111" fmla="*/ 5937867 w 6201488"/>
                  <a:gd name="connsiteY1-112" fmla="*/ 0 h 1124523"/>
                  <a:gd name="connsiteX2-113" fmla="*/ 6201488 w 6201488"/>
                  <a:gd name="connsiteY2-114" fmla="*/ 263621 h 1124523"/>
                  <a:gd name="connsiteX3-115" fmla="*/ 6201488 w 6201488"/>
                  <a:gd name="connsiteY3-116" fmla="*/ 1052520 h 1124523"/>
                  <a:gd name="connsiteX4-117" fmla="*/ 6129488 w 6201488"/>
                  <a:gd name="connsiteY4-118" fmla="*/ 1124520 h 1124523"/>
                  <a:gd name="connsiteX5-119" fmla="*/ 4153803 w 6201488"/>
                  <a:gd name="connsiteY5-120" fmla="*/ 1124523 h 1124523"/>
                  <a:gd name="connsiteX6-121" fmla="*/ 4081803 w 6201488"/>
                  <a:gd name="connsiteY6-122" fmla="*/ 1052518 h 1124523"/>
                  <a:gd name="connsiteX7-123" fmla="*/ 4081803 w 6201488"/>
                  <a:gd name="connsiteY7-124" fmla="*/ 71996 h 1124523"/>
                  <a:gd name="connsiteX8-125" fmla="*/ 285 w 6201488"/>
                  <a:gd name="connsiteY8-126" fmla="*/ 0 h 1124523"/>
                  <a:gd name="connsiteX0-127" fmla="*/ 4153517 w 6201202"/>
                  <a:gd name="connsiteY0-128" fmla="*/ 0 h 1124523"/>
                  <a:gd name="connsiteX1-129" fmla="*/ 5937581 w 6201202"/>
                  <a:gd name="connsiteY1-130" fmla="*/ 0 h 1124523"/>
                  <a:gd name="connsiteX2-131" fmla="*/ 6201202 w 6201202"/>
                  <a:gd name="connsiteY2-132" fmla="*/ 263621 h 1124523"/>
                  <a:gd name="connsiteX3-133" fmla="*/ 6201202 w 6201202"/>
                  <a:gd name="connsiteY3-134" fmla="*/ 1052520 h 1124523"/>
                  <a:gd name="connsiteX4-135" fmla="*/ 6129202 w 6201202"/>
                  <a:gd name="connsiteY4-136" fmla="*/ 1124520 h 1124523"/>
                  <a:gd name="connsiteX5-137" fmla="*/ 4153517 w 6201202"/>
                  <a:gd name="connsiteY5-138" fmla="*/ 1124523 h 1124523"/>
                  <a:gd name="connsiteX6-139" fmla="*/ 4081517 w 6201202"/>
                  <a:gd name="connsiteY6-140" fmla="*/ 1052518 h 1124523"/>
                  <a:gd name="connsiteX7-141" fmla="*/ 4081517 w 6201202"/>
                  <a:gd name="connsiteY7-142" fmla="*/ 71996 h 1124523"/>
                  <a:gd name="connsiteX8-143" fmla="*/ -1 w 6201202"/>
                  <a:gd name="connsiteY8-144" fmla="*/ 0 h 1124523"/>
                  <a:gd name="connsiteX0-145" fmla="*/ 72000 w 2119685"/>
                  <a:gd name="connsiteY0-146" fmla="*/ 3 h 1124526"/>
                  <a:gd name="connsiteX1-147" fmla="*/ 1856064 w 2119685"/>
                  <a:gd name="connsiteY1-148" fmla="*/ 3 h 1124526"/>
                  <a:gd name="connsiteX2-149" fmla="*/ 2119685 w 2119685"/>
                  <a:gd name="connsiteY2-150" fmla="*/ 263624 h 1124526"/>
                  <a:gd name="connsiteX3-151" fmla="*/ 2119685 w 2119685"/>
                  <a:gd name="connsiteY3-152" fmla="*/ 1052523 h 1124526"/>
                  <a:gd name="connsiteX4-153" fmla="*/ 2047685 w 2119685"/>
                  <a:gd name="connsiteY4-154" fmla="*/ 1124523 h 1124526"/>
                  <a:gd name="connsiteX5-155" fmla="*/ 72000 w 2119685"/>
                  <a:gd name="connsiteY5-156" fmla="*/ 1124526 h 1124526"/>
                  <a:gd name="connsiteX6-157" fmla="*/ 0 w 2119685"/>
                  <a:gd name="connsiteY6-158" fmla="*/ 1052521 h 1124526"/>
                  <a:gd name="connsiteX7-159" fmla="*/ 0 w 2119685"/>
                  <a:gd name="connsiteY7-160" fmla="*/ 71999 h 1124526"/>
                  <a:gd name="connsiteX8-161" fmla="*/ 72001 w 2119685"/>
                  <a:gd name="connsiteY8-162" fmla="*/ 0 h 112452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119685" h="1124526">
                    <a:moveTo>
                      <a:pt x="72000" y="3"/>
                    </a:moveTo>
                    <a:lnTo>
                      <a:pt x="1856064" y="3"/>
                    </a:lnTo>
                    <a:cubicBezTo>
                      <a:pt x="2001658" y="3"/>
                      <a:pt x="2119685" y="118030"/>
                      <a:pt x="2119685" y="263624"/>
                    </a:cubicBezTo>
                    <a:lnTo>
                      <a:pt x="2119685" y="1052523"/>
                    </a:lnTo>
                    <a:cubicBezTo>
                      <a:pt x="2119685" y="1092267"/>
                      <a:pt x="2087429" y="1124523"/>
                      <a:pt x="2047685" y="1124523"/>
                    </a:cubicBezTo>
                    <a:lnTo>
                      <a:pt x="72000" y="1124526"/>
                    </a:lnTo>
                    <a:cubicBezTo>
                      <a:pt x="32257" y="1124520"/>
                      <a:pt x="0" y="1092263"/>
                      <a:pt x="0" y="1052521"/>
                    </a:cubicBezTo>
                    <a:lnTo>
                      <a:pt x="0" y="71999"/>
                    </a:lnTo>
                    <a:cubicBezTo>
                      <a:pt x="0" y="32257"/>
                      <a:pt x="32257" y="0"/>
                      <a:pt x="72001" y="0"/>
                    </a:cubicBezTo>
                  </a:path>
                </a:pathLst>
              </a:custGeom>
              <a:solidFill>
                <a:schemeClr val="accent2"/>
              </a:solidFill>
              <a:ln w="10160">
                <a:solidFill>
                  <a:srgbClr val="C4925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  <p:sp>
            <p:nvSpPr>
              <p:cNvPr id="27" name="矩形: 单圆角 93"/>
              <p:cNvSpPr/>
              <p:nvPr/>
            </p:nvSpPr>
            <p:spPr>
              <a:xfrm>
                <a:off x="9441750" y="6164903"/>
                <a:ext cx="2019443" cy="384105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3203" h="1124520">
                    <a:moveTo>
                      <a:pt x="72000" y="0"/>
                    </a:moveTo>
                    <a:lnTo>
                      <a:pt x="6009582" y="0"/>
                    </a:lnTo>
                    <a:cubicBezTo>
                      <a:pt x="6155176" y="0"/>
                      <a:pt x="6273203" y="118027"/>
                      <a:pt x="6273203" y="263621"/>
                    </a:cubicBezTo>
                    <a:lnTo>
                      <a:pt x="6273203" y="1052520"/>
                    </a:lnTo>
                    <a:cubicBezTo>
                      <a:pt x="6273203" y="1092264"/>
                      <a:pt x="6240947" y="1124520"/>
                      <a:pt x="6201203" y="1124520"/>
                    </a:cubicBezTo>
                    <a:lnTo>
                      <a:pt x="72000" y="1124520"/>
                    </a:lnTo>
                    <a:cubicBezTo>
                      <a:pt x="32256" y="1124520"/>
                      <a:pt x="0" y="1092264"/>
                      <a:pt x="0" y="1052520"/>
                    </a:cubicBezTo>
                    <a:lnTo>
                      <a:pt x="0" y="72000"/>
                    </a:lnTo>
                    <a:cubicBezTo>
                      <a:pt x="0" y="32256"/>
                      <a:pt x="32256" y="0"/>
                      <a:pt x="72000" y="0"/>
                    </a:cubicBezTo>
                  </a:path>
                </a:pathLst>
              </a:custGeom>
              <a:noFill/>
              <a:ln w="1016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5" name="图形 70"/>
            <p:cNvSpPr/>
            <p:nvPr/>
          </p:nvSpPr>
          <p:spPr>
            <a:xfrm>
              <a:off x="11053030" y="6211947"/>
              <a:ext cx="458603" cy="213034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8" name="矩形 87"/>
          <p:cNvSpPr/>
          <p:nvPr/>
        </p:nvSpPr>
        <p:spPr>
          <a:xfrm>
            <a:off x="3602871" y="5089392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29" name="任意多边形: 形状 28"/>
          <p:cNvSpPr/>
          <p:nvPr/>
        </p:nvSpPr>
        <p:spPr>
          <a:xfrm>
            <a:off x="9695543" y="1489356"/>
            <a:ext cx="2496457" cy="647876"/>
          </a:xfrm>
          <a:custGeom>
            <a:avLst/>
            <a:gdLst>
              <a:gd name="connsiteX0" fmla="*/ 161969 w 2496457"/>
              <a:gd name="connsiteY0" fmla="*/ 0 h 647876"/>
              <a:gd name="connsiteX1" fmla="*/ 2496457 w 2496457"/>
              <a:gd name="connsiteY1" fmla="*/ 0 h 647876"/>
              <a:gd name="connsiteX2" fmla="*/ 2496457 w 2496457"/>
              <a:gd name="connsiteY2" fmla="*/ 647876 h 647876"/>
              <a:gd name="connsiteX3" fmla="*/ 0 w 2496457"/>
              <a:gd name="connsiteY3" fmla="*/ 647876 h 64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6457" h="647876">
                <a:moveTo>
                  <a:pt x="161969" y="0"/>
                </a:moveTo>
                <a:lnTo>
                  <a:pt x="2496457" y="0"/>
                </a:lnTo>
                <a:lnTo>
                  <a:pt x="2496457" y="647876"/>
                </a:lnTo>
                <a:lnTo>
                  <a:pt x="0" y="64787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组合 9"/>
          <p:cNvGrpSpPr/>
          <p:nvPr/>
        </p:nvGrpSpPr>
        <p:grpSpPr>
          <a:xfrm>
            <a:off x="4597373" y="2614091"/>
            <a:ext cx="4756150" cy="1324007"/>
            <a:chOff x="5627352" y="2703653"/>
            <a:chExt cx="4756150" cy="1324007"/>
          </a:xfrm>
        </p:grpSpPr>
        <p:sp>
          <p:nvSpPr>
            <p:cNvPr id="23" name="文本框 22"/>
            <p:cNvSpPr txBox="1"/>
            <p:nvPr/>
          </p:nvSpPr>
          <p:spPr>
            <a:xfrm>
              <a:off x="5627352" y="2703653"/>
              <a:ext cx="4756150" cy="1007745"/>
            </a:xfrm>
            <a:prstGeom prst="rect">
              <a:avLst/>
            </a:prstGeom>
            <a:noFill/>
            <a:effectLst/>
          </p:spPr>
          <p:txBody>
            <a:bodyPr wrap="none" lIns="80870" tIns="40434" rIns="80870" bIns="40434" rtlCol="0">
              <a:spAutoFit/>
            </a:bodyPr>
            <a:lstStyle/>
            <a:p>
              <a:r>
                <a:rPr lang="zh-CN" altLang="en-US" sz="6030" dirty="0">
                  <a:solidFill>
                    <a:schemeClr val="bg1"/>
                  </a:solidFill>
                  <a:latin typeface="+mj-ea"/>
                  <a:ea typeface="+mj-ea"/>
                  <a:cs typeface="OPPOSans H" panose="00020600040101010101" pitchFamily="18" charset="-122"/>
                </a:rPr>
                <a:t>全年工作計畫</a:t>
              </a:r>
              <a:endParaRPr lang="en-US" sz="6030" dirty="0">
                <a:solidFill>
                  <a:schemeClr val="bg1"/>
                </a:solidFill>
                <a:latin typeface="+mj-ea"/>
                <a:ea typeface="+mj-ea"/>
                <a:cs typeface="OPPOSans H" panose="00020600040101010101" pitchFamily="18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663365" y="3616180"/>
              <a:ext cx="4429294" cy="411480"/>
            </a:xfrm>
            <a:prstGeom prst="rect">
              <a:avLst/>
            </a:prstGeom>
            <a:noFill/>
            <a:effectLst/>
          </p:spPr>
          <p:txBody>
            <a:bodyPr wrap="square" lIns="61265" tIns="30632" rIns="61265" bIns="30632" rtlCol="0">
              <a:spAutoFit/>
            </a:bodyPr>
            <a:lstStyle/>
            <a:p>
              <a:r>
                <a:rPr lang="en-US" sz="2280" dirty="0">
                  <a:ln w="6382">
                    <a:solidFill>
                      <a:schemeClr val="bg1">
                        <a:alpha val="40000"/>
                      </a:schemeClr>
                    </a:solidFill>
                  </a:ln>
                  <a:noFill/>
                  <a:latin typeface="+mj-lt"/>
                </a:rPr>
                <a:t>ANNUAL WORK PLAN</a:t>
              </a:r>
              <a:endParaRPr lang="en-US" sz="2280" dirty="0">
                <a:ln w="6382"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653702"/>
            <a:ext cx="8073957" cy="5204298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 w="10058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4" name="矩形: 单圆角 3"/>
          <p:cNvSpPr/>
          <p:nvPr/>
        </p:nvSpPr>
        <p:spPr>
          <a:xfrm flipH="1" flipV="1">
            <a:off x="771524" y="476654"/>
            <a:ext cx="11420475" cy="3472730"/>
          </a:xfrm>
          <a:prstGeom prst="round1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10" name="文本框 9"/>
          <p:cNvSpPr txBox="1"/>
          <p:nvPr/>
        </p:nvSpPr>
        <p:spPr>
          <a:xfrm>
            <a:off x="1239130" y="2106471"/>
            <a:ext cx="623481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Lorem ipsum dolor sit amet, consectetuer adipiscing elit. Maecenas porttitor congue massa. </a:t>
            </a:r>
            <a:endParaRPr lang="en-US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3" name="图片 12" descr="人手拿着唱片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04"/>
          <a:stretch>
            <a:fillRect/>
          </a:stretch>
        </p:blipFill>
        <p:spPr>
          <a:xfrm>
            <a:off x="8043148" y="941639"/>
            <a:ext cx="3374967" cy="2507463"/>
          </a:xfrm>
          <a:prstGeom prst="rect">
            <a:avLst/>
          </a:prstGeom>
          <a:ln w="25400" cap="flat">
            <a:solidFill>
              <a:schemeClr val="accent3"/>
            </a:solidFill>
          </a:ln>
          <a:effectLst>
            <a:outerShdw blurRad="254000" sx="102000" sy="102000" algn="ctr" rotWithShape="0">
              <a:schemeClr val="accent2">
                <a:lumMod val="75000"/>
                <a:alpha val="40000"/>
              </a:scheme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771525" y="4215701"/>
            <a:ext cx="10648950" cy="237598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7" name="iconfont-117-337960"/>
          <p:cNvSpPr/>
          <p:nvPr/>
        </p:nvSpPr>
        <p:spPr>
          <a:xfrm flipV="1">
            <a:off x="1283367" y="2931198"/>
            <a:ext cx="447471" cy="446381"/>
          </a:xfrm>
          <a:custGeom>
            <a:avLst/>
            <a:gdLst>
              <a:gd name="T0" fmla="*/ 12630 w 12833"/>
              <a:gd name="T1" fmla="*/ 64 h 12800"/>
              <a:gd name="T2" fmla="*/ 12413 w 12833"/>
              <a:gd name="T3" fmla="*/ 0 h 12800"/>
              <a:gd name="T4" fmla="*/ 12191 w 12833"/>
              <a:gd name="T5" fmla="*/ 67 h 12800"/>
              <a:gd name="T6" fmla="*/ 191 w 12833"/>
              <a:gd name="T7" fmla="*/ 8067 h 12800"/>
              <a:gd name="T8" fmla="*/ 16 w 12833"/>
              <a:gd name="T9" fmla="*/ 8441 h 12800"/>
              <a:gd name="T10" fmla="*/ 265 w 12833"/>
              <a:gd name="T11" fmla="*/ 8771 h 12800"/>
              <a:gd name="T12" fmla="*/ 3394 w 12833"/>
              <a:gd name="T13" fmla="*/ 10023 h 12800"/>
              <a:gd name="T14" fmla="*/ 4866 w 12833"/>
              <a:gd name="T15" fmla="*/ 12598 h 12800"/>
              <a:gd name="T16" fmla="*/ 5209 w 12833"/>
              <a:gd name="T17" fmla="*/ 12800 h 12800"/>
              <a:gd name="T18" fmla="*/ 5213 w 12833"/>
              <a:gd name="T19" fmla="*/ 12800 h 12800"/>
              <a:gd name="T20" fmla="*/ 5556 w 12833"/>
              <a:gd name="T21" fmla="*/ 12606 h 12800"/>
              <a:gd name="T22" fmla="*/ 6387 w 12833"/>
              <a:gd name="T23" fmla="*/ 11220 h 12800"/>
              <a:gd name="T24" fmla="*/ 10264 w 12833"/>
              <a:gd name="T25" fmla="*/ 12771 h 12800"/>
              <a:gd name="T26" fmla="*/ 10413 w 12833"/>
              <a:gd name="T27" fmla="*/ 12800 h 12800"/>
              <a:gd name="T28" fmla="*/ 10609 w 12833"/>
              <a:gd name="T29" fmla="*/ 12748 h 12800"/>
              <a:gd name="T30" fmla="*/ 10807 w 12833"/>
              <a:gd name="T31" fmla="*/ 12465 h 12800"/>
              <a:gd name="T32" fmla="*/ 12807 w 12833"/>
              <a:gd name="T33" fmla="*/ 466 h 12800"/>
              <a:gd name="T34" fmla="*/ 12630 w 12833"/>
              <a:gd name="T35" fmla="*/ 64 h 12800"/>
              <a:gd name="T36" fmla="*/ 1268 w 12833"/>
              <a:gd name="T37" fmla="*/ 8311 h 12800"/>
              <a:gd name="T38" fmla="*/ 10537 w 12833"/>
              <a:gd name="T39" fmla="*/ 2130 h 12800"/>
              <a:gd name="T40" fmla="*/ 3797 w 12833"/>
              <a:gd name="T41" fmla="*/ 9345 h 12800"/>
              <a:gd name="T42" fmla="*/ 3691 w 12833"/>
              <a:gd name="T43" fmla="*/ 9280 h 12800"/>
              <a:gd name="T44" fmla="*/ 1268 w 12833"/>
              <a:gd name="T45" fmla="*/ 8311 h 12800"/>
              <a:gd name="T46" fmla="*/ 4089 w 12833"/>
              <a:gd name="T47" fmla="*/ 9626 h 12800"/>
              <a:gd name="T48" fmla="*/ 4086 w 12833"/>
              <a:gd name="T49" fmla="*/ 9622 h 12800"/>
              <a:gd name="T50" fmla="*/ 11663 w 12833"/>
              <a:gd name="T51" fmla="*/ 1512 h 12800"/>
              <a:gd name="T52" fmla="*/ 5203 w 12833"/>
              <a:gd name="T53" fmla="*/ 11577 h 12800"/>
              <a:gd name="T54" fmla="*/ 4089 w 12833"/>
              <a:gd name="T55" fmla="*/ 9626 h 12800"/>
              <a:gd name="T56" fmla="*/ 10100 w 12833"/>
              <a:gd name="T57" fmla="*/ 11843 h 12800"/>
              <a:gd name="T58" fmla="*/ 6683 w 12833"/>
              <a:gd name="T59" fmla="*/ 10477 h 12800"/>
              <a:gd name="T60" fmla="*/ 6434 w 12833"/>
              <a:gd name="T61" fmla="*/ 10429 h 12800"/>
              <a:gd name="T62" fmla="*/ 11695 w 12833"/>
              <a:gd name="T63" fmla="*/ 2274 h 12800"/>
              <a:gd name="T64" fmla="*/ 10100 w 12833"/>
              <a:gd name="T65" fmla="*/ 11843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33" h="12800">
                <a:moveTo>
                  <a:pt x="12630" y="64"/>
                </a:moveTo>
                <a:cubicBezTo>
                  <a:pt x="12564" y="21"/>
                  <a:pt x="12488" y="0"/>
                  <a:pt x="12413" y="0"/>
                </a:cubicBezTo>
                <a:cubicBezTo>
                  <a:pt x="12336" y="0"/>
                  <a:pt x="12258" y="22"/>
                  <a:pt x="12191" y="67"/>
                </a:cubicBezTo>
                <a:lnTo>
                  <a:pt x="191" y="8067"/>
                </a:lnTo>
                <a:cubicBezTo>
                  <a:pt x="68" y="8149"/>
                  <a:pt x="0" y="8293"/>
                  <a:pt x="16" y="8441"/>
                </a:cubicBezTo>
                <a:cubicBezTo>
                  <a:pt x="31" y="8589"/>
                  <a:pt x="127" y="8717"/>
                  <a:pt x="265" y="8771"/>
                </a:cubicBezTo>
                <a:lnTo>
                  <a:pt x="3394" y="10023"/>
                </a:lnTo>
                <a:lnTo>
                  <a:pt x="4866" y="12598"/>
                </a:lnTo>
                <a:cubicBezTo>
                  <a:pt x="4936" y="12722"/>
                  <a:pt x="5067" y="12798"/>
                  <a:pt x="5209" y="12800"/>
                </a:cubicBezTo>
                <a:lnTo>
                  <a:pt x="5213" y="12800"/>
                </a:lnTo>
                <a:cubicBezTo>
                  <a:pt x="5353" y="12800"/>
                  <a:pt x="5484" y="12726"/>
                  <a:pt x="5556" y="12606"/>
                </a:cubicBezTo>
                <a:lnTo>
                  <a:pt x="6387" y="11220"/>
                </a:lnTo>
                <a:lnTo>
                  <a:pt x="10264" y="12771"/>
                </a:lnTo>
                <a:cubicBezTo>
                  <a:pt x="10312" y="12790"/>
                  <a:pt x="10362" y="12800"/>
                  <a:pt x="10413" y="12800"/>
                </a:cubicBezTo>
                <a:cubicBezTo>
                  <a:pt x="10481" y="12800"/>
                  <a:pt x="10548" y="12782"/>
                  <a:pt x="10609" y="12748"/>
                </a:cubicBezTo>
                <a:cubicBezTo>
                  <a:pt x="10714" y="12689"/>
                  <a:pt x="10787" y="12585"/>
                  <a:pt x="10807" y="12465"/>
                </a:cubicBezTo>
                <a:lnTo>
                  <a:pt x="12807" y="466"/>
                </a:lnTo>
                <a:cubicBezTo>
                  <a:pt x="12833" y="308"/>
                  <a:pt x="12764" y="151"/>
                  <a:pt x="12630" y="64"/>
                </a:cubicBezTo>
                <a:close/>
                <a:moveTo>
                  <a:pt x="1268" y="8311"/>
                </a:moveTo>
                <a:lnTo>
                  <a:pt x="10537" y="2130"/>
                </a:lnTo>
                <a:lnTo>
                  <a:pt x="3797" y="9345"/>
                </a:lnTo>
                <a:cubicBezTo>
                  <a:pt x="3762" y="9324"/>
                  <a:pt x="3730" y="9296"/>
                  <a:pt x="3691" y="9280"/>
                </a:cubicBezTo>
                <a:lnTo>
                  <a:pt x="1268" y="8311"/>
                </a:lnTo>
                <a:close/>
                <a:moveTo>
                  <a:pt x="4089" y="9626"/>
                </a:moveTo>
                <a:cubicBezTo>
                  <a:pt x="4088" y="9624"/>
                  <a:pt x="4087" y="9624"/>
                  <a:pt x="4086" y="9622"/>
                </a:cubicBezTo>
                <a:lnTo>
                  <a:pt x="11663" y="1512"/>
                </a:lnTo>
                <a:lnTo>
                  <a:pt x="5203" y="11577"/>
                </a:lnTo>
                <a:lnTo>
                  <a:pt x="4089" y="9626"/>
                </a:lnTo>
                <a:close/>
                <a:moveTo>
                  <a:pt x="10100" y="11843"/>
                </a:moveTo>
                <a:lnTo>
                  <a:pt x="6683" y="10477"/>
                </a:lnTo>
                <a:cubicBezTo>
                  <a:pt x="6602" y="10445"/>
                  <a:pt x="6518" y="10434"/>
                  <a:pt x="6434" y="10429"/>
                </a:cubicBezTo>
                <a:lnTo>
                  <a:pt x="11695" y="2274"/>
                </a:lnTo>
                <a:lnTo>
                  <a:pt x="10100" y="11843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283367" y="842397"/>
            <a:ext cx="2846247" cy="993363"/>
            <a:chOff x="1113564" y="341715"/>
            <a:chExt cx="2846247" cy="993363"/>
          </a:xfrm>
        </p:grpSpPr>
        <p:sp>
          <p:nvSpPr>
            <p:cNvPr id="25" name="文本框 24"/>
            <p:cNvSpPr txBox="1"/>
            <p:nvPr/>
          </p:nvSpPr>
          <p:spPr>
            <a:xfrm>
              <a:off x="1113564" y="341715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132791" y="966778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725657" y="4913101"/>
            <a:ext cx="8595149" cy="981185"/>
            <a:chOff x="1182483" y="4799450"/>
            <a:chExt cx="8595149" cy="981185"/>
          </a:xfrm>
        </p:grpSpPr>
        <p:grpSp>
          <p:nvGrpSpPr>
            <p:cNvPr id="11" name="组合 10"/>
            <p:cNvGrpSpPr/>
            <p:nvPr/>
          </p:nvGrpSpPr>
          <p:grpSpPr>
            <a:xfrm>
              <a:off x="1182483" y="4799450"/>
              <a:ext cx="2218628" cy="981185"/>
              <a:chOff x="1182483" y="4799450"/>
              <a:chExt cx="2218628" cy="981185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1182483" y="4799450"/>
                <a:ext cx="177101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7541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182485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787524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3279249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>
              <a:off x="3331033" y="4799450"/>
              <a:ext cx="2218628" cy="981185"/>
              <a:chOff x="3286391" y="4799450"/>
              <a:chExt cx="2218628" cy="981185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3286391" y="4799450"/>
                <a:ext cx="1788160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1249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3286393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4891432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52" name="直接连接符 51"/>
              <p:cNvCxnSpPr/>
              <p:nvPr/>
            </p:nvCxnSpPr>
            <p:spPr>
              <a:xfrm>
                <a:off x="5416649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7666495" y="4799450"/>
              <a:ext cx="2111137" cy="978856"/>
              <a:chOff x="7830120" y="4799450"/>
              <a:chExt cx="2111137" cy="978856"/>
            </a:xfrm>
          </p:grpSpPr>
          <p:sp>
            <p:nvSpPr>
              <p:cNvPr id="31" name="文本框 30"/>
              <p:cNvSpPr txBox="1"/>
              <p:nvPr/>
            </p:nvSpPr>
            <p:spPr>
              <a:xfrm>
                <a:off x="7830120" y="4799450"/>
                <a:ext cx="176212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6571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7830123" y="5465251"/>
                <a:ext cx="1888490" cy="31305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9435162" y="4915466"/>
                <a:ext cx="506095" cy="570144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5479585" y="4799450"/>
              <a:ext cx="2218628" cy="981185"/>
              <a:chOff x="5419173" y="4799450"/>
              <a:chExt cx="2218628" cy="981185"/>
            </a:xfrm>
          </p:grpSpPr>
          <p:sp>
            <p:nvSpPr>
              <p:cNvPr id="45" name="文本框 44"/>
              <p:cNvSpPr txBox="1"/>
              <p:nvPr/>
            </p:nvSpPr>
            <p:spPr>
              <a:xfrm>
                <a:off x="5419173" y="4799450"/>
                <a:ext cx="1790065" cy="686435"/>
              </a:xfrm>
              <a:prstGeom prst="rect">
                <a:avLst/>
              </a:prstGeom>
              <a:noFill/>
              <a:effectLst/>
            </p:spPr>
            <p:txBody>
              <a:bodyPr wrap="none" lIns="112851" tIns="56425" rIns="112851" bIns="56425" rtlCol="0">
                <a:spAutoFit/>
              </a:bodyPr>
              <a:lstStyle/>
              <a:p>
                <a:pPr algn="l"/>
                <a:r>
                  <a:rPr lang="en-US" sz="374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9581</a:t>
                </a:r>
                <a:endParaRPr lang="en-US" sz="374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5419175" y="5465251"/>
                <a:ext cx="1953543" cy="313055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zh-CN" altLang="en-US" sz="1310" dirty="0">
                    <a:solidFill>
                      <a:schemeClr val="bg2"/>
                    </a:solidFill>
                    <a:latin typeface="+mn-ea"/>
                    <a:cs typeface="OPPOSans H" panose="00020600040101010101" pitchFamily="18" charset="-122"/>
                  </a:rPr>
                  <a:t>這裏輸入你的數據標籤</a:t>
                </a:r>
                <a:endParaRPr lang="en-US" sz="1310" dirty="0">
                  <a:solidFill>
                    <a:schemeClr val="bg2"/>
                  </a:solidFill>
                  <a:latin typeface="+mn-ea"/>
                  <a:cs typeface="OPPOSans H" panose="00020600040101010101" pitchFamily="18" charset="-122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7024214" y="4915466"/>
                <a:ext cx="613587" cy="571500"/>
              </a:xfrm>
              <a:prstGeom prst="rect">
                <a:avLst/>
              </a:prstGeom>
              <a:noFill/>
              <a:effectLst/>
            </p:spPr>
            <p:txBody>
              <a:bodyPr wrap="square" lIns="112851" tIns="56425" rIns="112851" bIns="56425" rtlCol="0">
                <a:spAutoFit/>
              </a:bodyPr>
              <a:lstStyle/>
              <a:p>
                <a:pPr algn="l"/>
                <a:r>
                  <a:rPr lang="en-US" sz="2990" dirty="0">
                    <a:solidFill>
                      <a:schemeClr val="bg1"/>
                    </a:solidFill>
                    <a:ea typeface="思源黑体 CN Regular" panose="020B0500000000000000" charset="-122"/>
                    <a:cs typeface="OPPOSans H" panose="00020600040101010101" pitchFamily="18" charset="-122"/>
                  </a:rPr>
                  <a:t>+</a:t>
                </a:r>
                <a:endParaRPr lang="en-US" sz="2990" dirty="0">
                  <a:solidFill>
                    <a:schemeClr val="bg1"/>
                  </a:solidFill>
                  <a:ea typeface="思源黑体 CN Regular" panose="020B0500000000000000" charset="-122"/>
                  <a:cs typeface="OPPOSans H" panose="00020600040101010101" pitchFamily="18" charset="-122"/>
                </a:endParaRPr>
              </a:p>
            </p:txBody>
          </p:sp>
          <p:cxnSp>
            <p:nvCxnSpPr>
              <p:cNvPr id="34" name="直接连接符 33"/>
              <p:cNvCxnSpPr/>
              <p:nvPr/>
            </p:nvCxnSpPr>
            <p:spPr>
              <a:xfrm>
                <a:off x="7553345" y="4799450"/>
                <a:ext cx="0" cy="981185"/>
              </a:xfrm>
              <a:prstGeom prst="line">
                <a:avLst/>
              </a:prstGeom>
              <a:ln w="4567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6154000" y="391497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1149662" y="467306"/>
            <a:ext cx="2846247" cy="993363"/>
            <a:chOff x="1113564" y="341715"/>
            <a:chExt cx="2846247" cy="993363"/>
          </a:xfrm>
        </p:grpSpPr>
        <p:sp>
          <p:nvSpPr>
            <p:cNvPr id="6" name="文本框 5"/>
            <p:cNvSpPr txBox="1"/>
            <p:nvPr/>
          </p:nvSpPr>
          <p:spPr>
            <a:xfrm>
              <a:off x="1113564" y="341715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32791" y="966778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0" y="0"/>
            <a:ext cx="318669" cy="6858000"/>
            <a:chOff x="7288075" y="0"/>
            <a:chExt cx="1627325" cy="6858000"/>
          </a:xfrm>
        </p:grpSpPr>
        <p:sp>
          <p:nvSpPr>
            <p:cNvPr id="9" name="任意多边形: 形状 8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4" name="矩形 73"/>
          <p:cNvSpPr/>
          <p:nvPr/>
        </p:nvSpPr>
        <p:spPr>
          <a:xfrm>
            <a:off x="4318071" y="2489200"/>
            <a:ext cx="4221804" cy="2900299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>
            <a:off x="1225550" y="1941127"/>
            <a:ext cx="4497917" cy="216093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64" name="组合 63"/>
          <p:cNvGrpSpPr/>
          <p:nvPr/>
        </p:nvGrpSpPr>
        <p:grpSpPr>
          <a:xfrm>
            <a:off x="1440476" y="2191518"/>
            <a:ext cx="3263825" cy="1595525"/>
            <a:chOff x="2135948" y="1739447"/>
            <a:chExt cx="3263825" cy="1595525"/>
          </a:xfrm>
        </p:grpSpPr>
        <p:sp>
          <p:nvSpPr>
            <p:cNvPr id="20" name="iconfont-10774-5755593"/>
            <p:cNvSpPr/>
            <p:nvPr/>
          </p:nvSpPr>
          <p:spPr>
            <a:xfrm>
              <a:off x="2204210" y="1739447"/>
              <a:ext cx="609685" cy="534331"/>
            </a:xfrm>
            <a:custGeom>
              <a:avLst/>
              <a:gdLst>
                <a:gd name="T0" fmla="*/ 10800 w 12960"/>
                <a:gd name="T1" fmla="*/ 11360 h 11360"/>
                <a:gd name="T2" fmla="*/ 2160 w 12960"/>
                <a:gd name="T3" fmla="*/ 11360 h 11360"/>
                <a:gd name="T4" fmla="*/ 0 w 12960"/>
                <a:gd name="T5" fmla="*/ 9200 h 11360"/>
                <a:gd name="T6" fmla="*/ 0 w 12960"/>
                <a:gd name="T7" fmla="*/ 2160 h 11360"/>
                <a:gd name="T8" fmla="*/ 2160 w 12960"/>
                <a:gd name="T9" fmla="*/ 0 h 11360"/>
                <a:gd name="T10" fmla="*/ 10800 w 12960"/>
                <a:gd name="T11" fmla="*/ 0 h 11360"/>
                <a:gd name="T12" fmla="*/ 12960 w 12960"/>
                <a:gd name="T13" fmla="*/ 2160 h 11360"/>
                <a:gd name="T14" fmla="*/ 12960 w 12960"/>
                <a:gd name="T15" fmla="*/ 9200 h 11360"/>
                <a:gd name="T16" fmla="*/ 10800 w 12960"/>
                <a:gd name="T17" fmla="*/ 11360 h 11360"/>
                <a:gd name="T18" fmla="*/ 2160 w 12960"/>
                <a:gd name="T19" fmla="*/ 1227 h 11360"/>
                <a:gd name="T20" fmla="*/ 1227 w 12960"/>
                <a:gd name="T21" fmla="*/ 2160 h 11360"/>
                <a:gd name="T22" fmla="*/ 1227 w 12960"/>
                <a:gd name="T23" fmla="*/ 9200 h 11360"/>
                <a:gd name="T24" fmla="*/ 2160 w 12960"/>
                <a:gd name="T25" fmla="*/ 10134 h 11360"/>
                <a:gd name="T26" fmla="*/ 10800 w 12960"/>
                <a:gd name="T27" fmla="*/ 10134 h 11360"/>
                <a:gd name="T28" fmla="*/ 11733 w 12960"/>
                <a:gd name="T29" fmla="*/ 9200 h 11360"/>
                <a:gd name="T30" fmla="*/ 11733 w 12960"/>
                <a:gd name="T31" fmla="*/ 2160 h 11360"/>
                <a:gd name="T32" fmla="*/ 10800 w 12960"/>
                <a:gd name="T33" fmla="*/ 1227 h 11360"/>
                <a:gd name="T34" fmla="*/ 2160 w 12960"/>
                <a:gd name="T35" fmla="*/ 1227 h 11360"/>
                <a:gd name="T36" fmla="*/ 3680 w 12960"/>
                <a:gd name="T37" fmla="*/ 6987 h 11360"/>
                <a:gd name="T38" fmla="*/ 3067 w 12960"/>
                <a:gd name="T39" fmla="*/ 6987 h 11360"/>
                <a:gd name="T40" fmla="*/ 3067 w 12960"/>
                <a:gd name="T41" fmla="*/ 4694 h 11360"/>
                <a:gd name="T42" fmla="*/ 2640 w 12960"/>
                <a:gd name="T43" fmla="*/ 4694 h 11360"/>
                <a:gd name="T44" fmla="*/ 2640 w 12960"/>
                <a:gd name="T45" fmla="*/ 4160 h 11360"/>
                <a:gd name="T46" fmla="*/ 3680 w 12960"/>
                <a:gd name="T47" fmla="*/ 4160 h 11360"/>
                <a:gd name="T48" fmla="*/ 3680 w 12960"/>
                <a:gd name="T49" fmla="*/ 6987 h 11360"/>
                <a:gd name="T50" fmla="*/ 4907 w 12960"/>
                <a:gd name="T51" fmla="*/ 6987 h 11360"/>
                <a:gd name="T52" fmla="*/ 4747 w 12960"/>
                <a:gd name="T53" fmla="*/ 6987 h 11360"/>
                <a:gd name="T54" fmla="*/ 4747 w 12960"/>
                <a:gd name="T55" fmla="*/ 5280 h 11360"/>
                <a:gd name="T56" fmla="*/ 6507 w 12960"/>
                <a:gd name="T57" fmla="*/ 5280 h 11360"/>
                <a:gd name="T58" fmla="*/ 6507 w 12960"/>
                <a:gd name="T59" fmla="*/ 4694 h 11360"/>
                <a:gd name="T60" fmla="*/ 4773 w 12960"/>
                <a:gd name="T61" fmla="*/ 4694 h 11360"/>
                <a:gd name="T62" fmla="*/ 4773 w 12960"/>
                <a:gd name="T63" fmla="*/ 4160 h 11360"/>
                <a:gd name="T64" fmla="*/ 7120 w 12960"/>
                <a:gd name="T65" fmla="*/ 4160 h 11360"/>
                <a:gd name="T66" fmla="*/ 7120 w 12960"/>
                <a:gd name="T67" fmla="*/ 5840 h 11360"/>
                <a:gd name="T68" fmla="*/ 5360 w 12960"/>
                <a:gd name="T69" fmla="*/ 5840 h 11360"/>
                <a:gd name="T70" fmla="*/ 5360 w 12960"/>
                <a:gd name="T71" fmla="*/ 6454 h 11360"/>
                <a:gd name="T72" fmla="*/ 7120 w 12960"/>
                <a:gd name="T73" fmla="*/ 6454 h 11360"/>
                <a:gd name="T74" fmla="*/ 7120 w 12960"/>
                <a:gd name="T75" fmla="*/ 6987 h 11360"/>
                <a:gd name="T76" fmla="*/ 4907 w 12960"/>
                <a:gd name="T77" fmla="*/ 6987 h 11360"/>
                <a:gd name="T78" fmla="*/ 10213 w 12960"/>
                <a:gd name="T79" fmla="*/ 6987 h 11360"/>
                <a:gd name="T80" fmla="*/ 7840 w 12960"/>
                <a:gd name="T81" fmla="*/ 6987 h 11360"/>
                <a:gd name="T82" fmla="*/ 7840 w 12960"/>
                <a:gd name="T83" fmla="*/ 6454 h 11360"/>
                <a:gd name="T84" fmla="*/ 9600 w 12960"/>
                <a:gd name="T85" fmla="*/ 6454 h 11360"/>
                <a:gd name="T86" fmla="*/ 9600 w 12960"/>
                <a:gd name="T87" fmla="*/ 5840 h 11360"/>
                <a:gd name="T88" fmla="*/ 8107 w 12960"/>
                <a:gd name="T89" fmla="*/ 5840 h 11360"/>
                <a:gd name="T90" fmla="*/ 8107 w 12960"/>
                <a:gd name="T91" fmla="*/ 5307 h 11360"/>
                <a:gd name="T92" fmla="*/ 9600 w 12960"/>
                <a:gd name="T93" fmla="*/ 5307 h 11360"/>
                <a:gd name="T94" fmla="*/ 9600 w 12960"/>
                <a:gd name="T95" fmla="*/ 4720 h 11360"/>
                <a:gd name="T96" fmla="*/ 7840 w 12960"/>
                <a:gd name="T97" fmla="*/ 4720 h 11360"/>
                <a:gd name="T98" fmla="*/ 7840 w 12960"/>
                <a:gd name="T99" fmla="*/ 4160 h 11360"/>
                <a:gd name="T100" fmla="*/ 10213 w 12960"/>
                <a:gd name="T101" fmla="*/ 4160 h 11360"/>
                <a:gd name="T102" fmla="*/ 10213 w 12960"/>
                <a:gd name="T103" fmla="*/ 6987 h 1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60" h="11360">
                  <a:moveTo>
                    <a:pt x="10800" y="11360"/>
                  </a:moveTo>
                  <a:lnTo>
                    <a:pt x="2160" y="11360"/>
                  </a:lnTo>
                  <a:cubicBezTo>
                    <a:pt x="960" y="11360"/>
                    <a:pt x="0" y="10400"/>
                    <a:pt x="0" y="9200"/>
                  </a:cubicBezTo>
                  <a:lnTo>
                    <a:pt x="0" y="2160"/>
                  </a:lnTo>
                  <a:cubicBezTo>
                    <a:pt x="0" y="960"/>
                    <a:pt x="960" y="0"/>
                    <a:pt x="2160" y="0"/>
                  </a:cubicBezTo>
                  <a:lnTo>
                    <a:pt x="10800" y="0"/>
                  </a:lnTo>
                  <a:cubicBezTo>
                    <a:pt x="12000" y="0"/>
                    <a:pt x="12960" y="960"/>
                    <a:pt x="12960" y="2160"/>
                  </a:cubicBezTo>
                  <a:lnTo>
                    <a:pt x="12960" y="9200"/>
                  </a:lnTo>
                  <a:cubicBezTo>
                    <a:pt x="12960" y="10400"/>
                    <a:pt x="11973" y="11360"/>
                    <a:pt x="10800" y="11360"/>
                  </a:cubicBezTo>
                  <a:close/>
                  <a:moveTo>
                    <a:pt x="2160" y="1227"/>
                  </a:moveTo>
                  <a:cubicBezTo>
                    <a:pt x="1627" y="1227"/>
                    <a:pt x="1227" y="1654"/>
                    <a:pt x="1227" y="2160"/>
                  </a:cubicBezTo>
                  <a:lnTo>
                    <a:pt x="1227" y="9200"/>
                  </a:lnTo>
                  <a:cubicBezTo>
                    <a:pt x="1227" y="9707"/>
                    <a:pt x="1653" y="10134"/>
                    <a:pt x="2160" y="10134"/>
                  </a:cubicBezTo>
                  <a:lnTo>
                    <a:pt x="10800" y="10134"/>
                  </a:lnTo>
                  <a:cubicBezTo>
                    <a:pt x="11307" y="10134"/>
                    <a:pt x="11733" y="9707"/>
                    <a:pt x="11733" y="9200"/>
                  </a:cubicBezTo>
                  <a:lnTo>
                    <a:pt x="11733" y="2160"/>
                  </a:lnTo>
                  <a:cubicBezTo>
                    <a:pt x="11733" y="1654"/>
                    <a:pt x="11307" y="1227"/>
                    <a:pt x="10800" y="1227"/>
                  </a:cubicBezTo>
                  <a:lnTo>
                    <a:pt x="2160" y="1227"/>
                  </a:lnTo>
                  <a:close/>
                  <a:moveTo>
                    <a:pt x="3680" y="6987"/>
                  </a:moveTo>
                  <a:lnTo>
                    <a:pt x="3067" y="6987"/>
                  </a:lnTo>
                  <a:lnTo>
                    <a:pt x="3067" y="4694"/>
                  </a:lnTo>
                  <a:lnTo>
                    <a:pt x="2640" y="4694"/>
                  </a:lnTo>
                  <a:lnTo>
                    <a:pt x="2640" y="4160"/>
                  </a:lnTo>
                  <a:lnTo>
                    <a:pt x="3680" y="4160"/>
                  </a:lnTo>
                  <a:lnTo>
                    <a:pt x="3680" y="6987"/>
                  </a:lnTo>
                  <a:close/>
                  <a:moveTo>
                    <a:pt x="4907" y="6987"/>
                  </a:moveTo>
                  <a:lnTo>
                    <a:pt x="4747" y="6987"/>
                  </a:lnTo>
                  <a:lnTo>
                    <a:pt x="4747" y="5280"/>
                  </a:lnTo>
                  <a:lnTo>
                    <a:pt x="6507" y="5280"/>
                  </a:lnTo>
                  <a:lnTo>
                    <a:pt x="6507" y="4694"/>
                  </a:lnTo>
                  <a:lnTo>
                    <a:pt x="4773" y="4694"/>
                  </a:lnTo>
                  <a:lnTo>
                    <a:pt x="4773" y="4160"/>
                  </a:lnTo>
                  <a:lnTo>
                    <a:pt x="7120" y="4160"/>
                  </a:lnTo>
                  <a:lnTo>
                    <a:pt x="7120" y="5840"/>
                  </a:lnTo>
                  <a:lnTo>
                    <a:pt x="5360" y="5840"/>
                  </a:lnTo>
                  <a:lnTo>
                    <a:pt x="5360" y="6454"/>
                  </a:lnTo>
                  <a:lnTo>
                    <a:pt x="7120" y="6454"/>
                  </a:lnTo>
                  <a:lnTo>
                    <a:pt x="7120" y="6987"/>
                  </a:lnTo>
                  <a:lnTo>
                    <a:pt x="4907" y="6987"/>
                  </a:lnTo>
                  <a:close/>
                  <a:moveTo>
                    <a:pt x="10213" y="6987"/>
                  </a:moveTo>
                  <a:lnTo>
                    <a:pt x="7840" y="6987"/>
                  </a:lnTo>
                  <a:lnTo>
                    <a:pt x="7840" y="6454"/>
                  </a:lnTo>
                  <a:lnTo>
                    <a:pt x="9600" y="6454"/>
                  </a:lnTo>
                  <a:lnTo>
                    <a:pt x="9600" y="5840"/>
                  </a:lnTo>
                  <a:lnTo>
                    <a:pt x="8107" y="5840"/>
                  </a:lnTo>
                  <a:lnTo>
                    <a:pt x="8107" y="5307"/>
                  </a:lnTo>
                  <a:lnTo>
                    <a:pt x="9600" y="5307"/>
                  </a:lnTo>
                  <a:lnTo>
                    <a:pt x="9600" y="4720"/>
                  </a:lnTo>
                  <a:lnTo>
                    <a:pt x="7840" y="4720"/>
                  </a:lnTo>
                  <a:lnTo>
                    <a:pt x="7840" y="4160"/>
                  </a:lnTo>
                  <a:lnTo>
                    <a:pt x="10213" y="4160"/>
                  </a:lnTo>
                  <a:lnTo>
                    <a:pt x="10213" y="6987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2135948" y="2332434"/>
              <a:ext cx="3263825" cy="1002538"/>
              <a:chOff x="2109910" y="2314753"/>
              <a:chExt cx="3263825" cy="1002538"/>
            </a:xfrm>
          </p:grpSpPr>
          <p:sp>
            <p:nvSpPr>
              <p:cNvPr id="57" name="文本框 56"/>
              <p:cNvSpPr txBox="1"/>
              <p:nvPr/>
            </p:nvSpPr>
            <p:spPr>
              <a:xfrm>
                <a:off x="2109910" y="2314753"/>
                <a:ext cx="2697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在此處輸入你的正文標題</a:t>
                </a:r>
                <a:endParaRPr 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59" name="文本框 58"/>
              <p:cNvSpPr txBox="1"/>
              <p:nvPr/>
            </p:nvSpPr>
            <p:spPr>
              <a:xfrm>
                <a:off x="2109910" y="2746426"/>
                <a:ext cx="3263825" cy="5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2">
                        <a:lumMod val="75000"/>
                      </a:schemeClr>
                    </a:solidFill>
                    <a:latin typeface="+mn-ea"/>
                  </a:rPr>
                  <a:t>在此處輸入你的正文內容，我想你要說的內容應該比我打的這些字要多的多吧。</a:t>
                </a:r>
                <a:endParaRPr 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endParaRPr>
              </a:p>
            </p:txBody>
          </p:sp>
          <p:cxnSp>
            <p:nvCxnSpPr>
              <p:cNvPr id="62" name="直接连接符 61"/>
              <p:cNvCxnSpPr/>
              <p:nvPr/>
            </p:nvCxnSpPr>
            <p:spPr>
              <a:xfrm>
                <a:off x="2230336" y="2714203"/>
                <a:ext cx="198869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矩形 66"/>
          <p:cNvSpPr/>
          <p:nvPr/>
        </p:nvSpPr>
        <p:spPr>
          <a:xfrm>
            <a:off x="1225550" y="4318319"/>
            <a:ext cx="4497917" cy="216093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grpSp>
        <p:nvGrpSpPr>
          <p:cNvPr id="70" name="组合 69"/>
          <p:cNvGrpSpPr/>
          <p:nvPr/>
        </p:nvGrpSpPr>
        <p:grpSpPr>
          <a:xfrm>
            <a:off x="1440476" y="5161697"/>
            <a:ext cx="3263825" cy="1002538"/>
            <a:chOff x="2109910" y="2314753"/>
            <a:chExt cx="3263825" cy="1002538"/>
          </a:xfrm>
        </p:grpSpPr>
        <p:sp>
          <p:nvSpPr>
            <p:cNvPr id="71" name="文本框 70"/>
            <p:cNvSpPr txBox="1"/>
            <p:nvPr/>
          </p:nvSpPr>
          <p:spPr>
            <a:xfrm>
              <a:off x="2109910" y="2314753"/>
              <a:ext cx="2697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在此處輸入你的正文標題</a:t>
              </a:r>
              <a:endParaRPr 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2109910" y="2746426"/>
              <a:ext cx="3263825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2">
                      <a:lumMod val="75000"/>
                    </a:schemeClr>
                  </a:solidFill>
                  <a:latin typeface="+mn-ea"/>
                </a:rPr>
                <a:t>在此處輸入你的正文內容，我想你要說的內容應該比我打的這些字要多的多吧。</a:t>
              </a:r>
              <a:endParaRPr lang="en-US" sz="1200" dirty="0">
                <a:solidFill>
                  <a:schemeClr val="bg2">
                    <a:lumMod val="75000"/>
                  </a:schemeClr>
                </a:solidFill>
                <a:latin typeface="+mn-ea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217273" y="2714203"/>
              <a:ext cx="198869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iconfont-10774-5755509"/>
          <p:cNvSpPr/>
          <p:nvPr/>
        </p:nvSpPr>
        <p:spPr>
          <a:xfrm>
            <a:off x="1508738" y="4568710"/>
            <a:ext cx="609685" cy="534331"/>
          </a:xfrm>
          <a:custGeom>
            <a:avLst/>
            <a:gdLst>
              <a:gd name="T0" fmla="*/ 1413 w 12800"/>
              <a:gd name="T1" fmla="*/ 12800 h 12800"/>
              <a:gd name="T2" fmla="*/ 0 w 12800"/>
              <a:gd name="T3" fmla="*/ 2747 h 12800"/>
              <a:gd name="T4" fmla="*/ 11387 w 12800"/>
              <a:gd name="T5" fmla="*/ 1333 h 12800"/>
              <a:gd name="T6" fmla="*/ 12800 w 12800"/>
              <a:gd name="T7" fmla="*/ 11387 h 12800"/>
              <a:gd name="T8" fmla="*/ 1413 w 12800"/>
              <a:gd name="T9" fmla="*/ 2400 h 12800"/>
              <a:gd name="T10" fmla="*/ 1067 w 12800"/>
              <a:gd name="T11" fmla="*/ 11387 h 12800"/>
              <a:gd name="T12" fmla="*/ 11387 w 12800"/>
              <a:gd name="T13" fmla="*/ 11733 h 12800"/>
              <a:gd name="T14" fmla="*/ 11733 w 12800"/>
              <a:gd name="T15" fmla="*/ 2747 h 12800"/>
              <a:gd name="T16" fmla="*/ 1413 w 12800"/>
              <a:gd name="T17" fmla="*/ 2400 h 12800"/>
              <a:gd name="T18" fmla="*/ 2933 w 12800"/>
              <a:gd name="T19" fmla="*/ 2667 h 12800"/>
              <a:gd name="T20" fmla="*/ 3467 w 12800"/>
              <a:gd name="T21" fmla="*/ 0 h 12800"/>
              <a:gd name="T22" fmla="*/ 4000 w 12800"/>
              <a:gd name="T23" fmla="*/ 2667 h 12800"/>
              <a:gd name="T24" fmla="*/ 9333 w 12800"/>
              <a:gd name="T25" fmla="*/ 3200 h 12800"/>
              <a:gd name="T26" fmla="*/ 8800 w 12800"/>
              <a:gd name="T27" fmla="*/ 533 h 12800"/>
              <a:gd name="T28" fmla="*/ 9867 w 12800"/>
              <a:gd name="T29" fmla="*/ 533 h 12800"/>
              <a:gd name="T30" fmla="*/ 9333 w 12800"/>
              <a:gd name="T31" fmla="*/ 3200 h 12800"/>
              <a:gd name="T32" fmla="*/ 2453 w 12800"/>
              <a:gd name="T33" fmla="*/ 8000 h 12800"/>
              <a:gd name="T34" fmla="*/ 1947 w 12800"/>
              <a:gd name="T35" fmla="*/ 7440 h 12800"/>
              <a:gd name="T36" fmla="*/ 3867 w 12800"/>
              <a:gd name="T37" fmla="*/ 6933 h 12800"/>
              <a:gd name="T38" fmla="*/ 4373 w 12800"/>
              <a:gd name="T39" fmla="*/ 7493 h 12800"/>
              <a:gd name="T40" fmla="*/ 7067 w 12800"/>
              <a:gd name="T41" fmla="*/ 8000 h 12800"/>
              <a:gd name="T42" fmla="*/ 5147 w 12800"/>
              <a:gd name="T43" fmla="*/ 7493 h 12800"/>
              <a:gd name="T44" fmla="*/ 5653 w 12800"/>
              <a:gd name="T45" fmla="*/ 6933 h 12800"/>
              <a:gd name="T46" fmla="*/ 7573 w 12800"/>
              <a:gd name="T47" fmla="*/ 7440 h 12800"/>
              <a:gd name="T48" fmla="*/ 7067 w 12800"/>
              <a:gd name="T49" fmla="*/ 8000 h 12800"/>
              <a:gd name="T50" fmla="*/ 8827 w 12800"/>
              <a:gd name="T51" fmla="*/ 8000 h 12800"/>
              <a:gd name="T52" fmla="*/ 8320 w 12800"/>
              <a:gd name="T53" fmla="*/ 7440 h 12800"/>
              <a:gd name="T54" fmla="*/ 10240 w 12800"/>
              <a:gd name="T55" fmla="*/ 6933 h 12800"/>
              <a:gd name="T56" fmla="*/ 10747 w 12800"/>
              <a:gd name="T57" fmla="*/ 7493 h 12800"/>
              <a:gd name="T58" fmla="*/ 3893 w 12800"/>
              <a:gd name="T59" fmla="*/ 10133 h 12800"/>
              <a:gd name="T60" fmla="*/ 1947 w 12800"/>
              <a:gd name="T61" fmla="*/ 9627 h 12800"/>
              <a:gd name="T62" fmla="*/ 2453 w 12800"/>
              <a:gd name="T63" fmla="*/ 9067 h 12800"/>
              <a:gd name="T64" fmla="*/ 4373 w 12800"/>
              <a:gd name="T65" fmla="*/ 9573 h 12800"/>
              <a:gd name="T66" fmla="*/ 3893 w 12800"/>
              <a:gd name="T67" fmla="*/ 10133 h 12800"/>
              <a:gd name="T68" fmla="*/ 5653 w 12800"/>
              <a:gd name="T69" fmla="*/ 10133 h 12800"/>
              <a:gd name="T70" fmla="*/ 5147 w 12800"/>
              <a:gd name="T71" fmla="*/ 9573 h 12800"/>
              <a:gd name="T72" fmla="*/ 7067 w 12800"/>
              <a:gd name="T73" fmla="*/ 9067 h 12800"/>
              <a:gd name="T74" fmla="*/ 7573 w 12800"/>
              <a:gd name="T75" fmla="*/ 9627 h 12800"/>
              <a:gd name="T76" fmla="*/ 10240 w 12800"/>
              <a:gd name="T77" fmla="*/ 10133 h 12800"/>
              <a:gd name="T78" fmla="*/ 8320 w 12800"/>
              <a:gd name="T79" fmla="*/ 9627 h 12800"/>
              <a:gd name="T80" fmla="*/ 8827 w 12800"/>
              <a:gd name="T81" fmla="*/ 9067 h 12800"/>
              <a:gd name="T82" fmla="*/ 10747 w 12800"/>
              <a:gd name="T83" fmla="*/ 9573 h 12800"/>
              <a:gd name="T84" fmla="*/ 10240 w 12800"/>
              <a:gd name="T85" fmla="*/ 10133 h 12800"/>
              <a:gd name="T86" fmla="*/ 827 w 12800"/>
              <a:gd name="T87" fmla="*/ 5307 h 12800"/>
              <a:gd name="T88" fmla="*/ 827 w 12800"/>
              <a:gd name="T89" fmla="*/ 4293 h 12800"/>
              <a:gd name="T90" fmla="*/ 12587 w 12800"/>
              <a:gd name="T91" fmla="*/ 48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800" h="12800">
                <a:moveTo>
                  <a:pt x="11387" y="12800"/>
                </a:moveTo>
                <a:lnTo>
                  <a:pt x="1413" y="12800"/>
                </a:lnTo>
                <a:cubicBezTo>
                  <a:pt x="640" y="12800"/>
                  <a:pt x="0" y="12160"/>
                  <a:pt x="0" y="11387"/>
                </a:cubicBezTo>
                <a:lnTo>
                  <a:pt x="0" y="2747"/>
                </a:lnTo>
                <a:cubicBezTo>
                  <a:pt x="0" y="1973"/>
                  <a:pt x="640" y="1333"/>
                  <a:pt x="1413" y="1333"/>
                </a:cubicBezTo>
                <a:lnTo>
                  <a:pt x="11387" y="1333"/>
                </a:lnTo>
                <a:cubicBezTo>
                  <a:pt x="12160" y="1333"/>
                  <a:pt x="12800" y="1973"/>
                  <a:pt x="12800" y="2747"/>
                </a:cubicBezTo>
                <a:lnTo>
                  <a:pt x="12800" y="11387"/>
                </a:lnTo>
                <a:cubicBezTo>
                  <a:pt x="12800" y="12160"/>
                  <a:pt x="12160" y="12800"/>
                  <a:pt x="11387" y="12800"/>
                </a:cubicBezTo>
                <a:close/>
                <a:moveTo>
                  <a:pt x="1413" y="2400"/>
                </a:moveTo>
                <a:cubicBezTo>
                  <a:pt x="1227" y="2400"/>
                  <a:pt x="1067" y="2560"/>
                  <a:pt x="1067" y="2747"/>
                </a:cubicBezTo>
                <a:lnTo>
                  <a:pt x="1067" y="11387"/>
                </a:lnTo>
                <a:cubicBezTo>
                  <a:pt x="1067" y="11573"/>
                  <a:pt x="1227" y="11733"/>
                  <a:pt x="1413" y="11733"/>
                </a:cubicBezTo>
                <a:lnTo>
                  <a:pt x="11387" y="11733"/>
                </a:lnTo>
                <a:cubicBezTo>
                  <a:pt x="11573" y="11733"/>
                  <a:pt x="11733" y="11573"/>
                  <a:pt x="11733" y="11387"/>
                </a:cubicBezTo>
                <a:lnTo>
                  <a:pt x="11733" y="2747"/>
                </a:lnTo>
                <a:cubicBezTo>
                  <a:pt x="11733" y="2560"/>
                  <a:pt x="11573" y="2400"/>
                  <a:pt x="11387" y="2400"/>
                </a:cubicBezTo>
                <a:lnTo>
                  <a:pt x="1413" y="2400"/>
                </a:lnTo>
                <a:close/>
                <a:moveTo>
                  <a:pt x="3467" y="3200"/>
                </a:moveTo>
                <a:cubicBezTo>
                  <a:pt x="3173" y="3200"/>
                  <a:pt x="2933" y="2960"/>
                  <a:pt x="2933" y="2667"/>
                </a:cubicBezTo>
                <a:lnTo>
                  <a:pt x="2933" y="533"/>
                </a:lnTo>
                <a:cubicBezTo>
                  <a:pt x="2933" y="240"/>
                  <a:pt x="3173" y="0"/>
                  <a:pt x="3467" y="0"/>
                </a:cubicBezTo>
                <a:cubicBezTo>
                  <a:pt x="3760" y="0"/>
                  <a:pt x="4000" y="240"/>
                  <a:pt x="4000" y="533"/>
                </a:cubicBezTo>
                <a:lnTo>
                  <a:pt x="4000" y="2667"/>
                </a:lnTo>
                <a:cubicBezTo>
                  <a:pt x="4000" y="2960"/>
                  <a:pt x="3760" y="3200"/>
                  <a:pt x="3467" y="3200"/>
                </a:cubicBezTo>
                <a:close/>
                <a:moveTo>
                  <a:pt x="9333" y="3200"/>
                </a:moveTo>
                <a:cubicBezTo>
                  <a:pt x="9040" y="3200"/>
                  <a:pt x="8800" y="2960"/>
                  <a:pt x="8800" y="2667"/>
                </a:cubicBezTo>
                <a:lnTo>
                  <a:pt x="8800" y="533"/>
                </a:lnTo>
                <a:cubicBezTo>
                  <a:pt x="8800" y="240"/>
                  <a:pt x="9040" y="0"/>
                  <a:pt x="9333" y="0"/>
                </a:cubicBezTo>
                <a:cubicBezTo>
                  <a:pt x="9627" y="0"/>
                  <a:pt x="9867" y="240"/>
                  <a:pt x="9867" y="533"/>
                </a:cubicBezTo>
                <a:lnTo>
                  <a:pt x="9867" y="2667"/>
                </a:lnTo>
                <a:cubicBezTo>
                  <a:pt x="9867" y="2960"/>
                  <a:pt x="9627" y="3200"/>
                  <a:pt x="9333" y="3200"/>
                </a:cubicBezTo>
                <a:close/>
                <a:moveTo>
                  <a:pt x="3893" y="8000"/>
                </a:moveTo>
                <a:lnTo>
                  <a:pt x="2453" y="8000"/>
                </a:lnTo>
                <a:cubicBezTo>
                  <a:pt x="2160" y="8000"/>
                  <a:pt x="1947" y="7760"/>
                  <a:pt x="1947" y="7493"/>
                </a:cubicBezTo>
                <a:lnTo>
                  <a:pt x="1947" y="7440"/>
                </a:lnTo>
                <a:cubicBezTo>
                  <a:pt x="1947" y="7147"/>
                  <a:pt x="2187" y="6933"/>
                  <a:pt x="2453" y="6933"/>
                </a:cubicBezTo>
                <a:lnTo>
                  <a:pt x="3867" y="6933"/>
                </a:lnTo>
                <a:cubicBezTo>
                  <a:pt x="4160" y="6933"/>
                  <a:pt x="4373" y="7173"/>
                  <a:pt x="4373" y="7440"/>
                </a:cubicBezTo>
                <a:lnTo>
                  <a:pt x="4373" y="7493"/>
                </a:lnTo>
                <a:cubicBezTo>
                  <a:pt x="4400" y="7760"/>
                  <a:pt x="4160" y="8000"/>
                  <a:pt x="3893" y="8000"/>
                </a:cubicBezTo>
                <a:close/>
                <a:moveTo>
                  <a:pt x="7067" y="8000"/>
                </a:moveTo>
                <a:lnTo>
                  <a:pt x="5653" y="8000"/>
                </a:lnTo>
                <a:cubicBezTo>
                  <a:pt x="5360" y="8000"/>
                  <a:pt x="5147" y="7760"/>
                  <a:pt x="5147" y="7493"/>
                </a:cubicBezTo>
                <a:lnTo>
                  <a:pt x="5147" y="7440"/>
                </a:lnTo>
                <a:cubicBezTo>
                  <a:pt x="5147" y="7147"/>
                  <a:pt x="5387" y="6933"/>
                  <a:pt x="5653" y="6933"/>
                </a:cubicBezTo>
                <a:lnTo>
                  <a:pt x="7067" y="6933"/>
                </a:lnTo>
                <a:cubicBezTo>
                  <a:pt x="7360" y="6933"/>
                  <a:pt x="7573" y="7173"/>
                  <a:pt x="7573" y="7440"/>
                </a:cubicBezTo>
                <a:lnTo>
                  <a:pt x="7573" y="7493"/>
                </a:lnTo>
                <a:cubicBezTo>
                  <a:pt x="7573" y="7760"/>
                  <a:pt x="7333" y="8000"/>
                  <a:pt x="7067" y="8000"/>
                </a:cubicBezTo>
                <a:close/>
                <a:moveTo>
                  <a:pt x="10240" y="8000"/>
                </a:moveTo>
                <a:lnTo>
                  <a:pt x="8827" y="8000"/>
                </a:lnTo>
                <a:cubicBezTo>
                  <a:pt x="8533" y="8000"/>
                  <a:pt x="8320" y="7760"/>
                  <a:pt x="8320" y="7493"/>
                </a:cubicBezTo>
                <a:lnTo>
                  <a:pt x="8320" y="7440"/>
                </a:lnTo>
                <a:cubicBezTo>
                  <a:pt x="8320" y="7147"/>
                  <a:pt x="8560" y="6933"/>
                  <a:pt x="8827" y="6933"/>
                </a:cubicBezTo>
                <a:lnTo>
                  <a:pt x="10240" y="6933"/>
                </a:lnTo>
                <a:cubicBezTo>
                  <a:pt x="10533" y="6933"/>
                  <a:pt x="10747" y="7173"/>
                  <a:pt x="10747" y="7440"/>
                </a:cubicBezTo>
                <a:lnTo>
                  <a:pt x="10747" y="7493"/>
                </a:lnTo>
                <a:cubicBezTo>
                  <a:pt x="10747" y="7760"/>
                  <a:pt x="10507" y="8000"/>
                  <a:pt x="10240" y="8000"/>
                </a:cubicBezTo>
                <a:close/>
                <a:moveTo>
                  <a:pt x="3893" y="10133"/>
                </a:moveTo>
                <a:lnTo>
                  <a:pt x="2453" y="10133"/>
                </a:lnTo>
                <a:cubicBezTo>
                  <a:pt x="2160" y="10133"/>
                  <a:pt x="1947" y="9893"/>
                  <a:pt x="1947" y="9627"/>
                </a:cubicBezTo>
                <a:lnTo>
                  <a:pt x="1947" y="9573"/>
                </a:lnTo>
                <a:cubicBezTo>
                  <a:pt x="1947" y="9280"/>
                  <a:pt x="2187" y="9067"/>
                  <a:pt x="2453" y="9067"/>
                </a:cubicBezTo>
                <a:lnTo>
                  <a:pt x="3867" y="9067"/>
                </a:lnTo>
                <a:cubicBezTo>
                  <a:pt x="4160" y="9067"/>
                  <a:pt x="4373" y="9307"/>
                  <a:pt x="4373" y="9573"/>
                </a:cubicBezTo>
                <a:lnTo>
                  <a:pt x="4373" y="9627"/>
                </a:lnTo>
                <a:cubicBezTo>
                  <a:pt x="4400" y="9893"/>
                  <a:pt x="4160" y="10133"/>
                  <a:pt x="3893" y="10133"/>
                </a:cubicBezTo>
                <a:close/>
                <a:moveTo>
                  <a:pt x="7067" y="10133"/>
                </a:moveTo>
                <a:lnTo>
                  <a:pt x="5653" y="10133"/>
                </a:lnTo>
                <a:cubicBezTo>
                  <a:pt x="5360" y="10133"/>
                  <a:pt x="5147" y="9893"/>
                  <a:pt x="5147" y="9627"/>
                </a:cubicBezTo>
                <a:lnTo>
                  <a:pt x="5147" y="9573"/>
                </a:lnTo>
                <a:cubicBezTo>
                  <a:pt x="5147" y="9280"/>
                  <a:pt x="5387" y="9067"/>
                  <a:pt x="5653" y="9067"/>
                </a:cubicBezTo>
                <a:lnTo>
                  <a:pt x="7067" y="9067"/>
                </a:lnTo>
                <a:cubicBezTo>
                  <a:pt x="7360" y="9067"/>
                  <a:pt x="7573" y="9307"/>
                  <a:pt x="7573" y="9573"/>
                </a:cubicBezTo>
                <a:lnTo>
                  <a:pt x="7573" y="9627"/>
                </a:lnTo>
                <a:cubicBezTo>
                  <a:pt x="7573" y="9893"/>
                  <a:pt x="7333" y="10133"/>
                  <a:pt x="7067" y="10133"/>
                </a:cubicBezTo>
                <a:close/>
                <a:moveTo>
                  <a:pt x="10240" y="10133"/>
                </a:moveTo>
                <a:lnTo>
                  <a:pt x="8827" y="10133"/>
                </a:lnTo>
                <a:cubicBezTo>
                  <a:pt x="8533" y="10133"/>
                  <a:pt x="8320" y="9893"/>
                  <a:pt x="8320" y="9627"/>
                </a:cubicBezTo>
                <a:lnTo>
                  <a:pt x="8320" y="9573"/>
                </a:lnTo>
                <a:cubicBezTo>
                  <a:pt x="8320" y="9280"/>
                  <a:pt x="8560" y="9067"/>
                  <a:pt x="8827" y="9067"/>
                </a:cubicBezTo>
                <a:lnTo>
                  <a:pt x="10240" y="9067"/>
                </a:lnTo>
                <a:cubicBezTo>
                  <a:pt x="10533" y="9067"/>
                  <a:pt x="10747" y="9307"/>
                  <a:pt x="10747" y="9573"/>
                </a:cubicBezTo>
                <a:lnTo>
                  <a:pt x="10747" y="9627"/>
                </a:lnTo>
                <a:cubicBezTo>
                  <a:pt x="10747" y="9893"/>
                  <a:pt x="10507" y="10133"/>
                  <a:pt x="10240" y="10133"/>
                </a:cubicBezTo>
                <a:close/>
                <a:moveTo>
                  <a:pt x="12080" y="5307"/>
                </a:moveTo>
                <a:lnTo>
                  <a:pt x="827" y="5307"/>
                </a:lnTo>
                <a:cubicBezTo>
                  <a:pt x="533" y="5307"/>
                  <a:pt x="320" y="5067"/>
                  <a:pt x="320" y="4800"/>
                </a:cubicBezTo>
                <a:cubicBezTo>
                  <a:pt x="320" y="4507"/>
                  <a:pt x="560" y="4293"/>
                  <a:pt x="827" y="4293"/>
                </a:cubicBezTo>
                <a:lnTo>
                  <a:pt x="12080" y="4293"/>
                </a:lnTo>
                <a:cubicBezTo>
                  <a:pt x="12373" y="4293"/>
                  <a:pt x="12587" y="4533"/>
                  <a:pt x="12587" y="4800"/>
                </a:cubicBezTo>
                <a:cubicBezTo>
                  <a:pt x="12587" y="5093"/>
                  <a:pt x="12347" y="5307"/>
                  <a:pt x="12080" y="5307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" name="图片 1" descr="人手拿着唱片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5" t="8431" r="22407" b="5528"/>
          <a:stretch>
            <a:fillRect/>
          </a:stretch>
        </p:blipFill>
        <p:spPr>
          <a:xfrm>
            <a:off x="6575896" y="549276"/>
            <a:ext cx="5124169" cy="5929976"/>
          </a:xfrm>
          <a:prstGeom prst="rect">
            <a:avLst/>
          </a:prstGeom>
          <a:ln w="25400" cap="flat">
            <a:solidFill>
              <a:schemeClr val="accent3"/>
            </a:solidFill>
          </a:ln>
          <a:effectLst>
            <a:outerShdw blurRad="254000" sx="102000" sy="102000" algn="ctr" rotWithShape="0">
              <a:schemeClr val="accent2">
                <a:lumMod val="75000"/>
                <a:alpha val="40000"/>
              </a:schemeClr>
            </a:outerShdw>
          </a:effectLst>
        </p:spPr>
      </p:pic>
      <p:sp>
        <p:nvSpPr>
          <p:cNvPr id="4" name="矩形: 圆角 3"/>
          <p:cNvSpPr/>
          <p:nvPr/>
        </p:nvSpPr>
        <p:spPr>
          <a:xfrm rot="5400000">
            <a:off x="11079910" y="5317028"/>
            <a:ext cx="1324114" cy="5896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任意多边形: 形状 119"/>
          <p:cNvSpPr/>
          <p:nvPr/>
        </p:nvSpPr>
        <p:spPr>
          <a:xfrm>
            <a:off x="8028587" y="1953991"/>
            <a:ext cx="3086101" cy="3721101"/>
          </a:xfrm>
          <a:custGeom>
            <a:avLst/>
            <a:gdLst/>
            <a:ahLst/>
            <a:cxnLst/>
            <a:rect l="0" t="0" r="0" b="0"/>
            <a:pathLst>
              <a:path w="3086101" h="3721101">
                <a:moveTo>
                  <a:pt x="0" y="0"/>
                </a:moveTo>
                <a:lnTo>
                  <a:pt x="0" y="3721100"/>
                </a:lnTo>
                <a:lnTo>
                  <a:pt x="3086100" y="3721100"/>
                </a:lnTo>
                <a:lnTo>
                  <a:pt x="3086100" y="0"/>
                </a:ln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114" name="任意多边形: 形状 113"/>
          <p:cNvSpPr/>
          <p:nvPr/>
        </p:nvSpPr>
        <p:spPr>
          <a:xfrm>
            <a:off x="4482047" y="1953991"/>
            <a:ext cx="3086101" cy="3721101"/>
          </a:xfrm>
          <a:custGeom>
            <a:avLst/>
            <a:gdLst/>
            <a:ahLst/>
            <a:cxnLst/>
            <a:rect l="0" t="0" r="0" b="0"/>
            <a:pathLst>
              <a:path w="3086101" h="3721101">
                <a:moveTo>
                  <a:pt x="0" y="0"/>
                </a:moveTo>
                <a:lnTo>
                  <a:pt x="0" y="3721100"/>
                </a:lnTo>
                <a:lnTo>
                  <a:pt x="3086100" y="3721100"/>
                </a:lnTo>
                <a:lnTo>
                  <a:pt x="3086100" y="0"/>
                </a:ln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pic>
        <p:nvPicPr>
          <p:cNvPr id="68" name="图片 67" descr="桌子上放着笔记本电脑前的小孩&#10;&#10;中度可信度描述已自动生成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8" t="3564" r="23368"/>
          <a:stretch>
            <a:fillRect/>
          </a:stretch>
        </p:blipFill>
        <p:spPr>
          <a:xfrm>
            <a:off x="4622800" y="2095500"/>
            <a:ext cx="3084233" cy="3722801"/>
          </a:xfrm>
          <a:prstGeom prst="rect">
            <a:avLst/>
          </a:prstGeom>
          <a:effectLst/>
        </p:spPr>
      </p:pic>
      <p:pic>
        <p:nvPicPr>
          <p:cNvPr id="76" name="图片 75" descr="男人拿着笔记本电脑&#10;&#10;中度可信度描述已自动生成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6" t="3564" r="23376"/>
          <a:stretch>
            <a:fillRect/>
          </a:stretch>
        </p:blipFill>
        <p:spPr>
          <a:xfrm>
            <a:off x="8166100" y="2095500"/>
            <a:ext cx="3084233" cy="3722803"/>
          </a:xfrm>
          <a:prstGeom prst="rect">
            <a:avLst/>
          </a:prstGeom>
          <a:effectLst/>
        </p:spPr>
      </p:pic>
      <p:cxnSp>
        <p:nvCxnSpPr>
          <p:cNvPr id="97" name="直接连接符 96"/>
          <p:cNvCxnSpPr/>
          <p:nvPr/>
        </p:nvCxnSpPr>
        <p:spPr>
          <a:xfrm>
            <a:off x="5859771" y="1653703"/>
            <a:ext cx="47245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任意多边形: 形状 109"/>
          <p:cNvSpPr/>
          <p:nvPr/>
        </p:nvSpPr>
        <p:spPr>
          <a:xfrm>
            <a:off x="935507" y="1953991"/>
            <a:ext cx="3086101" cy="3721101"/>
          </a:xfrm>
          <a:custGeom>
            <a:avLst/>
            <a:gdLst/>
            <a:ahLst/>
            <a:cxnLst/>
            <a:rect l="0" t="0" r="0" b="0"/>
            <a:pathLst>
              <a:path w="3086101" h="3721101">
                <a:moveTo>
                  <a:pt x="0" y="0"/>
                </a:moveTo>
                <a:lnTo>
                  <a:pt x="0" y="3721100"/>
                </a:lnTo>
                <a:lnTo>
                  <a:pt x="3086100" y="3721100"/>
                </a:lnTo>
                <a:lnTo>
                  <a:pt x="3086100" y="0"/>
                </a:ln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1400"/>
          </a:p>
        </p:txBody>
      </p:sp>
      <p:pic>
        <p:nvPicPr>
          <p:cNvPr id="70" name="图片 69" descr="桌子上放着笔记本电脑的人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2" t="3564" r="22162"/>
          <a:stretch>
            <a:fillRect/>
          </a:stretch>
        </p:blipFill>
        <p:spPr>
          <a:xfrm>
            <a:off x="1079179" y="2098641"/>
            <a:ext cx="3084233" cy="3722801"/>
          </a:xfrm>
          <a:prstGeom prst="rect">
            <a:avLst/>
          </a:prstGeom>
          <a:effectLst/>
        </p:spPr>
      </p:pic>
      <p:sp>
        <p:nvSpPr>
          <p:cNvPr id="36" name="矩形 35"/>
          <p:cNvSpPr/>
          <p:nvPr/>
        </p:nvSpPr>
        <p:spPr>
          <a:xfrm rot="2629110">
            <a:off x="1170724" y="5590962"/>
            <a:ext cx="432252" cy="43225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9052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57" tIns="65179" rIns="130357" bIns="65179" rtlCol="0" anchor="ctr"/>
          <a:lstStyle/>
          <a:p>
            <a:pPr algn="ctr"/>
            <a:endParaRPr lang="en-US" sz="1400"/>
          </a:p>
        </p:txBody>
      </p:sp>
      <p:sp>
        <p:nvSpPr>
          <p:cNvPr id="39" name="文本框 38"/>
          <p:cNvSpPr txBox="1"/>
          <p:nvPr/>
        </p:nvSpPr>
        <p:spPr>
          <a:xfrm>
            <a:off x="1178573" y="5580503"/>
            <a:ext cx="442595" cy="494665"/>
          </a:xfrm>
          <a:prstGeom prst="rect">
            <a:avLst/>
          </a:prstGeom>
          <a:noFill/>
          <a:effectLst/>
        </p:spPr>
        <p:txBody>
          <a:bodyPr wrap="none" lIns="108631" tIns="54315" rIns="108631" bIns="54315" rtlCol="0">
            <a:spAutoFit/>
          </a:bodyPr>
          <a:lstStyle/>
          <a:p>
            <a:r>
              <a:rPr lang="en-US" sz="2520" dirty="0">
                <a:solidFill>
                  <a:schemeClr val="bg1"/>
                </a:solidFill>
                <a:latin typeface="+mj-lt"/>
                <a:ea typeface="思源黑体 CN Heavy" panose="020B0A00000000000000" pitchFamily="34" charset="-122"/>
              </a:rPr>
              <a:t>1</a:t>
            </a:r>
            <a:endParaRPr lang="en-US" sz="2520" dirty="0">
              <a:solidFill>
                <a:schemeClr val="bg1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560511" y="5861443"/>
            <a:ext cx="2503170" cy="384810"/>
          </a:xfrm>
          <a:prstGeom prst="rect">
            <a:avLst/>
          </a:prstGeom>
          <a:noFill/>
          <a:effectLst/>
        </p:spPr>
        <p:txBody>
          <a:bodyPr wrap="none" lIns="108631" tIns="54315" rIns="108631" bIns="54315" rtlCol="0">
            <a:spAutoFit/>
          </a:bodyPr>
          <a:lstStyle/>
          <a:p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在此處輸入你的小標題</a:t>
            </a:r>
            <a:endParaRPr lang="en-US" dirty="0">
              <a:solidFill>
                <a:schemeClr val="bg1">
                  <a:lumMod val="7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16" name="矩形 115"/>
          <p:cNvSpPr/>
          <p:nvPr/>
        </p:nvSpPr>
        <p:spPr>
          <a:xfrm rot="2629110">
            <a:off x="4717264" y="5590962"/>
            <a:ext cx="432252" cy="43225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9052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57" tIns="65179" rIns="130357" bIns="65179" rtlCol="0" anchor="ctr"/>
          <a:lstStyle/>
          <a:p>
            <a:pPr algn="ctr"/>
            <a:endParaRPr lang="en-US" sz="2565"/>
          </a:p>
        </p:txBody>
      </p:sp>
      <p:sp>
        <p:nvSpPr>
          <p:cNvPr id="117" name="文本框 116"/>
          <p:cNvSpPr txBox="1"/>
          <p:nvPr/>
        </p:nvSpPr>
        <p:spPr>
          <a:xfrm>
            <a:off x="4692228" y="5580503"/>
            <a:ext cx="485140" cy="494665"/>
          </a:xfrm>
          <a:prstGeom prst="rect">
            <a:avLst/>
          </a:prstGeom>
          <a:noFill/>
          <a:effectLst/>
        </p:spPr>
        <p:txBody>
          <a:bodyPr wrap="none" lIns="108631" tIns="54315" rIns="108631" bIns="54315" rtlCol="0">
            <a:spAutoFit/>
          </a:bodyPr>
          <a:lstStyle/>
          <a:p>
            <a:r>
              <a:rPr lang="en-US" sz="2520" dirty="0">
                <a:solidFill>
                  <a:schemeClr val="bg1"/>
                </a:solidFill>
                <a:latin typeface="+mj-lt"/>
                <a:ea typeface="思源黑体 CN Heavy" panose="020B0A00000000000000" pitchFamily="34" charset="-122"/>
              </a:rPr>
              <a:t>2</a:t>
            </a:r>
            <a:endParaRPr lang="en-US" sz="2520" dirty="0">
              <a:solidFill>
                <a:schemeClr val="bg1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5107051" y="5861443"/>
            <a:ext cx="2503170" cy="384810"/>
          </a:xfrm>
          <a:prstGeom prst="rect">
            <a:avLst/>
          </a:prstGeom>
        </p:spPr>
        <p:txBody>
          <a:bodyPr wrap="none" lIns="108631" tIns="54315" rIns="108631" bIns="54315" rtlCol="0">
            <a:spAutoFit/>
          </a:bodyPr>
          <a:lstStyle/>
          <a:p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在此處輸入你的小標題</a:t>
            </a:r>
            <a:endParaRPr lang="en-US" dirty="0">
              <a:solidFill>
                <a:schemeClr val="bg1">
                  <a:lumMod val="7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22" name="矩形 121"/>
          <p:cNvSpPr/>
          <p:nvPr/>
        </p:nvSpPr>
        <p:spPr>
          <a:xfrm rot="2629110">
            <a:off x="8263804" y="5590962"/>
            <a:ext cx="432252" cy="432252"/>
          </a:xfrm>
          <a:prstGeom prst="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9052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357" tIns="65179" rIns="130357" bIns="65179" rtlCol="0" anchor="ctr"/>
          <a:lstStyle/>
          <a:p>
            <a:pPr algn="ctr"/>
            <a:endParaRPr lang="en-US" sz="2565"/>
          </a:p>
        </p:txBody>
      </p:sp>
      <p:sp>
        <p:nvSpPr>
          <p:cNvPr id="123" name="文本框 122"/>
          <p:cNvSpPr txBox="1"/>
          <p:nvPr/>
        </p:nvSpPr>
        <p:spPr>
          <a:xfrm>
            <a:off x="8229878" y="5580503"/>
            <a:ext cx="487680" cy="494665"/>
          </a:xfrm>
          <a:prstGeom prst="rect">
            <a:avLst/>
          </a:prstGeom>
          <a:noFill/>
          <a:effectLst/>
        </p:spPr>
        <p:txBody>
          <a:bodyPr wrap="none" lIns="108631" tIns="54315" rIns="108631" bIns="54315" rtlCol="0">
            <a:spAutoFit/>
          </a:bodyPr>
          <a:lstStyle/>
          <a:p>
            <a:r>
              <a:rPr lang="en-US" sz="2520" dirty="0">
                <a:solidFill>
                  <a:schemeClr val="bg1"/>
                </a:solidFill>
                <a:latin typeface="+mj-lt"/>
                <a:ea typeface="思源黑体 CN Heavy" panose="020B0A00000000000000" pitchFamily="34" charset="-122"/>
              </a:rPr>
              <a:t>3</a:t>
            </a:r>
            <a:endParaRPr lang="en-US" sz="2520" dirty="0">
              <a:solidFill>
                <a:schemeClr val="bg1"/>
              </a:solidFill>
              <a:latin typeface="+mj-lt"/>
              <a:ea typeface="思源黑体 CN Heavy" panose="020B0A00000000000000" pitchFamily="34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8653591" y="5861443"/>
            <a:ext cx="2503170" cy="384810"/>
          </a:xfrm>
          <a:prstGeom prst="rect">
            <a:avLst/>
          </a:prstGeom>
        </p:spPr>
        <p:txBody>
          <a:bodyPr wrap="none" lIns="108631" tIns="54315" rIns="108631" bIns="54315" rtlCol="0">
            <a:spAutoFit/>
          </a:bodyPr>
          <a:lstStyle/>
          <a:p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在此處輸入你的小標題</a:t>
            </a:r>
            <a:endParaRPr lang="en-US" dirty="0">
              <a:solidFill>
                <a:schemeClr val="bg1">
                  <a:lumMod val="7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12005692" y="2932788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127" name="矩形 126"/>
          <p:cNvSpPr/>
          <p:nvPr/>
        </p:nvSpPr>
        <p:spPr>
          <a:xfrm>
            <a:off x="-649667" y="2932788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grpSp>
        <p:nvGrpSpPr>
          <p:cNvPr id="2" name="组合 1"/>
          <p:cNvGrpSpPr/>
          <p:nvPr/>
        </p:nvGrpSpPr>
        <p:grpSpPr>
          <a:xfrm>
            <a:off x="4682491" y="467306"/>
            <a:ext cx="2827020" cy="993363"/>
            <a:chOff x="1171798" y="467306"/>
            <a:chExt cx="2827020" cy="993363"/>
          </a:xfrm>
        </p:grpSpPr>
        <p:sp>
          <p:nvSpPr>
            <p:cNvPr id="24" name="文本框 23"/>
            <p:cNvSpPr txBox="1"/>
            <p:nvPr/>
          </p:nvSpPr>
          <p:spPr>
            <a:xfrm>
              <a:off x="1350867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171798" y="1092369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A-矩形 24"/>
          <p:cNvSpPr/>
          <p:nvPr>
            <p:custDataLst>
              <p:tags r:id="rId1"/>
            </p:custDataLst>
          </p:nvPr>
        </p:nvSpPr>
        <p:spPr>
          <a:xfrm>
            <a:off x="457200" y="465752"/>
            <a:ext cx="11277600" cy="5926496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PA-任意多边形 22"/>
          <p:cNvSpPr/>
          <p:nvPr>
            <p:custDataLst>
              <p:tags r:id="rId2"/>
            </p:custDataLst>
          </p:nvPr>
        </p:nvSpPr>
        <p:spPr>
          <a:xfrm>
            <a:off x="0" y="0"/>
            <a:ext cx="3935904" cy="647876"/>
          </a:xfrm>
          <a:custGeom>
            <a:avLst/>
            <a:gdLst>
              <a:gd name="connsiteX0" fmla="*/ 0 w 3935904"/>
              <a:gd name="connsiteY0" fmla="*/ 0 h 647876"/>
              <a:gd name="connsiteX1" fmla="*/ 3935904 w 3935904"/>
              <a:gd name="connsiteY1" fmla="*/ 0 h 647876"/>
              <a:gd name="connsiteX2" fmla="*/ 3773935 w 3935904"/>
              <a:gd name="connsiteY2" fmla="*/ 647876 h 647876"/>
              <a:gd name="connsiteX3" fmla="*/ 0 w 3935904"/>
              <a:gd name="connsiteY3" fmla="*/ 647876 h 647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5904" h="647876">
                <a:moveTo>
                  <a:pt x="0" y="0"/>
                </a:moveTo>
                <a:lnTo>
                  <a:pt x="3935904" y="0"/>
                </a:lnTo>
                <a:lnTo>
                  <a:pt x="3773935" y="647876"/>
                </a:lnTo>
                <a:lnTo>
                  <a:pt x="0" y="64787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7" name="PA-直接连接符 26"/>
          <p:cNvCxnSpPr/>
          <p:nvPr>
            <p:custDataLst>
              <p:tags r:id="rId3"/>
            </p:custDataLst>
          </p:nvPr>
        </p:nvCxnSpPr>
        <p:spPr>
          <a:xfrm>
            <a:off x="1016000" y="1066800"/>
            <a:ext cx="101346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A-直接连接符 35"/>
          <p:cNvCxnSpPr/>
          <p:nvPr>
            <p:custDataLst>
              <p:tags r:id="rId4"/>
            </p:custDataLst>
          </p:nvPr>
        </p:nvCxnSpPr>
        <p:spPr>
          <a:xfrm>
            <a:off x="5413757" y="6115995"/>
            <a:ext cx="133908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A-任意多边形 40"/>
          <p:cNvSpPr/>
          <p:nvPr>
            <p:custDataLst>
              <p:tags r:id="rId5"/>
            </p:custDataLst>
          </p:nvPr>
        </p:nvSpPr>
        <p:spPr>
          <a:xfrm>
            <a:off x="11651299" y="5833888"/>
            <a:ext cx="540701" cy="1024112"/>
          </a:xfrm>
          <a:custGeom>
            <a:avLst/>
            <a:gdLst>
              <a:gd name="connsiteX0" fmla="*/ 0 w 540701"/>
              <a:gd name="connsiteY0" fmla="*/ 0 h 1024112"/>
              <a:gd name="connsiteX1" fmla="*/ 540701 w 540701"/>
              <a:gd name="connsiteY1" fmla="*/ 0 h 1024112"/>
              <a:gd name="connsiteX2" fmla="*/ 540701 w 540701"/>
              <a:gd name="connsiteY2" fmla="*/ 1024112 h 1024112"/>
              <a:gd name="connsiteX3" fmla="*/ 0 w 540701"/>
              <a:gd name="connsiteY3" fmla="*/ 1024112 h 1024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701" h="1024112">
                <a:moveTo>
                  <a:pt x="0" y="0"/>
                </a:moveTo>
                <a:lnTo>
                  <a:pt x="540701" y="0"/>
                </a:lnTo>
                <a:lnTo>
                  <a:pt x="540701" y="1024112"/>
                </a:lnTo>
                <a:lnTo>
                  <a:pt x="0" y="1024112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58" name="文本框 57"/>
          <p:cNvSpPr txBox="1"/>
          <p:nvPr/>
        </p:nvSpPr>
        <p:spPr>
          <a:xfrm>
            <a:off x="2947762" y="2399957"/>
            <a:ext cx="6296477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2">
                    <a:lumMod val="75000"/>
                  </a:schemeClr>
                </a:solidFill>
                <a:latin typeface="+mn-ea"/>
              </a:rPr>
              <a:t>在此處輸入你的正文內容，我想你要說的內容應該比我打的這些字要多的多吧。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028700" y="3055056"/>
            <a:ext cx="10134600" cy="2789663"/>
            <a:chOff x="6083300" y="9378417"/>
            <a:chExt cx="10134600" cy="2789663"/>
          </a:xfrm>
        </p:grpSpPr>
        <p:sp>
          <p:nvSpPr>
            <p:cNvPr id="51" name="PA-矩形 50"/>
            <p:cNvSpPr/>
            <p:nvPr>
              <p:custDataLst>
                <p:tags r:id="rId6"/>
              </p:custDataLst>
            </p:nvPr>
          </p:nvSpPr>
          <p:spPr>
            <a:xfrm>
              <a:off x="6083300" y="9378417"/>
              <a:ext cx="10134600" cy="2789663"/>
            </a:xfrm>
            <a:prstGeom prst="rect">
              <a:avLst/>
            </a:prstGeom>
            <a:gradFill flip="none" rotWithShape="1">
              <a:gsLst>
                <a:gs pos="47000">
                  <a:schemeClr val="accent1"/>
                </a:gs>
                <a:gs pos="100000">
                  <a:schemeClr val="tx1"/>
                </a:gs>
                <a:gs pos="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10058">
              <a:solidFill>
                <a:schemeClr val="accent3">
                  <a:lumMod val="20000"/>
                  <a:lumOff val="80000"/>
                  <a:alpha val="49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841" tIns="72421" rIns="144841" bIns="72421" rtlCol="0" anchor="ctr"/>
            <a:lstStyle/>
            <a:p>
              <a:pPr algn="ctr"/>
              <a:endParaRPr lang="en-US" sz="2850"/>
            </a:p>
          </p:txBody>
        </p:sp>
        <p:pic>
          <p:nvPicPr>
            <p:cNvPr id="62" name="图片 61" descr="桌子上放着笔记本电脑的人&#10;&#10;描述已自动生成"/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3" t="14112" r="1020" b="56266"/>
            <a:stretch>
              <a:fillRect/>
            </a:stretch>
          </p:blipFill>
          <p:spPr>
            <a:xfrm>
              <a:off x="6601367" y="9762724"/>
              <a:ext cx="9098466" cy="1982138"/>
            </a:xfrm>
            <a:custGeom>
              <a:avLst/>
              <a:gdLst>
                <a:gd name="connsiteX0" fmla="*/ 0 w 10045964"/>
                <a:gd name="connsiteY0" fmla="*/ 0 h 2789663"/>
                <a:gd name="connsiteX1" fmla="*/ 10045964 w 10045964"/>
                <a:gd name="connsiteY1" fmla="*/ 0 h 2789663"/>
                <a:gd name="connsiteX2" fmla="*/ 10045964 w 10045964"/>
                <a:gd name="connsiteY2" fmla="*/ 2789663 h 2789663"/>
                <a:gd name="connsiteX3" fmla="*/ 0 w 10045964"/>
                <a:gd name="connsiteY3" fmla="*/ 2789663 h 278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5964" h="2789663">
                  <a:moveTo>
                    <a:pt x="0" y="0"/>
                  </a:moveTo>
                  <a:lnTo>
                    <a:pt x="10045964" y="0"/>
                  </a:lnTo>
                  <a:lnTo>
                    <a:pt x="10045964" y="2789663"/>
                  </a:lnTo>
                  <a:lnTo>
                    <a:pt x="0" y="2789663"/>
                  </a:lnTo>
                  <a:close/>
                </a:path>
              </a:pathLst>
            </a:custGeom>
          </p:spPr>
        </p:pic>
      </p:grpSp>
      <p:grpSp>
        <p:nvGrpSpPr>
          <p:cNvPr id="17" name="组合 16"/>
          <p:cNvGrpSpPr/>
          <p:nvPr/>
        </p:nvGrpSpPr>
        <p:grpSpPr>
          <a:xfrm>
            <a:off x="4682491" y="1394406"/>
            <a:ext cx="2827020" cy="942561"/>
            <a:chOff x="1171798" y="467306"/>
            <a:chExt cx="2827020" cy="942561"/>
          </a:xfrm>
        </p:grpSpPr>
        <p:sp>
          <p:nvSpPr>
            <p:cNvPr id="18" name="文本框 17"/>
            <p:cNvSpPr txBox="1"/>
            <p:nvPr/>
          </p:nvSpPr>
          <p:spPr>
            <a:xfrm>
              <a:off x="1350867" y="467306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171798" y="1041567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627325" cy="6858000"/>
            <a:chOff x="7288075" y="0"/>
            <a:chExt cx="1627325" cy="6858000"/>
          </a:xfrm>
        </p:grpSpPr>
        <p:sp>
          <p:nvSpPr>
            <p:cNvPr id="4" name="任意多边形: 形状 3"/>
            <p:cNvSpPr/>
            <p:nvPr/>
          </p:nvSpPr>
          <p:spPr>
            <a:xfrm>
              <a:off x="7288075" y="0"/>
              <a:ext cx="1627325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31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7797800" y="0"/>
              <a:ext cx="1117600" cy="6858000"/>
            </a:xfrm>
            <a:custGeom>
              <a:avLst/>
              <a:gdLst>
                <a:gd name="connsiteX0" fmla="*/ 0 w 4394200"/>
                <a:gd name="connsiteY0" fmla="*/ 0 h 6858000"/>
                <a:gd name="connsiteX1" fmla="*/ 4394200 w 4394200"/>
                <a:gd name="connsiteY1" fmla="*/ 0 h 6858000"/>
                <a:gd name="connsiteX2" fmla="*/ 4394200 w 4394200"/>
                <a:gd name="connsiteY2" fmla="*/ 6858000 h 6858000"/>
                <a:gd name="connsiteX3" fmla="*/ 0 w 43942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4200" h="6858000">
                  <a:moveTo>
                    <a:pt x="0" y="0"/>
                  </a:moveTo>
                  <a:lnTo>
                    <a:pt x="4394200" y="0"/>
                  </a:lnTo>
                  <a:lnTo>
                    <a:pt x="4394200" y="685800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>
              <a:outerShdw blurRad="469900" dist="38100" dir="10800000" sx="102000" sy="102000" algn="r" rotWithShape="0">
                <a:schemeClr val="accent3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732910" y="201121"/>
            <a:ext cx="675005" cy="65976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3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3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42809" y="719846"/>
            <a:ext cx="9574436" cy="4766553"/>
          </a:xfrm>
          <a:prstGeom prst="rect">
            <a:avLst/>
          </a:prstGeom>
          <a:noFill/>
          <a:ln w="6350">
            <a:solidFill>
              <a:schemeClr val="accent3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任意多边形: 形状 24"/>
          <p:cNvSpPr/>
          <p:nvPr/>
        </p:nvSpPr>
        <p:spPr>
          <a:xfrm flipH="1">
            <a:off x="1285980" y="1856206"/>
            <a:ext cx="10906020" cy="2780727"/>
          </a:xfrm>
          <a:custGeom>
            <a:avLst/>
            <a:gdLst>
              <a:gd name="connsiteX0" fmla="*/ 10434027 w 10906020"/>
              <a:gd name="connsiteY0" fmla="*/ 0 h 2780727"/>
              <a:gd name="connsiteX1" fmla="*/ 0 w 10906020"/>
              <a:gd name="connsiteY1" fmla="*/ 0 h 2780727"/>
              <a:gd name="connsiteX2" fmla="*/ 0 w 10906020"/>
              <a:gd name="connsiteY2" fmla="*/ 2780727 h 2780727"/>
              <a:gd name="connsiteX3" fmla="*/ 10777110 w 10906020"/>
              <a:gd name="connsiteY3" fmla="*/ 2780727 h 2780727"/>
              <a:gd name="connsiteX4" fmla="*/ 10906020 w 10906020"/>
              <a:gd name="connsiteY4" fmla="*/ 2602685 h 2780727"/>
              <a:gd name="connsiteX5" fmla="*/ 10906020 w 10906020"/>
              <a:gd name="connsiteY5" fmla="*/ 651885 h 2780727"/>
              <a:gd name="connsiteX6" fmla="*/ 10434027 w 10906020"/>
              <a:gd name="connsiteY6" fmla="*/ 0 h 278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6020" h="2780727">
                <a:moveTo>
                  <a:pt x="10434027" y="0"/>
                </a:moveTo>
                <a:lnTo>
                  <a:pt x="0" y="0"/>
                </a:lnTo>
                <a:lnTo>
                  <a:pt x="0" y="2780727"/>
                </a:lnTo>
                <a:lnTo>
                  <a:pt x="10777110" y="2780727"/>
                </a:lnTo>
                <a:cubicBezTo>
                  <a:pt x="10848268" y="2780727"/>
                  <a:pt x="10906020" y="2700964"/>
                  <a:pt x="10906020" y="2602685"/>
                </a:cubicBezTo>
                <a:lnTo>
                  <a:pt x="10906020" y="651885"/>
                </a:lnTo>
                <a:cubicBezTo>
                  <a:pt x="10906020" y="291859"/>
                  <a:pt x="10694702" y="0"/>
                  <a:pt x="10434027" y="0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lin ang="5400000" scaled="1"/>
            <a:tileRect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2" name="文本框 21"/>
          <p:cNvSpPr txBox="1"/>
          <p:nvPr/>
        </p:nvSpPr>
        <p:spPr>
          <a:xfrm>
            <a:off x="2630551" y="2187511"/>
            <a:ext cx="1581657" cy="2419350"/>
          </a:xfrm>
          <a:prstGeom prst="rect">
            <a:avLst/>
          </a:prstGeom>
          <a:noFill/>
          <a:effectLst/>
        </p:spPr>
        <p:txBody>
          <a:bodyPr wrap="square" lIns="120701" tIns="60350" rIns="120701" bIns="6035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600" dirty="0">
                <a:gradFill>
                  <a:gsLst>
                    <a:gs pos="0">
                      <a:schemeClr val="accent3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lt"/>
                <a:ea typeface="+mj-ea"/>
              </a:rPr>
              <a:t>2</a:t>
            </a:r>
            <a:endParaRPr lang="en-US" sz="16600" dirty="0">
              <a:gradFill>
                <a:gsLst>
                  <a:gs pos="0">
                    <a:schemeClr val="accent3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+mj-lt"/>
              <a:ea typeface="+mj-ea"/>
            </a:endParaRPr>
          </a:p>
        </p:txBody>
      </p:sp>
      <p:grpSp>
        <p:nvGrpSpPr>
          <p:cNvPr id="1044" name="组合 1043"/>
          <p:cNvGrpSpPr/>
          <p:nvPr/>
        </p:nvGrpSpPr>
        <p:grpSpPr>
          <a:xfrm>
            <a:off x="9587641" y="6113504"/>
            <a:ext cx="2019444" cy="384107"/>
            <a:chOff x="9597801" y="6113504"/>
            <a:chExt cx="2019444" cy="384107"/>
          </a:xfrm>
        </p:grpSpPr>
        <p:grpSp>
          <p:nvGrpSpPr>
            <p:cNvPr id="1038" name="组合 1037"/>
            <p:cNvGrpSpPr/>
            <p:nvPr/>
          </p:nvGrpSpPr>
          <p:grpSpPr>
            <a:xfrm>
              <a:off x="9597801" y="6113504"/>
              <a:ext cx="2019444" cy="384107"/>
              <a:chOff x="9441750" y="6164903"/>
              <a:chExt cx="2019444" cy="384107"/>
            </a:xfrm>
          </p:grpSpPr>
          <p:sp>
            <p:nvSpPr>
              <p:cNvPr id="8" name="8"/>
              <p:cNvSpPr/>
              <p:nvPr/>
            </p:nvSpPr>
            <p:spPr>
              <a:xfrm>
                <a:off x="10778834" y="6164903"/>
                <a:ext cx="682360" cy="384107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  <a:gd name="connsiteX0-1" fmla="*/ 4225518 w 6273203"/>
                  <a:gd name="connsiteY0-2" fmla="*/ 0 h 1124520"/>
                  <a:gd name="connsiteX1-3" fmla="*/ 6009582 w 6273203"/>
                  <a:gd name="connsiteY1-4" fmla="*/ 0 h 1124520"/>
                  <a:gd name="connsiteX2-5" fmla="*/ 6273203 w 6273203"/>
                  <a:gd name="connsiteY2-6" fmla="*/ 263621 h 1124520"/>
                  <a:gd name="connsiteX3-7" fmla="*/ 6273203 w 6273203"/>
                  <a:gd name="connsiteY3-8" fmla="*/ 1052520 h 1124520"/>
                  <a:gd name="connsiteX4-9" fmla="*/ 6201203 w 6273203"/>
                  <a:gd name="connsiteY4-10" fmla="*/ 1124520 h 1124520"/>
                  <a:gd name="connsiteX5-11" fmla="*/ 72000 w 6273203"/>
                  <a:gd name="connsiteY5-12" fmla="*/ 1124520 h 1124520"/>
                  <a:gd name="connsiteX6-13" fmla="*/ 0 w 6273203"/>
                  <a:gd name="connsiteY6-14" fmla="*/ 1052520 h 1124520"/>
                  <a:gd name="connsiteX7-15" fmla="*/ 0 w 6273203"/>
                  <a:gd name="connsiteY7-16" fmla="*/ 72000 h 1124520"/>
                  <a:gd name="connsiteX8-17" fmla="*/ 72000 w 6273203"/>
                  <a:gd name="connsiteY8-18" fmla="*/ 0 h 1124520"/>
                  <a:gd name="connsiteX0-19" fmla="*/ 4225518 w 6273203"/>
                  <a:gd name="connsiteY0-20" fmla="*/ 0 h 1124523"/>
                  <a:gd name="connsiteX1-21" fmla="*/ 6009582 w 6273203"/>
                  <a:gd name="connsiteY1-22" fmla="*/ 0 h 1124523"/>
                  <a:gd name="connsiteX2-23" fmla="*/ 6273203 w 6273203"/>
                  <a:gd name="connsiteY2-24" fmla="*/ 263621 h 1124523"/>
                  <a:gd name="connsiteX3-25" fmla="*/ 6273203 w 6273203"/>
                  <a:gd name="connsiteY3-26" fmla="*/ 1052520 h 1124523"/>
                  <a:gd name="connsiteX4-27" fmla="*/ 6201203 w 6273203"/>
                  <a:gd name="connsiteY4-28" fmla="*/ 1124520 h 1124523"/>
                  <a:gd name="connsiteX5-29" fmla="*/ 4225518 w 6273203"/>
                  <a:gd name="connsiteY5-30" fmla="*/ 1124523 h 1124523"/>
                  <a:gd name="connsiteX6-31" fmla="*/ 0 w 6273203"/>
                  <a:gd name="connsiteY6-32" fmla="*/ 1052520 h 1124523"/>
                  <a:gd name="connsiteX7-33" fmla="*/ 0 w 6273203"/>
                  <a:gd name="connsiteY7-34" fmla="*/ 72000 h 1124523"/>
                  <a:gd name="connsiteX8-35" fmla="*/ 72000 w 6273203"/>
                  <a:gd name="connsiteY8-36" fmla="*/ 0 h 1124523"/>
                  <a:gd name="connsiteX0-37" fmla="*/ 4225518 w 6273203"/>
                  <a:gd name="connsiteY0-38" fmla="*/ 0 h 1124523"/>
                  <a:gd name="connsiteX1-39" fmla="*/ 6009582 w 6273203"/>
                  <a:gd name="connsiteY1-40" fmla="*/ 0 h 1124523"/>
                  <a:gd name="connsiteX2-41" fmla="*/ 6273203 w 6273203"/>
                  <a:gd name="connsiteY2-42" fmla="*/ 263621 h 1124523"/>
                  <a:gd name="connsiteX3-43" fmla="*/ 6273203 w 6273203"/>
                  <a:gd name="connsiteY3-44" fmla="*/ 1052520 h 1124523"/>
                  <a:gd name="connsiteX4-45" fmla="*/ 6201203 w 6273203"/>
                  <a:gd name="connsiteY4-46" fmla="*/ 1124520 h 1124523"/>
                  <a:gd name="connsiteX5-47" fmla="*/ 4225518 w 6273203"/>
                  <a:gd name="connsiteY5-48" fmla="*/ 1124523 h 1124523"/>
                  <a:gd name="connsiteX6-49" fmla="*/ 0 w 6273203"/>
                  <a:gd name="connsiteY6-50" fmla="*/ 1052520 h 1124523"/>
                  <a:gd name="connsiteX7-51" fmla="*/ 0 w 6273203"/>
                  <a:gd name="connsiteY7-52" fmla="*/ 72000 h 1124523"/>
                  <a:gd name="connsiteX8-53" fmla="*/ 72000 w 6273203"/>
                  <a:gd name="connsiteY8-54" fmla="*/ 0 h 1124523"/>
                  <a:gd name="connsiteX0-55" fmla="*/ 4225518 w 6273203"/>
                  <a:gd name="connsiteY0-56" fmla="*/ 0 h 1124523"/>
                  <a:gd name="connsiteX1-57" fmla="*/ 6009582 w 6273203"/>
                  <a:gd name="connsiteY1-58" fmla="*/ 0 h 1124523"/>
                  <a:gd name="connsiteX2-59" fmla="*/ 6273203 w 6273203"/>
                  <a:gd name="connsiteY2-60" fmla="*/ 263621 h 1124523"/>
                  <a:gd name="connsiteX3-61" fmla="*/ 6273203 w 6273203"/>
                  <a:gd name="connsiteY3-62" fmla="*/ 1052520 h 1124523"/>
                  <a:gd name="connsiteX4-63" fmla="*/ 6201203 w 6273203"/>
                  <a:gd name="connsiteY4-64" fmla="*/ 1124520 h 1124523"/>
                  <a:gd name="connsiteX5-65" fmla="*/ 4225518 w 6273203"/>
                  <a:gd name="connsiteY5-66" fmla="*/ 1124523 h 1124523"/>
                  <a:gd name="connsiteX6-67" fmla="*/ 0 w 6273203"/>
                  <a:gd name="connsiteY6-68" fmla="*/ 1052520 h 1124523"/>
                  <a:gd name="connsiteX7-69" fmla="*/ 0 w 6273203"/>
                  <a:gd name="connsiteY7-70" fmla="*/ 72000 h 1124523"/>
                  <a:gd name="connsiteX8-71" fmla="*/ 72000 w 6273203"/>
                  <a:gd name="connsiteY8-72" fmla="*/ 0 h 1124523"/>
                  <a:gd name="connsiteX0-73" fmla="*/ 4225518 w 6273203"/>
                  <a:gd name="connsiteY0-74" fmla="*/ 0 h 1124523"/>
                  <a:gd name="connsiteX1-75" fmla="*/ 6009582 w 6273203"/>
                  <a:gd name="connsiteY1-76" fmla="*/ 0 h 1124523"/>
                  <a:gd name="connsiteX2-77" fmla="*/ 6273203 w 6273203"/>
                  <a:gd name="connsiteY2-78" fmla="*/ 263621 h 1124523"/>
                  <a:gd name="connsiteX3-79" fmla="*/ 6273203 w 6273203"/>
                  <a:gd name="connsiteY3-80" fmla="*/ 1052520 h 1124523"/>
                  <a:gd name="connsiteX4-81" fmla="*/ 6201203 w 6273203"/>
                  <a:gd name="connsiteY4-82" fmla="*/ 1124520 h 1124523"/>
                  <a:gd name="connsiteX5-83" fmla="*/ 4225518 w 6273203"/>
                  <a:gd name="connsiteY5-84" fmla="*/ 1124523 h 1124523"/>
                  <a:gd name="connsiteX6-85" fmla="*/ 4153518 w 6273203"/>
                  <a:gd name="connsiteY6-86" fmla="*/ 1052518 h 1124523"/>
                  <a:gd name="connsiteX7-87" fmla="*/ 0 w 6273203"/>
                  <a:gd name="connsiteY7-88" fmla="*/ 72000 h 1124523"/>
                  <a:gd name="connsiteX8-89" fmla="*/ 72000 w 6273203"/>
                  <a:gd name="connsiteY8-90" fmla="*/ 0 h 1124523"/>
                  <a:gd name="connsiteX0-91" fmla="*/ 4161060 w 6208745"/>
                  <a:gd name="connsiteY0-92" fmla="*/ 0 h 1124523"/>
                  <a:gd name="connsiteX1-93" fmla="*/ 5945124 w 6208745"/>
                  <a:gd name="connsiteY1-94" fmla="*/ 0 h 1124523"/>
                  <a:gd name="connsiteX2-95" fmla="*/ 6208745 w 6208745"/>
                  <a:gd name="connsiteY2-96" fmla="*/ 263621 h 1124523"/>
                  <a:gd name="connsiteX3-97" fmla="*/ 6208745 w 6208745"/>
                  <a:gd name="connsiteY3-98" fmla="*/ 1052520 h 1124523"/>
                  <a:gd name="connsiteX4-99" fmla="*/ 6136745 w 6208745"/>
                  <a:gd name="connsiteY4-100" fmla="*/ 1124520 h 1124523"/>
                  <a:gd name="connsiteX5-101" fmla="*/ 4161060 w 6208745"/>
                  <a:gd name="connsiteY5-102" fmla="*/ 1124523 h 1124523"/>
                  <a:gd name="connsiteX6-103" fmla="*/ 4089060 w 6208745"/>
                  <a:gd name="connsiteY6-104" fmla="*/ 1052518 h 1124523"/>
                  <a:gd name="connsiteX7-105" fmla="*/ 4089060 w 6208745"/>
                  <a:gd name="connsiteY7-106" fmla="*/ 71996 h 1124523"/>
                  <a:gd name="connsiteX8-107" fmla="*/ 7542 w 6208745"/>
                  <a:gd name="connsiteY8-108" fmla="*/ 0 h 1124523"/>
                  <a:gd name="connsiteX0-109" fmla="*/ 4153803 w 6201488"/>
                  <a:gd name="connsiteY0-110" fmla="*/ 0 h 1124523"/>
                  <a:gd name="connsiteX1-111" fmla="*/ 5937867 w 6201488"/>
                  <a:gd name="connsiteY1-112" fmla="*/ 0 h 1124523"/>
                  <a:gd name="connsiteX2-113" fmla="*/ 6201488 w 6201488"/>
                  <a:gd name="connsiteY2-114" fmla="*/ 263621 h 1124523"/>
                  <a:gd name="connsiteX3-115" fmla="*/ 6201488 w 6201488"/>
                  <a:gd name="connsiteY3-116" fmla="*/ 1052520 h 1124523"/>
                  <a:gd name="connsiteX4-117" fmla="*/ 6129488 w 6201488"/>
                  <a:gd name="connsiteY4-118" fmla="*/ 1124520 h 1124523"/>
                  <a:gd name="connsiteX5-119" fmla="*/ 4153803 w 6201488"/>
                  <a:gd name="connsiteY5-120" fmla="*/ 1124523 h 1124523"/>
                  <a:gd name="connsiteX6-121" fmla="*/ 4081803 w 6201488"/>
                  <a:gd name="connsiteY6-122" fmla="*/ 1052518 h 1124523"/>
                  <a:gd name="connsiteX7-123" fmla="*/ 4081803 w 6201488"/>
                  <a:gd name="connsiteY7-124" fmla="*/ 71996 h 1124523"/>
                  <a:gd name="connsiteX8-125" fmla="*/ 285 w 6201488"/>
                  <a:gd name="connsiteY8-126" fmla="*/ 0 h 1124523"/>
                  <a:gd name="connsiteX0-127" fmla="*/ 4153517 w 6201202"/>
                  <a:gd name="connsiteY0-128" fmla="*/ 0 h 1124523"/>
                  <a:gd name="connsiteX1-129" fmla="*/ 5937581 w 6201202"/>
                  <a:gd name="connsiteY1-130" fmla="*/ 0 h 1124523"/>
                  <a:gd name="connsiteX2-131" fmla="*/ 6201202 w 6201202"/>
                  <a:gd name="connsiteY2-132" fmla="*/ 263621 h 1124523"/>
                  <a:gd name="connsiteX3-133" fmla="*/ 6201202 w 6201202"/>
                  <a:gd name="connsiteY3-134" fmla="*/ 1052520 h 1124523"/>
                  <a:gd name="connsiteX4-135" fmla="*/ 6129202 w 6201202"/>
                  <a:gd name="connsiteY4-136" fmla="*/ 1124520 h 1124523"/>
                  <a:gd name="connsiteX5-137" fmla="*/ 4153517 w 6201202"/>
                  <a:gd name="connsiteY5-138" fmla="*/ 1124523 h 1124523"/>
                  <a:gd name="connsiteX6-139" fmla="*/ 4081517 w 6201202"/>
                  <a:gd name="connsiteY6-140" fmla="*/ 1052518 h 1124523"/>
                  <a:gd name="connsiteX7-141" fmla="*/ 4081517 w 6201202"/>
                  <a:gd name="connsiteY7-142" fmla="*/ 71996 h 1124523"/>
                  <a:gd name="connsiteX8-143" fmla="*/ -1 w 6201202"/>
                  <a:gd name="connsiteY8-144" fmla="*/ 0 h 1124523"/>
                  <a:gd name="connsiteX0-145" fmla="*/ 72000 w 2119685"/>
                  <a:gd name="connsiteY0-146" fmla="*/ 3 h 1124526"/>
                  <a:gd name="connsiteX1-147" fmla="*/ 1856064 w 2119685"/>
                  <a:gd name="connsiteY1-148" fmla="*/ 3 h 1124526"/>
                  <a:gd name="connsiteX2-149" fmla="*/ 2119685 w 2119685"/>
                  <a:gd name="connsiteY2-150" fmla="*/ 263624 h 1124526"/>
                  <a:gd name="connsiteX3-151" fmla="*/ 2119685 w 2119685"/>
                  <a:gd name="connsiteY3-152" fmla="*/ 1052523 h 1124526"/>
                  <a:gd name="connsiteX4-153" fmla="*/ 2047685 w 2119685"/>
                  <a:gd name="connsiteY4-154" fmla="*/ 1124523 h 1124526"/>
                  <a:gd name="connsiteX5-155" fmla="*/ 72000 w 2119685"/>
                  <a:gd name="connsiteY5-156" fmla="*/ 1124526 h 1124526"/>
                  <a:gd name="connsiteX6-157" fmla="*/ 0 w 2119685"/>
                  <a:gd name="connsiteY6-158" fmla="*/ 1052521 h 1124526"/>
                  <a:gd name="connsiteX7-159" fmla="*/ 0 w 2119685"/>
                  <a:gd name="connsiteY7-160" fmla="*/ 71999 h 1124526"/>
                  <a:gd name="connsiteX8-161" fmla="*/ 72001 w 2119685"/>
                  <a:gd name="connsiteY8-162" fmla="*/ 0 h 112452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119685" h="1124526">
                    <a:moveTo>
                      <a:pt x="72000" y="3"/>
                    </a:moveTo>
                    <a:lnTo>
                      <a:pt x="1856064" y="3"/>
                    </a:lnTo>
                    <a:cubicBezTo>
                      <a:pt x="2001658" y="3"/>
                      <a:pt x="2119685" y="118030"/>
                      <a:pt x="2119685" y="263624"/>
                    </a:cubicBezTo>
                    <a:lnTo>
                      <a:pt x="2119685" y="1052523"/>
                    </a:lnTo>
                    <a:cubicBezTo>
                      <a:pt x="2119685" y="1092267"/>
                      <a:pt x="2087429" y="1124523"/>
                      <a:pt x="2047685" y="1124523"/>
                    </a:cubicBezTo>
                    <a:lnTo>
                      <a:pt x="72000" y="1124526"/>
                    </a:lnTo>
                    <a:cubicBezTo>
                      <a:pt x="32257" y="1124520"/>
                      <a:pt x="0" y="1092263"/>
                      <a:pt x="0" y="1052521"/>
                    </a:cubicBezTo>
                    <a:lnTo>
                      <a:pt x="0" y="71999"/>
                    </a:lnTo>
                    <a:cubicBezTo>
                      <a:pt x="0" y="32257"/>
                      <a:pt x="32257" y="0"/>
                      <a:pt x="72001" y="0"/>
                    </a:cubicBezTo>
                  </a:path>
                </a:pathLst>
              </a:custGeom>
              <a:solidFill>
                <a:schemeClr val="accent2"/>
              </a:solidFill>
              <a:ln w="10160">
                <a:solidFill>
                  <a:srgbClr val="C49259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  <p:sp>
            <p:nvSpPr>
              <p:cNvPr id="27" name="矩形: 单圆角 93"/>
              <p:cNvSpPr/>
              <p:nvPr/>
            </p:nvSpPr>
            <p:spPr>
              <a:xfrm>
                <a:off x="9441750" y="6164903"/>
                <a:ext cx="2019443" cy="384105"/>
              </a:xfrm>
              <a:custGeom>
                <a:avLst/>
                <a:gdLst>
                  <a:gd name="connsiteX0" fmla="*/ 72000 w 6273203"/>
                  <a:gd name="connsiteY0" fmla="*/ 0 h 1124520"/>
                  <a:gd name="connsiteX1" fmla="*/ 6009582 w 6273203"/>
                  <a:gd name="connsiteY1" fmla="*/ 0 h 1124520"/>
                  <a:gd name="connsiteX2" fmla="*/ 6273203 w 6273203"/>
                  <a:gd name="connsiteY2" fmla="*/ 263621 h 1124520"/>
                  <a:gd name="connsiteX3" fmla="*/ 6273203 w 6273203"/>
                  <a:gd name="connsiteY3" fmla="*/ 1052520 h 1124520"/>
                  <a:gd name="connsiteX4" fmla="*/ 6201203 w 6273203"/>
                  <a:gd name="connsiteY4" fmla="*/ 1124520 h 1124520"/>
                  <a:gd name="connsiteX5" fmla="*/ 72000 w 6273203"/>
                  <a:gd name="connsiteY5" fmla="*/ 1124520 h 1124520"/>
                  <a:gd name="connsiteX6" fmla="*/ 0 w 6273203"/>
                  <a:gd name="connsiteY6" fmla="*/ 1052520 h 1124520"/>
                  <a:gd name="connsiteX7" fmla="*/ 0 w 6273203"/>
                  <a:gd name="connsiteY7" fmla="*/ 72000 h 1124520"/>
                  <a:gd name="connsiteX8" fmla="*/ 72000 w 6273203"/>
                  <a:gd name="connsiteY8" fmla="*/ 0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3203" h="1124520">
                    <a:moveTo>
                      <a:pt x="72000" y="0"/>
                    </a:moveTo>
                    <a:lnTo>
                      <a:pt x="6009582" y="0"/>
                    </a:lnTo>
                    <a:cubicBezTo>
                      <a:pt x="6155176" y="0"/>
                      <a:pt x="6273203" y="118027"/>
                      <a:pt x="6273203" y="263621"/>
                    </a:cubicBezTo>
                    <a:lnTo>
                      <a:pt x="6273203" y="1052520"/>
                    </a:lnTo>
                    <a:cubicBezTo>
                      <a:pt x="6273203" y="1092264"/>
                      <a:pt x="6240947" y="1124520"/>
                      <a:pt x="6201203" y="1124520"/>
                    </a:cubicBezTo>
                    <a:lnTo>
                      <a:pt x="72000" y="1124520"/>
                    </a:lnTo>
                    <a:cubicBezTo>
                      <a:pt x="32256" y="1124520"/>
                      <a:pt x="0" y="1092264"/>
                      <a:pt x="0" y="1052520"/>
                    </a:cubicBezTo>
                    <a:lnTo>
                      <a:pt x="0" y="72000"/>
                    </a:lnTo>
                    <a:cubicBezTo>
                      <a:pt x="0" y="32256"/>
                      <a:pt x="32256" y="0"/>
                      <a:pt x="72000" y="0"/>
                    </a:cubicBezTo>
                  </a:path>
                </a:pathLst>
              </a:custGeom>
              <a:noFill/>
              <a:ln w="1016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3152" tIns="36576" rIns="73152" bIns="36576" rtlCol="0" anchor="ctr">
                <a:noAutofit/>
              </a:bodyPr>
              <a:lstStyle/>
              <a:p>
                <a:pPr algn="ctr"/>
                <a:endParaRPr lang="en-US" sz="144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5" name="图形 70"/>
            <p:cNvSpPr/>
            <p:nvPr/>
          </p:nvSpPr>
          <p:spPr>
            <a:xfrm>
              <a:off x="11053030" y="6211947"/>
              <a:ext cx="458603" cy="213034"/>
            </a:xfrm>
            <a:custGeom>
              <a:avLst/>
              <a:gdLst>
                <a:gd name="connsiteX0" fmla="*/ 706409 w 1099237"/>
                <a:gd name="connsiteY0" fmla="*/ 209914 h 510625"/>
                <a:gd name="connsiteX1" fmla="*/ 1393 w 1099237"/>
                <a:gd name="connsiteY1" fmla="*/ 209914 h 510625"/>
                <a:gd name="connsiteX2" fmla="*/ 1393 w 1099237"/>
                <a:gd name="connsiteY2" fmla="*/ 295736 h 510625"/>
                <a:gd name="connsiteX3" fmla="*/ 706409 w 1099237"/>
                <a:gd name="connsiteY3" fmla="*/ 295736 h 510625"/>
                <a:gd name="connsiteX4" fmla="*/ 620587 w 1099237"/>
                <a:gd name="connsiteY4" fmla="*/ 510236 h 510625"/>
                <a:gd name="connsiteX5" fmla="*/ 1098774 w 1099237"/>
                <a:gd name="connsiteY5" fmla="*/ 252751 h 510625"/>
                <a:gd name="connsiteX6" fmla="*/ 626714 w 1099237"/>
                <a:gd name="connsiteY6" fmla="*/ 1393 h 510625"/>
                <a:gd name="connsiteX7" fmla="*/ 706409 w 1099237"/>
                <a:gd name="connsiteY7" fmla="*/ 209914 h 51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9237" h="510625">
                  <a:moveTo>
                    <a:pt x="706409" y="209914"/>
                  </a:moveTo>
                  <a:lnTo>
                    <a:pt x="1393" y="209914"/>
                  </a:lnTo>
                  <a:lnTo>
                    <a:pt x="1393" y="295736"/>
                  </a:lnTo>
                  <a:lnTo>
                    <a:pt x="706409" y="295736"/>
                  </a:lnTo>
                  <a:cubicBezTo>
                    <a:pt x="706409" y="295736"/>
                    <a:pt x="614459" y="387686"/>
                    <a:pt x="620587" y="510236"/>
                  </a:cubicBezTo>
                  <a:cubicBezTo>
                    <a:pt x="620587" y="510236"/>
                    <a:pt x="884255" y="277279"/>
                    <a:pt x="1098774" y="252751"/>
                  </a:cubicBezTo>
                  <a:cubicBezTo>
                    <a:pt x="1098774" y="252751"/>
                    <a:pt x="724810" y="142400"/>
                    <a:pt x="626714" y="1393"/>
                  </a:cubicBezTo>
                  <a:cubicBezTo>
                    <a:pt x="626714" y="1467"/>
                    <a:pt x="602186" y="117945"/>
                    <a:pt x="706409" y="2099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8" name="矩形 87"/>
          <p:cNvSpPr/>
          <p:nvPr/>
        </p:nvSpPr>
        <p:spPr>
          <a:xfrm>
            <a:off x="3602871" y="5089392"/>
            <a:ext cx="835975" cy="2048224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0701" tIns="60350" rIns="120701" bIns="60350" rtlCol="0" anchor="ctr">
            <a:noAutofit/>
          </a:bodyPr>
          <a:lstStyle/>
          <a:p>
            <a:pPr algn="ctr"/>
            <a:endParaRPr lang="en-US" sz="2375"/>
          </a:p>
        </p:txBody>
      </p:sp>
      <p:sp>
        <p:nvSpPr>
          <p:cNvPr id="21" name="平行四边形 20"/>
          <p:cNvSpPr/>
          <p:nvPr/>
        </p:nvSpPr>
        <p:spPr>
          <a:xfrm>
            <a:off x="9695543" y="1489356"/>
            <a:ext cx="4623557" cy="647876"/>
          </a:xfrm>
          <a:prstGeom prst="parallelogram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组合 9"/>
          <p:cNvGrpSpPr/>
          <p:nvPr/>
        </p:nvGrpSpPr>
        <p:grpSpPr>
          <a:xfrm>
            <a:off x="4597372" y="2614091"/>
            <a:ext cx="4756150" cy="1324007"/>
            <a:chOff x="5627351" y="2703653"/>
            <a:chExt cx="4756150" cy="1324007"/>
          </a:xfrm>
        </p:grpSpPr>
        <p:sp>
          <p:nvSpPr>
            <p:cNvPr id="23" name="文本框 22"/>
            <p:cNvSpPr txBox="1"/>
            <p:nvPr/>
          </p:nvSpPr>
          <p:spPr>
            <a:xfrm>
              <a:off x="5627351" y="2703653"/>
              <a:ext cx="4756150" cy="1007745"/>
            </a:xfrm>
            <a:prstGeom prst="rect">
              <a:avLst/>
            </a:prstGeom>
            <a:noFill/>
            <a:effectLst/>
          </p:spPr>
          <p:txBody>
            <a:bodyPr wrap="none" lIns="80870" tIns="40434" rIns="80870" bIns="40434" rtlCol="0">
              <a:spAutoFit/>
            </a:bodyPr>
            <a:lstStyle/>
            <a:p>
              <a:r>
                <a:rPr lang="zh-CN" altLang="en-US" sz="6030" dirty="0">
                  <a:solidFill>
                    <a:schemeClr val="bg1"/>
                  </a:solidFill>
                  <a:latin typeface="+mj-ea"/>
                  <a:ea typeface="+mj-ea"/>
                  <a:cs typeface="OPPOSans H" panose="00020600040101010101" pitchFamily="18" charset="-122"/>
                </a:rPr>
                <a:t>重點工作目標</a:t>
              </a:r>
              <a:endParaRPr lang="zh-CN" altLang="en-US" sz="6030" dirty="0">
                <a:solidFill>
                  <a:schemeClr val="bg1"/>
                </a:solidFill>
                <a:latin typeface="+mj-ea"/>
                <a:ea typeface="+mj-ea"/>
                <a:cs typeface="OPPOSans H" panose="00020600040101010101" pitchFamily="18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663365" y="3616180"/>
              <a:ext cx="4429294" cy="411480"/>
            </a:xfrm>
            <a:prstGeom prst="rect">
              <a:avLst/>
            </a:prstGeom>
            <a:noFill/>
            <a:effectLst/>
          </p:spPr>
          <p:txBody>
            <a:bodyPr wrap="square" lIns="61265" tIns="30632" rIns="61265" bIns="30632" rtlCol="0">
              <a:spAutoFit/>
            </a:bodyPr>
            <a:lstStyle/>
            <a:p>
              <a:r>
                <a:rPr lang="en-US" sz="2280" dirty="0">
                  <a:ln w="6382">
                    <a:solidFill>
                      <a:schemeClr val="bg1">
                        <a:alpha val="40000"/>
                      </a:schemeClr>
                    </a:solidFill>
                  </a:ln>
                  <a:noFill/>
                  <a:latin typeface="+mj-lt"/>
                </a:rPr>
                <a:t>KEY WORK GOAL</a:t>
              </a:r>
              <a:endParaRPr lang="en-US" sz="2280" dirty="0">
                <a:ln w="6382">
                  <a:solidFill>
                    <a:schemeClr val="bg1">
                      <a:alpha val="40000"/>
                    </a:schemeClr>
                  </a:solidFill>
                </a:ln>
                <a:noFill/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2665378" y="736600"/>
            <a:ext cx="920292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723946" y="1867710"/>
            <a:ext cx="11144354" cy="2175855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1" name="矩形 20"/>
          <p:cNvSpPr/>
          <p:nvPr/>
        </p:nvSpPr>
        <p:spPr>
          <a:xfrm>
            <a:off x="11459182" y="1867710"/>
            <a:ext cx="409117" cy="2175855"/>
          </a:xfrm>
          <a:prstGeom prst="rect">
            <a:avLst/>
          </a:prstGeom>
          <a:solidFill>
            <a:schemeClr val="accent1"/>
          </a:soli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22" name="文本框 21"/>
          <p:cNvSpPr txBox="1"/>
          <p:nvPr/>
        </p:nvSpPr>
        <p:spPr>
          <a:xfrm>
            <a:off x="11481376" y="1965379"/>
            <a:ext cx="367030" cy="19805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1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1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56" name="矩形: 剪去对角 55"/>
          <p:cNvSpPr/>
          <p:nvPr>
            <p:custDataLst>
              <p:tags r:id="rId1"/>
            </p:custDataLst>
          </p:nvPr>
        </p:nvSpPr>
        <p:spPr>
          <a:xfrm>
            <a:off x="292003" y="1839835"/>
            <a:ext cx="2203452" cy="2214201"/>
          </a:xfrm>
          <a:prstGeom prst="snip2Diag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 dirty="0"/>
          </a:p>
        </p:txBody>
      </p:sp>
      <p:sp>
        <p:nvSpPr>
          <p:cNvPr id="33" name="文本框 32"/>
          <p:cNvSpPr txBox="1"/>
          <p:nvPr/>
        </p:nvSpPr>
        <p:spPr>
          <a:xfrm>
            <a:off x="2754925" y="2178469"/>
            <a:ext cx="7951175" cy="129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Nunc viverra imperdiet enim. Fusce est. Vivamus a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tellus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Pellentesque habitant morbi tristique senectus et netus et malesuada fames ac turpis egestas. Proin pharetra nonummy pede. Mauris et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493483" y="2255006"/>
            <a:ext cx="1783080" cy="1401263"/>
            <a:chOff x="493483" y="2030715"/>
            <a:chExt cx="1783080" cy="1401263"/>
          </a:xfrm>
        </p:grpSpPr>
        <p:sp>
          <p:nvSpPr>
            <p:cNvPr id="35" name="iconfont-10774-5755593"/>
            <p:cNvSpPr/>
            <p:nvPr/>
          </p:nvSpPr>
          <p:spPr>
            <a:xfrm>
              <a:off x="620248" y="2030715"/>
              <a:ext cx="609685" cy="609685"/>
            </a:xfrm>
            <a:custGeom>
              <a:avLst/>
              <a:gdLst>
                <a:gd name="T0" fmla="*/ 200 w 12700"/>
                <a:gd name="T1" fmla="*/ 12700 h 12700"/>
                <a:gd name="T2" fmla="*/ 0 w 12700"/>
                <a:gd name="T3" fmla="*/ 200 h 12700"/>
                <a:gd name="T4" fmla="*/ 12500 w 12700"/>
                <a:gd name="T5" fmla="*/ 0 h 12700"/>
                <a:gd name="T6" fmla="*/ 12700 w 12700"/>
                <a:gd name="T7" fmla="*/ 12500 h 12700"/>
                <a:gd name="T8" fmla="*/ 400 w 12700"/>
                <a:gd name="T9" fmla="*/ 12300 h 12700"/>
                <a:gd name="T10" fmla="*/ 12300 w 12700"/>
                <a:gd name="T11" fmla="*/ 400 h 12700"/>
                <a:gd name="T12" fmla="*/ 400 w 12700"/>
                <a:gd name="T13" fmla="*/ 12300 h 12700"/>
                <a:gd name="T14" fmla="*/ 3510 w 12700"/>
                <a:gd name="T15" fmla="*/ 11190 h 12700"/>
                <a:gd name="T16" fmla="*/ 3470 w 12700"/>
                <a:gd name="T17" fmla="*/ 11020 h 12700"/>
                <a:gd name="T18" fmla="*/ 3870 w 12700"/>
                <a:gd name="T19" fmla="*/ 9920 h 12700"/>
                <a:gd name="T20" fmla="*/ 4240 w 12700"/>
                <a:gd name="T21" fmla="*/ 8740 h 12700"/>
                <a:gd name="T22" fmla="*/ 4670 w 12700"/>
                <a:gd name="T23" fmla="*/ 8660 h 12700"/>
                <a:gd name="T24" fmla="*/ 5700 w 12700"/>
                <a:gd name="T25" fmla="*/ 9780 h 12700"/>
                <a:gd name="T26" fmla="*/ 4240 w 12700"/>
                <a:gd name="T27" fmla="*/ 11090 h 12700"/>
                <a:gd name="T28" fmla="*/ 4560 w 12700"/>
                <a:gd name="T29" fmla="*/ 8830 h 12700"/>
                <a:gd name="T30" fmla="*/ 4020 w 12700"/>
                <a:gd name="T31" fmla="*/ 9510 h 12700"/>
                <a:gd name="T32" fmla="*/ 4110 w 12700"/>
                <a:gd name="T33" fmla="*/ 10400 h 12700"/>
                <a:gd name="T34" fmla="*/ 4160 w 12700"/>
                <a:gd name="T35" fmla="*/ 10910 h 12700"/>
                <a:gd name="T36" fmla="*/ 5490 w 12700"/>
                <a:gd name="T37" fmla="*/ 9760 h 12700"/>
                <a:gd name="T38" fmla="*/ 5620 w 12700"/>
                <a:gd name="T39" fmla="*/ 9850 h 12700"/>
                <a:gd name="T40" fmla="*/ 4540 w 12700"/>
                <a:gd name="T41" fmla="*/ 8810 h 12700"/>
                <a:gd name="T42" fmla="*/ 4540 w 12700"/>
                <a:gd name="T43" fmla="*/ 8670 h 12700"/>
                <a:gd name="T44" fmla="*/ 10480 w 12700"/>
                <a:gd name="T45" fmla="*/ 3870 h 12700"/>
                <a:gd name="T46" fmla="*/ 5690 w 12700"/>
                <a:gd name="T47" fmla="*/ 9810 h 12700"/>
                <a:gd name="T48" fmla="*/ 4760 w 12700"/>
                <a:gd name="T49" fmla="*/ 8740 h 12700"/>
                <a:gd name="T50" fmla="*/ 10360 w 12700"/>
                <a:gd name="T51" fmla="*/ 4200 h 12700"/>
                <a:gd name="T52" fmla="*/ 10160 w 12700"/>
                <a:gd name="T53" fmla="*/ 4000 h 12700"/>
                <a:gd name="T54" fmla="*/ 8500 w 12700"/>
                <a:gd name="T55" fmla="*/ 1360 h 12700"/>
                <a:gd name="T56" fmla="*/ 1080 w 12700"/>
                <a:gd name="T57" fmla="*/ 1260 h 12700"/>
                <a:gd name="T58" fmla="*/ 8500 w 12700"/>
                <a:gd name="T59" fmla="*/ 1160 h 12700"/>
                <a:gd name="T60" fmla="*/ 8500 w 12700"/>
                <a:gd name="T61" fmla="*/ 1360 h 12700"/>
                <a:gd name="T62" fmla="*/ 9540 w 12700"/>
                <a:gd name="T63" fmla="*/ 1360 h 12700"/>
                <a:gd name="T64" fmla="*/ 9540 w 12700"/>
                <a:gd name="T65" fmla="*/ 1160 h 12700"/>
                <a:gd name="T66" fmla="*/ 10100 w 12700"/>
                <a:gd name="T67" fmla="*/ 1260 h 12700"/>
                <a:gd name="T68" fmla="*/ 11520 w 12700"/>
                <a:gd name="T69" fmla="*/ 1360 h 12700"/>
                <a:gd name="T70" fmla="*/ 10960 w 12700"/>
                <a:gd name="T71" fmla="*/ 1260 h 12700"/>
                <a:gd name="T72" fmla="*/ 11520 w 12700"/>
                <a:gd name="T73" fmla="*/ 1160 h 12700"/>
                <a:gd name="T74" fmla="*/ 11520 w 12700"/>
                <a:gd name="T75" fmla="*/ 1360 h 12700"/>
                <a:gd name="T76" fmla="*/ 200 w 12700"/>
                <a:gd name="T77" fmla="*/ 2430 h 12700"/>
                <a:gd name="T78" fmla="*/ 200 w 12700"/>
                <a:gd name="T79" fmla="*/ 2230 h 12700"/>
                <a:gd name="T80" fmla="*/ 12600 w 12700"/>
                <a:gd name="T81" fmla="*/ 2330 h 12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700" h="12700">
                  <a:moveTo>
                    <a:pt x="12500" y="12700"/>
                  </a:moveTo>
                  <a:lnTo>
                    <a:pt x="200" y="12700"/>
                  </a:lnTo>
                  <a:cubicBezTo>
                    <a:pt x="90" y="12700"/>
                    <a:pt x="0" y="12610"/>
                    <a:pt x="0" y="12500"/>
                  </a:cubicBezTo>
                  <a:lnTo>
                    <a:pt x="0" y="200"/>
                  </a:lnTo>
                  <a:cubicBezTo>
                    <a:pt x="0" y="90"/>
                    <a:pt x="90" y="0"/>
                    <a:pt x="200" y="0"/>
                  </a:cubicBezTo>
                  <a:lnTo>
                    <a:pt x="12500" y="0"/>
                  </a:lnTo>
                  <a:cubicBezTo>
                    <a:pt x="12610" y="0"/>
                    <a:pt x="12700" y="90"/>
                    <a:pt x="12700" y="200"/>
                  </a:cubicBezTo>
                  <a:lnTo>
                    <a:pt x="12700" y="12500"/>
                  </a:lnTo>
                  <a:cubicBezTo>
                    <a:pt x="12700" y="12610"/>
                    <a:pt x="12610" y="12700"/>
                    <a:pt x="12500" y="12700"/>
                  </a:cubicBezTo>
                  <a:close/>
                  <a:moveTo>
                    <a:pt x="400" y="12300"/>
                  </a:moveTo>
                  <a:lnTo>
                    <a:pt x="12300" y="12300"/>
                  </a:lnTo>
                  <a:lnTo>
                    <a:pt x="12300" y="400"/>
                  </a:lnTo>
                  <a:lnTo>
                    <a:pt x="400" y="400"/>
                  </a:lnTo>
                  <a:lnTo>
                    <a:pt x="400" y="12300"/>
                  </a:lnTo>
                  <a:close/>
                  <a:moveTo>
                    <a:pt x="3710" y="11220"/>
                  </a:moveTo>
                  <a:cubicBezTo>
                    <a:pt x="3640" y="11220"/>
                    <a:pt x="3580" y="11210"/>
                    <a:pt x="3510" y="11190"/>
                  </a:cubicBezTo>
                  <a:cubicBezTo>
                    <a:pt x="3480" y="11180"/>
                    <a:pt x="3450" y="11150"/>
                    <a:pt x="3440" y="11120"/>
                  </a:cubicBezTo>
                  <a:cubicBezTo>
                    <a:pt x="3430" y="11080"/>
                    <a:pt x="3440" y="11050"/>
                    <a:pt x="3470" y="11020"/>
                  </a:cubicBezTo>
                  <a:cubicBezTo>
                    <a:pt x="3680" y="10830"/>
                    <a:pt x="3870" y="10620"/>
                    <a:pt x="3910" y="10370"/>
                  </a:cubicBezTo>
                  <a:cubicBezTo>
                    <a:pt x="3930" y="10230"/>
                    <a:pt x="3900" y="10080"/>
                    <a:pt x="3870" y="9920"/>
                  </a:cubicBezTo>
                  <a:cubicBezTo>
                    <a:pt x="3840" y="9780"/>
                    <a:pt x="3820" y="9640"/>
                    <a:pt x="3820" y="9500"/>
                  </a:cubicBezTo>
                  <a:cubicBezTo>
                    <a:pt x="3830" y="9200"/>
                    <a:pt x="3990" y="8900"/>
                    <a:pt x="4240" y="8740"/>
                  </a:cubicBezTo>
                  <a:cubicBezTo>
                    <a:pt x="4360" y="8660"/>
                    <a:pt x="4490" y="8620"/>
                    <a:pt x="4600" y="8630"/>
                  </a:cubicBezTo>
                  <a:cubicBezTo>
                    <a:pt x="4620" y="8630"/>
                    <a:pt x="4650" y="8640"/>
                    <a:pt x="4670" y="8660"/>
                  </a:cubicBezTo>
                  <a:lnTo>
                    <a:pt x="5680" y="9670"/>
                  </a:lnTo>
                  <a:cubicBezTo>
                    <a:pt x="5710" y="9700"/>
                    <a:pt x="5720" y="9740"/>
                    <a:pt x="5700" y="9780"/>
                  </a:cubicBezTo>
                  <a:cubicBezTo>
                    <a:pt x="5620" y="9950"/>
                    <a:pt x="5550" y="10120"/>
                    <a:pt x="5440" y="10270"/>
                  </a:cubicBezTo>
                  <a:cubicBezTo>
                    <a:pt x="5140" y="10700"/>
                    <a:pt x="4640" y="10940"/>
                    <a:pt x="4240" y="11090"/>
                  </a:cubicBezTo>
                  <a:cubicBezTo>
                    <a:pt x="4070" y="11160"/>
                    <a:pt x="3890" y="11220"/>
                    <a:pt x="3710" y="11220"/>
                  </a:cubicBezTo>
                  <a:close/>
                  <a:moveTo>
                    <a:pt x="4560" y="8830"/>
                  </a:moveTo>
                  <a:cubicBezTo>
                    <a:pt x="4480" y="8840"/>
                    <a:pt x="4400" y="8870"/>
                    <a:pt x="4350" y="8910"/>
                  </a:cubicBezTo>
                  <a:cubicBezTo>
                    <a:pt x="4150" y="9040"/>
                    <a:pt x="4030" y="9270"/>
                    <a:pt x="4020" y="9510"/>
                  </a:cubicBezTo>
                  <a:cubicBezTo>
                    <a:pt x="4020" y="9630"/>
                    <a:pt x="4040" y="9750"/>
                    <a:pt x="4070" y="9880"/>
                  </a:cubicBezTo>
                  <a:cubicBezTo>
                    <a:pt x="4100" y="10050"/>
                    <a:pt x="4140" y="10220"/>
                    <a:pt x="4110" y="10400"/>
                  </a:cubicBezTo>
                  <a:cubicBezTo>
                    <a:pt x="4070" y="10640"/>
                    <a:pt x="3940" y="10840"/>
                    <a:pt x="3770" y="11020"/>
                  </a:cubicBezTo>
                  <a:cubicBezTo>
                    <a:pt x="3900" y="11010"/>
                    <a:pt x="4040" y="10960"/>
                    <a:pt x="4160" y="10910"/>
                  </a:cubicBezTo>
                  <a:cubicBezTo>
                    <a:pt x="4530" y="10760"/>
                    <a:pt x="5000" y="10540"/>
                    <a:pt x="5270" y="10160"/>
                  </a:cubicBezTo>
                  <a:cubicBezTo>
                    <a:pt x="5360" y="10040"/>
                    <a:pt x="5420" y="9900"/>
                    <a:pt x="5490" y="9760"/>
                  </a:cubicBezTo>
                  <a:lnTo>
                    <a:pt x="4560" y="8830"/>
                  </a:lnTo>
                  <a:close/>
                  <a:moveTo>
                    <a:pt x="5620" y="9850"/>
                  </a:moveTo>
                  <a:cubicBezTo>
                    <a:pt x="5590" y="9850"/>
                    <a:pt x="5570" y="9840"/>
                    <a:pt x="5550" y="9820"/>
                  </a:cubicBezTo>
                  <a:lnTo>
                    <a:pt x="4540" y="8810"/>
                  </a:lnTo>
                  <a:cubicBezTo>
                    <a:pt x="4520" y="8790"/>
                    <a:pt x="4510" y="8760"/>
                    <a:pt x="4510" y="8740"/>
                  </a:cubicBezTo>
                  <a:cubicBezTo>
                    <a:pt x="4510" y="8710"/>
                    <a:pt x="4520" y="8690"/>
                    <a:pt x="4540" y="8670"/>
                  </a:cubicBezTo>
                  <a:lnTo>
                    <a:pt x="10020" y="3850"/>
                  </a:lnTo>
                  <a:cubicBezTo>
                    <a:pt x="10150" y="3730"/>
                    <a:pt x="10360" y="3740"/>
                    <a:pt x="10480" y="3870"/>
                  </a:cubicBezTo>
                  <a:cubicBezTo>
                    <a:pt x="10610" y="4000"/>
                    <a:pt x="10610" y="4200"/>
                    <a:pt x="10500" y="4330"/>
                  </a:cubicBezTo>
                  <a:lnTo>
                    <a:pt x="5690" y="9810"/>
                  </a:lnTo>
                  <a:cubicBezTo>
                    <a:pt x="5680" y="9830"/>
                    <a:pt x="5650" y="9840"/>
                    <a:pt x="5620" y="9850"/>
                  </a:cubicBezTo>
                  <a:close/>
                  <a:moveTo>
                    <a:pt x="4760" y="8740"/>
                  </a:moveTo>
                  <a:lnTo>
                    <a:pt x="5620" y="9600"/>
                  </a:lnTo>
                  <a:lnTo>
                    <a:pt x="10360" y="4200"/>
                  </a:lnTo>
                  <a:cubicBezTo>
                    <a:pt x="10410" y="4140"/>
                    <a:pt x="10410" y="4060"/>
                    <a:pt x="10350" y="4010"/>
                  </a:cubicBezTo>
                  <a:cubicBezTo>
                    <a:pt x="10300" y="3960"/>
                    <a:pt x="10210" y="3960"/>
                    <a:pt x="10160" y="4000"/>
                  </a:cubicBezTo>
                  <a:lnTo>
                    <a:pt x="4760" y="8740"/>
                  </a:lnTo>
                  <a:close/>
                  <a:moveTo>
                    <a:pt x="8500" y="1360"/>
                  </a:moveTo>
                  <a:lnTo>
                    <a:pt x="1180" y="1360"/>
                  </a:lnTo>
                  <a:cubicBezTo>
                    <a:pt x="1120" y="1360"/>
                    <a:pt x="1080" y="1320"/>
                    <a:pt x="1080" y="1260"/>
                  </a:cubicBezTo>
                  <a:cubicBezTo>
                    <a:pt x="1080" y="1200"/>
                    <a:pt x="1120" y="1160"/>
                    <a:pt x="1180" y="1160"/>
                  </a:cubicBezTo>
                  <a:lnTo>
                    <a:pt x="8500" y="1160"/>
                  </a:lnTo>
                  <a:cubicBezTo>
                    <a:pt x="8560" y="1160"/>
                    <a:pt x="8600" y="1200"/>
                    <a:pt x="8600" y="1260"/>
                  </a:cubicBezTo>
                  <a:cubicBezTo>
                    <a:pt x="8600" y="1320"/>
                    <a:pt x="8550" y="1360"/>
                    <a:pt x="8500" y="1360"/>
                  </a:cubicBezTo>
                  <a:close/>
                  <a:moveTo>
                    <a:pt x="10000" y="1360"/>
                  </a:moveTo>
                  <a:lnTo>
                    <a:pt x="9540" y="1360"/>
                  </a:lnTo>
                  <a:cubicBezTo>
                    <a:pt x="9480" y="1360"/>
                    <a:pt x="9440" y="1320"/>
                    <a:pt x="9440" y="1260"/>
                  </a:cubicBezTo>
                  <a:cubicBezTo>
                    <a:pt x="9440" y="1200"/>
                    <a:pt x="9480" y="1160"/>
                    <a:pt x="9540" y="1160"/>
                  </a:cubicBezTo>
                  <a:lnTo>
                    <a:pt x="10000" y="1160"/>
                  </a:lnTo>
                  <a:cubicBezTo>
                    <a:pt x="10060" y="1160"/>
                    <a:pt x="10100" y="1200"/>
                    <a:pt x="10100" y="1260"/>
                  </a:cubicBezTo>
                  <a:cubicBezTo>
                    <a:pt x="10100" y="1320"/>
                    <a:pt x="10060" y="1360"/>
                    <a:pt x="10000" y="1360"/>
                  </a:cubicBezTo>
                  <a:close/>
                  <a:moveTo>
                    <a:pt x="11520" y="1360"/>
                  </a:moveTo>
                  <a:lnTo>
                    <a:pt x="11060" y="1360"/>
                  </a:lnTo>
                  <a:cubicBezTo>
                    <a:pt x="11000" y="1360"/>
                    <a:pt x="10960" y="1320"/>
                    <a:pt x="10960" y="1260"/>
                  </a:cubicBezTo>
                  <a:cubicBezTo>
                    <a:pt x="10960" y="1200"/>
                    <a:pt x="11000" y="1160"/>
                    <a:pt x="11060" y="1160"/>
                  </a:cubicBezTo>
                  <a:lnTo>
                    <a:pt x="11520" y="1160"/>
                  </a:lnTo>
                  <a:cubicBezTo>
                    <a:pt x="11580" y="1160"/>
                    <a:pt x="11620" y="1200"/>
                    <a:pt x="11620" y="1260"/>
                  </a:cubicBezTo>
                  <a:cubicBezTo>
                    <a:pt x="11620" y="1320"/>
                    <a:pt x="11580" y="1360"/>
                    <a:pt x="11520" y="1360"/>
                  </a:cubicBezTo>
                  <a:close/>
                  <a:moveTo>
                    <a:pt x="12500" y="2430"/>
                  </a:moveTo>
                  <a:lnTo>
                    <a:pt x="200" y="2430"/>
                  </a:lnTo>
                  <a:cubicBezTo>
                    <a:pt x="140" y="2430"/>
                    <a:pt x="100" y="2390"/>
                    <a:pt x="100" y="2330"/>
                  </a:cubicBezTo>
                  <a:cubicBezTo>
                    <a:pt x="100" y="2270"/>
                    <a:pt x="140" y="2230"/>
                    <a:pt x="200" y="2230"/>
                  </a:cubicBezTo>
                  <a:lnTo>
                    <a:pt x="12500" y="2230"/>
                  </a:lnTo>
                  <a:cubicBezTo>
                    <a:pt x="12560" y="2230"/>
                    <a:pt x="12600" y="2270"/>
                    <a:pt x="12600" y="2330"/>
                  </a:cubicBezTo>
                  <a:cubicBezTo>
                    <a:pt x="12600" y="2380"/>
                    <a:pt x="12560" y="2430"/>
                    <a:pt x="12500" y="243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93483" y="2721575"/>
              <a:ext cx="1783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在此處輸入你的</a:t>
              </a:r>
              <a:endParaRPr lang="en-US" altLang="zh-CN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正文標題</a:t>
              </a:r>
              <a:endParaRPr 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620248" y="3431978"/>
              <a:ext cx="198869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矩形 45"/>
          <p:cNvSpPr/>
          <p:nvPr/>
        </p:nvSpPr>
        <p:spPr>
          <a:xfrm>
            <a:off x="1856570" y="4331762"/>
            <a:ext cx="10011729" cy="2175855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48" name="矩形 47"/>
          <p:cNvSpPr/>
          <p:nvPr/>
        </p:nvSpPr>
        <p:spPr>
          <a:xfrm>
            <a:off x="11459182" y="4331762"/>
            <a:ext cx="409117" cy="2175855"/>
          </a:xfrm>
          <a:prstGeom prst="rect">
            <a:avLst/>
          </a:prstGeom>
          <a:solidFill>
            <a:schemeClr val="accent1"/>
          </a:soli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/>
          </a:p>
        </p:txBody>
      </p:sp>
      <p:sp>
        <p:nvSpPr>
          <p:cNvPr id="49" name="文本框 48"/>
          <p:cNvSpPr txBox="1"/>
          <p:nvPr/>
        </p:nvSpPr>
        <p:spPr>
          <a:xfrm>
            <a:off x="11481376" y="4429431"/>
            <a:ext cx="367030" cy="19805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sz="1200" dirty="0">
                <a:ln>
                  <a:solidFill>
                    <a:schemeClr val="bg1">
                      <a:alpha val="30000"/>
                    </a:schemeClr>
                  </a:solidFill>
                </a:ln>
                <a:noFill/>
              </a:rPr>
              <a:t>WORK REPORT</a:t>
            </a:r>
            <a:endParaRPr lang="en-US" sz="1200" dirty="0">
              <a:ln>
                <a:solidFill>
                  <a:schemeClr val="bg1">
                    <a:alpha val="30000"/>
                  </a:schemeClr>
                </a:solidFill>
              </a:ln>
              <a:noFill/>
            </a:endParaRPr>
          </a:p>
        </p:txBody>
      </p:sp>
      <p:sp>
        <p:nvSpPr>
          <p:cNvPr id="87" name="矩形: 剪去对角 86"/>
          <p:cNvSpPr/>
          <p:nvPr>
            <p:custDataLst>
              <p:tags r:id="rId2"/>
            </p:custDataLst>
          </p:nvPr>
        </p:nvSpPr>
        <p:spPr>
          <a:xfrm>
            <a:off x="292003" y="4317896"/>
            <a:ext cx="2203452" cy="2214201"/>
          </a:xfrm>
          <a:prstGeom prst="snip2DiagRect">
            <a:avLst/>
          </a:prstGeom>
          <a:gradFill flip="none" rotWithShape="1">
            <a:gsLst>
              <a:gs pos="47000">
                <a:schemeClr val="accent1"/>
              </a:gs>
              <a:gs pos="100000">
                <a:schemeClr val="tx1"/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0058">
            <a:solidFill>
              <a:schemeClr val="accent3">
                <a:lumMod val="20000"/>
                <a:lumOff val="80000"/>
                <a:alpha val="49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841" tIns="72421" rIns="144841" bIns="72421" rtlCol="0" anchor="ctr"/>
          <a:lstStyle/>
          <a:p>
            <a:pPr algn="ctr"/>
            <a:endParaRPr lang="en-US" sz="2850" dirty="0"/>
          </a:p>
        </p:txBody>
      </p:sp>
      <p:sp>
        <p:nvSpPr>
          <p:cNvPr id="44" name="文本框 43"/>
          <p:cNvSpPr txBox="1"/>
          <p:nvPr/>
        </p:nvSpPr>
        <p:spPr>
          <a:xfrm>
            <a:off x="493483" y="5409918"/>
            <a:ext cx="1783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在此處輸入你的</a:t>
            </a:r>
            <a:endParaRPr lang="en-US" altLang="zh-CN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正文標題</a:t>
            </a:r>
            <a:endParaRPr lang="en-US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620248" y="6120321"/>
            <a:ext cx="19886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iconfont-11964-5737146"/>
          <p:cNvSpPr/>
          <p:nvPr/>
        </p:nvSpPr>
        <p:spPr>
          <a:xfrm>
            <a:off x="609600" y="4711700"/>
            <a:ext cx="609685" cy="609685"/>
          </a:xfrm>
          <a:custGeom>
            <a:avLst/>
            <a:gdLst>
              <a:gd name="T0" fmla="*/ 200 w 12700"/>
              <a:gd name="T1" fmla="*/ 2430 h 12700"/>
              <a:gd name="T2" fmla="*/ 200 w 12700"/>
              <a:gd name="T3" fmla="*/ 2230 h 12700"/>
              <a:gd name="T4" fmla="*/ 12600 w 12700"/>
              <a:gd name="T5" fmla="*/ 2330 h 12700"/>
              <a:gd name="T6" fmla="*/ 12500 w 12700"/>
              <a:gd name="T7" fmla="*/ 12700 h 12700"/>
              <a:gd name="T8" fmla="*/ 0 w 12700"/>
              <a:gd name="T9" fmla="*/ 12500 h 12700"/>
              <a:gd name="T10" fmla="*/ 200 w 12700"/>
              <a:gd name="T11" fmla="*/ 0 h 12700"/>
              <a:gd name="T12" fmla="*/ 12700 w 12700"/>
              <a:gd name="T13" fmla="*/ 200 h 12700"/>
              <a:gd name="T14" fmla="*/ 12500 w 12700"/>
              <a:gd name="T15" fmla="*/ 12700 h 12700"/>
              <a:gd name="T16" fmla="*/ 12300 w 12700"/>
              <a:gd name="T17" fmla="*/ 12300 h 12700"/>
              <a:gd name="T18" fmla="*/ 400 w 12700"/>
              <a:gd name="T19" fmla="*/ 400 h 12700"/>
              <a:gd name="T20" fmla="*/ 3870 w 12700"/>
              <a:gd name="T21" fmla="*/ 11220 h 12700"/>
              <a:gd name="T22" fmla="*/ 1740 w 12700"/>
              <a:gd name="T23" fmla="*/ 11120 h 12700"/>
              <a:gd name="T24" fmla="*/ 1840 w 12700"/>
              <a:gd name="T25" fmla="*/ 3610 h 12700"/>
              <a:gd name="T26" fmla="*/ 3970 w 12700"/>
              <a:gd name="T27" fmla="*/ 3710 h 12700"/>
              <a:gd name="T28" fmla="*/ 3870 w 12700"/>
              <a:gd name="T29" fmla="*/ 11220 h 12700"/>
              <a:gd name="T30" fmla="*/ 3770 w 12700"/>
              <a:gd name="T31" fmla="*/ 11020 h 12700"/>
              <a:gd name="T32" fmla="*/ 1940 w 12700"/>
              <a:gd name="T33" fmla="*/ 3810 h 12700"/>
              <a:gd name="T34" fmla="*/ 7360 w 12700"/>
              <a:gd name="T35" fmla="*/ 11220 h 12700"/>
              <a:gd name="T36" fmla="*/ 5240 w 12700"/>
              <a:gd name="T37" fmla="*/ 11120 h 12700"/>
              <a:gd name="T38" fmla="*/ 5340 w 12700"/>
              <a:gd name="T39" fmla="*/ 3610 h 12700"/>
              <a:gd name="T40" fmla="*/ 7470 w 12700"/>
              <a:gd name="T41" fmla="*/ 3710 h 12700"/>
              <a:gd name="T42" fmla="*/ 7360 w 12700"/>
              <a:gd name="T43" fmla="*/ 11220 h 12700"/>
              <a:gd name="T44" fmla="*/ 7270 w 12700"/>
              <a:gd name="T45" fmla="*/ 11020 h 12700"/>
              <a:gd name="T46" fmla="*/ 5440 w 12700"/>
              <a:gd name="T47" fmla="*/ 3810 h 12700"/>
              <a:gd name="T48" fmla="*/ 10860 w 12700"/>
              <a:gd name="T49" fmla="*/ 11220 h 12700"/>
              <a:gd name="T50" fmla="*/ 8730 w 12700"/>
              <a:gd name="T51" fmla="*/ 11120 h 12700"/>
              <a:gd name="T52" fmla="*/ 8830 w 12700"/>
              <a:gd name="T53" fmla="*/ 3610 h 12700"/>
              <a:gd name="T54" fmla="*/ 10960 w 12700"/>
              <a:gd name="T55" fmla="*/ 3710 h 12700"/>
              <a:gd name="T56" fmla="*/ 10860 w 12700"/>
              <a:gd name="T57" fmla="*/ 11220 h 12700"/>
              <a:gd name="T58" fmla="*/ 10760 w 12700"/>
              <a:gd name="T59" fmla="*/ 11020 h 12700"/>
              <a:gd name="T60" fmla="*/ 8930 w 12700"/>
              <a:gd name="T61" fmla="*/ 3810 h 12700"/>
              <a:gd name="T62" fmla="*/ 8500 w 12700"/>
              <a:gd name="T63" fmla="*/ 1360 h 12700"/>
              <a:gd name="T64" fmla="*/ 1080 w 12700"/>
              <a:gd name="T65" fmla="*/ 1260 h 12700"/>
              <a:gd name="T66" fmla="*/ 8500 w 12700"/>
              <a:gd name="T67" fmla="*/ 1160 h 12700"/>
              <a:gd name="T68" fmla="*/ 8500 w 12700"/>
              <a:gd name="T69" fmla="*/ 1360 h 12700"/>
              <a:gd name="T70" fmla="*/ 9540 w 12700"/>
              <a:gd name="T71" fmla="*/ 1360 h 12700"/>
              <a:gd name="T72" fmla="*/ 9540 w 12700"/>
              <a:gd name="T73" fmla="*/ 1160 h 12700"/>
              <a:gd name="T74" fmla="*/ 10100 w 12700"/>
              <a:gd name="T75" fmla="*/ 1260 h 12700"/>
              <a:gd name="T76" fmla="*/ 11520 w 12700"/>
              <a:gd name="T77" fmla="*/ 1360 h 12700"/>
              <a:gd name="T78" fmla="*/ 10960 w 12700"/>
              <a:gd name="T79" fmla="*/ 1260 h 12700"/>
              <a:gd name="T80" fmla="*/ 11520 w 12700"/>
              <a:gd name="T81" fmla="*/ 1160 h 12700"/>
              <a:gd name="T82" fmla="*/ 11520 w 12700"/>
              <a:gd name="T83" fmla="*/ 1360 h 12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700" h="12700">
                <a:moveTo>
                  <a:pt x="12500" y="2430"/>
                </a:moveTo>
                <a:lnTo>
                  <a:pt x="200" y="2430"/>
                </a:lnTo>
                <a:cubicBezTo>
                  <a:pt x="140" y="2430"/>
                  <a:pt x="100" y="2390"/>
                  <a:pt x="100" y="2330"/>
                </a:cubicBezTo>
                <a:cubicBezTo>
                  <a:pt x="100" y="2270"/>
                  <a:pt x="140" y="2230"/>
                  <a:pt x="200" y="2230"/>
                </a:cubicBezTo>
                <a:lnTo>
                  <a:pt x="12500" y="2230"/>
                </a:lnTo>
                <a:cubicBezTo>
                  <a:pt x="12560" y="2230"/>
                  <a:pt x="12600" y="2270"/>
                  <a:pt x="12600" y="2330"/>
                </a:cubicBezTo>
                <a:cubicBezTo>
                  <a:pt x="12600" y="2380"/>
                  <a:pt x="12560" y="2430"/>
                  <a:pt x="12500" y="2430"/>
                </a:cubicBezTo>
                <a:close/>
                <a:moveTo>
                  <a:pt x="12500" y="12700"/>
                </a:moveTo>
                <a:lnTo>
                  <a:pt x="200" y="12700"/>
                </a:lnTo>
                <a:cubicBezTo>
                  <a:pt x="90" y="12700"/>
                  <a:pt x="0" y="12610"/>
                  <a:pt x="0" y="12500"/>
                </a:cubicBezTo>
                <a:lnTo>
                  <a:pt x="0" y="200"/>
                </a:lnTo>
                <a:cubicBezTo>
                  <a:pt x="0" y="90"/>
                  <a:pt x="90" y="0"/>
                  <a:pt x="200" y="0"/>
                </a:cubicBezTo>
                <a:lnTo>
                  <a:pt x="12500" y="0"/>
                </a:lnTo>
                <a:cubicBezTo>
                  <a:pt x="12610" y="0"/>
                  <a:pt x="12700" y="90"/>
                  <a:pt x="12700" y="200"/>
                </a:cubicBezTo>
                <a:lnTo>
                  <a:pt x="12700" y="12500"/>
                </a:lnTo>
                <a:cubicBezTo>
                  <a:pt x="12700" y="12610"/>
                  <a:pt x="12610" y="12700"/>
                  <a:pt x="12500" y="12700"/>
                </a:cubicBezTo>
                <a:close/>
                <a:moveTo>
                  <a:pt x="400" y="12300"/>
                </a:moveTo>
                <a:lnTo>
                  <a:pt x="12300" y="12300"/>
                </a:lnTo>
                <a:lnTo>
                  <a:pt x="12300" y="400"/>
                </a:lnTo>
                <a:lnTo>
                  <a:pt x="400" y="400"/>
                </a:lnTo>
                <a:lnTo>
                  <a:pt x="400" y="12300"/>
                </a:lnTo>
                <a:close/>
                <a:moveTo>
                  <a:pt x="3870" y="11220"/>
                </a:moveTo>
                <a:lnTo>
                  <a:pt x="1840" y="11220"/>
                </a:lnTo>
                <a:cubicBezTo>
                  <a:pt x="1780" y="11220"/>
                  <a:pt x="1740" y="11180"/>
                  <a:pt x="1740" y="11120"/>
                </a:cubicBezTo>
                <a:lnTo>
                  <a:pt x="1740" y="3710"/>
                </a:lnTo>
                <a:cubicBezTo>
                  <a:pt x="1740" y="3650"/>
                  <a:pt x="1780" y="3610"/>
                  <a:pt x="1840" y="3610"/>
                </a:cubicBezTo>
                <a:lnTo>
                  <a:pt x="3870" y="3610"/>
                </a:lnTo>
                <a:cubicBezTo>
                  <a:pt x="3930" y="3610"/>
                  <a:pt x="3970" y="3650"/>
                  <a:pt x="3970" y="3710"/>
                </a:cubicBezTo>
                <a:lnTo>
                  <a:pt x="3970" y="11130"/>
                </a:lnTo>
                <a:cubicBezTo>
                  <a:pt x="3970" y="11180"/>
                  <a:pt x="3920" y="11220"/>
                  <a:pt x="3870" y="11220"/>
                </a:cubicBezTo>
                <a:close/>
                <a:moveTo>
                  <a:pt x="1940" y="11020"/>
                </a:moveTo>
                <a:lnTo>
                  <a:pt x="3770" y="11020"/>
                </a:lnTo>
                <a:lnTo>
                  <a:pt x="3770" y="3810"/>
                </a:lnTo>
                <a:lnTo>
                  <a:pt x="1940" y="3810"/>
                </a:lnTo>
                <a:lnTo>
                  <a:pt x="1940" y="11020"/>
                </a:lnTo>
                <a:close/>
                <a:moveTo>
                  <a:pt x="7360" y="11220"/>
                </a:moveTo>
                <a:lnTo>
                  <a:pt x="5340" y="11220"/>
                </a:lnTo>
                <a:cubicBezTo>
                  <a:pt x="5280" y="11220"/>
                  <a:pt x="5240" y="11180"/>
                  <a:pt x="5240" y="11120"/>
                </a:cubicBezTo>
                <a:lnTo>
                  <a:pt x="5240" y="3710"/>
                </a:lnTo>
                <a:cubicBezTo>
                  <a:pt x="5240" y="3650"/>
                  <a:pt x="5280" y="3610"/>
                  <a:pt x="5340" y="3610"/>
                </a:cubicBezTo>
                <a:lnTo>
                  <a:pt x="7370" y="3610"/>
                </a:lnTo>
                <a:cubicBezTo>
                  <a:pt x="7430" y="3610"/>
                  <a:pt x="7470" y="3650"/>
                  <a:pt x="7470" y="3710"/>
                </a:cubicBezTo>
                <a:lnTo>
                  <a:pt x="7470" y="11130"/>
                </a:lnTo>
                <a:cubicBezTo>
                  <a:pt x="7460" y="11180"/>
                  <a:pt x="7420" y="11220"/>
                  <a:pt x="7360" y="11220"/>
                </a:cubicBezTo>
                <a:close/>
                <a:moveTo>
                  <a:pt x="5440" y="11020"/>
                </a:moveTo>
                <a:lnTo>
                  <a:pt x="7270" y="11020"/>
                </a:lnTo>
                <a:lnTo>
                  <a:pt x="7270" y="3810"/>
                </a:lnTo>
                <a:lnTo>
                  <a:pt x="5440" y="3810"/>
                </a:lnTo>
                <a:lnTo>
                  <a:pt x="5440" y="11020"/>
                </a:lnTo>
                <a:close/>
                <a:moveTo>
                  <a:pt x="10860" y="11220"/>
                </a:moveTo>
                <a:lnTo>
                  <a:pt x="8830" y="11220"/>
                </a:lnTo>
                <a:cubicBezTo>
                  <a:pt x="8770" y="11220"/>
                  <a:pt x="8730" y="11180"/>
                  <a:pt x="8730" y="11120"/>
                </a:cubicBezTo>
                <a:lnTo>
                  <a:pt x="8730" y="3710"/>
                </a:lnTo>
                <a:cubicBezTo>
                  <a:pt x="8730" y="3650"/>
                  <a:pt x="8770" y="3610"/>
                  <a:pt x="8830" y="3610"/>
                </a:cubicBezTo>
                <a:lnTo>
                  <a:pt x="10860" y="3610"/>
                </a:lnTo>
                <a:cubicBezTo>
                  <a:pt x="10920" y="3610"/>
                  <a:pt x="10960" y="3650"/>
                  <a:pt x="10960" y="3710"/>
                </a:cubicBezTo>
                <a:lnTo>
                  <a:pt x="10960" y="11130"/>
                </a:lnTo>
                <a:cubicBezTo>
                  <a:pt x="10960" y="11180"/>
                  <a:pt x="10920" y="11220"/>
                  <a:pt x="10860" y="11220"/>
                </a:cubicBezTo>
                <a:close/>
                <a:moveTo>
                  <a:pt x="8930" y="11020"/>
                </a:moveTo>
                <a:lnTo>
                  <a:pt x="10760" y="11020"/>
                </a:lnTo>
                <a:lnTo>
                  <a:pt x="10760" y="3810"/>
                </a:lnTo>
                <a:lnTo>
                  <a:pt x="8930" y="3810"/>
                </a:lnTo>
                <a:lnTo>
                  <a:pt x="8930" y="11020"/>
                </a:lnTo>
                <a:close/>
                <a:moveTo>
                  <a:pt x="8500" y="1360"/>
                </a:moveTo>
                <a:lnTo>
                  <a:pt x="1180" y="1360"/>
                </a:lnTo>
                <a:cubicBezTo>
                  <a:pt x="1120" y="1360"/>
                  <a:pt x="1080" y="1320"/>
                  <a:pt x="1080" y="1260"/>
                </a:cubicBezTo>
                <a:cubicBezTo>
                  <a:pt x="1080" y="1200"/>
                  <a:pt x="1120" y="1160"/>
                  <a:pt x="1180" y="1160"/>
                </a:cubicBezTo>
                <a:lnTo>
                  <a:pt x="8500" y="1160"/>
                </a:lnTo>
                <a:cubicBezTo>
                  <a:pt x="8560" y="1160"/>
                  <a:pt x="8600" y="1200"/>
                  <a:pt x="8600" y="1260"/>
                </a:cubicBezTo>
                <a:cubicBezTo>
                  <a:pt x="8600" y="1320"/>
                  <a:pt x="8550" y="1360"/>
                  <a:pt x="8500" y="1360"/>
                </a:cubicBezTo>
                <a:close/>
                <a:moveTo>
                  <a:pt x="10000" y="1360"/>
                </a:moveTo>
                <a:lnTo>
                  <a:pt x="9540" y="1360"/>
                </a:lnTo>
                <a:cubicBezTo>
                  <a:pt x="9480" y="1360"/>
                  <a:pt x="9440" y="1320"/>
                  <a:pt x="9440" y="1260"/>
                </a:cubicBezTo>
                <a:cubicBezTo>
                  <a:pt x="9440" y="1200"/>
                  <a:pt x="9480" y="1160"/>
                  <a:pt x="9540" y="1160"/>
                </a:cubicBezTo>
                <a:lnTo>
                  <a:pt x="10000" y="1160"/>
                </a:lnTo>
                <a:cubicBezTo>
                  <a:pt x="10060" y="1160"/>
                  <a:pt x="10100" y="1200"/>
                  <a:pt x="10100" y="1260"/>
                </a:cubicBezTo>
                <a:cubicBezTo>
                  <a:pt x="10100" y="1320"/>
                  <a:pt x="10060" y="1360"/>
                  <a:pt x="10000" y="1360"/>
                </a:cubicBezTo>
                <a:close/>
                <a:moveTo>
                  <a:pt x="11520" y="1360"/>
                </a:moveTo>
                <a:lnTo>
                  <a:pt x="11060" y="1360"/>
                </a:lnTo>
                <a:cubicBezTo>
                  <a:pt x="11000" y="1360"/>
                  <a:pt x="10960" y="1320"/>
                  <a:pt x="10960" y="1260"/>
                </a:cubicBezTo>
                <a:cubicBezTo>
                  <a:pt x="10960" y="1200"/>
                  <a:pt x="11000" y="1160"/>
                  <a:pt x="11060" y="1160"/>
                </a:cubicBezTo>
                <a:lnTo>
                  <a:pt x="11520" y="1160"/>
                </a:lnTo>
                <a:cubicBezTo>
                  <a:pt x="11580" y="1160"/>
                  <a:pt x="11620" y="1200"/>
                  <a:pt x="11620" y="1260"/>
                </a:cubicBezTo>
                <a:cubicBezTo>
                  <a:pt x="11620" y="1320"/>
                  <a:pt x="11580" y="1360"/>
                  <a:pt x="11520" y="136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187136" y="376117"/>
            <a:ext cx="2846247" cy="993363"/>
            <a:chOff x="1113564" y="341715"/>
            <a:chExt cx="2846247" cy="993363"/>
          </a:xfrm>
        </p:grpSpPr>
        <p:sp>
          <p:nvSpPr>
            <p:cNvPr id="28" name="文本框 27"/>
            <p:cNvSpPr txBox="1"/>
            <p:nvPr/>
          </p:nvSpPr>
          <p:spPr>
            <a:xfrm>
              <a:off x="1113564" y="341715"/>
              <a:ext cx="2468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3"/>
                      </a:gs>
                    </a:gsLst>
                    <a:path path="circle">
                      <a:fillToRect r="100000" b="100000"/>
                    </a:path>
                  </a:gradFill>
                  <a:latin typeface="+mj-ea"/>
                  <a:ea typeface="+mj-ea"/>
                </a:rPr>
                <a:t>這裏是標題</a:t>
              </a:r>
              <a:endParaRPr lang="en-US" sz="3600" dirty="0">
                <a:gradFill>
                  <a:gsLst>
                    <a:gs pos="100000">
                      <a:schemeClr val="accent2"/>
                    </a:gs>
                    <a:gs pos="0">
                      <a:schemeClr val="accent3"/>
                    </a:gs>
                  </a:gsLst>
                  <a:path path="circle">
                    <a:fillToRect r="100000" b="100000"/>
                  </a:path>
                </a:gradFill>
                <a:latin typeface="+mj-ea"/>
                <a:ea typeface="+mj-ea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132791" y="966778"/>
              <a:ext cx="2827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n>
                    <a:solidFill>
                      <a:schemeClr val="bg1">
                        <a:alpha val="47000"/>
                      </a:schemeClr>
                    </a:solidFill>
                  </a:ln>
                  <a:noFill/>
                  <a:latin typeface="+mj-lt"/>
                  <a:ea typeface="+mj-ea"/>
                </a:rPr>
                <a:t>Here is the title</a:t>
              </a:r>
              <a:endParaRPr lang="en-US" dirty="0">
                <a:ln>
                  <a:solidFill>
                    <a:schemeClr val="bg1">
                      <a:alpha val="47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2754925" y="4583651"/>
            <a:ext cx="7951175" cy="129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Nunc viverra imperdiet enim. Fusce est. Vivamus a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tellus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+mn-ea"/>
              </a:rPr>
              <a:t>Pellentesque habitant morbi tristique senectus et netus et malesuada fames ac turpis egestas. Proin pharetra nonummy pede. Mauris et </a:t>
            </a:r>
            <a:r>
              <a:rPr lang="en-US" sz="1200" dirty="0" err="1">
                <a:solidFill>
                  <a:schemeClr val="bg1"/>
                </a:solidFill>
                <a:latin typeface="+mn-ea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+mn-ea"/>
              </a:rPr>
              <a:t>.</a:t>
            </a:r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401336;#401338;"/>
</p:tagLst>
</file>

<file path=ppt/tags/tag10.xml><?xml version="1.0" encoding="utf-8"?>
<p:tagLst xmlns:p="http://schemas.openxmlformats.org/presentationml/2006/main">
  <p:tag name="SHADOWSIZE" val="80"/>
</p:tagLst>
</file>

<file path=ppt/tags/tag11.xml><?xml version="1.0" encoding="utf-8"?>
<p:tagLst xmlns:p="http://schemas.openxmlformats.org/presentationml/2006/main">
  <p:tag name="ISLIDE.ICON" val="#408053;#408059;"/>
</p:tagLst>
</file>

<file path=ppt/tags/tag12.xml><?xml version="1.0" encoding="utf-8"?>
<p:tagLst xmlns:p="http://schemas.openxmlformats.org/presentationml/2006/main">
  <p:tag name="PA" val="v5.2.11"/>
</p:tagLst>
</file>

<file path=ppt/tags/tag13.xml><?xml version="1.0" encoding="utf-8"?>
<p:tagLst xmlns:p="http://schemas.openxmlformats.org/presentationml/2006/main">
  <p:tag name="ISLIDE.ICON" val="#69798;"/>
</p:tagLst>
</file>

<file path=ppt/tags/tag14.xml><?xml version="1.0" encoding="utf-8"?>
<p:tagLst xmlns:p="http://schemas.openxmlformats.org/presentationml/2006/main">
  <p:tag name="ISLIDE.ICON" val="#383176;"/>
</p:tagLst>
</file>

<file path=ppt/tags/tag15.xml><?xml version="1.0" encoding="utf-8"?>
<p:tagLst xmlns:p="http://schemas.openxmlformats.org/presentationml/2006/main">
  <p:tag name="PA" val="v5.2.11"/>
</p:tagLst>
</file>

<file path=ppt/tags/tag16.xml><?xml version="1.0" encoding="utf-8"?>
<p:tagLst xmlns:p="http://schemas.openxmlformats.org/presentationml/2006/main">
  <p:tag name="PA" val="v5.2.11"/>
</p:tagLst>
</file>

<file path=ppt/tags/tag17.xml><?xml version="1.0" encoding="utf-8"?>
<p:tagLst xmlns:p="http://schemas.openxmlformats.org/presentationml/2006/main">
  <p:tag name="ISLIDE.ICON" val="#400371;"/>
</p:tagLst>
</file>

<file path=ppt/tags/tag18.xml><?xml version="1.0" encoding="utf-8"?>
<p:tagLst xmlns:p="http://schemas.openxmlformats.org/presentationml/2006/main">
  <p:tag name="PA" val="v5.2.11"/>
</p:tagLst>
</file>

<file path=ppt/tags/tag19.xml><?xml version="1.0" encoding="utf-8"?>
<p:tagLst xmlns:p="http://schemas.openxmlformats.org/presentationml/2006/main">
  <p:tag name="ISLIDE.ICON" val="#31884;#374021;#398909;#64600;#393607;#393932;#373587;"/>
</p:tagLst>
</file>

<file path=ppt/tags/tag2.xml><?xml version="1.0" encoding="utf-8"?>
<p:tagLst xmlns:p="http://schemas.openxmlformats.org/presentationml/2006/main">
  <p:tag name="ISLIDE.ICON" val="#381140;#381150;#381151;#381140;#406998;#381150;#381140;#381165;#400706;#381137;#381141;#381142;"/>
</p:tagLst>
</file>

<file path=ppt/tags/tag20.xml><?xml version="1.0" encoding="utf-8"?>
<p:tagLst xmlns:p="http://schemas.openxmlformats.org/presentationml/2006/main">
  <p:tag name="COMMONDATA" val="eyJoZGlkIjoiNDM4MDk4M2FhMDRmMmQyMDdjYzQ2N2EwNGM3YmI3NWYifQ=="/>
</p:tagLst>
</file>

<file path=ppt/tags/tag3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PA" val="v5.2.11"/>
</p:tagLst>
</file>

<file path=ppt/tags/tag5.xml><?xml version="1.0" encoding="utf-8"?>
<p:tagLst xmlns:p="http://schemas.openxmlformats.org/presentationml/2006/main">
  <p:tag name="PA" val="v5.2.11"/>
</p:tagLst>
</file>

<file path=ppt/tags/tag6.xml><?xml version="1.0" encoding="utf-8"?>
<p:tagLst xmlns:p="http://schemas.openxmlformats.org/presentationml/2006/main">
  <p:tag name="PA" val="v5.2.11"/>
</p:tagLst>
</file>

<file path=ppt/tags/tag7.xml><?xml version="1.0" encoding="utf-8"?>
<p:tagLst xmlns:p="http://schemas.openxmlformats.org/presentationml/2006/main">
  <p:tag name="PA" val="v5.2.11"/>
</p:tagLst>
</file>

<file path=ppt/tags/tag8.xml><?xml version="1.0" encoding="utf-8"?>
<p:tagLst xmlns:p="http://schemas.openxmlformats.org/presentationml/2006/main">
  <p:tag name="PA" val="v5.2.11"/>
</p:tagLst>
</file>

<file path=ppt/tags/tag9.xml><?xml version="1.0" encoding="utf-8"?>
<p:tagLst xmlns:p="http://schemas.openxmlformats.org/presentationml/2006/main">
  <p:tag name="SHADOWSIZE" val="80"/>
</p:tagLst>
</file>

<file path=ppt/theme/theme1.xml><?xml version="1.0" encoding="utf-8"?>
<a:theme xmlns:a="http://schemas.openxmlformats.org/drawingml/2006/main" name="Office 主题​​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1E1E"/>
      </a:accent1>
      <a:accent2>
        <a:srgbClr val="C49259"/>
      </a:accent2>
      <a:accent3>
        <a:srgbClr val="E4C09A"/>
      </a:accent3>
      <a:accent4>
        <a:srgbClr val="1E1E1E"/>
      </a:accent4>
      <a:accent5>
        <a:srgbClr val="C49259"/>
      </a:accent5>
      <a:accent6>
        <a:srgbClr val="E4C09A"/>
      </a:accent6>
      <a:hlink>
        <a:srgbClr val="0563C1"/>
      </a:hlink>
      <a:folHlink>
        <a:srgbClr val="954F72"/>
      </a:folHlink>
    </a:clrScheme>
    <a:fontScheme name="字体搭配07-旁门左道">
      <a:majorFont>
        <a:latin typeface="Hanson"/>
        <a:ea typeface="庞门正道标题体"/>
        <a:cs typeface=""/>
      </a:majorFont>
      <a:minorFont>
        <a:latin typeface="Hanson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47000">
              <a:schemeClr val="accent1"/>
            </a:gs>
            <a:gs pos="100000">
              <a:schemeClr val="tx1"/>
            </a:gs>
            <a:gs pos="0">
              <a:schemeClr val="accent1"/>
            </a:gs>
          </a:gsLst>
          <a:path path="circle">
            <a:fillToRect r="100000" b="100000"/>
          </a:path>
          <a:tileRect l="-100000" t="-100000"/>
        </a:gradFill>
        <a:ln w="10058">
          <a:solidFill>
            <a:schemeClr val="accent3">
              <a:lumMod val="20000"/>
              <a:lumOff val="80000"/>
              <a:alpha val="49000"/>
            </a:schemeClr>
          </a:solidFill>
        </a:ln>
      </a:spPr>
      <a:bodyPr lIns="144841" tIns="72421" rIns="144841" bIns="72421" rtlCol="0" anchor="ctr"/>
      <a:lstStyle>
        <a:defPPr algn="ctr">
          <a:defRPr sz="28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120701" tIns="60350" rIns="120701" bIns="60350" rtlCol="0">
        <a:spAutoFit/>
      </a:bodyPr>
      <a:lstStyle>
        <a:defPPr algn="l">
          <a:defRPr sz="2800" dirty="0" smtClean="0">
            <a:solidFill>
              <a:schemeClr val="bg1"/>
            </a:solidFill>
            <a:latin typeface="思源黑体 CN Heavy" panose="020B0A00000000000000" pitchFamily="34" charset="-122"/>
            <a:ea typeface="思源黑体 CN Heavy" panose="020B0A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2978</Words>
  <Application>WPS 演示</Application>
  <PresentationFormat>宽屏</PresentationFormat>
  <Paragraphs>411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SimSun</vt:lpstr>
      <vt:lpstr>Wingdings</vt:lpstr>
      <vt:lpstr>思源黑体 CN Heavy</vt:lpstr>
      <vt:lpstr>Hanson</vt:lpstr>
      <vt:lpstr>思源黑体 CN Regular</vt:lpstr>
      <vt:lpstr>OPPOSans H</vt:lpstr>
      <vt:lpstr>Hanson</vt:lpstr>
      <vt:lpstr>Microsoft YaHei</vt:lpstr>
      <vt:lpstr>PangMenZhengDao</vt:lpstr>
      <vt:lpstr>Calibri</vt:lpstr>
      <vt:lpstr>Arial Unicode MS</vt:lpstr>
      <vt:lpstr>Roboto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1313</cp:revision>
  <dcterms:created xsi:type="dcterms:W3CDTF">2022-05-13T12:46:00Z</dcterms:created>
  <dcterms:modified xsi:type="dcterms:W3CDTF">2022-07-07T08:28:28Z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E3C3E8E364084A159789057F870E7926</vt:lpwstr>
  </property>
  <property fmtid="{D5CDD505-2E9C-101B-9397-08002B2CF9AE}" pid="3" name="KSOProductBuildVer">
    <vt:lpwstr>2052-11.1.0.11830</vt:lpwstr>
  </property>
</Properties>
</file>