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6" r:id="rId3"/>
    <p:sldId id="267" r:id="rId4"/>
    <p:sldId id="271" r:id="rId5"/>
    <p:sldId id="276" r:id="rId6"/>
    <p:sldId id="277" r:id="rId7"/>
    <p:sldId id="278" r:id="rId8"/>
    <p:sldId id="279" r:id="rId9"/>
    <p:sldId id="281" r:id="rId10"/>
    <p:sldId id="282" r:id="rId11"/>
    <p:sldId id="287" r:id="rId12"/>
    <p:sldId id="283" r:id="rId13"/>
    <p:sldId id="284" r:id="rId14"/>
    <p:sldId id="280" r:id="rId15"/>
    <p:sldId id="286" r:id="rId16"/>
    <p:sldId id="293" r:id="rId17"/>
    <p:sldId id="290" r:id="rId18"/>
    <p:sldId id="288" r:id="rId19"/>
    <p:sldId id="285" r:id="rId20"/>
    <p:sldId id="291" r:id="rId21"/>
    <p:sldId id="289" r:id="rId22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FBE8"/>
    <a:srgbClr val="39EA73"/>
    <a:srgbClr val="15C550"/>
    <a:srgbClr val="89EBDD"/>
    <a:srgbClr val="FFC710"/>
    <a:srgbClr val="1E4C6F"/>
    <a:srgbClr val="CE24EA"/>
    <a:srgbClr val="F9CD02"/>
    <a:srgbClr val="FC7D0D"/>
    <a:srgbClr val="FEFA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7" autoAdjust="0"/>
    <p:restoredTop sz="94660"/>
  </p:normalViewPr>
  <p:slideViewPr>
    <p:cSldViewPr snapToGrid="0">
      <p:cViewPr varScale="1">
        <p:scale>
          <a:sx n="61" d="100"/>
          <a:sy n="61" d="100"/>
        </p:scale>
        <p:origin x="918" y="72"/>
      </p:cViewPr>
      <p:guideLst>
        <p:guide orient="horz" pos="2228"/>
        <p:guide pos="3840"/>
        <p:guide orient="horz" pos="436"/>
        <p:guide pos="506"/>
        <p:guide orient="horz" pos="39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6" Type="http://schemas.openxmlformats.org/officeDocument/2006/relationships/tags" Target="tags/tag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Pt>
            <c:idx val="3"/>
            <c:invertIfNegative val="0"/>
            <c:bubble3D val="0"/>
            <c:spPr>
              <a:gradFill flip="none" rotWithShape="1">
                <a:gsLst>
                  <a:gs pos="100000">
                    <a:srgbClr val="1DFBE8">
                      <a:alpha val="80000"/>
                    </a:srgbClr>
                  </a:gs>
                  <a:gs pos="10000">
                    <a:srgbClr val="39EA73">
                      <a:alpha val="8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/>
            </c:spPr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3.8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列1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列2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46"/>
        <c:axId val="1265389039"/>
        <c:axId val="1265391951"/>
      </c:barChart>
      <c:catAx>
        <c:axId val="12653890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lang="zh-CN" sz="1195" b="0" i="0" u="none" strike="noStrike" kern="1200" baseline="0">
                <a:solidFill>
                  <a:schemeClr val="bg1">
                    <a:lumMod val="95000"/>
                    <a:alpha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265391951"/>
        <c:crosses val="autoZero"/>
        <c:auto val="1"/>
        <c:lblAlgn val="ctr"/>
        <c:lblOffset val="100"/>
        <c:noMultiLvlLbl val="0"/>
      </c:catAx>
      <c:valAx>
        <c:axId val="1265391951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>
                    <a:lumMod val="95000"/>
                    <a:alpha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思源黑体 CN Heavy" panose="020B0A00000000000000" charset="-122"/>
              </a:defRPr>
            </a:pPr>
          </a:p>
        </c:txPr>
        <c:crossAx val="1265389039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>
          <a:latin typeface="思源黑体 CN Heavy" panose="020B0A00000000000000" charset="-122"/>
          <a:ea typeface="思源黑体 CN Heavy" panose="020B0A00000000000000" charset="-122"/>
          <a:cs typeface="思源黑体 CN Heavy" panose="020B0A00000000000000" charset="-122"/>
          <a:sym typeface="思源黑体 CN Heavy" panose="020B0A00000000000000" charset="-122"/>
        </a:defRPr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1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microsoft.com/office/2007/relationships/hdphoto" Target="../media/image6.wdp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hdphoto" Target="../media/image8.wdp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9.jpeg"/><Relationship Id="rId1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257" y="4567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平行四边形 31"/>
          <p:cNvSpPr/>
          <p:nvPr/>
        </p:nvSpPr>
        <p:spPr>
          <a:xfrm>
            <a:off x="1115783" y="4260014"/>
            <a:ext cx="1732192" cy="380826"/>
          </a:xfrm>
          <a:prstGeom prst="parallelogram">
            <a:avLst>
              <a:gd name="adj" fmla="val 29991"/>
            </a:avLst>
          </a:prstGeom>
          <a:gradFill>
            <a:gsLst>
              <a:gs pos="94000">
                <a:srgbClr val="70E9D9">
                  <a:alpha val="9000"/>
                </a:srgbClr>
              </a:gs>
              <a:gs pos="10000">
                <a:srgbClr val="24EA5B">
                  <a:alpha val="6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2727" y="2275557"/>
            <a:ext cx="49911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gradFill>
                  <a:gsLst>
                    <a:gs pos="99115">
                      <a:srgbClr val="70E9D9">
                        <a:alpha val="20000"/>
                      </a:srgbClr>
                    </a:gs>
                    <a:gs pos="50000">
                      <a:srgbClr val="70E9D9"/>
                    </a:gs>
                    <a:gs pos="0">
                      <a:srgbClr val="24EA5B">
                        <a:alpha val="65000"/>
                      </a:srgbClr>
                    </a:gs>
                  </a:gsLst>
                  <a:lin ang="0" scaled="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商務風</a:t>
            </a:r>
            <a:r>
              <a:rPr lang="zh-CN" altLang="en-US" sz="5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工作彙報</a:t>
            </a:r>
            <a:endParaRPr lang="zh-CN" altLang="en-US" sz="5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2727" y="1513557"/>
            <a:ext cx="24384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>
                <a:ln>
                  <a:solidFill>
                    <a:srgbClr val="70E9D9"/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  <a:cs typeface="Arial" panose="020B0604020202020204" pitchFamily="34" charset="0"/>
              </a:rPr>
              <a:t>20XX</a:t>
            </a:r>
            <a:endParaRPr lang="en-US" altLang="zh-CN" sz="5400">
              <a:ln>
                <a:solidFill>
                  <a:srgbClr val="70E9D9"/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  <a:cs typeface="Arial" panose="020B0604020202020204" pitchFamily="3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9810802" y="-885476"/>
            <a:ext cx="3120460" cy="9267438"/>
            <a:chOff x="8706444" y="-1673589"/>
            <a:chExt cx="3599880" cy="10691264"/>
          </a:xfrm>
        </p:grpSpPr>
        <p:sp>
          <p:nvSpPr>
            <p:cNvPr id="35" name="梯形 34"/>
            <p:cNvSpPr/>
            <p:nvPr/>
          </p:nvSpPr>
          <p:spPr>
            <a:xfrm rot="1370660" flipH="1" flipV="1">
              <a:off x="8706444" y="-1673589"/>
              <a:ext cx="3599880" cy="10691264"/>
            </a:xfrm>
            <a:prstGeom prst="trapezoid">
              <a:avLst>
                <a:gd name="adj" fmla="val 44944"/>
              </a:avLst>
            </a:prstGeom>
            <a:gradFill flip="none" rotWithShape="1">
              <a:gsLst>
                <a:gs pos="88000">
                  <a:srgbClr val="62E9C2">
                    <a:alpha val="27000"/>
                  </a:srgbClr>
                </a:gs>
                <a:gs pos="13000">
                  <a:srgbClr val="24EA5B">
                    <a:alpha val="30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梯形 25"/>
            <p:cNvSpPr/>
            <p:nvPr/>
          </p:nvSpPr>
          <p:spPr>
            <a:xfrm rot="1370660" flipH="1" flipV="1">
              <a:off x="8908820" y="-837357"/>
              <a:ext cx="3195128" cy="9018800"/>
            </a:xfrm>
            <a:prstGeom prst="trapezoid">
              <a:avLst>
                <a:gd name="adj" fmla="val 43720"/>
              </a:avLst>
            </a:prstGeom>
            <a:gradFill flip="none" rotWithShape="1">
              <a:gsLst>
                <a:gs pos="22000">
                  <a:srgbClr val="24EA5B">
                    <a:alpha val="40000"/>
                  </a:srgbClr>
                </a:gs>
                <a:gs pos="91000">
                  <a:srgbClr val="70E9D9">
                    <a:alpha val="1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" name="直接连接符 28"/>
          <p:cNvCxnSpPr/>
          <p:nvPr/>
        </p:nvCxnSpPr>
        <p:spPr>
          <a:xfrm>
            <a:off x="1098549" y="3553799"/>
            <a:ext cx="4560495" cy="0"/>
          </a:xfrm>
          <a:prstGeom prst="line">
            <a:avLst/>
          </a:prstGeom>
          <a:ln w="12700">
            <a:solidFill>
              <a:srgbClr val="70E9D9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2068867" y="4292840"/>
            <a:ext cx="626726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</a:rPr>
              <a:t>XXX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M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56824" y="4287500"/>
            <a:ext cx="839176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</a:rPr>
              <a:t>彙報人：</a:t>
            </a:r>
            <a:endParaRPr lang="zh-CN" altLang="en-US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M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1040491" y="3111803"/>
            <a:ext cx="4649109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 b="0" i="0">
                <a:solidFill>
                  <a:schemeClr val="bg1">
                    <a:alpha val="40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BUSINESS STYLE WORK REPORT</a:t>
            </a:r>
            <a:endParaRPr lang="en-US" altLang="zh-CN" sz="1400" b="0" i="0">
              <a:solidFill>
                <a:schemeClr val="bg1">
                  <a:alpha val="40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57426" y="6209696"/>
            <a:ext cx="694344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chemeClr val="bg1">
                    <a:alpha val="2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 porttitor congue massa. Fusce posuere, magna sed pulvinar ultricies</a:t>
            </a:r>
            <a:r>
              <a:rPr lang="en-US" altLang="zh-CN" sz="900">
                <a:solidFill>
                  <a:schemeClr val="bg1">
                    <a:alpha val="2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endParaRPr lang="zh-CN" altLang="en-US" sz="900">
              <a:solidFill>
                <a:schemeClr val="bg1">
                  <a:alpha val="2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8315102" y="4330735"/>
            <a:ext cx="1448421" cy="3925442"/>
            <a:chOff x="7855628" y="4124077"/>
            <a:chExt cx="1433448" cy="3884859"/>
          </a:xfrm>
        </p:grpSpPr>
        <p:sp>
          <p:nvSpPr>
            <p:cNvPr id="44" name="梯形 43"/>
            <p:cNvSpPr/>
            <p:nvPr/>
          </p:nvSpPr>
          <p:spPr>
            <a:xfrm rot="19412404" flipV="1">
              <a:off x="7855628" y="4124077"/>
              <a:ext cx="1433448" cy="3884859"/>
            </a:xfrm>
            <a:prstGeom prst="trapezoid">
              <a:avLst>
                <a:gd name="adj" fmla="val 43720"/>
              </a:avLst>
            </a:prstGeom>
            <a:gradFill flip="none" rotWithShape="1">
              <a:gsLst>
                <a:gs pos="35000">
                  <a:srgbClr val="24EA5B">
                    <a:alpha val="29000"/>
                  </a:srgbClr>
                </a:gs>
                <a:gs pos="100000">
                  <a:srgbClr val="70E9D9">
                    <a:alpha val="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梯形 41"/>
            <p:cNvSpPr/>
            <p:nvPr/>
          </p:nvSpPr>
          <p:spPr>
            <a:xfrm rot="19412404" flipV="1">
              <a:off x="7905227" y="4253848"/>
              <a:ext cx="1238400" cy="3495596"/>
            </a:xfrm>
            <a:prstGeom prst="trapezoid">
              <a:avLst>
                <a:gd name="adj" fmla="val 43720"/>
              </a:avLst>
            </a:prstGeom>
            <a:gradFill flip="none" rotWithShape="1">
              <a:gsLst>
                <a:gs pos="35000">
                  <a:srgbClr val="24EA5B">
                    <a:alpha val="29000"/>
                  </a:srgbClr>
                </a:gs>
                <a:gs pos="100000">
                  <a:srgbClr val="70E9D9">
                    <a:alpha val="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0" name="组合 49"/>
          <p:cNvGrpSpPr/>
          <p:nvPr/>
        </p:nvGrpSpPr>
        <p:grpSpPr>
          <a:xfrm rot="17676190" flipH="1" flipV="1">
            <a:off x="13102377" y="5185116"/>
            <a:ext cx="1127976" cy="1112430"/>
            <a:chOff x="7946691" y="683766"/>
            <a:chExt cx="1102443" cy="1144067"/>
          </a:xfrm>
        </p:grpSpPr>
        <p:sp>
          <p:nvSpPr>
            <p:cNvPr id="48" name="等腰三角形 47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87000">
                  <a:srgbClr val="24EA5B">
                    <a:alpha val="43000"/>
                  </a:srgbClr>
                </a:gs>
                <a:gs pos="15000">
                  <a:srgbClr val="70E9D9">
                    <a:alpha val="2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等腰三角形 46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100000">
                  <a:srgbClr val="24EA5B">
                    <a:alpha val="51000"/>
                  </a:srgbClr>
                </a:gs>
                <a:gs pos="33000">
                  <a:srgbClr val="70E9D9">
                    <a:alpha val="2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等腰三角形 45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adFill>
              <a:gsLst>
                <a:gs pos="93000">
                  <a:srgbClr val="24EA5B">
                    <a:alpha val="38000"/>
                  </a:srgbClr>
                </a:gs>
                <a:gs pos="18000">
                  <a:srgbClr val="70E9D9">
                    <a:alpha val="2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等腰三角形 51"/>
          <p:cNvSpPr/>
          <p:nvPr/>
        </p:nvSpPr>
        <p:spPr>
          <a:xfrm rot="483877" flipH="1" flipV="1">
            <a:off x="5936577" y="-910528"/>
            <a:ext cx="1133995" cy="157300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33000"/>
                </a:srgbClr>
              </a:gs>
              <a:gs pos="13000">
                <a:srgbClr val="24EA5B">
                  <a:alpha val="33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梯形 52"/>
          <p:cNvSpPr/>
          <p:nvPr/>
        </p:nvSpPr>
        <p:spPr>
          <a:xfrm rot="19562948" flipH="1" flipV="1">
            <a:off x="-551731" y="-1620011"/>
            <a:ext cx="1611696" cy="2143849"/>
          </a:xfrm>
          <a:prstGeom prst="trapezoid">
            <a:avLst>
              <a:gd name="adj" fmla="val 50000"/>
            </a:avLst>
          </a:prstGeom>
          <a:gradFill flip="none" rotWithShape="1">
            <a:gsLst>
              <a:gs pos="40000">
                <a:srgbClr val="24EA5B">
                  <a:alpha val="35000"/>
                </a:srgbClr>
              </a:gs>
              <a:gs pos="18000">
                <a:srgbClr val="70E9D9">
                  <a:alpha val="3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梯形 54"/>
          <p:cNvSpPr/>
          <p:nvPr/>
        </p:nvSpPr>
        <p:spPr>
          <a:xfrm rot="504606" flipH="1" flipV="1">
            <a:off x="5579328" y="-587193"/>
            <a:ext cx="1004470" cy="930696"/>
          </a:xfrm>
          <a:prstGeom prst="trapezoid">
            <a:avLst>
              <a:gd name="adj" fmla="val 61814"/>
            </a:avLst>
          </a:prstGeom>
          <a:gradFill flip="none" rotWithShape="1">
            <a:gsLst>
              <a:gs pos="24000">
                <a:srgbClr val="62E9C2">
                  <a:alpha val="60000"/>
                </a:srgbClr>
              </a:gs>
              <a:gs pos="60000">
                <a:srgbClr val="24EA5B">
                  <a:alpha val="5900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 rot="21333323">
            <a:off x="8977965" y="-1655169"/>
            <a:ext cx="2058301" cy="3433276"/>
            <a:chOff x="7578114" y="-2493710"/>
            <a:chExt cx="1436429" cy="3433276"/>
          </a:xfrm>
        </p:grpSpPr>
        <p:sp>
          <p:nvSpPr>
            <p:cNvPr id="61" name="等腰三角形 60"/>
            <p:cNvSpPr/>
            <p:nvPr/>
          </p:nvSpPr>
          <p:spPr>
            <a:xfrm rot="10081678">
              <a:off x="7578114" y="-2493710"/>
              <a:ext cx="1436429" cy="3433276"/>
            </a:xfrm>
            <a:prstGeom prst="triangle">
              <a:avLst/>
            </a:prstGeom>
            <a:gradFill flip="none" rotWithShape="1">
              <a:gsLst>
                <a:gs pos="24000">
                  <a:srgbClr val="24EA5B">
                    <a:alpha val="25000"/>
                  </a:srgbClr>
                </a:gs>
                <a:gs pos="86000">
                  <a:srgbClr val="70E9D9">
                    <a:alpha val="13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梯形 55"/>
            <p:cNvSpPr/>
            <p:nvPr/>
          </p:nvSpPr>
          <p:spPr>
            <a:xfrm rot="20874088" flipH="1" flipV="1">
              <a:off x="7730334" y="-2374704"/>
              <a:ext cx="1131999" cy="3195264"/>
            </a:xfrm>
            <a:prstGeom prst="trapezoid">
              <a:avLst>
                <a:gd name="adj" fmla="val 50000"/>
              </a:avLst>
            </a:prstGeom>
            <a:gradFill flip="none" rotWithShape="1">
              <a:gsLst>
                <a:gs pos="22000">
                  <a:srgbClr val="24EA5B">
                    <a:alpha val="40000"/>
                  </a:srgbClr>
                </a:gs>
                <a:gs pos="91000">
                  <a:srgbClr val="70E9D9">
                    <a:alpha val="1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 rot="2218189">
            <a:off x="3686876" y="-1411384"/>
            <a:ext cx="1366340" cy="2397468"/>
            <a:chOff x="7958335" y="652268"/>
            <a:chExt cx="1137748" cy="1159838"/>
          </a:xfrm>
          <a:gradFill>
            <a:gsLst>
              <a:gs pos="30000">
                <a:srgbClr val="24EA5B">
                  <a:alpha val="45000"/>
                </a:srgbClr>
              </a:gs>
              <a:gs pos="84000">
                <a:srgbClr val="70E9D9">
                  <a:alpha val="23000"/>
                </a:srgbClr>
              </a:gs>
            </a:gsLst>
            <a:lin ang="21000000" scaled="0"/>
          </a:gradFill>
        </p:grpSpPr>
        <p:sp>
          <p:nvSpPr>
            <p:cNvPr id="58" name="等腰三角形 57"/>
            <p:cNvSpPr/>
            <p:nvPr/>
          </p:nvSpPr>
          <p:spPr>
            <a:xfrm rot="2405222">
              <a:off x="7958335" y="652268"/>
              <a:ext cx="1137748" cy="1159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等腰三角形 58"/>
            <p:cNvSpPr/>
            <p:nvPr/>
          </p:nvSpPr>
          <p:spPr>
            <a:xfrm rot="2405222">
              <a:off x="8018776" y="766589"/>
              <a:ext cx="945820" cy="9924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等腰三角形 59"/>
            <p:cNvSpPr/>
            <p:nvPr/>
          </p:nvSpPr>
          <p:spPr>
            <a:xfrm rot="2405222">
              <a:off x="8080857" y="855753"/>
              <a:ext cx="779290" cy="86444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/>
          <p:cNvGrpSpPr/>
          <p:nvPr/>
        </p:nvGrpSpPr>
        <p:grpSpPr>
          <a:xfrm rot="14716565" flipH="1" flipV="1">
            <a:off x="3336737" y="5759833"/>
            <a:ext cx="144000" cy="144000"/>
            <a:chOff x="7946691" y="683766"/>
            <a:chExt cx="1102443" cy="1144067"/>
          </a:xfrm>
        </p:grpSpPr>
        <p:sp>
          <p:nvSpPr>
            <p:cNvPr id="64" name="等腰三角形 63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5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等腰三角形 64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11000">
                  <a:srgbClr val="24EA5B">
                    <a:alpha val="10000"/>
                  </a:srgbClr>
                </a:gs>
                <a:gs pos="94000">
                  <a:srgbClr val="70E9D9">
                    <a:alpha val="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等腰三角形 65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adFill>
              <a:gsLst>
                <a:gs pos="7000">
                  <a:srgbClr val="24EA5B">
                    <a:alpha val="23000"/>
                  </a:srgbClr>
                </a:gs>
                <a:gs pos="100000">
                  <a:srgbClr val="70E9D9">
                    <a:alpha val="5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7" name="组合 76"/>
          <p:cNvGrpSpPr/>
          <p:nvPr/>
        </p:nvGrpSpPr>
        <p:grpSpPr>
          <a:xfrm rot="18096530" flipH="1" flipV="1">
            <a:off x="6548473" y="4803929"/>
            <a:ext cx="252000" cy="252000"/>
            <a:chOff x="7946691" y="683766"/>
            <a:chExt cx="1102443" cy="1144067"/>
          </a:xfrm>
        </p:grpSpPr>
        <p:sp>
          <p:nvSpPr>
            <p:cNvPr id="78" name="等腰三角形 77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5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等腰三角形 78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40000">
                  <a:srgbClr val="24EA5B">
                    <a:alpha val="36000"/>
                  </a:srgbClr>
                </a:gs>
                <a:gs pos="100000">
                  <a:srgbClr val="70E9D9">
                    <a:alpha val="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等腰三角形 79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6000"/>
                  </a:srgbClr>
                </a:gs>
                <a:gs pos="100000">
                  <a:srgbClr val="70E9D9">
                    <a:alpha val="5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1" name="图片 80"/>
          <p:cNvPicPr>
            <a:picLocks noChangeAspect="1"/>
          </p:cNvPicPr>
          <p:nvPr/>
        </p:nvPicPr>
        <p:blipFill>
          <a:blip r:embed="rId1">
            <a:alphaModFix amt="95000"/>
          </a:blip>
          <a:stretch>
            <a:fillRect/>
          </a:stretch>
        </p:blipFill>
        <p:spPr>
          <a:xfrm>
            <a:off x="1314041" y="770715"/>
            <a:ext cx="456702" cy="406748"/>
          </a:xfrm>
          <a:prstGeom prst="rect">
            <a:avLst/>
          </a:prstGeom>
          <a:effectLst>
            <a:softEdge rad="88900"/>
          </a:effectLst>
        </p:spPr>
      </p:pic>
      <p:grpSp>
        <p:nvGrpSpPr>
          <p:cNvPr id="49" name="组合 48"/>
          <p:cNvGrpSpPr/>
          <p:nvPr/>
        </p:nvGrpSpPr>
        <p:grpSpPr>
          <a:xfrm rot="13835786" flipH="1" flipV="1">
            <a:off x="-230951" y="5772871"/>
            <a:ext cx="1104478" cy="1104478"/>
            <a:chOff x="7946691" y="683766"/>
            <a:chExt cx="1102443" cy="1144067"/>
          </a:xfrm>
        </p:grpSpPr>
        <p:sp>
          <p:nvSpPr>
            <p:cNvPr id="51" name="等腰三角形 50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0">
                  <a:srgbClr val="24EA5B">
                    <a:alpha val="30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等腰三角形 53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11000">
                  <a:srgbClr val="24EA5B">
                    <a:alpha val="25000"/>
                  </a:srgbClr>
                </a:gs>
                <a:gs pos="94000">
                  <a:srgbClr val="70E9D9">
                    <a:alpha val="1000"/>
                  </a:srgbClr>
                </a:gs>
              </a:gsLst>
              <a:lin ang="16200000" scaled="0"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/>
        </p:nvGrpSpPr>
        <p:grpSpPr>
          <a:xfrm rot="17795240" flipH="1" flipV="1">
            <a:off x="8898343" y="3773638"/>
            <a:ext cx="1127976" cy="1112430"/>
            <a:chOff x="7946691" y="683766"/>
            <a:chExt cx="1102443" cy="1144067"/>
          </a:xfrm>
          <a:gradFill>
            <a:gsLst>
              <a:gs pos="77000">
                <a:srgbClr val="24EA5B">
                  <a:alpha val="35000"/>
                </a:srgbClr>
              </a:gs>
              <a:gs pos="7000">
                <a:srgbClr val="70E9D9">
                  <a:alpha val="5000"/>
                </a:srgbClr>
              </a:gs>
            </a:gsLst>
            <a:lin ang="7200000" scaled="0"/>
          </a:gradFill>
        </p:grpSpPr>
        <p:sp>
          <p:nvSpPr>
            <p:cNvPr id="69" name="等腰三角形 68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等腰三角形 69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等腰三角形 71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3" name="组合 82"/>
          <p:cNvGrpSpPr/>
          <p:nvPr/>
        </p:nvGrpSpPr>
        <p:grpSpPr>
          <a:xfrm rot="8799704" flipH="1" flipV="1">
            <a:off x="5960727" y="2034474"/>
            <a:ext cx="401526" cy="401526"/>
            <a:chOff x="7946691" y="683766"/>
            <a:chExt cx="1102443" cy="1144067"/>
          </a:xfrm>
          <a:gradFill flip="none" rotWithShape="1">
            <a:gsLst>
              <a:gs pos="81000">
                <a:srgbClr val="24EA5B">
                  <a:alpha val="29000"/>
                </a:srgbClr>
              </a:gs>
              <a:gs pos="19000">
                <a:srgbClr val="70E9D9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84" name="等腰三角形 83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pFill/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等腰三角形 84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pFill/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6" name="平行四边形 85"/>
          <p:cNvSpPr/>
          <p:nvPr/>
        </p:nvSpPr>
        <p:spPr>
          <a:xfrm>
            <a:off x="2026015" y="4721934"/>
            <a:ext cx="720000" cy="72000"/>
          </a:xfrm>
          <a:prstGeom prst="parallelogram">
            <a:avLst>
              <a:gd name="adj" fmla="val 29991"/>
            </a:avLst>
          </a:prstGeom>
          <a:gradFill>
            <a:gsLst>
              <a:gs pos="81000">
                <a:srgbClr val="70E9D9">
                  <a:alpha val="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87" name="平行四边形 86"/>
          <p:cNvSpPr/>
          <p:nvPr/>
        </p:nvSpPr>
        <p:spPr>
          <a:xfrm>
            <a:off x="1520349" y="4147935"/>
            <a:ext cx="936000" cy="216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0">
                <a:srgbClr val="24EA5B">
                  <a:alpha val="4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88" name="平行四边形 87"/>
          <p:cNvSpPr/>
          <p:nvPr/>
        </p:nvSpPr>
        <p:spPr>
          <a:xfrm>
            <a:off x="1050725" y="4162626"/>
            <a:ext cx="288000" cy="576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2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89" name="平行四边形 88"/>
          <p:cNvSpPr/>
          <p:nvPr/>
        </p:nvSpPr>
        <p:spPr>
          <a:xfrm>
            <a:off x="1097943" y="4749378"/>
            <a:ext cx="792000" cy="36000"/>
          </a:xfrm>
          <a:prstGeom prst="parallelogram">
            <a:avLst>
              <a:gd name="adj" fmla="val 29991"/>
            </a:avLst>
          </a:prstGeom>
          <a:gradFill>
            <a:gsLst>
              <a:gs pos="100000">
                <a:srgbClr val="70E9D9">
                  <a:alpha val="0"/>
                </a:srgbClr>
              </a:gs>
              <a:gs pos="0">
                <a:srgbClr val="24EA5B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1DFBE8">
                <a:alpha val="80000"/>
              </a:srgbClr>
            </a:gs>
            <a:gs pos="10000">
              <a:srgbClr val="39EA73">
                <a:alpha val="80000"/>
              </a:srgbClr>
            </a:gs>
          </a:gsLst>
          <a:path path="circle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19014" y="614858"/>
            <a:ext cx="4356636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4400">
                <a:gradFill>
                  <a:gsLst>
                    <a:gs pos="900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 sz="44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</a:rPr>
              <a:t>工作完成情況</a:t>
            </a:r>
            <a:endParaRPr lang="zh-CN" altLang="en-US" sz="4400">
              <a:gradFill>
                <a:gsLst>
                  <a:gs pos="0">
                    <a:srgbClr val="39EA73">
                      <a:alpha val="80000"/>
                    </a:srgbClr>
                  </a:gs>
                  <a:gs pos="99000">
                    <a:srgbClr val="89EBDD">
                      <a:alpha val="80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46125" y="1755287"/>
            <a:ext cx="4919099" cy="10045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>
                <a:solidFill>
                  <a:schemeClr val="bg1">
                    <a:alpha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努力在日常工作中不斷學習。通過電視、報紙、網路等傳播管道及時瞭解當前形勢；通過向身邊的領導、同事學習，及時掌握工作方法</a:t>
            </a:r>
            <a:endParaRPr lang="zh-CN" altLang="en-US">
              <a:solidFill>
                <a:schemeClr val="bg1">
                  <a:alpha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aphicFrame>
        <p:nvGraphicFramePr>
          <p:cNvPr id="11" name="图表 10"/>
          <p:cNvGraphicFramePr/>
          <p:nvPr/>
        </p:nvGraphicFramePr>
        <p:xfrm>
          <a:off x="803275" y="3156194"/>
          <a:ext cx="5292725" cy="31196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12" name="矩形 11"/>
          <p:cNvSpPr/>
          <p:nvPr/>
        </p:nvSpPr>
        <p:spPr>
          <a:xfrm>
            <a:off x="6526776" y="692150"/>
            <a:ext cx="4919099" cy="5581650"/>
          </a:xfrm>
          <a:prstGeom prst="rect">
            <a:avLst/>
          </a:prstGeom>
          <a:gradFill flip="none" rotWithShape="1">
            <a:gsLst>
              <a:gs pos="100000">
                <a:srgbClr val="1DFBE8">
                  <a:alpha val="51000"/>
                </a:srgbClr>
              </a:gs>
              <a:gs pos="10000">
                <a:srgbClr val="39EA73">
                  <a:alpha val="56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6957681" y="1403349"/>
            <a:ext cx="1631148" cy="42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964045" y="1858832"/>
            <a:ext cx="4090398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808857" y="964493"/>
            <a:ext cx="8691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01</a:t>
            </a:r>
            <a:endParaRPr lang="zh-CN" altLang="en-US" sz="240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957681" y="3179081"/>
            <a:ext cx="1631148" cy="42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964045" y="3634564"/>
            <a:ext cx="4090398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08857" y="2740225"/>
            <a:ext cx="8691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02</a:t>
            </a:r>
            <a:endParaRPr lang="zh-CN" altLang="en-US" sz="240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6957681" y="4954813"/>
            <a:ext cx="1631148" cy="4298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2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2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964045" y="5410296"/>
            <a:ext cx="4090398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808857" y="4515957"/>
            <a:ext cx="86914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solidFill>
                  <a:schemeClr val="bg1"/>
                </a:soli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03</a:t>
            </a:r>
            <a:endParaRPr lang="zh-CN" altLang="en-US" sz="2400">
              <a:solidFill>
                <a:schemeClr val="bg1"/>
              </a:solidFill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30148" y="-17361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altLang="zh-CN" sz="1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z</a:t>
            </a:r>
            <a:endParaRPr lang="en-US" altLang="zh-CN" sz="18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27" name="等腰三角形 26"/>
          <p:cNvSpPr/>
          <p:nvPr/>
        </p:nvSpPr>
        <p:spPr>
          <a:xfrm rot="17887357" flipH="1">
            <a:off x="-466897" y="-495497"/>
            <a:ext cx="1735873" cy="88289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35000"/>
                </a:srgbClr>
              </a:gs>
              <a:gs pos="6000">
                <a:srgbClr val="24EA5B">
                  <a:alpha val="5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/>
        </p:nvSpPr>
        <p:spPr>
          <a:xfrm rot="6645392">
            <a:off x="9244334" y="303368"/>
            <a:ext cx="842923" cy="428726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 rot="9535206">
            <a:off x="11079106" y="124359"/>
            <a:ext cx="2735705" cy="1550117"/>
          </a:xfrm>
          <a:prstGeom prst="triangle">
            <a:avLst>
              <a:gd name="adj" fmla="val 62280"/>
            </a:avLst>
          </a:prstGeom>
          <a:gradFill flip="none" rotWithShape="1">
            <a:gsLst>
              <a:gs pos="100000">
                <a:srgbClr val="70E9D9">
                  <a:alpha val="22000"/>
                </a:srgbClr>
              </a:gs>
              <a:gs pos="6000">
                <a:srgbClr val="24EA5B">
                  <a:alpha val="42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 rot="8461270">
            <a:off x="804431" y="135194"/>
            <a:ext cx="1432346" cy="531531"/>
          </a:xfrm>
          <a:prstGeom prst="triangle">
            <a:avLst>
              <a:gd name="adj" fmla="val 23029"/>
            </a:avLst>
          </a:prstGeom>
          <a:gradFill flip="none" rotWithShape="1">
            <a:gsLst>
              <a:gs pos="100000">
                <a:srgbClr val="70E9D9">
                  <a:alpha val="42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/>
        </p:nvSpPr>
        <p:spPr>
          <a:xfrm rot="13197327">
            <a:off x="9969756" y="261700"/>
            <a:ext cx="684000" cy="360000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 rot="1564691">
            <a:off x="2069426" y="494214"/>
            <a:ext cx="461110" cy="264097"/>
          </a:xfrm>
          <a:prstGeom prst="triangle">
            <a:avLst>
              <a:gd name="adj" fmla="val 48967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44"/>
          <p:cNvSpPr txBox="1"/>
          <p:nvPr/>
        </p:nvSpPr>
        <p:spPr>
          <a:xfrm>
            <a:off x="4000500" y="579443"/>
            <a:ext cx="441990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gradFill>
                  <a:gsLst>
                    <a:gs pos="9000">
                      <a:srgbClr val="39EA73">
                        <a:alpha val="70000"/>
                      </a:srgbClr>
                    </a:gs>
                    <a:gs pos="99000">
                      <a:srgbClr val="89EBDD">
                        <a:alpha val="7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ctr"/>
            <a:r>
              <a:rPr lang="zh-CN" altLang="en-US">
                <a:gradFill>
                  <a:gsLst>
                    <a:gs pos="900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</a:rPr>
              <a:t>工作完成情況</a:t>
            </a:r>
            <a:endParaRPr lang="zh-CN" altLang="en-US">
              <a:gradFill>
                <a:gsLst>
                  <a:gs pos="9000">
                    <a:srgbClr val="39EA73">
                      <a:alpha val="80000"/>
                    </a:srgbClr>
                  </a:gs>
                  <a:gs pos="99000">
                    <a:srgbClr val="89EBDD">
                      <a:alpha val="80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785224" y="2273664"/>
            <a:ext cx="2377076" cy="3224671"/>
          </a:xfrm>
          <a:prstGeom prst="rect">
            <a:avLst/>
          </a:prstGeom>
          <a:gradFill flip="none" rotWithShape="1">
            <a:gsLst>
              <a:gs pos="100000">
                <a:srgbClr val="1DFBE8">
                  <a:alpha val="0"/>
                </a:srgbClr>
              </a:gs>
              <a:gs pos="7000">
                <a:srgbClr val="39EA73">
                  <a:lumMod val="95000"/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文本框 55"/>
          <p:cNvSpPr txBox="1"/>
          <p:nvPr/>
        </p:nvSpPr>
        <p:spPr>
          <a:xfrm>
            <a:off x="1283188" y="2559805"/>
            <a:ext cx="13811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57" name="文本框 56"/>
          <p:cNvSpPr txBox="1"/>
          <p:nvPr/>
        </p:nvSpPr>
        <p:spPr>
          <a:xfrm>
            <a:off x="1071862" y="3082514"/>
            <a:ext cx="180379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努力在日常工作中不斷學習。通過電視、報紙、網路等傳播管道及時瞭解當前形勢；通過向身邊的領導、同事學習，及時掌握工作方法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59" name="矩形 58"/>
          <p:cNvSpPr/>
          <p:nvPr/>
        </p:nvSpPr>
        <p:spPr>
          <a:xfrm>
            <a:off x="3439004" y="2273664"/>
            <a:ext cx="2377076" cy="3224671"/>
          </a:xfrm>
          <a:prstGeom prst="rect">
            <a:avLst/>
          </a:prstGeom>
          <a:gradFill flip="none" rotWithShape="1">
            <a:gsLst>
              <a:gs pos="100000">
                <a:srgbClr val="1DFBE8">
                  <a:alpha val="0"/>
                </a:srgbClr>
              </a:gs>
              <a:gs pos="7000">
                <a:srgbClr val="39EA73">
                  <a:lumMod val="95000"/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文本框 59"/>
          <p:cNvSpPr txBox="1"/>
          <p:nvPr/>
        </p:nvSpPr>
        <p:spPr>
          <a:xfrm>
            <a:off x="3936968" y="2559805"/>
            <a:ext cx="13811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725642" y="3082514"/>
            <a:ext cx="180379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努力在日常工作中不斷學習。通過電視、報紙、網路等傳播管道及時瞭解當前形勢；通過向身邊的領導、同事學習，及時掌握工作方法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6092784" y="2273664"/>
            <a:ext cx="2377076" cy="3224671"/>
          </a:xfrm>
          <a:prstGeom prst="rect">
            <a:avLst/>
          </a:prstGeom>
          <a:gradFill flip="none" rotWithShape="1">
            <a:gsLst>
              <a:gs pos="100000">
                <a:srgbClr val="1DFBE8">
                  <a:alpha val="0"/>
                </a:srgbClr>
              </a:gs>
              <a:gs pos="7000">
                <a:srgbClr val="39EA73">
                  <a:lumMod val="95000"/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6590748" y="2559805"/>
            <a:ext cx="13811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6379422" y="3082514"/>
            <a:ext cx="180379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努力在日常工作中不斷學習。通過電視、報紙、網路等傳播管道及時瞭解當前形勢；通過向身邊的領導、同事學習，及時掌握工作方法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8746563" y="2273664"/>
            <a:ext cx="2377076" cy="3224671"/>
          </a:xfrm>
          <a:prstGeom prst="rect">
            <a:avLst/>
          </a:prstGeom>
          <a:gradFill flip="none" rotWithShape="1">
            <a:gsLst>
              <a:gs pos="100000">
                <a:srgbClr val="1DFBE8">
                  <a:alpha val="0"/>
                </a:srgbClr>
              </a:gs>
              <a:gs pos="7000">
                <a:srgbClr val="39EA73">
                  <a:lumMod val="95000"/>
                  <a:alpha val="4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>
            <a:off x="9244527" y="2559805"/>
            <a:ext cx="13811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9033201" y="3082514"/>
            <a:ext cx="180379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努力在日常工作中不斷學習。通過電視、報紙、網路等傳播管道及時瞭解當前形勢；通過向身邊的領導、同事學習，及時掌握工作方法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70" name="组合 69"/>
          <p:cNvGrpSpPr/>
          <p:nvPr/>
        </p:nvGrpSpPr>
        <p:grpSpPr>
          <a:xfrm rot="15494298" flipH="1" flipV="1">
            <a:off x="2576163" y="3012490"/>
            <a:ext cx="1545155" cy="7868134"/>
            <a:chOff x="-577836" y="-445533"/>
            <a:chExt cx="3949694" cy="7955232"/>
          </a:xfrm>
        </p:grpSpPr>
        <p:sp>
          <p:nvSpPr>
            <p:cNvPr id="71" name="等腰三角形 70"/>
            <p:cNvSpPr/>
            <p:nvPr/>
          </p:nvSpPr>
          <p:spPr>
            <a:xfrm rot="1057886">
              <a:off x="-577836" y="-445533"/>
              <a:ext cx="3949694" cy="7955232"/>
            </a:xfrm>
            <a:prstGeom prst="triangle">
              <a:avLst>
                <a:gd name="adj" fmla="val 15534"/>
              </a:avLst>
            </a:prstGeom>
            <a:gradFill flip="none" rotWithShape="1">
              <a:gsLst>
                <a:gs pos="100000">
                  <a:srgbClr val="70E9D9">
                    <a:alpha val="18000"/>
                  </a:srgbClr>
                </a:gs>
                <a:gs pos="6000">
                  <a:srgbClr val="24EA5B">
                    <a:alpha val="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等腰三角形 71"/>
            <p:cNvSpPr/>
            <p:nvPr/>
          </p:nvSpPr>
          <p:spPr>
            <a:xfrm rot="1046872">
              <a:off x="-495040" y="-57445"/>
              <a:ext cx="3605295" cy="7391988"/>
            </a:xfrm>
            <a:prstGeom prst="triangle">
              <a:avLst>
                <a:gd name="adj" fmla="val 15534"/>
              </a:avLst>
            </a:prstGeom>
            <a:gradFill flip="none" rotWithShape="1">
              <a:gsLst>
                <a:gs pos="100000">
                  <a:srgbClr val="70E9D9">
                    <a:alpha val="24000"/>
                  </a:srgbClr>
                </a:gs>
                <a:gs pos="6000">
                  <a:srgbClr val="24EA5B">
                    <a:alpha val="3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3" name="组合 72"/>
          <p:cNvGrpSpPr/>
          <p:nvPr/>
        </p:nvGrpSpPr>
        <p:grpSpPr>
          <a:xfrm rot="20966186" flipV="1">
            <a:off x="5806401" y="5393067"/>
            <a:ext cx="7653398" cy="1677600"/>
            <a:chOff x="7644092" y="6383127"/>
            <a:chExt cx="6483398" cy="1677600"/>
          </a:xfrm>
        </p:grpSpPr>
        <p:sp>
          <p:nvSpPr>
            <p:cNvPr id="74" name="等腰三角形 73"/>
            <p:cNvSpPr/>
            <p:nvPr/>
          </p:nvSpPr>
          <p:spPr>
            <a:xfrm rot="10005721">
              <a:off x="7644092" y="6383127"/>
              <a:ext cx="6483398" cy="1677600"/>
            </a:xfrm>
            <a:prstGeom prst="triangle">
              <a:avLst>
                <a:gd name="adj" fmla="val 10625"/>
              </a:avLst>
            </a:prstGeom>
            <a:gradFill flip="none" rotWithShape="1">
              <a:gsLst>
                <a:gs pos="9000">
                  <a:srgbClr val="39EA73">
                    <a:alpha val="21000"/>
                  </a:srgbClr>
                </a:gs>
                <a:gs pos="89000">
                  <a:srgbClr val="89EBDD">
                    <a:alpha val="22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5" name="等腰三角形 74"/>
            <p:cNvSpPr/>
            <p:nvPr/>
          </p:nvSpPr>
          <p:spPr>
            <a:xfrm rot="9974217">
              <a:off x="8115568" y="6410170"/>
              <a:ext cx="5930102" cy="1534432"/>
            </a:xfrm>
            <a:prstGeom prst="triangle">
              <a:avLst>
                <a:gd name="adj" fmla="val 10625"/>
              </a:avLst>
            </a:prstGeom>
            <a:gradFill flip="none" rotWithShape="1">
              <a:gsLst>
                <a:gs pos="9000">
                  <a:srgbClr val="39EA73">
                    <a:alpha val="30000"/>
                  </a:srgbClr>
                </a:gs>
                <a:gs pos="89000">
                  <a:srgbClr val="89EBDD">
                    <a:alpha val="2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4" name="直接连接符 13"/>
          <p:cNvCxnSpPr/>
          <p:nvPr/>
        </p:nvCxnSpPr>
        <p:spPr>
          <a:xfrm>
            <a:off x="784225" y="2259377"/>
            <a:ext cx="2378075" cy="2811"/>
          </a:xfrm>
          <a:prstGeom prst="line">
            <a:avLst/>
          </a:prstGeom>
          <a:ln w="38100">
            <a:gradFill>
              <a:gsLst>
                <a:gs pos="10000">
                  <a:srgbClr val="39EA73">
                    <a:alpha val="75000"/>
                  </a:srgbClr>
                </a:gs>
                <a:gs pos="100000">
                  <a:srgbClr val="1DFBE8">
                    <a:alpha val="7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连接符 75"/>
          <p:cNvCxnSpPr/>
          <p:nvPr/>
        </p:nvCxnSpPr>
        <p:spPr>
          <a:xfrm>
            <a:off x="3441700" y="2259377"/>
            <a:ext cx="2378075" cy="2811"/>
          </a:xfrm>
          <a:prstGeom prst="line">
            <a:avLst/>
          </a:prstGeom>
          <a:ln w="38100">
            <a:gradFill>
              <a:gsLst>
                <a:gs pos="10000">
                  <a:srgbClr val="39EA73">
                    <a:alpha val="75000"/>
                  </a:srgbClr>
                </a:gs>
                <a:gs pos="100000">
                  <a:srgbClr val="1DFBE8">
                    <a:alpha val="7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6089650" y="2259377"/>
            <a:ext cx="2378075" cy="2811"/>
          </a:xfrm>
          <a:prstGeom prst="line">
            <a:avLst/>
          </a:prstGeom>
          <a:ln w="38100">
            <a:gradFill>
              <a:gsLst>
                <a:gs pos="10000">
                  <a:srgbClr val="39EA73">
                    <a:alpha val="75000"/>
                  </a:srgbClr>
                </a:gs>
                <a:gs pos="100000">
                  <a:srgbClr val="1DFBE8">
                    <a:alpha val="7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连接符 77"/>
          <p:cNvCxnSpPr/>
          <p:nvPr/>
        </p:nvCxnSpPr>
        <p:spPr>
          <a:xfrm>
            <a:off x="8742136" y="2259377"/>
            <a:ext cx="2378075" cy="2811"/>
          </a:xfrm>
          <a:prstGeom prst="line">
            <a:avLst/>
          </a:prstGeom>
          <a:ln w="38100">
            <a:gradFill>
              <a:gsLst>
                <a:gs pos="10000">
                  <a:srgbClr val="39EA73">
                    <a:alpha val="75000"/>
                  </a:srgbClr>
                </a:gs>
                <a:gs pos="100000">
                  <a:srgbClr val="1DFBE8">
                    <a:alpha val="7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等腰三角形 78"/>
          <p:cNvSpPr/>
          <p:nvPr/>
        </p:nvSpPr>
        <p:spPr>
          <a:xfrm rot="9935598" flipH="1">
            <a:off x="4891121" y="5914749"/>
            <a:ext cx="409393" cy="383571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100000">
                <a:srgbClr val="70E9D9">
                  <a:alpha val="42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等腰三角形 79"/>
          <p:cNvSpPr/>
          <p:nvPr/>
        </p:nvSpPr>
        <p:spPr>
          <a:xfrm rot="8418273">
            <a:off x="6702505" y="5622920"/>
            <a:ext cx="144000" cy="144000"/>
          </a:xfrm>
          <a:prstGeom prst="triangle">
            <a:avLst>
              <a:gd name="adj" fmla="val 38288"/>
            </a:avLst>
          </a:prstGeom>
          <a:gradFill flip="none" rotWithShape="1">
            <a:gsLst>
              <a:gs pos="100000">
                <a:srgbClr val="70E9D9">
                  <a:alpha val="32000"/>
                </a:srgbClr>
              </a:gs>
              <a:gs pos="6000">
                <a:srgbClr val="24EA5B">
                  <a:alpha val="43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2" name="等腰三角形 81"/>
          <p:cNvSpPr/>
          <p:nvPr/>
        </p:nvSpPr>
        <p:spPr>
          <a:xfrm rot="20721170">
            <a:off x="8617575" y="5746559"/>
            <a:ext cx="647340" cy="340706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3" name="直接连接符 82"/>
          <p:cNvCxnSpPr/>
          <p:nvPr/>
        </p:nvCxnSpPr>
        <p:spPr>
          <a:xfrm>
            <a:off x="5782770" y="1573676"/>
            <a:ext cx="764987" cy="0"/>
          </a:xfrm>
          <a:prstGeom prst="line">
            <a:avLst/>
          </a:prstGeom>
          <a:ln w="12700">
            <a:gradFill>
              <a:gsLst>
                <a:gs pos="10000">
                  <a:srgbClr val="39EA73">
                    <a:alpha val="55000"/>
                  </a:srgbClr>
                </a:gs>
                <a:gs pos="100000">
                  <a:srgbClr val="1DFBE8">
                    <a:alpha val="5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62" name="等腰三角形 61"/>
          <p:cNvSpPr/>
          <p:nvPr/>
        </p:nvSpPr>
        <p:spPr>
          <a:xfrm rot="483877" flipH="1" flipV="1">
            <a:off x="7200496" y="-764216"/>
            <a:ext cx="1133995" cy="157300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27000"/>
                </a:srgbClr>
              </a:gs>
              <a:gs pos="13000">
                <a:srgbClr val="24EA5B">
                  <a:alpha val="21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 rot="2347746">
            <a:off x="11180322" y="-699982"/>
            <a:ext cx="2183386" cy="4031213"/>
            <a:chOff x="7657347" y="-2451502"/>
            <a:chExt cx="1281721" cy="3390967"/>
          </a:xfrm>
        </p:grpSpPr>
        <p:sp>
          <p:nvSpPr>
            <p:cNvPr id="64" name="等腰三角形 63"/>
            <p:cNvSpPr/>
            <p:nvPr/>
          </p:nvSpPr>
          <p:spPr>
            <a:xfrm rot="10081678">
              <a:off x="7657347" y="-2451502"/>
              <a:ext cx="1281721" cy="3390967"/>
            </a:xfrm>
            <a:prstGeom prst="triangle">
              <a:avLst/>
            </a:prstGeom>
            <a:gradFill flip="none" rotWithShape="1">
              <a:gsLst>
                <a:gs pos="24000">
                  <a:srgbClr val="24EA5B">
                    <a:alpha val="16000"/>
                  </a:srgbClr>
                </a:gs>
                <a:gs pos="86000">
                  <a:srgbClr val="70E9D9">
                    <a:alpha val="16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梯形 64"/>
            <p:cNvSpPr/>
            <p:nvPr/>
          </p:nvSpPr>
          <p:spPr>
            <a:xfrm rot="20868433" flipH="1" flipV="1">
              <a:off x="7720924" y="-2391278"/>
              <a:ext cx="1131999" cy="3195264"/>
            </a:xfrm>
            <a:prstGeom prst="trapezoid">
              <a:avLst>
                <a:gd name="adj" fmla="val 50000"/>
              </a:avLst>
            </a:prstGeom>
            <a:gradFill flip="none" rotWithShape="1">
              <a:gsLst>
                <a:gs pos="22000">
                  <a:srgbClr val="24EA5B">
                    <a:alpha val="50000"/>
                  </a:srgbClr>
                </a:gs>
                <a:gs pos="91000">
                  <a:srgbClr val="70E9D9">
                    <a:alpha val="34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3" name="直接连接符 72"/>
          <p:cNvCxnSpPr/>
          <p:nvPr/>
        </p:nvCxnSpPr>
        <p:spPr>
          <a:xfrm rot="406126" flipV="1">
            <a:off x="-467624" y="773711"/>
            <a:ext cx="917323" cy="3700706"/>
          </a:xfrm>
          <a:prstGeom prst="line">
            <a:avLst/>
          </a:prstGeom>
          <a:ln w="15875">
            <a:gradFill>
              <a:gsLst>
                <a:gs pos="24000">
                  <a:srgbClr val="24EA5B">
                    <a:alpha val="68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等腰三角形 73"/>
          <p:cNvSpPr/>
          <p:nvPr/>
        </p:nvSpPr>
        <p:spPr>
          <a:xfrm rot="943733" flipV="1">
            <a:off x="-244433" y="-1475567"/>
            <a:ext cx="1066423" cy="4757072"/>
          </a:xfrm>
          <a:prstGeom prst="triangle">
            <a:avLst/>
          </a:prstGeom>
          <a:gradFill flip="none" rotWithShape="1">
            <a:gsLst>
              <a:gs pos="28000">
                <a:srgbClr val="70E9D9">
                  <a:lumMod val="69000"/>
                  <a:lumOff val="31000"/>
                  <a:alpha val="88000"/>
                </a:srgbClr>
              </a:gs>
              <a:gs pos="66000">
                <a:srgbClr val="24EA5B">
                  <a:lumMod val="69000"/>
                  <a:lumOff val="31000"/>
                  <a:alpha val="8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文本框 80"/>
          <p:cNvSpPr txBox="1"/>
          <p:nvPr/>
        </p:nvSpPr>
        <p:spPr>
          <a:xfrm>
            <a:off x="6246207" y="1526987"/>
            <a:ext cx="3902570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quis urn.Pellentesque </a:t>
            </a: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habitant morbi tristique senectus et netus et malesuada fames ac turpis egestas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. </a:t>
            </a:r>
            <a:endParaRPr lang="en-US" altLang="zh-CN" sz="11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20640684">
            <a:off x="9849813" y="3463931"/>
            <a:ext cx="324000" cy="252000"/>
            <a:chOff x="9390366" y="3654857"/>
            <a:chExt cx="916609" cy="916609"/>
          </a:xfrm>
        </p:grpSpPr>
        <p:sp>
          <p:nvSpPr>
            <p:cNvPr id="88" name="等腰三角形 87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等腰三角形 88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77000"/>
                  </a:srgbClr>
                </a:gs>
                <a:gs pos="19000">
                  <a:srgbClr val="70E9D9">
                    <a:alpha val="77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9" name="组合 98"/>
          <p:cNvGrpSpPr/>
          <p:nvPr/>
        </p:nvGrpSpPr>
        <p:grpSpPr>
          <a:xfrm rot="8441855">
            <a:off x="2566331" y="-1036511"/>
            <a:ext cx="1316506" cy="1366813"/>
            <a:chOff x="7501974" y="3613633"/>
            <a:chExt cx="1003397" cy="1041739"/>
          </a:xfrm>
        </p:grpSpPr>
        <p:sp>
          <p:nvSpPr>
            <p:cNvPr id="97" name="等腰三角形 96"/>
            <p:cNvSpPr/>
            <p:nvPr/>
          </p:nvSpPr>
          <p:spPr>
            <a:xfrm rot="483877" flipH="1" flipV="1">
              <a:off x="7501974" y="3613633"/>
              <a:ext cx="1003397" cy="1041739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24000"/>
                  </a:srgbClr>
                </a:gs>
                <a:gs pos="13000">
                  <a:srgbClr val="24EA5B">
                    <a:alpha val="1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等腰三角形 95"/>
            <p:cNvSpPr/>
            <p:nvPr/>
          </p:nvSpPr>
          <p:spPr>
            <a:xfrm rot="483877" flipH="1" flipV="1">
              <a:off x="7619295" y="3664596"/>
              <a:ext cx="781481" cy="867907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33000"/>
                  </a:srgbClr>
                </a:gs>
                <a:gs pos="13000">
                  <a:srgbClr val="24EA5B">
                    <a:alpha val="33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7" name="组合 116"/>
          <p:cNvGrpSpPr/>
          <p:nvPr/>
        </p:nvGrpSpPr>
        <p:grpSpPr>
          <a:xfrm rot="8486877">
            <a:off x="10076374" y="299259"/>
            <a:ext cx="540000" cy="540000"/>
            <a:chOff x="7648255" y="1916216"/>
            <a:chExt cx="741200" cy="769523"/>
          </a:xfrm>
        </p:grpSpPr>
        <p:sp>
          <p:nvSpPr>
            <p:cNvPr id="101" name="等腰三角形 100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等腰三角形 101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9" name="梯形 108"/>
          <p:cNvSpPr/>
          <p:nvPr/>
        </p:nvSpPr>
        <p:spPr>
          <a:xfrm rot="504606" flipH="1" flipV="1">
            <a:off x="7010859" y="-409448"/>
            <a:ext cx="1004470" cy="930696"/>
          </a:xfrm>
          <a:prstGeom prst="trapezoid">
            <a:avLst>
              <a:gd name="adj" fmla="val 61814"/>
            </a:avLst>
          </a:prstGeom>
          <a:gradFill flip="none" rotWithShape="1">
            <a:gsLst>
              <a:gs pos="27000">
                <a:srgbClr val="62E9C2">
                  <a:alpha val="81000"/>
                </a:srgbClr>
              </a:gs>
              <a:gs pos="58000">
                <a:srgbClr val="24EA5B">
                  <a:alpha val="60000"/>
                </a:srgb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6" name="图片 115"/>
          <p:cNvPicPr>
            <a:picLocks noChangeAspect="1"/>
          </p:cNvPicPr>
          <p:nvPr/>
        </p:nvPicPr>
        <p:blipFill>
          <a:blip r:embed="rId1">
            <a:alphaModFix amt="55000"/>
          </a:blip>
          <a:stretch>
            <a:fillRect/>
          </a:stretch>
        </p:blipFill>
        <p:spPr>
          <a:xfrm>
            <a:off x="157366" y="3102988"/>
            <a:ext cx="444205" cy="468000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21" name="组合 120"/>
          <p:cNvGrpSpPr/>
          <p:nvPr/>
        </p:nvGrpSpPr>
        <p:grpSpPr>
          <a:xfrm>
            <a:off x="4500177" y="813515"/>
            <a:ext cx="540000" cy="540000"/>
            <a:chOff x="5737695" y="1524900"/>
            <a:chExt cx="741200" cy="769523"/>
          </a:xfrm>
        </p:grpSpPr>
        <p:sp>
          <p:nvSpPr>
            <p:cNvPr id="119" name="等腰三角形 118"/>
            <p:cNvSpPr/>
            <p:nvPr/>
          </p:nvSpPr>
          <p:spPr>
            <a:xfrm rot="12279320" flipH="1" flipV="1">
              <a:off x="5737695" y="1524900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等腰三角形 119"/>
            <p:cNvSpPr/>
            <p:nvPr/>
          </p:nvSpPr>
          <p:spPr>
            <a:xfrm rot="12279320" flipH="1" flipV="1">
              <a:off x="5807570" y="1613214"/>
              <a:ext cx="577273" cy="641115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70000"/>
                  </a:srgbClr>
                </a:gs>
                <a:gs pos="30000">
                  <a:srgbClr val="24EA5B">
                    <a:alpha val="2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 rot="3958843">
            <a:off x="2232937" y="3881214"/>
            <a:ext cx="396000" cy="396000"/>
            <a:chOff x="9390366" y="3654857"/>
            <a:chExt cx="916609" cy="916609"/>
          </a:xfrm>
        </p:grpSpPr>
        <p:sp>
          <p:nvSpPr>
            <p:cNvPr id="80" name="等腰三角形 79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等腰三角形 86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23000"/>
                  </a:srgbClr>
                </a:gs>
                <a:gs pos="19000">
                  <a:srgbClr val="70E9D9">
                    <a:alpha val="2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4" name="直接连接符 93"/>
          <p:cNvCxnSpPr/>
          <p:nvPr/>
        </p:nvCxnSpPr>
        <p:spPr>
          <a:xfrm flipH="1">
            <a:off x="11328400" y="-127000"/>
            <a:ext cx="644741" cy="3022600"/>
          </a:xfrm>
          <a:prstGeom prst="line">
            <a:avLst/>
          </a:prstGeom>
          <a:ln w="12700">
            <a:gradFill>
              <a:gsLst>
                <a:gs pos="45000">
                  <a:srgbClr val="66E9C9">
                    <a:alpha val="61000"/>
                  </a:srgbClr>
                </a:gs>
                <a:gs pos="16000">
                  <a:srgbClr val="24EA5B">
                    <a:alpha val="37000"/>
                  </a:srgbClr>
                </a:gs>
                <a:gs pos="89000">
                  <a:srgbClr val="70E9D9">
                    <a:alpha val="22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704850" y="4324350"/>
            <a:ext cx="10744200" cy="2892858"/>
          </a:xfrm>
          <a:prstGeom prst="rect">
            <a:avLst/>
          </a:prstGeom>
          <a:noFill/>
          <a:ln>
            <a:gradFill>
              <a:gsLst>
                <a:gs pos="0">
                  <a:srgbClr val="24EA5B">
                    <a:alpha val="76000"/>
                  </a:srgbClr>
                </a:gs>
                <a:gs pos="100000">
                  <a:srgbClr val="70E9D9">
                    <a:alpha val="76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 rot="6533404">
            <a:off x="6880946" y="3500997"/>
            <a:ext cx="684000" cy="504000"/>
            <a:chOff x="9390366" y="3654857"/>
            <a:chExt cx="916609" cy="916609"/>
          </a:xfrm>
        </p:grpSpPr>
        <p:sp>
          <p:nvSpPr>
            <p:cNvPr id="103" name="等腰三角形 102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等腰三角形 103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9000"/>
                  </a:srgbClr>
                </a:gs>
                <a:gs pos="19000">
                  <a:srgbClr val="70E9D9">
                    <a:alpha val="1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385814" y="1404626"/>
            <a:ext cx="4356636" cy="1643374"/>
            <a:chOff x="1385814" y="1404626"/>
            <a:chExt cx="4356636" cy="1643374"/>
          </a:xfrm>
        </p:grpSpPr>
        <p:sp>
          <p:nvSpPr>
            <p:cNvPr id="6" name="文本框 5"/>
            <p:cNvSpPr txBox="1"/>
            <p:nvPr/>
          </p:nvSpPr>
          <p:spPr>
            <a:xfrm>
              <a:off x="1385814" y="2149370"/>
              <a:ext cx="4356636" cy="860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工作中的不足</a:t>
              </a:r>
              <a:endParaRPr lang="zh-CN" altLang="en-US" sz="5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428338" y="1404626"/>
              <a:ext cx="2976907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3000">
                  <a:solidFill>
                    <a:schemeClr val="bg1"/>
                  </a:solidFill>
                  <a:latin typeface="DIN Next LT Pro" panose="020B0503020203050203" pitchFamily="34" charset="0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algn="l"/>
              <a:r>
                <a:rPr lang="en-US" altLang="zh-CN" sz="4800">
                  <a:ln w="6350">
                    <a:noFill/>
                  </a:ln>
                  <a:gradFill>
                    <a:gsLst>
                      <a:gs pos="11000">
                        <a:srgbClr val="24EA5B"/>
                      </a:gs>
                      <a:gs pos="89000">
                        <a:srgbClr val="70E9D9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Part 03</a:t>
              </a:r>
              <a:endParaRPr lang="en-US" altLang="zh-CN" sz="4800">
                <a:ln w="6350">
                  <a:noFill/>
                </a:ln>
                <a:gradFill>
                  <a:gsLst>
                    <a:gs pos="11000">
                      <a:srgbClr val="24EA5B"/>
                    </a:gs>
                    <a:gs pos="89000">
                      <a:srgbClr val="70E9D9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1446812" y="3048000"/>
              <a:ext cx="3792994" cy="0"/>
            </a:xfrm>
            <a:prstGeom prst="line">
              <a:avLst/>
            </a:prstGeom>
            <a:ln w="12700">
              <a:gradFill>
                <a:gsLst>
                  <a:gs pos="0">
                    <a:srgbClr val="24EA5B">
                      <a:alpha val="60000"/>
                    </a:srgbClr>
                  </a:gs>
                  <a:gs pos="100000">
                    <a:srgbClr val="70E9D9">
                      <a:alpha val="60000"/>
                    </a:srgb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5" b="47187"/>
          <a:stretch>
            <a:fillRect/>
          </a:stretch>
        </p:blipFill>
        <p:spPr>
          <a:xfrm>
            <a:off x="819150" y="4457359"/>
            <a:ext cx="10515600" cy="362516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-1032"/>
            <a:ext cx="12222148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08024" y="3335290"/>
            <a:ext cx="4930776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gradFill>
                  <a:gsLst>
                    <a:gs pos="9000">
                      <a:srgbClr val="39EA73">
                        <a:alpha val="70000"/>
                      </a:srgbClr>
                    </a:gs>
                    <a:gs pos="99000">
                      <a:srgbClr val="89EBDD">
                        <a:alpha val="7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en-US" altLang="zh-CN" sz="3600">
                <a:gradFill flip="none" rotWithShape="1">
                  <a:gsLst>
                    <a:gs pos="9000">
                      <a:srgbClr val="39EA73">
                        <a:alpha val="15000"/>
                      </a:srgbClr>
                    </a:gs>
                    <a:gs pos="65000">
                      <a:srgbClr val="89EBDD">
                        <a:alpha val="0"/>
                      </a:srgbClr>
                    </a:gs>
                  </a:gsLst>
                  <a:lin ang="5400000" scaled="0"/>
                  <a:tileRect/>
                </a:gra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WORKCOMPLETION</a:t>
            </a:r>
            <a:endParaRPr lang="en-US" altLang="zh-CN" sz="3600">
              <a:gradFill flip="none" rotWithShape="1">
                <a:gsLst>
                  <a:gs pos="9000">
                    <a:srgbClr val="39EA73">
                      <a:alpha val="15000"/>
                    </a:srgbClr>
                  </a:gs>
                  <a:gs pos="65000">
                    <a:srgbClr val="89EBDD">
                      <a:alpha val="0"/>
                    </a:srgbClr>
                  </a:gs>
                </a:gsLst>
                <a:lin ang="5400000" scaled="0"/>
                <a:tileRect/>
              </a:gradFill>
              <a:effectLst/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5800" y="2117179"/>
            <a:ext cx="432434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gradFill>
                  <a:gsLst>
                    <a:gs pos="9000">
                      <a:srgbClr val="39EA73">
                        <a:alpha val="70000"/>
                      </a:srgbClr>
                    </a:gs>
                    <a:gs pos="99000">
                      <a:srgbClr val="89EBDD">
                        <a:alpha val="7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 sz="48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</a:rPr>
              <a:t>工作中的不足</a:t>
            </a:r>
            <a:endParaRPr lang="zh-CN" altLang="en-US" sz="4800">
              <a:gradFill>
                <a:gsLst>
                  <a:gs pos="0">
                    <a:srgbClr val="39EA73">
                      <a:alpha val="80000"/>
                    </a:srgbClr>
                  </a:gs>
                  <a:gs pos="99000">
                    <a:srgbClr val="89EBDD">
                      <a:alpha val="80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10" b="63265"/>
          <a:stretch>
            <a:fillRect/>
          </a:stretch>
        </p:blipFill>
        <p:spPr>
          <a:xfrm>
            <a:off x="803275" y="3761594"/>
            <a:ext cx="9144000" cy="213454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08024" y="665189"/>
            <a:ext cx="7807326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gradFill>
                  <a:gsLst>
                    <a:gs pos="9000">
                      <a:srgbClr val="39EA73">
                        <a:alpha val="70000"/>
                      </a:srgbClr>
                    </a:gs>
                    <a:gs pos="99000">
                      <a:srgbClr val="89EBDD">
                        <a:alpha val="7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en-US" altLang="zh-CN">
                <a:gradFill flip="none" rotWithShape="1">
                  <a:gsLst>
                    <a:gs pos="0">
                      <a:srgbClr val="39EA73">
                        <a:alpha val="20000"/>
                      </a:srgbClr>
                    </a:gs>
                    <a:gs pos="99000">
                      <a:srgbClr val="89EBDD">
                        <a:alpha val="20000"/>
                      </a:srgbClr>
                    </a:gs>
                  </a:gsLst>
                  <a:lin ang="5400000" scaled="0"/>
                  <a:tileRect/>
                </a:gra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WORKCOMPLETION</a:t>
            </a:r>
            <a:endParaRPr lang="en-US" altLang="zh-CN">
              <a:gradFill flip="none" rotWithShape="1">
                <a:gsLst>
                  <a:gs pos="0">
                    <a:srgbClr val="39EA73">
                      <a:alpha val="20000"/>
                    </a:srgbClr>
                  </a:gs>
                  <a:gs pos="99000">
                    <a:srgbClr val="89EBDD">
                      <a:alpha val="20000"/>
                    </a:srgbClr>
                  </a:gs>
                </a:gsLst>
                <a:lin ang="5400000" scaled="0"/>
                <a:tileRect/>
              </a:gradFill>
              <a:effectLst/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803275" y="1562100"/>
            <a:ext cx="10512425" cy="0"/>
          </a:xfrm>
          <a:prstGeom prst="line">
            <a:avLst/>
          </a:prstGeom>
          <a:ln w="25400">
            <a:gradFill>
              <a:gsLst>
                <a:gs pos="0">
                  <a:srgbClr val="39EA73">
                    <a:alpha val="50000"/>
                  </a:srgbClr>
                </a:gs>
                <a:gs pos="100000">
                  <a:srgbClr val="1DFBE8">
                    <a:alpha val="50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/>
        </p:nvSpPr>
        <p:spPr>
          <a:xfrm>
            <a:off x="7429500" y="2117179"/>
            <a:ext cx="4054476" cy="4156621"/>
          </a:xfrm>
          <a:prstGeom prst="rect">
            <a:avLst/>
          </a:prstGeom>
          <a:gradFill flip="none" rotWithShape="1">
            <a:gsLst>
              <a:gs pos="0">
                <a:srgbClr val="39EA73">
                  <a:lumMod val="60000"/>
                </a:srgbClr>
              </a:gs>
              <a:gs pos="99000">
                <a:srgbClr val="89EBDD">
                  <a:lumMod val="5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483877" flipH="1" flipV="1">
            <a:off x="10109642" y="-677770"/>
            <a:ext cx="1133995" cy="157300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35000"/>
                </a:srgbClr>
              </a:gs>
              <a:gs pos="13000">
                <a:srgbClr val="24EA5B">
                  <a:alpha val="35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3" name="组合 22"/>
          <p:cNvGrpSpPr/>
          <p:nvPr/>
        </p:nvGrpSpPr>
        <p:grpSpPr>
          <a:xfrm rot="8486877">
            <a:off x="11421370" y="774610"/>
            <a:ext cx="540000" cy="540000"/>
            <a:chOff x="7648255" y="1916216"/>
            <a:chExt cx="741200" cy="769523"/>
          </a:xfrm>
        </p:grpSpPr>
        <p:sp>
          <p:nvSpPr>
            <p:cNvPr id="24" name="等腰三角形 23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等腰三角形 24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6" name="梯形 25"/>
          <p:cNvSpPr/>
          <p:nvPr/>
        </p:nvSpPr>
        <p:spPr>
          <a:xfrm rot="504606" flipH="1" flipV="1">
            <a:off x="9920005" y="-323002"/>
            <a:ext cx="1004470" cy="930696"/>
          </a:xfrm>
          <a:prstGeom prst="trapezoid">
            <a:avLst>
              <a:gd name="adj" fmla="val 61814"/>
            </a:avLst>
          </a:prstGeom>
          <a:gradFill flip="none" rotWithShape="1">
            <a:gsLst>
              <a:gs pos="27000">
                <a:srgbClr val="62E9C2">
                  <a:alpha val="81000"/>
                </a:srgbClr>
              </a:gs>
              <a:gs pos="58000">
                <a:srgbClr val="24EA5B">
                  <a:alpha val="60000"/>
                </a:srgb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7" name="组合 36"/>
          <p:cNvGrpSpPr/>
          <p:nvPr/>
        </p:nvGrpSpPr>
        <p:grpSpPr>
          <a:xfrm>
            <a:off x="7725728" y="2326297"/>
            <a:ext cx="3456622" cy="1205340"/>
            <a:chOff x="7744778" y="2402497"/>
            <a:chExt cx="3456622" cy="1205340"/>
          </a:xfrm>
        </p:grpSpPr>
        <p:sp>
          <p:nvSpPr>
            <p:cNvPr id="28" name="文本框 27"/>
            <p:cNvSpPr txBox="1"/>
            <p:nvPr/>
          </p:nvSpPr>
          <p:spPr>
            <a:xfrm>
              <a:off x="7763828" y="2807102"/>
              <a:ext cx="3437572" cy="8007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對新的東西學習不夠，工作上往往憑經驗辦事，憑以往的工作套路處理問題，工作上的大膽創新不夠。</a:t>
              </a:r>
              <a:endPara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744778" y="2402497"/>
              <a:ext cx="1792048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存在的不足</a:t>
              </a:r>
              <a:endPara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7725728" y="3593121"/>
            <a:ext cx="3456622" cy="1205340"/>
            <a:chOff x="7744778" y="3716946"/>
            <a:chExt cx="3456622" cy="1205340"/>
          </a:xfrm>
        </p:grpSpPr>
        <p:sp>
          <p:nvSpPr>
            <p:cNvPr id="30" name="文本框 29"/>
            <p:cNvSpPr txBox="1"/>
            <p:nvPr/>
          </p:nvSpPr>
          <p:spPr>
            <a:xfrm>
              <a:off x="7763828" y="4121551"/>
              <a:ext cx="3437572" cy="8007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對新的東西學習不夠，工作上往往憑經驗辦事，憑以往的工作套路處理問題，工作上的大膽創新不夠。</a:t>
              </a:r>
              <a:endPara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7744778" y="3716946"/>
              <a:ext cx="1792048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存在的不足</a:t>
              </a:r>
              <a:endPara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7725728" y="4859946"/>
            <a:ext cx="3456622" cy="1205340"/>
            <a:chOff x="7744778" y="4936146"/>
            <a:chExt cx="3456622" cy="1205340"/>
          </a:xfrm>
        </p:grpSpPr>
        <p:sp>
          <p:nvSpPr>
            <p:cNvPr id="34" name="文本框 33"/>
            <p:cNvSpPr txBox="1"/>
            <p:nvPr/>
          </p:nvSpPr>
          <p:spPr>
            <a:xfrm>
              <a:off x="7763828" y="5340751"/>
              <a:ext cx="3437572" cy="8007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1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對新的東西學習不夠，工作上往往憑經驗辦事，憑以往的工作套路處理問題，工作上的大膽創新不夠。</a:t>
              </a:r>
              <a:endPara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7744778" y="4936146"/>
              <a:ext cx="1792048" cy="4298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存在的不足</a:t>
              </a:r>
              <a:endPara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6624935" y="1284001"/>
            <a:ext cx="6267450" cy="352425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26" name="等腰三角形 25"/>
          <p:cNvSpPr/>
          <p:nvPr/>
        </p:nvSpPr>
        <p:spPr>
          <a:xfrm rot="16200000" flipV="1">
            <a:off x="843250" y="21741"/>
            <a:ext cx="18266404" cy="6696531"/>
          </a:xfrm>
          <a:prstGeom prst="triangle">
            <a:avLst>
              <a:gd name="adj" fmla="val 50114"/>
            </a:avLst>
          </a:prstGeom>
          <a:gradFill flip="none" rotWithShape="1">
            <a:gsLst>
              <a:gs pos="72000">
                <a:srgbClr val="62E9C2">
                  <a:alpha val="0"/>
                </a:srgbClr>
              </a:gs>
              <a:gs pos="23000">
                <a:srgbClr val="24EA5B">
                  <a:alpha val="12000"/>
                </a:srgbClr>
              </a:gs>
            </a:gsLst>
            <a:lin ang="6900000" scaled="0"/>
            <a:tileRect/>
          </a:gradFill>
          <a:ln>
            <a:noFill/>
          </a:ln>
          <a:effectLst>
            <a:outerShdw blurRad="76200" dist="127000" algn="ctr" rotWithShape="0">
              <a:srgbClr val="15C55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 rot="16200000" flipV="1">
            <a:off x="-2293677" y="831153"/>
            <a:ext cx="10725950" cy="5760000"/>
          </a:xfrm>
          <a:prstGeom prst="triangle">
            <a:avLst>
              <a:gd name="adj" fmla="val 50437"/>
            </a:avLst>
          </a:prstGeom>
          <a:gradFill flip="none" rotWithShape="1">
            <a:gsLst>
              <a:gs pos="84000">
                <a:srgbClr val="62E9C2">
                  <a:alpha val="0"/>
                </a:srgbClr>
              </a:gs>
              <a:gs pos="0">
                <a:srgbClr val="24EA5B">
                  <a:alpha val="27000"/>
                </a:srgbClr>
              </a:gs>
            </a:gsLst>
            <a:lin ang="5400000" scaled="0"/>
            <a:tileRect/>
          </a:gradFill>
          <a:ln>
            <a:noFill/>
          </a:ln>
          <a:effectLst>
            <a:outerShdw blurRad="76200" dist="127000" algn="ctr" rotWithShape="0">
              <a:srgbClr val="15C55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801492" y="3135559"/>
            <a:ext cx="43566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ctr"/>
            <a:r>
              <a:rPr lang="zh-CN" altLang="en-US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工作中的不足</a:t>
            </a:r>
            <a:endParaRPr lang="zh-CN" altLang="en-US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" name="平行四边形 6"/>
          <p:cNvSpPr/>
          <p:nvPr/>
        </p:nvSpPr>
        <p:spPr>
          <a:xfrm flipH="1" flipV="1">
            <a:off x="2013357" y="2748614"/>
            <a:ext cx="1008000" cy="72000"/>
          </a:xfrm>
          <a:prstGeom prst="parallelogram">
            <a:avLst>
              <a:gd name="adj" fmla="val 29991"/>
            </a:avLst>
          </a:prstGeom>
          <a:gradFill>
            <a:gsLst>
              <a:gs pos="81000">
                <a:srgbClr val="70E9D9">
                  <a:alpha val="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8" name="平行四边形 7"/>
          <p:cNvSpPr/>
          <p:nvPr/>
        </p:nvSpPr>
        <p:spPr>
          <a:xfrm flipH="1" flipV="1">
            <a:off x="425275" y="4509352"/>
            <a:ext cx="1224000" cy="36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0">
                <a:srgbClr val="24EA5B">
                  <a:alpha val="4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9" name="平行四边形 8"/>
          <p:cNvSpPr/>
          <p:nvPr/>
        </p:nvSpPr>
        <p:spPr>
          <a:xfrm flipH="1">
            <a:off x="425275" y="700800"/>
            <a:ext cx="468000" cy="72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2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0" name="平行四边形 9"/>
          <p:cNvSpPr/>
          <p:nvPr/>
        </p:nvSpPr>
        <p:spPr>
          <a:xfrm flipH="1" flipV="1">
            <a:off x="564436" y="2422652"/>
            <a:ext cx="864000" cy="36000"/>
          </a:xfrm>
          <a:prstGeom prst="parallelogram">
            <a:avLst>
              <a:gd name="adj" fmla="val 29991"/>
            </a:avLst>
          </a:prstGeom>
          <a:gradFill>
            <a:gsLst>
              <a:gs pos="100000">
                <a:srgbClr val="70E9D9">
                  <a:alpha val="0"/>
                </a:srgbClr>
              </a:gs>
              <a:gs pos="0">
                <a:srgbClr val="24EA5B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1" name="平行四边形 10"/>
          <p:cNvSpPr/>
          <p:nvPr/>
        </p:nvSpPr>
        <p:spPr>
          <a:xfrm flipH="1" flipV="1">
            <a:off x="2813255" y="4892416"/>
            <a:ext cx="648000" cy="72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2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2" name="平行四边形 11"/>
          <p:cNvSpPr/>
          <p:nvPr/>
        </p:nvSpPr>
        <p:spPr>
          <a:xfrm flipH="1" flipV="1">
            <a:off x="425275" y="5866253"/>
            <a:ext cx="864000" cy="72000"/>
          </a:xfrm>
          <a:prstGeom prst="parallelogram">
            <a:avLst>
              <a:gd name="adj" fmla="val 29991"/>
            </a:avLst>
          </a:prstGeom>
          <a:gradFill>
            <a:gsLst>
              <a:gs pos="100000">
                <a:srgbClr val="70E9D9">
                  <a:alpha val="0"/>
                </a:srgbClr>
              </a:gs>
              <a:gs pos="0">
                <a:srgbClr val="24EA5B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3" name="平行四边形 12"/>
          <p:cNvSpPr/>
          <p:nvPr/>
        </p:nvSpPr>
        <p:spPr>
          <a:xfrm flipH="1" flipV="1">
            <a:off x="1261307" y="1427089"/>
            <a:ext cx="1224000" cy="36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0">
                <a:srgbClr val="24EA5B">
                  <a:alpha val="4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4" name="矩形 13"/>
          <p:cNvSpPr/>
          <p:nvPr/>
        </p:nvSpPr>
        <p:spPr>
          <a:xfrm flipH="1" flipV="1">
            <a:off x="7327533" y="693314"/>
            <a:ext cx="3705490" cy="1181374"/>
          </a:xfrm>
          <a:prstGeom prst="rect">
            <a:avLst/>
          </a:prstGeom>
          <a:gradFill>
            <a:gsLst>
              <a:gs pos="81000">
                <a:srgbClr val="70E9D9">
                  <a:alpha val="1200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5" name="矩形 14"/>
          <p:cNvSpPr/>
          <p:nvPr/>
        </p:nvSpPr>
        <p:spPr>
          <a:xfrm flipH="1" flipV="1">
            <a:off x="6603633" y="2171699"/>
            <a:ext cx="3705490" cy="1181374"/>
          </a:xfrm>
          <a:prstGeom prst="rect">
            <a:avLst/>
          </a:prstGeom>
          <a:gradFill>
            <a:gsLst>
              <a:gs pos="81000">
                <a:srgbClr val="70E9D9">
                  <a:alpha val="1200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6" name="矩形 15"/>
          <p:cNvSpPr/>
          <p:nvPr/>
        </p:nvSpPr>
        <p:spPr>
          <a:xfrm flipH="1" flipV="1">
            <a:off x="7215729" y="3647497"/>
            <a:ext cx="3705490" cy="1181374"/>
          </a:xfrm>
          <a:prstGeom prst="rect">
            <a:avLst/>
          </a:prstGeom>
          <a:gradFill>
            <a:gsLst>
              <a:gs pos="81000">
                <a:srgbClr val="70E9D9">
                  <a:alpha val="1200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7" name="矩形 16"/>
          <p:cNvSpPr/>
          <p:nvPr/>
        </p:nvSpPr>
        <p:spPr>
          <a:xfrm flipH="1" flipV="1">
            <a:off x="6603633" y="5125882"/>
            <a:ext cx="3705490" cy="1181374"/>
          </a:xfrm>
          <a:prstGeom prst="rect">
            <a:avLst/>
          </a:prstGeom>
          <a:gradFill>
            <a:gsLst>
              <a:gs pos="81000">
                <a:srgbClr val="70E9D9">
                  <a:alpha val="1200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7510950" y="1175192"/>
            <a:ext cx="3331573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對新的東西學習不夠，工作上往往憑經驗辦事</a:t>
            </a:r>
            <a:endParaRPr lang="zh-CN" altLang="en-US" sz="15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7510950" y="755675"/>
            <a:ext cx="1960729" cy="497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gradFill>
                  <a:gsLst>
                    <a:gs pos="81000">
                      <a:srgbClr val="1DFBE8">
                        <a:lumMod val="95000"/>
                      </a:srgbClr>
                    </a:gs>
                    <a:gs pos="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存在的不足</a:t>
            </a:r>
            <a:endParaRPr lang="zh-CN" altLang="en-US" sz="2400">
              <a:gradFill>
                <a:gsLst>
                  <a:gs pos="81000">
                    <a:srgbClr val="1DFBE8">
                      <a:lumMod val="95000"/>
                    </a:srgbClr>
                  </a:gs>
                  <a:gs pos="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806100" y="2680142"/>
            <a:ext cx="3331573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對新的東西學習不夠，工作上往往憑經驗辦事</a:t>
            </a:r>
            <a:endParaRPr lang="zh-CN" altLang="en-US" sz="15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806100" y="2260625"/>
            <a:ext cx="1960729" cy="497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gradFill>
                  <a:gsLst>
                    <a:gs pos="81000">
                      <a:srgbClr val="1DFBE8">
                        <a:lumMod val="95000"/>
                      </a:srgbClr>
                    </a:gs>
                    <a:gs pos="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存在的不足</a:t>
            </a:r>
            <a:endParaRPr lang="zh-CN" altLang="en-US" sz="2400">
              <a:gradFill>
                <a:gsLst>
                  <a:gs pos="81000">
                    <a:srgbClr val="1DFBE8">
                      <a:lumMod val="95000"/>
                    </a:srgbClr>
                  </a:gs>
                  <a:gs pos="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7396650" y="4127942"/>
            <a:ext cx="3331573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對新的東西學習不夠，工作上往往憑經驗辦事</a:t>
            </a:r>
            <a:endParaRPr lang="zh-CN" altLang="en-US" sz="15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7396650" y="3708425"/>
            <a:ext cx="1960729" cy="497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gradFill>
                  <a:gsLst>
                    <a:gs pos="81000">
                      <a:srgbClr val="1DFBE8">
                        <a:lumMod val="95000"/>
                      </a:srgbClr>
                    </a:gs>
                    <a:gs pos="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存在的不足</a:t>
            </a:r>
            <a:endParaRPr lang="zh-CN" altLang="en-US" sz="2400">
              <a:gradFill>
                <a:gsLst>
                  <a:gs pos="81000">
                    <a:srgbClr val="1DFBE8">
                      <a:lumMod val="95000"/>
                    </a:srgbClr>
                  </a:gs>
                  <a:gs pos="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787050" y="5613842"/>
            <a:ext cx="3331573" cy="598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5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對新的東西學習不夠，工作上往往憑經驗辦事</a:t>
            </a:r>
            <a:endParaRPr lang="zh-CN" altLang="en-US" sz="15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787050" y="5194325"/>
            <a:ext cx="1960729" cy="497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>
                <a:gradFill>
                  <a:gsLst>
                    <a:gs pos="81000">
                      <a:srgbClr val="1DFBE8">
                        <a:lumMod val="95000"/>
                      </a:srgbClr>
                    </a:gs>
                    <a:gs pos="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存在的不足</a:t>
            </a:r>
            <a:endParaRPr lang="zh-CN" altLang="en-US" sz="2400">
              <a:gradFill>
                <a:gsLst>
                  <a:gs pos="81000">
                    <a:srgbClr val="1DFBE8">
                      <a:lumMod val="95000"/>
                    </a:srgbClr>
                  </a:gs>
                  <a:gs pos="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-8194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600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17682" y="545782"/>
            <a:ext cx="43566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工作中的不足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17" name="梯形 16"/>
          <p:cNvSpPr/>
          <p:nvPr/>
        </p:nvSpPr>
        <p:spPr>
          <a:xfrm rot="10800000" flipH="1" flipV="1">
            <a:off x="819150" y="4953001"/>
            <a:ext cx="10553700" cy="1308304"/>
          </a:xfrm>
          <a:prstGeom prst="trapezoid">
            <a:avLst>
              <a:gd name="adj" fmla="val 96572"/>
            </a:avLst>
          </a:prstGeom>
          <a:gradFill>
            <a:gsLst>
              <a:gs pos="3000">
                <a:srgbClr val="70E9D9">
                  <a:alpha val="0"/>
                </a:srgbClr>
              </a:gs>
              <a:gs pos="100000">
                <a:srgbClr val="24EA5B">
                  <a:alpha val="17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301370" y="4730602"/>
            <a:ext cx="1665514" cy="75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300">
                <a:solidFill>
                  <a:schemeClr val="bg1">
                    <a:alpha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對新的東西學習不夠，工作上往往憑經驗辦事</a:t>
            </a:r>
            <a:endParaRPr lang="zh-CN" altLang="en-US" sz="1300">
              <a:solidFill>
                <a:schemeClr val="bg1">
                  <a:alpha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2153763" y="5496342"/>
            <a:ext cx="1960729" cy="5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>
                <a:gradFill>
                  <a:gsLst>
                    <a:gs pos="80000">
                      <a:srgbClr val="1DFBE8">
                        <a:lumMod val="95000"/>
                      </a:srgbClr>
                    </a:gs>
                    <a:gs pos="700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存在的不足</a:t>
            </a:r>
            <a:endParaRPr lang="zh-CN" altLang="en-US" sz="2600">
              <a:gradFill>
                <a:gsLst>
                  <a:gs pos="80000">
                    <a:srgbClr val="1DFBE8">
                      <a:lumMod val="95000"/>
                    </a:srgbClr>
                  </a:gs>
                  <a:gs pos="700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115636" y="5496342"/>
            <a:ext cx="1960729" cy="5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>
                <a:gradFill>
                  <a:gsLst>
                    <a:gs pos="80000">
                      <a:srgbClr val="1DFBE8">
                        <a:lumMod val="95000"/>
                      </a:srgbClr>
                    </a:gs>
                    <a:gs pos="700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存在的不足</a:t>
            </a:r>
            <a:endParaRPr lang="zh-CN" altLang="en-US" sz="2600">
              <a:gradFill>
                <a:gsLst>
                  <a:gs pos="80000">
                    <a:srgbClr val="1DFBE8">
                      <a:lumMod val="95000"/>
                    </a:srgbClr>
                  </a:gs>
                  <a:gs pos="700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8077508" y="5504440"/>
            <a:ext cx="1960729" cy="5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>
                <a:gradFill>
                  <a:gsLst>
                    <a:gs pos="80000">
                      <a:srgbClr val="1DFBE8">
                        <a:lumMod val="95000"/>
                      </a:srgbClr>
                    </a:gs>
                    <a:gs pos="700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存在的不足</a:t>
            </a:r>
            <a:endParaRPr lang="zh-CN" altLang="en-US" sz="2600">
              <a:gradFill>
                <a:gsLst>
                  <a:gs pos="80000">
                    <a:srgbClr val="1DFBE8">
                      <a:lumMod val="95000"/>
                    </a:srgbClr>
                  </a:gs>
                  <a:gs pos="700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896962" y="2794339"/>
            <a:ext cx="10398076" cy="1625128"/>
            <a:chOff x="457200" y="3079956"/>
            <a:chExt cx="11277600" cy="1739694"/>
          </a:xfrm>
        </p:grpSpPr>
        <p:sp>
          <p:nvSpPr>
            <p:cNvPr id="30" name="梯形 29"/>
            <p:cNvSpPr/>
            <p:nvPr/>
          </p:nvSpPr>
          <p:spPr>
            <a:xfrm rot="10800000" flipH="1" flipV="1">
              <a:off x="749701" y="3181350"/>
              <a:ext cx="10692598" cy="1536906"/>
            </a:xfrm>
            <a:prstGeom prst="trapezoid">
              <a:avLst>
                <a:gd name="adj" fmla="val 96572"/>
              </a:avLst>
            </a:prstGeom>
            <a:gradFill>
              <a:gsLst>
                <a:gs pos="3000">
                  <a:srgbClr val="70E9D9">
                    <a:alpha val="0"/>
                  </a:srgbClr>
                </a:gs>
                <a:gs pos="100000">
                  <a:srgbClr val="24EA5B">
                    <a:alpha val="17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  <p:sp>
          <p:nvSpPr>
            <p:cNvPr id="31" name="梯形 30"/>
            <p:cNvSpPr/>
            <p:nvPr/>
          </p:nvSpPr>
          <p:spPr>
            <a:xfrm rot="10800000" flipH="1" flipV="1">
              <a:off x="457200" y="3079956"/>
              <a:ext cx="11277600" cy="1739694"/>
            </a:xfrm>
            <a:prstGeom prst="trapezoid">
              <a:avLst>
                <a:gd name="adj" fmla="val 96572"/>
              </a:avLst>
            </a:prstGeom>
            <a:noFill/>
            <a:ln>
              <a:gradFill>
                <a:gsLst>
                  <a:gs pos="0">
                    <a:srgbClr val="39EA73">
                      <a:alpha val="20000"/>
                    </a:srgbClr>
                  </a:gs>
                  <a:gs pos="100000">
                    <a:srgbClr val="1DFBE8">
                      <a:alpha val="0"/>
                    </a:srgbClr>
                  </a:gs>
                </a:gsLst>
                <a:lin ang="162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</p:grpSp>
      <p:sp>
        <p:nvSpPr>
          <p:cNvPr id="32" name="文本框 31"/>
          <p:cNvSpPr txBox="1"/>
          <p:nvPr/>
        </p:nvSpPr>
        <p:spPr>
          <a:xfrm>
            <a:off x="5263243" y="4730602"/>
            <a:ext cx="1665514" cy="75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300">
                <a:solidFill>
                  <a:schemeClr val="bg1">
                    <a:alpha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對新的東西學習不夠，工作上往往憑經驗辦事</a:t>
            </a:r>
            <a:endParaRPr lang="zh-CN" altLang="en-US" sz="1300">
              <a:solidFill>
                <a:schemeClr val="bg1">
                  <a:alpha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225115" y="4730602"/>
            <a:ext cx="1665514" cy="75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1300">
                <a:solidFill>
                  <a:schemeClr val="bg1">
                    <a:alpha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對新的東西學習不夠，工作上往往憑經驗辦事</a:t>
            </a:r>
            <a:endParaRPr lang="zh-CN" altLang="en-US" sz="1300">
              <a:solidFill>
                <a:schemeClr val="bg1">
                  <a:alpha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070137" y="3570731"/>
            <a:ext cx="1960729" cy="5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>
                <a:gradFill>
                  <a:gsLst>
                    <a:gs pos="80000">
                      <a:srgbClr val="1DFBE8">
                        <a:lumMod val="95000"/>
                      </a:srgbClr>
                    </a:gs>
                    <a:gs pos="700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解決辦法</a:t>
            </a:r>
            <a:endParaRPr lang="zh-CN" altLang="en-US" sz="2600">
              <a:gradFill>
                <a:gsLst>
                  <a:gs pos="80000">
                    <a:srgbClr val="1DFBE8">
                      <a:lumMod val="95000"/>
                    </a:srgbClr>
                  </a:gs>
                  <a:gs pos="700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882139" y="3570731"/>
            <a:ext cx="1960729" cy="5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>
                <a:gradFill>
                  <a:gsLst>
                    <a:gs pos="80000">
                      <a:srgbClr val="1DFBE8">
                        <a:lumMod val="95000"/>
                      </a:srgbClr>
                    </a:gs>
                    <a:gs pos="700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解決辦法</a:t>
            </a:r>
            <a:endParaRPr lang="zh-CN" altLang="en-US" sz="2600">
              <a:gradFill>
                <a:gsLst>
                  <a:gs pos="80000">
                    <a:srgbClr val="1DFBE8">
                      <a:lumMod val="95000"/>
                    </a:srgbClr>
                  </a:gs>
                  <a:gs pos="700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2258136" y="3570731"/>
            <a:ext cx="1960729" cy="5308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zh-CN" altLang="en-US" sz="2600">
                <a:gradFill>
                  <a:gsLst>
                    <a:gs pos="80000">
                      <a:srgbClr val="1DFBE8">
                        <a:lumMod val="95000"/>
                      </a:srgbClr>
                    </a:gs>
                    <a:gs pos="7000">
                      <a:srgbClr val="39EA73">
                        <a:lumMod val="9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解決辦法</a:t>
            </a:r>
            <a:endParaRPr lang="zh-CN" altLang="en-US" sz="2600">
              <a:gradFill>
                <a:gsLst>
                  <a:gs pos="80000">
                    <a:srgbClr val="1DFBE8">
                      <a:lumMod val="95000"/>
                    </a:srgbClr>
                  </a:gs>
                  <a:gs pos="7000">
                    <a:srgbClr val="39EA73">
                      <a:lumMod val="95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2390775" y="2784855"/>
            <a:ext cx="1695450" cy="7512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300">
                <a:solidFill>
                  <a:schemeClr val="bg1">
                    <a:alpha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加強管理知識的學習提高，創新工作方法，提高工作效益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202776" y="2784855"/>
            <a:ext cx="1695450" cy="7512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300">
                <a:solidFill>
                  <a:schemeClr val="bg1">
                    <a:alpha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加強管理知識的學習提高，創新工作方法，提高工作效益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8014778" y="2784855"/>
            <a:ext cx="1695450" cy="7512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300">
                <a:solidFill>
                  <a:schemeClr val="bg1">
                    <a:alpha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加強管理知識的學習提高，創新工作方法，提高工作效益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1538628" y="1454868"/>
            <a:ext cx="9152845" cy="63246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10000"/>
              </a:lnSpc>
              <a:defRPr sz="1300">
                <a:solidFill>
                  <a:schemeClr val="bg1">
                    <a:alpha val="75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zh-CN" altLang="en-US" sz="1600">
                <a:latin typeface="思源黑体 CN Bold" panose="020B0800000000000000" charset="-122"/>
                <a:ea typeface="思源黑体 CN Heavy" panose="020B0A00000000000000" charset="-122"/>
              </a:rPr>
              <a:t>加強管理知識的學習提高，創新工作方法，提高工作效益；加強基礎工作建設，強化管理的創新實踐，促進管理水準的提升。</a:t>
            </a:r>
            <a:endParaRPr lang="zh-CN" altLang="en-US" sz="1600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43" name="直接连接符 42"/>
          <p:cNvCxnSpPr/>
          <p:nvPr/>
        </p:nvCxnSpPr>
        <p:spPr>
          <a:xfrm>
            <a:off x="2438649" y="2418736"/>
            <a:ext cx="7314702" cy="0"/>
          </a:xfrm>
          <a:prstGeom prst="line">
            <a:avLst/>
          </a:prstGeom>
          <a:ln w="6350">
            <a:gradFill>
              <a:gsLst>
                <a:gs pos="0">
                  <a:srgbClr val="39EA73">
                    <a:alpha val="15000"/>
                  </a:srgbClr>
                </a:gs>
                <a:gs pos="100000">
                  <a:srgbClr val="1DFBE8">
                    <a:alpha val="1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等腰三角形 43"/>
          <p:cNvSpPr/>
          <p:nvPr/>
        </p:nvSpPr>
        <p:spPr>
          <a:xfrm rot="1052074" flipH="1" flipV="1">
            <a:off x="10673503" y="-314192"/>
            <a:ext cx="908042" cy="972372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20000"/>
                </a:srgbClr>
              </a:gs>
              <a:gs pos="13000">
                <a:srgbClr val="24EA5B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 rot="7507215">
            <a:off x="11458158" y="392971"/>
            <a:ext cx="540000" cy="540000"/>
            <a:chOff x="7648255" y="1916216"/>
            <a:chExt cx="741200" cy="769523"/>
          </a:xfrm>
        </p:grpSpPr>
        <p:sp>
          <p:nvSpPr>
            <p:cNvPr id="46" name="等腰三角形 45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等腰三角形 46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8" name="梯形 47"/>
          <p:cNvSpPr/>
          <p:nvPr/>
        </p:nvSpPr>
        <p:spPr>
          <a:xfrm rot="504606" flipH="1" flipV="1">
            <a:off x="10405931" y="-111929"/>
            <a:ext cx="1004470" cy="718481"/>
          </a:xfrm>
          <a:prstGeom prst="trapezoid">
            <a:avLst>
              <a:gd name="adj" fmla="val 69902"/>
            </a:avLst>
          </a:prstGeom>
          <a:gradFill flip="none" rotWithShape="1">
            <a:gsLst>
              <a:gs pos="12000">
                <a:srgbClr val="62E9C2">
                  <a:alpha val="57000"/>
                </a:srgbClr>
              </a:gs>
              <a:gs pos="59000">
                <a:srgbClr val="24EA5B">
                  <a:alpha val="38000"/>
                </a:srgb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等腰三角形 48"/>
          <p:cNvSpPr/>
          <p:nvPr/>
        </p:nvSpPr>
        <p:spPr>
          <a:xfrm rot="17887357" flipH="1">
            <a:off x="-466898" y="-790464"/>
            <a:ext cx="1735873" cy="88289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35000"/>
                </a:srgbClr>
              </a:gs>
              <a:gs pos="6000">
                <a:srgbClr val="24EA5B">
                  <a:alpha val="5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等腰三角形 49"/>
          <p:cNvSpPr/>
          <p:nvPr/>
        </p:nvSpPr>
        <p:spPr>
          <a:xfrm rot="8461270">
            <a:off x="804430" y="-159773"/>
            <a:ext cx="1432346" cy="531531"/>
          </a:xfrm>
          <a:prstGeom prst="triangle">
            <a:avLst>
              <a:gd name="adj" fmla="val 23029"/>
            </a:avLst>
          </a:prstGeom>
          <a:gradFill flip="none" rotWithShape="1">
            <a:gsLst>
              <a:gs pos="100000">
                <a:srgbClr val="70E9D9">
                  <a:alpha val="42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等腰三角形 50"/>
          <p:cNvSpPr/>
          <p:nvPr/>
        </p:nvSpPr>
        <p:spPr>
          <a:xfrm rot="1564691">
            <a:off x="1683765" y="371955"/>
            <a:ext cx="288000" cy="180000"/>
          </a:xfrm>
          <a:prstGeom prst="triangle">
            <a:avLst>
              <a:gd name="adj" fmla="val 48967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pic>
        <p:nvPicPr>
          <p:cNvPr id="9" name="图片 8" descr="建筑的高楼大厦&#10;&#10;描述已自动生成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59" b="16715"/>
          <a:stretch>
            <a:fillRect/>
          </a:stretch>
        </p:blipFill>
        <p:spPr>
          <a:xfrm>
            <a:off x="823402" y="4443717"/>
            <a:ext cx="10481481" cy="3039844"/>
          </a:xfrm>
          <a:prstGeom prst="rect">
            <a:avLst/>
          </a:prstGeom>
        </p:spPr>
      </p:pic>
      <p:sp>
        <p:nvSpPr>
          <p:cNvPr id="62" name="等腰三角形 61"/>
          <p:cNvSpPr/>
          <p:nvPr/>
        </p:nvSpPr>
        <p:spPr>
          <a:xfrm rot="483877" flipH="1" flipV="1">
            <a:off x="7200496" y="-764216"/>
            <a:ext cx="1133995" cy="157300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27000"/>
                </a:srgbClr>
              </a:gs>
              <a:gs pos="13000">
                <a:srgbClr val="24EA5B">
                  <a:alpha val="21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 rot="2347746">
            <a:off x="11180322" y="-699982"/>
            <a:ext cx="2183386" cy="4031213"/>
            <a:chOff x="7657347" y="-2451502"/>
            <a:chExt cx="1281721" cy="3390967"/>
          </a:xfrm>
        </p:grpSpPr>
        <p:sp>
          <p:nvSpPr>
            <p:cNvPr id="64" name="等腰三角形 63"/>
            <p:cNvSpPr/>
            <p:nvPr/>
          </p:nvSpPr>
          <p:spPr>
            <a:xfrm rot="10081678">
              <a:off x="7657347" y="-2451502"/>
              <a:ext cx="1281721" cy="3390967"/>
            </a:xfrm>
            <a:prstGeom prst="triangle">
              <a:avLst/>
            </a:prstGeom>
            <a:gradFill flip="none" rotWithShape="1">
              <a:gsLst>
                <a:gs pos="24000">
                  <a:srgbClr val="24EA5B">
                    <a:alpha val="16000"/>
                  </a:srgbClr>
                </a:gs>
                <a:gs pos="86000">
                  <a:srgbClr val="70E9D9">
                    <a:alpha val="16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梯形 64"/>
            <p:cNvSpPr/>
            <p:nvPr/>
          </p:nvSpPr>
          <p:spPr>
            <a:xfrm rot="20868433" flipH="1" flipV="1">
              <a:off x="7720924" y="-2391278"/>
              <a:ext cx="1131999" cy="3195264"/>
            </a:xfrm>
            <a:prstGeom prst="trapezoid">
              <a:avLst>
                <a:gd name="adj" fmla="val 50000"/>
              </a:avLst>
            </a:prstGeom>
            <a:gradFill flip="none" rotWithShape="1">
              <a:gsLst>
                <a:gs pos="22000">
                  <a:srgbClr val="24EA5B">
                    <a:alpha val="50000"/>
                  </a:srgbClr>
                </a:gs>
                <a:gs pos="91000">
                  <a:srgbClr val="70E9D9">
                    <a:alpha val="34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3" name="直接连接符 72"/>
          <p:cNvCxnSpPr/>
          <p:nvPr/>
        </p:nvCxnSpPr>
        <p:spPr>
          <a:xfrm rot="406126" flipV="1">
            <a:off x="-467624" y="773711"/>
            <a:ext cx="917323" cy="3700706"/>
          </a:xfrm>
          <a:prstGeom prst="line">
            <a:avLst/>
          </a:prstGeom>
          <a:ln w="15875">
            <a:gradFill>
              <a:gsLst>
                <a:gs pos="24000">
                  <a:srgbClr val="24EA5B">
                    <a:alpha val="68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等腰三角形 73"/>
          <p:cNvSpPr/>
          <p:nvPr/>
        </p:nvSpPr>
        <p:spPr>
          <a:xfrm rot="943733" flipV="1">
            <a:off x="-244433" y="-1475567"/>
            <a:ext cx="1066423" cy="4757072"/>
          </a:xfrm>
          <a:prstGeom prst="triangle">
            <a:avLst/>
          </a:prstGeom>
          <a:gradFill flip="none" rotWithShape="1">
            <a:gsLst>
              <a:gs pos="28000">
                <a:srgbClr val="70E9D9">
                  <a:lumMod val="69000"/>
                  <a:lumOff val="31000"/>
                  <a:alpha val="88000"/>
                </a:srgbClr>
              </a:gs>
              <a:gs pos="66000">
                <a:srgbClr val="24EA5B">
                  <a:lumMod val="69000"/>
                  <a:lumOff val="31000"/>
                  <a:alpha val="8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文本框 80"/>
          <p:cNvSpPr txBox="1"/>
          <p:nvPr/>
        </p:nvSpPr>
        <p:spPr>
          <a:xfrm>
            <a:off x="6246207" y="1526987"/>
            <a:ext cx="3902570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quis urn.Pellentesque </a:t>
            </a: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habitant morbi tristique senectus et netus et malesuada fames ac turpis egestas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. </a:t>
            </a:r>
            <a:endParaRPr lang="en-US" altLang="zh-CN" sz="11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20640684">
            <a:off x="9849813" y="3463931"/>
            <a:ext cx="324000" cy="252000"/>
            <a:chOff x="9390366" y="3654857"/>
            <a:chExt cx="916609" cy="916609"/>
          </a:xfrm>
        </p:grpSpPr>
        <p:sp>
          <p:nvSpPr>
            <p:cNvPr id="88" name="等腰三角形 87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等腰三角形 88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77000"/>
                  </a:srgbClr>
                </a:gs>
                <a:gs pos="19000">
                  <a:srgbClr val="70E9D9">
                    <a:alpha val="77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9" name="组合 98"/>
          <p:cNvGrpSpPr/>
          <p:nvPr/>
        </p:nvGrpSpPr>
        <p:grpSpPr>
          <a:xfrm rot="8441855">
            <a:off x="2566331" y="-1036511"/>
            <a:ext cx="1316506" cy="1366813"/>
            <a:chOff x="7501974" y="3613633"/>
            <a:chExt cx="1003397" cy="1041739"/>
          </a:xfrm>
        </p:grpSpPr>
        <p:sp>
          <p:nvSpPr>
            <p:cNvPr id="97" name="等腰三角形 96"/>
            <p:cNvSpPr/>
            <p:nvPr/>
          </p:nvSpPr>
          <p:spPr>
            <a:xfrm rot="483877" flipH="1" flipV="1">
              <a:off x="7501974" y="3613633"/>
              <a:ext cx="1003397" cy="1041739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24000"/>
                  </a:srgbClr>
                </a:gs>
                <a:gs pos="13000">
                  <a:srgbClr val="24EA5B">
                    <a:alpha val="1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等腰三角形 95"/>
            <p:cNvSpPr/>
            <p:nvPr/>
          </p:nvSpPr>
          <p:spPr>
            <a:xfrm rot="483877" flipH="1" flipV="1">
              <a:off x="7619295" y="3664596"/>
              <a:ext cx="781481" cy="867907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33000"/>
                  </a:srgbClr>
                </a:gs>
                <a:gs pos="13000">
                  <a:srgbClr val="24EA5B">
                    <a:alpha val="33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7" name="组合 116"/>
          <p:cNvGrpSpPr/>
          <p:nvPr/>
        </p:nvGrpSpPr>
        <p:grpSpPr>
          <a:xfrm rot="8486877">
            <a:off x="10076374" y="299259"/>
            <a:ext cx="540000" cy="540000"/>
            <a:chOff x="7648255" y="1916216"/>
            <a:chExt cx="741200" cy="769523"/>
          </a:xfrm>
        </p:grpSpPr>
        <p:sp>
          <p:nvSpPr>
            <p:cNvPr id="101" name="等腰三角形 100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等腰三角形 101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9" name="梯形 108"/>
          <p:cNvSpPr/>
          <p:nvPr/>
        </p:nvSpPr>
        <p:spPr>
          <a:xfrm rot="504606" flipH="1" flipV="1">
            <a:off x="7010859" y="-409448"/>
            <a:ext cx="1004470" cy="930696"/>
          </a:xfrm>
          <a:prstGeom prst="trapezoid">
            <a:avLst>
              <a:gd name="adj" fmla="val 61814"/>
            </a:avLst>
          </a:prstGeom>
          <a:gradFill flip="none" rotWithShape="1">
            <a:gsLst>
              <a:gs pos="27000">
                <a:srgbClr val="62E9C2">
                  <a:alpha val="81000"/>
                </a:srgbClr>
              </a:gs>
              <a:gs pos="58000">
                <a:srgbClr val="24EA5B">
                  <a:alpha val="60000"/>
                </a:srgb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6" name="图片 115"/>
          <p:cNvPicPr>
            <a:picLocks noChangeAspect="1"/>
          </p:cNvPicPr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157366" y="3102988"/>
            <a:ext cx="444205" cy="468000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21" name="组合 120"/>
          <p:cNvGrpSpPr/>
          <p:nvPr/>
        </p:nvGrpSpPr>
        <p:grpSpPr>
          <a:xfrm>
            <a:off x="4500177" y="813515"/>
            <a:ext cx="540000" cy="540000"/>
            <a:chOff x="5737695" y="1524900"/>
            <a:chExt cx="741200" cy="769523"/>
          </a:xfrm>
        </p:grpSpPr>
        <p:sp>
          <p:nvSpPr>
            <p:cNvPr id="119" name="等腰三角形 118"/>
            <p:cNvSpPr/>
            <p:nvPr/>
          </p:nvSpPr>
          <p:spPr>
            <a:xfrm rot="12279320" flipH="1" flipV="1">
              <a:off x="5737695" y="1524900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等腰三角形 119"/>
            <p:cNvSpPr/>
            <p:nvPr/>
          </p:nvSpPr>
          <p:spPr>
            <a:xfrm rot="12279320" flipH="1" flipV="1">
              <a:off x="5807570" y="1613214"/>
              <a:ext cx="577273" cy="641115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70000"/>
                  </a:srgbClr>
                </a:gs>
                <a:gs pos="30000">
                  <a:srgbClr val="24EA5B">
                    <a:alpha val="2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 rot="3958843">
            <a:off x="2232937" y="3881214"/>
            <a:ext cx="396000" cy="396000"/>
            <a:chOff x="9390366" y="3654857"/>
            <a:chExt cx="916609" cy="916609"/>
          </a:xfrm>
        </p:grpSpPr>
        <p:sp>
          <p:nvSpPr>
            <p:cNvPr id="80" name="等腰三角形 79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等腰三角形 86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23000"/>
                  </a:srgbClr>
                </a:gs>
                <a:gs pos="19000">
                  <a:srgbClr val="70E9D9">
                    <a:alpha val="2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4" name="直接连接符 93"/>
          <p:cNvCxnSpPr/>
          <p:nvPr/>
        </p:nvCxnSpPr>
        <p:spPr>
          <a:xfrm flipH="1">
            <a:off x="11328400" y="-127000"/>
            <a:ext cx="644741" cy="3022600"/>
          </a:xfrm>
          <a:prstGeom prst="line">
            <a:avLst/>
          </a:prstGeom>
          <a:ln w="12700">
            <a:gradFill>
              <a:gsLst>
                <a:gs pos="45000">
                  <a:srgbClr val="66E9C9">
                    <a:alpha val="61000"/>
                  </a:srgbClr>
                </a:gs>
                <a:gs pos="16000">
                  <a:srgbClr val="24EA5B">
                    <a:alpha val="37000"/>
                  </a:srgbClr>
                </a:gs>
                <a:gs pos="89000">
                  <a:srgbClr val="70E9D9">
                    <a:alpha val="22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704850" y="4324350"/>
            <a:ext cx="10744200" cy="2892858"/>
          </a:xfrm>
          <a:prstGeom prst="rect">
            <a:avLst/>
          </a:prstGeom>
          <a:noFill/>
          <a:ln>
            <a:gradFill>
              <a:gsLst>
                <a:gs pos="0">
                  <a:srgbClr val="24EA5B">
                    <a:alpha val="76000"/>
                  </a:srgbClr>
                </a:gs>
                <a:gs pos="100000">
                  <a:srgbClr val="70E9D9">
                    <a:alpha val="76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 rot="6533404">
            <a:off x="6880946" y="3500997"/>
            <a:ext cx="684000" cy="504000"/>
            <a:chOff x="9390366" y="3654857"/>
            <a:chExt cx="916609" cy="916609"/>
          </a:xfrm>
        </p:grpSpPr>
        <p:sp>
          <p:nvSpPr>
            <p:cNvPr id="103" name="等腰三角形 102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等腰三角形 103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9000"/>
                  </a:srgbClr>
                </a:gs>
                <a:gs pos="19000">
                  <a:srgbClr val="70E9D9">
                    <a:alpha val="1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385814" y="1404626"/>
            <a:ext cx="4356636" cy="1643374"/>
            <a:chOff x="1385814" y="1404626"/>
            <a:chExt cx="4356636" cy="1643374"/>
          </a:xfrm>
        </p:grpSpPr>
        <p:sp>
          <p:nvSpPr>
            <p:cNvPr id="6" name="文本框 5"/>
            <p:cNvSpPr txBox="1"/>
            <p:nvPr/>
          </p:nvSpPr>
          <p:spPr>
            <a:xfrm>
              <a:off x="1385814" y="2149370"/>
              <a:ext cx="4356636" cy="860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明年工作計畫</a:t>
              </a:r>
              <a:endParaRPr lang="zh-CN" altLang="en-US" sz="5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428338" y="1404626"/>
              <a:ext cx="2976907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3000">
                  <a:solidFill>
                    <a:schemeClr val="bg1"/>
                  </a:solidFill>
                  <a:latin typeface="DIN Next LT Pro" panose="020B0503020203050203" pitchFamily="34" charset="0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algn="l"/>
              <a:r>
                <a:rPr lang="en-US" altLang="zh-CN" sz="4800">
                  <a:ln w="6350">
                    <a:noFill/>
                  </a:ln>
                  <a:gradFill>
                    <a:gsLst>
                      <a:gs pos="11000">
                        <a:srgbClr val="24EA5B"/>
                      </a:gs>
                      <a:gs pos="89000">
                        <a:srgbClr val="70E9D9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Part 04</a:t>
              </a:r>
              <a:endParaRPr lang="en-US" altLang="zh-CN" sz="4800">
                <a:ln w="6350">
                  <a:noFill/>
                </a:ln>
                <a:gradFill>
                  <a:gsLst>
                    <a:gs pos="11000">
                      <a:srgbClr val="24EA5B"/>
                    </a:gs>
                    <a:gs pos="89000">
                      <a:srgbClr val="70E9D9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1446812" y="3048000"/>
              <a:ext cx="3792994" cy="0"/>
            </a:xfrm>
            <a:prstGeom prst="line">
              <a:avLst/>
            </a:prstGeom>
            <a:ln w="12700">
              <a:gradFill>
                <a:gsLst>
                  <a:gs pos="0">
                    <a:srgbClr val="24EA5B">
                      <a:alpha val="60000"/>
                    </a:srgbClr>
                  </a:gs>
                  <a:gs pos="100000">
                    <a:srgbClr val="70E9D9">
                      <a:alpha val="60000"/>
                    </a:srgb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1315855" y="3116036"/>
            <a:ext cx="718427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n>
                  <a:gradFill>
                    <a:gsLst>
                      <a:gs pos="9000">
                        <a:srgbClr val="39EA73">
                          <a:alpha val="60000"/>
                        </a:srgbClr>
                      </a:gs>
                      <a:gs pos="100000">
                        <a:srgbClr val="1DFBE8">
                          <a:alpha val="0"/>
                        </a:srgbClr>
                      </a:gs>
                    </a:gsLst>
                    <a:lin ang="5400000" scaled="0"/>
                  </a:gradFill>
                </a:ln>
                <a:noFill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01</a:t>
            </a:r>
            <a:endParaRPr lang="zh-CN" altLang="en-US" sz="3200">
              <a:ln>
                <a:gradFill>
                  <a:gsLst>
                    <a:gs pos="9000">
                      <a:srgbClr val="39EA73">
                        <a:alpha val="60000"/>
                      </a:srgbClr>
                    </a:gs>
                    <a:gs pos="100000">
                      <a:srgbClr val="1DFBE8">
                        <a:alpha val="0"/>
                      </a:srgbClr>
                    </a:gs>
                  </a:gsLst>
                  <a:lin ang="5400000" scaled="0"/>
                </a:gradFill>
              </a:ln>
              <a:noFill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16722" y="1557417"/>
            <a:ext cx="5234135" cy="1173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</a:rPr>
              <a:t>加強管理知識的學習提高，創新工作方法，提高工作效益；加強基礎工作建設，強化管理的創新實踐，促進管理水準的提升。加強基礎工作建設，強化管理的創新實踐，促進管理水準的提升。</a:t>
            </a:r>
            <a:endParaRPr lang="zh-CN" altLang="en-US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M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0964" y="587270"/>
            <a:ext cx="43566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明年工作計畫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0" y="3517491"/>
            <a:ext cx="12192000" cy="1905000"/>
          </a:xfrm>
          <a:prstGeom prst="rect">
            <a:avLst/>
          </a:prstGeom>
          <a:gradFill flip="none" rotWithShape="1">
            <a:gsLst>
              <a:gs pos="89000">
                <a:srgbClr val="89EBDD">
                  <a:alpha val="75000"/>
                </a:srgbClr>
              </a:gs>
              <a:gs pos="0">
                <a:srgbClr val="39EA73">
                  <a:alpha val="70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等腰三角形 9"/>
          <p:cNvSpPr/>
          <p:nvPr/>
        </p:nvSpPr>
        <p:spPr>
          <a:xfrm rot="16200000" flipV="1">
            <a:off x="3340596" y="3547073"/>
            <a:ext cx="3751948" cy="1955504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0"/>
                </a:srgbClr>
              </a:gs>
              <a:gs pos="13000">
                <a:srgbClr val="24EA5B">
                  <a:alpha val="27000"/>
                </a:srgbClr>
              </a:gs>
            </a:gsLst>
            <a:lin ang="5400000" scaled="0"/>
            <a:tileRect/>
          </a:gradFill>
          <a:ln>
            <a:noFill/>
          </a:ln>
          <a:effectLst>
            <a:outerShdw blurRad="76200" dist="127000" algn="ctr" rotWithShape="0">
              <a:srgbClr val="15C55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368470" y="4295723"/>
            <a:ext cx="3886200" cy="800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加強管理知識的學習提高，創新工作方法，提高工作效益；加強基礎工作建設，強化管理的創新實踐，促進管理水準的提升。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311320" y="3774097"/>
            <a:ext cx="1960729" cy="480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3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下一步打算</a:t>
            </a:r>
            <a:endParaRPr lang="zh-CN" altLang="en-US" sz="23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743261" y="3116036"/>
            <a:ext cx="876739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n>
                  <a:gradFill>
                    <a:gsLst>
                      <a:gs pos="9000">
                        <a:srgbClr val="39EA73">
                          <a:alpha val="60000"/>
                        </a:srgbClr>
                      </a:gs>
                      <a:gs pos="100000">
                        <a:srgbClr val="1DFBE8">
                          <a:alpha val="0"/>
                        </a:srgbClr>
                      </a:gs>
                    </a:gsLst>
                    <a:lin ang="5400000" scaled="0"/>
                  </a:gradFill>
                </a:ln>
                <a:noFill/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rPr>
              <a:t>02</a:t>
            </a:r>
            <a:endParaRPr lang="zh-CN" altLang="en-US" sz="3200">
              <a:ln>
                <a:gradFill>
                  <a:gsLst>
                    <a:gs pos="9000">
                      <a:srgbClr val="39EA73">
                        <a:alpha val="60000"/>
                      </a:srgbClr>
                    </a:gs>
                    <a:gs pos="100000">
                      <a:srgbClr val="1DFBE8">
                        <a:alpha val="0"/>
                      </a:srgbClr>
                    </a:gs>
                  </a:gsLst>
                  <a:lin ang="5400000" scaled="0"/>
                </a:gradFill>
              </a:ln>
              <a:noFill/>
              <a:latin typeface="OPPOSans H" panose="00020600040101010101" pitchFamily="18" charset="-122"/>
              <a:ea typeface="OPPOSans H" panose="00020600040101010101" pitchFamily="18" charset="-122"/>
              <a:cs typeface="OPPOSans H" panose="00020600040101010101" pitchFamily="18" charset="-122"/>
            </a:endParaRPr>
          </a:p>
        </p:txBody>
      </p:sp>
      <p:sp>
        <p:nvSpPr>
          <p:cNvPr id="17" name="等腰三角形 16"/>
          <p:cNvSpPr/>
          <p:nvPr/>
        </p:nvSpPr>
        <p:spPr>
          <a:xfrm rot="16200000" flipV="1">
            <a:off x="8768002" y="3547073"/>
            <a:ext cx="3751948" cy="1955504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0"/>
                </a:srgbClr>
              </a:gs>
              <a:gs pos="13000">
                <a:srgbClr val="24EA5B">
                  <a:alpha val="27000"/>
                </a:srgbClr>
              </a:gs>
            </a:gsLst>
            <a:lin ang="5400000" scaled="0"/>
            <a:tileRect/>
          </a:gradFill>
          <a:ln>
            <a:noFill/>
          </a:ln>
          <a:effectLst>
            <a:outerShdw blurRad="76200" dist="127000" algn="ctr" rotWithShape="0">
              <a:srgbClr val="15C550">
                <a:alpha val="3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6738726" y="3774097"/>
            <a:ext cx="1960729" cy="4800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3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下一步打算</a:t>
            </a:r>
            <a:endParaRPr lang="zh-CN" altLang="en-US" sz="23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6478770" y="1986611"/>
            <a:ext cx="5410200" cy="0"/>
          </a:xfrm>
          <a:prstGeom prst="line">
            <a:avLst/>
          </a:prstGeom>
          <a:ln w="25400"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60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本框 27"/>
          <p:cNvSpPr txBox="1"/>
          <p:nvPr/>
        </p:nvSpPr>
        <p:spPr>
          <a:xfrm>
            <a:off x="9878785" y="632497"/>
            <a:ext cx="2166259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CN" sz="20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INSUFFICIENT</a:t>
            </a:r>
            <a:endParaRPr lang="en-US" altLang="zh-CN" sz="2000">
              <a:gradFill>
                <a:gsLst>
                  <a:gs pos="0">
                    <a:srgbClr val="39EA73">
                      <a:alpha val="80000"/>
                    </a:srgbClr>
                  </a:gs>
                  <a:gs pos="99000">
                    <a:srgbClr val="89EBDD">
                      <a:alpha val="80000"/>
                    </a:srgbClr>
                  </a:gs>
                </a:gsLst>
                <a:path path="circle">
                  <a:fillToRect r="100000" b="100000"/>
                </a:path>
              </a:gradFill>
              <a:effectLst/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9" name="等腰三角形 28"/>
          <p:cNvSpPr/>
          <p:nvPr/>
        </p:nvSpPr>
        <p:spPr>
          <a:xfrm rot="8847868" flipH="1">
            <a:off x="7740582" y="6560543"/>
            <a:ext cx="297489" cy="298390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98000">
                <a:srgbClr val="1DFBE8">
                  <a:alpha val="43000"/>
                </a:srgbClr>
              </a:gs>
              <a:gs pos="0">
                <a:srgbClr val="39EA73">
                  <a:alpha val="73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等腰三角形 33"/>
          <p:cNvSpPr/>
          <p:nvPr/>
        </p:nvSpPr>
        <p:spPr>
          <a:xfrm rot="14737018" flipV="1">
            <a:off x="4543795" y="6790828"/>
            <a:ext cx="770475" cy="694286"/>
          </a:xfrm>
          <a:prstGeom prst="triangle">
            <a:avLst>
              <a:gd name="adj" fmla="val 98344"/>
            </a:avLst>
          </a:prstGeom>
          <a:gradFill flip="none" rotWithShape="1">
            <a:gsLst>
              <a:gs pos="9000">
                <a:srgbClr val="39EA73">
                  <a:alpha val="75000"/>
                </a:srgbClr>
              </a:gs>
              <a:gs pos="89000">
                <a:srgbClr val="89EBDD">
                  <a:alpha val="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等腰三角形 34"/>
          <p:cNvSpPr/>
          <p:nvPr/>
        </p:nvSpPr>
        <p:spPr>
          <a:xfrm rot="11127022" flipV="1">
            <a:off x="10470070" y="6267519"/>
            <a:ext cx="1165607" cy="833091"/>
          </a:xfrm>
          <a:prstGeom prst="triangle">
            <a:avLst>
              <a:gd name="adj" fmla="val 38323"/>
            </a:avLst>
          </a:prstGeom>
          <a:gradFill flip="none" rotWithShape="1">
            <a:gsLst>
              <a:gs pos="9000">
                <a:srgbClr val="39EA73">
                  <a:alpha val="73000"/>
                </a:srgbClr>
              </a:gs>
              <a:gs pos="89000">
                <a:srgbClr val="89EBDD">
                  <a:alpha val="6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等腰三角形 35"/>
          <p:cNvSpPr/>
          <p:nvPr/>
        </p:nvSpPr>
        <p:spPr>
          <a:xfrm rot="12092322">
            <a:off x="6935694" y="7363363"/>
            <a:ext cx="284797" cy="202291"/>
          </a:xfrm>
          <a:prstGeom prst="triangle">
            <a:avLst>
              <a:gd name="adj" fmla="val 90403"/>
            </a:avLst>
          </a:prstGeom>
          <a:gradFill flip="none" rotWithShape="1">
            <a:gsLst>
              <a:gs pos="100000">
                <a:srgbClr val="70E9D9">
                  <a:alpha val="50000"/>
                </a:srgbClr>
              </a:gs>
              <a:gs pos="6000">
                <a:srgbClr val="24EA5B">
                  <a:alpha val="52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8" name="组合 37"/>
          <p:cNvGrpSpPr/>
          <p:nvPr/>
        </p:nvGrpSpPr>
        <p:grpSpPr>
          <a:xfrm rot="4410389">
            <a:off x="8617670" y="6318952"/>
            <a:ext cx="396000" cy="396000"/>
            <a:chOff x="7648255" y="1916216"/>
            <a:chExt cx="741200" cy="769523"/>
          </a:xfrm>
        </p:grpSpPr>
        <p:sp>
          <p:nvSpPr>
            <p:cNvPr id="39" name="等腰三角形 38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等腰三角形 39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 rot="3873650">
            <a:off x="-196366" y="6488122"/>
            <a:ext cx="1279492" cy="1573003"/>
            <a:chOff x="4810964" y="7476911"/>
            <a:chExt cx="1279492" cy="1573003"/>
          </a:xfrm>
        </p:grpSpPr>
        <p:sp>
          <p:nvSpPr>
            <p:cNvPr id="37" name="等腰三角形 36"/>
            <p:cNvSpPr/>
            <p:nvPr/>
          </p:nvSpPr>
          <p:spPr>
            <a:xfrm rot="483877" flipH="1" flipV="1">
              <a:off x="4956461" y="7476911"/>
              <a:ext cx="1133995" cy="157300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35000"/>
                  </a:srgbClr>
                </a:gs>
                <a:gs pos="13000">
                  <a:srgbClr val="24EA5B">
                    <a:alpha val="35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梯形 40"/>
            <p:cNvSpPr/>
            <p:nvPr/>
          </p:nvSpPr>
          <p:spPr>
            <a:xfrm rot="504606" flipH="1" flipV="1">
              <a:off x="4810964" y="7573646"/>
              <a:ext cx="1004470" cy="930696"/>
            </a:xfrm>
            <a:prstGeom prst="trapezoid">
              <a:avLst>
                <a:gd name="adj" fmla="val 61814"/>
              </a:avLst>
            </a:prstGeom>
            <a:gradFill flip="none" rotWithShape="1">
              <a:gsLst>
                <a:gs pos="27000">
                  <a:srgbClr val="62E9C2">
                    <a:alpha val="81000"/>
                  </a:srgbClr>
                </a:gs>
                <a:gs pos="58000">
                  <a:srgbClr val="24EA5B">
                    <a:alpha val="60000"/>
                  </a:srgbClr>
                </a:gs>
              </a:gsLst>
              <a:lin ang="8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文本框 42"/>
          <p:cNvSpPr txBox="1"/>
          <p:nvPr/>
        </p:nvSpPr>
        <p:spPr>
          <a:xfrm>
            <a:off x="6814926" y="4295723"/>
            <a:ext cx="3886200" cy="800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加強管理知識的學習提高，創新工作方法，提高工作效益；加強基礎工作建設，強化管理的創新實踐，促進管理水準的提升。</a:t>
            </a:r>
            <a:endParaRPr lang="zh-CN" altLang="en-US" sz="1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917682" y="615950"/>
            <a:ext cx="43566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ctr"/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明年工作計畫 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682670" y="2191250"/>
            <a:ext cx="3374980" cy="1322361"/>
            <a:chOff x="682670" y="2191250"/>
            <a:chExt cx="3374980" cy="1322361"/>
          </a:xfrm>
        </p:grpSpPr>
        <p:sp>
          <p:nvSpPr>
            <p:cNvPr id="6" name="文本框 5"/>
            <p:cNvSpPr txBox="1"/>
            <p:nvPr/>
          </p:nvSpPr>
          <p:spPr>
            <a:xfrm>
              <a:off x="739820" y="2712876"/>
              <a:ext cx="3317830" cy="8007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加強管理知識的學習提高，創新工作方法，提高工作效益；加強基礎工作建設，強化管理的創新實踐</a:t>
              </a:r>
              <a:endPara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682670" y="2191250"/>
              <a:ext cx="1960729" cy="4800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300">
                  <a:gradFill>
                    <a:gsLst>
                      <a:gs pos="91000">
                        <a:srgbClr val="1DFBE8">
                          <a:alpha val="61000"/>
                        </a:srgbClr>
                      </a:gs>
                      <a:gs pos="0">
                        <a:srgbClr val="39EA73">
                          <a:alpha val="65000"/>
                        </a:srgbClr>
                      </a:gs>
                    </a:gsLst>
                    <a:path path="circle">
                      <a:fillToRect r="100000" b="100000"/>
                    </a:path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下一步打算</a:t>
              </a:r>
              <a:endParaRPr lang="zh-CN" altLang="en-US" sz="2300">
                <a:gradFill>
                  <a:gsLst>
                    <a:gs pos="91000">
                      <a:srgbClr val="1DFBE8">
                        <a:alpha val="61000"/>
                      </a:srgbClr>
                    </a:gs>
                    <a:gs pos="0">
                      <a:srgbClr val="39EA73">
                        <a:alpha val="6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408510" y="2191250"/>
            <a:ext cx="3374980" cy="1322361"/>
            <a:chOff x="4292645" y="2191250"/>
            <a:chExt cx="3374980" cy="1322361"/>
          </a:xfrm>
        </p:grpSpPr>
        <p:sp>
          <p:nvSpPr>
            <p:cNvPr id="8" name="文本框 7"/>
            <p:cNvSpPr txBox="1"/>
            <p:nvPr/>
          </p:nvSpPr>
          <p:spPr>
            <a:xfrm>
              <a:off x="4349795" y="2712876"/>
              <a:ext cx="3317830" cy="8007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加強管理知識的學習提高，創新工作方法，提高工作效益；加強基礎工作建設，強化管理的創新實踐</a:t>
              </a:r>
              <a:endPara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4292645" y="2191250"/>
              <a:ext cx="1960729" cy="4800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300">
                  <a:gradFill>
                    <a:gsLst>
                      <a:gs pos="91000">
                        <a:srgbClr val="1DFBE8">
                          <a:alpha val="61000"/>
                        </a:srgbClr>
                      </a:gs>
                      <a:gs pos="0">
                        <a:srgbClr val="39EA73">
                          <a:alpha val="65000"/>
                        </a:srgbClr>
                      </a:gs>
                    </a:gsLst>
                    <a:path path="circle">
                      <a:fillToRect r="100000" b="100000"/>
                    </a:path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下一步打算</a:t>
              </a:r>
              <a:endParaRPr lang="zh-CN" altLang="en-US" sz="2300">
                <a:gradFill>
                  <a:gsLst>
                    <a:gs pos="91000">
                      <a:srgbClr val="1DFBE8">
                        <a:alpha val="61000"/>
                      </a:srgbClr>
                    </a:gs>
                    <a:gs pos="0">
                      <a:srgbClr val="39EA73">
                        <a:alpha val="6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134350" y="2191250"/>
            <a:ext cx="3374980" cy="1322361"/>
            <a:chOff x="8074070" y="2191250"/>
            <a:chExt cx="3374980" cy="1322361"/>
          </a:xfrm>
        </p:grpSpPr>
        <p:sp>
          <p:nvSpPr>
            <p:cNvPr id="10" name="文本框 9"/>
            <p:cNvSpPr txBox="1"/>
            <p:nvPr/>
          </p:nvSpPr>
          <p:spPr>
            <a:xfrm>
              <a:off x="8131220" y="2712876"/>
              <a:ext cx="3317830" cy="8007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14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加強管理知識的學習提高，創新工作方法，提高工作效益；加強基礎工作建設，強化管理的創新實踐</a:t>
              </a:r>
              <a:endParaRPr lang="zh-CN" altLang="en-US" sz="1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8074070" y="2191250"/>
              <a:ext cx="1960729" cy="4800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300">
                  <a:gradFill>
                    <a:gsLst>
                      <a:gs pos="91000">
                        <a:srgbClr val="1DFBE8">
                          <a:alpha val="61000"/>
                        </a:srgbClr>
                      </a:gs>
                      <a:gs pos="0">
                        <a:srgbClr val="39EA73">
                          <a:alpha val="65000"/>
                        </a:srgbClr>
                      </a:gs>
                    </a:gsLst>
                    <a:path path="circle">
                      <a:fillToRect r="100000" b="100000"/>
                    </a:path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下一步打算</a:t>
              </a:r>
              <a:endParaRPr lang="zh-CN" altLang="en-US" sz="2300">
                <a:gradFill>
                  <a:gsLst>
                    <a:gs pos="91000">
                      <a:srgbClr val="1DFBE8">
                        <a:alpha val="61000"/>
                      </a:srgbClr>
                    </a:gs>
                    <a:gs pos="0">
                      <a:srgbClr val="39EA73">
                        <a:alpha val="6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639130" y="4162359"/>
            <a:ext cx="10906731" cy="2123461"/>
            <a:chOff x="641310" y="4162359"/>
            <a:chExt cx="10906731" cy="2123461"/>
          </a:xfrm>
        </p:grpSpPr>
        <p:sp>
          <p:nvSpPr>
            <p:cNvPr id="18" name="矩形 17"/>
            <p:cNvSpPr/>
            <p:nvPr/>
          </p:nvSpPr>
          <p:spPr>
            <a:xfrm>
              <a:off x="641310" y="4165600"/>
              <a:ext cx="2957848" cy="2120220"/>
            </a:xfrm>
            <a:prstGeom prst="rect">
              <a:avLst/>
            </a:prstGeom>
            <a:gradFill flip="none" rotWithShape="1">
              <a:gsLst>
                <a:gs pos="99000">
                  <a:srgbClr val="1DFBE8">
                    <a:alpha val="61000"/>
                  </a:srgbClr>
                </a:gs>
                <a:gs pos="5000">
                  <a:srgbClr val="39EA73">
                    <a:alpha val="65000"/>
                  </a:srgbClr>
                </a:gs>
              </a:gsLst>
              <a:lin ang="2700000" scaled="1"/>
              <a:tileRect/>
            </a:gradFill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3534570" y="4162359"/>
              <a:ext cx="2774005" cy="2123461"/>
            </a:xfrm>
            <a:prstGeom prst="rect">
              <a:avLst/>
            </a:prstGeom>
            <a:gradFill flip="none" rotWithShape="1">
              <a:gsLst>
                <a:gs pos="99000">
                  <a:srgbClr val="1DFBE8">
                    <a:alpha val="61000"/>
                  </a:srgbClr>
                </a:gs>
                <a:gs pos="5000">
                  <a:srgbClr val="39EA73">
                    <a:alpha val="65000"/>
                  </a:srgbClr>
                </a:gs>
              </a:gsLst>
              <a:lin ang="2700000" scaled="1"/>
              <a:tileRect/>
            </a:gradFill>
            <a:ln>
              <a:noFill/>
            </a:ln>
            <a:scene3d>
              <a:camera prst="perspective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6066210" y="4162359"/>
              <a:ext cx="2774005" cy="2123461"/>
            </a:xfrm>
            <a:prstGeom prst="rect">
              <a:avLst/>
            </a:prstGeom>
            <a:gradFill flip="none" rotWithShape="1">
              <a:gsLst>
                <a:gs pos="99000">
                  <a:srgbClr val="1DFBE8">
                    <a:alpha val="61000"/>
                  </a:srgbClr>
                </a:gs>
                <a:gs pos="5000">
                  <a:srgbClr val="39EA73">
                    <a:alpha val="65000"/>
                  </a:srgbClr>
                </a:gs>
              </a:gsLst>
              <a:lin ang="2700000" scaled="1"/>
              <a:tileRect/>
            </a:gradFill>
            <a:ln>
              <a:noFill/>
            </a:ln>
            <a:scene3d>
              <a:camera prst="perspective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8774036" y="4162359"/>
              <a:ext cx="2774005" cy="2123461"/>
            </a:xfrm>
            <a:prstGeom prst="rect">
              <a:avLst/>
            </a:prstGeom>
            <a:gradFill flip="none" rotWithShape="1">
              <a:gsLst>
                <a:gs pos="99000">
                  <a:srgbClr val="1DFBE8">
                    <a:alpha val="61000"/>
                  </a:srgbClr>
                </a:gs>
                <a:gs pos="5000">
                  <a:srgbClr val="39EA73">
                    <a:alpha val="65000"/>
                  </a:srgbClr>
                </a:gs>
              </a:gsLst>
              <a:lin ang="2700000" scaled="1"/>
              <a:tileRect/>
            </a:gradFill>
            <a:ln>
              <a:noFill/>
            </a:ln>
            <a:scene3d>
              <a:camera prst="perspective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3" name="文本框 22"/>
          <p:cNvSpPr txBox="1"/>
          <p:nvPr/>
        </p:nvSpPr>
        <p:spPr>
          <a:xfrm>
            <a:off x="1648990" y="4995119"/>
            <a:ext cx="101779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圖片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377676" y="4995119"/>
            <a:ext cx="101779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圖片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874133" y="4995119"/>
            <a:ext cx="101779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圖片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9602819" y="4995119"/>
            <a:ext cx="1017799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圖片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7" name="等腰三角形 26"/>
          <p:cNvSpPr/>
          <p:nvPr/>
        </p:nvSpPr>
        <p:spPr>
          <a:xfrm rot="1052074" flipH="1" flipV="1">
            <a:off x="10804928" y="-252707"/>
            <a:ext cx="754108" cy="80753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20000"/>
                </a:srgbClr>
              </a:gs>
              <a:gs pos="13000">
                <a:srgbClr val="24EA5B">
                  <a:alpha val="20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组合 27"/>
          <p:cNvGrpSpPr/>
          <p:nvPr/>
        </p:nvGrpSpPr>
        <p:grpSpPr>
          <a:xfrm rot="7507215">
            <a:off x="11458158" y="392971"/>
            <a:ext cx="540000" cy="540000"/>
            <a:chOff x="7648255" y="1916216"/>
            <a:chExt cx="741200" cy="769523"/>
          </a:xfrm>
        </p:grpSpPr>
        <p:sp>
          <p:nvSpPr>
            <p:cNvPr id="29" name="等腰三角形 28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等腰三角形 29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1" name="梯形 30"/>
          <p:cNvSpPr/>
          <p:nvPr/>
        </p:nvSpPr>
        <p:spPr>
          <a:xfrm rot="504606" flipH="1" flipV="1">
            <a:off x="10572288" y="-101046"/>
            <a:ext cx="834189" cy="596682"/>
          </a:xfrm>
          <a:prstGeom prst="trapezoid">
            <a:avLst>
              <a:gd name="adj" fmla="val 69902"/>
            </a:avLst>
          </a:prstGeom>
          <a:gradFill flip="none" rotWithShape="1">
            <a:gsLst>
              <a:gs pos="12000">
                <a:srgbClr val="62E9C2">
                  <a:alpha val="57000"/>
                </a:srgbClr>
              </a:gs>
              <a:gs pos="59000">
                <a:srgbClr val="24EA5B">
                  <a:alpha val="38000"/>
                </a:srgb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/>
        </p:nvSpPr>
        <p:spPr>
          <a:xfrm rot="17887357" flipH="1">
            <a:off x="-278971" y="-803539"/>
            <a:ext cx="1540108" cy="78332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35000"/>
                </a:srgbClr>
              </a:gs>
              <a:gs pos="6000">
                <a:srgbClr val="24EA5B">
                  <a:alpha val="5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 rot="8461270">
            <a:off x="803594" y="-104752"/>
            <a:ext cx="1277714" cy="474148"/>
          </a:xfrm>
          <a:prstGeom prst="triangle">
            <a:avLst>
              <a:gd name="adj" fmla="val 23029"/>
            </a:avLst>
          </a:prstGeom>
          <a:gradFill flip="none" rotWithShape="1">
            <a:gsLst>
              <a:gs pos="100000">
                <a:srgbClr val="70E9D9">
                  <a:alpha val="42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等腰三角形 33"/>
          <p:cNvSpPr/>
          <p:nvPr/>
        </p:nvSpPr>
        <p:spPr>
          <a:xfrm rot="1564691">
            <a:off x="1683765" y="371955"/>
            <a:ext cx="288000" cy="180000"/>
          </a:xfrm>
          <a:prstGeom prst="triangle">
            <a:avLst>
              <a:gd name="adj" fmla="val 48967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5" name="直接连接符 34"/>
          <p:cNvCxnSpPr/>
          <p:nvPr/>
        </p:nvCxnSpPr>
        <p:spPr>
          <a:xfrm>
            <a:off x="5782770" y="1631732"/>
            <a:ext cx="764987" cy="0"/>
          </a:xfrm>
          <a:prstGeom prst="line">
            <a:avLst/>
          </a:prstGeom>
          <a:ln w="12700">
            <a:gradFill>
              <a:gsLst>
                <a:gs pos="10000">
                  <a:srgbClr val="39EA73">
                    <a:alpha val="55000"/>
                  </a:srgbClr>
                </a:gs>
                <a:gs pos="100000">
                  <a:srgbClr val="1DFBE8">
                    <a:alpha val="5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625908" y="-94601"/>
            <a:ext cx="6471092" cy="9920100"/>
            <a:chOff x="9832948" y="-1528944"/>
            <a:chExt cx="1907974" cy="9920100"/>
          </a:xfrm>
        </p:grpSpPr>
        <p:sp>
          <p:nvSpPr>
            <p:cNvPr id="25" name="等腰三角形 24"/>
            <p:cNvSpPr/>
            <p:nvPr/>
          </p:nvSpPr>
          <p:spPr>
            <a:xfrm rot="11591653">
              <a:off x="9832948" y="-1528944"/>
              <a:ext cx="1907974" cy="9920100"/>
            </a:xfrm>
            <a:prstGeom prst="triangle">
              <a:avLst/>
            </a:prstGeom>
            <a:gradFill flip="none" rotWithShape="1">
              <a:gsLst>
                <a:gs pos="9000">
                  <a:srgbClr val="70E9D9">
                    <a:alpha val="0"/>
                  </a:srgbClr>
                </a:gs>
                <a:gs pos="73000">
                  <a:srgbClr val="24EA5B">
                    <a:alpha val="3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等腰三角形 25"/>
            <p:cNvSpPr/>
            <p:nvPr/>
          </p:nvSpPr>
          <p:spPr>
            <a:xfrm rot="11591653">
              <a:off x="9910084" y="-1300418"/>
              <a:ext cx="1785407" cy="9004346"/>
            </a:xfrm>
            <a:prstGeom prst="triangle">
              <a:avLst/>
            </a:prstGeom>
            <a:gradFill flip="none" rotWithShape="1">
              <a:gsLst>
                <a:gs pos="9000">
                  <a:srgbClr val="70E9D9">
                    <a:alpha val="0"/>
                  </a:srgbClr>
                </a:gs>
                <a:gs pos="73000">
                  <a:srgbClr val="24EA5B">
                    <a:alpha val="3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683484" y="577850"/>
            <a:ext cx="4356636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800">
                <a:gradFill>
                  <a:gsLst>
                    <a:gs pos="0">
                      <a:srgbClr val="39EA73">
                        <a:alpha val="80000"/>
                      </a:srgbClr>
                    </a:gs>
                    <a:gs pos="99000">
                      <a:srgbClr val="89EBDD">
                        <a:alpha val="8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明年工作計畫 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1163628" y="2969974"/>
            <a:ext cx="4319350" cy="1518340"/>
            <a:chOff x="727075" y="1750774"/>
            <a:chExt cx="4319350" cy="1518340"/>
          </a:xfrm>
        </p:grpSpPr>
        <p:sp>
          <p:nvSpPr>
            <p:cNvPr id="5" name="文本框 4"/>
            <p:cNvSpPr txBox="1"/>
            <p:nvPr/>
          </p:nvSpPr>
          <p:spPr>
            <a:xfrm>
              <a:off x="727075" y="2293119"/>
              <a:ext cx="4319350" cy="975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加強管理知識的學習提高，創新工作方法，提高工作效益；加強基礎工作建設，強化管理的創新實踐</a:t>
              </a:r>
              <a:endPara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27075" y="1750774"/>
              <a:ext cx="2689180" cy="497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400">
                  <a:gradFill>
                    <a:gsLst>
                      <a:gs pos="91000">
                        <a:srgbClr val="1DFBE8">
                          <a:alpha val="61000"/>
                        </a:srgbClr>
                      </a:gs>
                      <a:gs pos="0">
                        <a:srgbClr val="39EA73">
                          <a:alpha val="65000"/>
                        </a:srgbClr>
                      </a:gs>
                    </a:gsLst>
                    <a:path path="circle">
                      <a:fillToRect r="100000" b="100000"/>
                    </a:path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下一步打算</a:t>
              </a:r>
              <a:endParaRPr lang="zh-CN" altLang="en-US" sz="2400">
                <a:gradFill>
                  <a:gsLst>
                    <a:gs pos="91000">
                      <a:srgbClr val="1DFBE8">
                        <a:alpha val="61000"/>
                      </a:srgbClr>
                    </a:gs>
                    <a:gs pos="0">
                      <a:srgbClr val="39EA73">
                        <a:alpha val="6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163628" y="4865449"/>
            <a:ext cx="4319350" cy="1499290"/>
            <a:chOff x="739820" y="3293824"/>
            <a:chExt cx="4319350" cy="1499290"/>
          </a:xfrm>
        </p:grpSpPr>
        <p:sp>
          <p:nvSpPr>
            <p:cNvPr id="7" name="文本框 6"/>
            <p:cNvSpPr txBox="1"/>
            <p:nvPr/>
          </p:nvSpPr>
          <p:spPr>
            <a:xfrm>
              <a:off x="739820" y="3817119"/>
              <a:ext cx="4319350" cy="97599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R" panose="00020600040101010101" pitchFamily="18" charset="-122"/>
                </a:rPr>
                <a:t>加強管理知識的學習提高，創新工作方法，提高工作效益；加強基礎工作建設，強化管理的創新實踐</a:t>
              </a:r>
              <a:endPara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739820" y="3293824"/>
              <a:ext cx="2689180" cy="497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400">
                  <a:gradFill>
                    <a:gsLst>
                      <a:gs pos="91000">
                        <a:srgbClr val="1DFBE8">
                          <a:alpha val="61000"/>
                        </a:srgbClr>
                      </a:gs>
                      <a:gs pos="0">
                        <a:srgbClr val="39EA73">
                          <a:alpha val="65000"/>
                        </a:srgbClr>
                      </a:gs>
                    </a:gsLst>
                    <a:path path="circle">
                      <a:fillToRect r="100000" b="100000"/>
                    </a:path>
                  </a:gra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下一步打算</a:t>
              </a:r>
              <a:endParaRPr lang="zh-CN" altLang="en-US" sz="2400">
                <a:gradFill>
                  <a:gsLst>
                    <a:gs pos="91000">
                      <a:srgbClr val="1DFBE8">
                        <a:alpha val="61000"/>
                      </a:srgbClr>
                    </a:gs>
                    <a:gs pos="0">
                      <a:srgbClr val="39EA73">
                        <a:alpha val="65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</p:grpSp>
      <p:sp>
        <p:nvSpPr>
          <p:cNvPr id="17" name="等腰三角形 16"/>
          <p:cNvSpPr/>
          <p:nvPr/>
        </p:nvSpPr>
        <p:spPr>
          <a:xfrm>
            <a:off x="816323" y="3097530"/>
            <a:ext cx="266700" cy="229914"/>
          </a:xfrm>
          <a:prstGeom prst="triangle">
            <a:avLst/>
          </a:prstGeom>
          <a:gradFill flip="none" rotWithShape="1">
            <a:gsLst>
              <a:gs pos="6000">
                <a:srgbClr val="39EA73">
                  <a:alpha val="45000"/>
                </a:srgbClr>
              </a:gs>
              <a:gs pos="90000">
                <a:srgbClr val="1DFBE8">
                  <a:alpha val="48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/>
          <p:nvPr/>
        </p:nvSpPr>
        <p:spPr>
          <a:xfrm>
            <a:off x="816323" y="5002530"/>
            <a:ext cx="266700" cy="229914"/>
          </a:xfrm>
          <a:prstGeom prst="triangle">
            <a:avLst/>
          </a:prstGeom>
          <a:gradFill flip="none" rotWithShape="1">
            <a:gsLst>
              <a:gs pos="6000">
                <a:srgbClr val="39EA73">
                  <a:alpha val="45000"/>
                </a:srgbClr>
              </a:gs>
              <a:gs pos="90000">
                <a:srgbClr val="1DFBE8">
                  <a:alpha val="48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716722" y="1557417"/>
            <a:ext cx="5379278" cy="1173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</a:rPr>
              <a:t>加強管理知識的學習提高，創新工作方法，提高工作效益；加強基礎工作建設，強化管理的創新實踐，促進管理水準的提升。加強基礎工作建設，強化管理的創新實踐，促進管理水準的提升。</a:t>
            </a:r>
            <a:endParaRPr lang="zh-CN" altLang="en-US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M" panose="00020600040101010101" pitchFamily="18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644037" y="1268361"/>
            <a:ext cx="5315156" cy="5315156"/>
            <a:chOff x="6240423" y="1290717"/>
            <a:chExt cx="5718770" cy="5718770"/>
          </a:xfrm>
          <a:effectLst>
            <a:outerShdw blurRad="127000" dist="254000" dir="2700000" sx="98000" sy="98000" algn="tl" rotWithShape="0">
              <a:prstClr val="black">
                <a:alpha val="19000"/>
              </a:prstClr>
            </a:outerShdw>
          </a:effectLst>
        </p:grpSpPr>
        <p:pic>
          <p:nvPicPr>
            <p:cNvPr id="21" name="图片 20" descr="表面图&#10;&#10;中度可信度描述已自动生成"/>
            <p:cNvPicPr>
              <a:picLocks noChangeAspect="1"/>
            </p:cNvPicPr>
            <p:nvPr/>
          </p:nvPicPr>
          <p:blipFill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2061" y="2076449"/>
              <a:ext cx="5056539" cy="3256411"/>
            </a:xfrm>
            <a:prstGeom prst="rect">
              <a:avLst/>
            </a:prstGeom>
          </p:spPr>
        </p:pic>
        <p:pic>
          <p:nvPicPr>
            <p:cNvPr id="5124" name="Picture 4" descr="电脑样机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0423" y="1290717"/>
              <a:ext cx="5718770" cy="57187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组合 22"/>
          <p:cNvGrpSpPr/>
          <p:nvPr/>
        </p:nvGrpSpPr>
        <p:grpSpPr>
          <a:xfrm rot="12612943">
            <a:off x="6603800" y="6037277"/>
            <a:ext cx="2402772" cy="1735873"/>
            <a:chOff x="7117454" y="5616102"/>
            <a:chExt cx="2402772" cy="1735873"/>
          </a:xfrm>
        </p:grpSpPr>
        <p:sp>
          <p:nvSpPr>
            <p:cNvPr id="28" name="等腰三角形 27"/>
            <p:cNvSpPr/>
            <p:nvPr/>
          </p:nvSpPr>
          <p:spPr>
            <a:xfrm rot="17887357" flipH="1">
              <a:off x="6690966" y="6042590"/>
              <a:ext cx="1735873" cy="882898"/>
            </a:xfrm>
            <a:prstGeom prst="triangle">
              <a:avLst>
                <a:gd name="adj" fmla="val 74629"/>
              </a:avLst>
            </a:prstGeom>
            <a:gradFill flip="none" rotWithShape="1">
              <a:gsLst>
                <a:gs pos="100000">
                  <a:srgbClr val="70E9D9">
                    <a:alpha val="35000"/>
                  </a:srgbClr>
                </a:gs>
                <a:gs pos="6000">
                  <a:srgbClr val="24EA5B">
                    <a:alpha val="57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等腰三角形 28"/>
            <p:cNvSpPr/>
            <p:nvPr/>
          </p:nvSpPr>
          <p:spPr>
            <a:xfrm rot="8461270">
              <a:off x="8087880" y="6092176"/>
              <a:ext cx="1432346" cy="531531"/>
            </a:xfrm>
            <a:prstGeom prst="triangle">
              <a:avLst>
                <a:gd name="adj" fmla="val 23029"/>
              </a:avLst>
            </a:prstGeom>
            <a:gradFill flip="none" rotWithShape="1">
              <a:gsLst>
                <a:gs pos="100000">
                  <a:srgbClr val="70E9D9">
                    <a:alpha val="42000"/>
                  </a:srgbClr>
                </a:gs>
                <a:gs pos="6000">
                  <a:srgbClr val="24EA5B">
                    <a:alpha val="7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等腰三角形 29"/>
            <p:cNvSpPr/>
            <p:nvPr/>
          </p:nvSpPr>
          <p:spPr>
            <a:xfrm rot="8021465">
              <a:off x="8422912" y="6776958"/>
              <a:ext cx="461110" cy="264097"/>
            </a:xfrm>
            <a:prstGeom prst="triangle">
              <a:avLst>
                <a:gd name="adj" fmla="val 48967"/>
              </a:avLst>
            </a:prstGeom>
            <a:gradFill flip="none" rotWithShape="1">
              <a:gsLst>
                <a:gs pos="100000">
                  <a:srgbClr val="70E9D9">
                    <a:alpha val="50000"/>
                  </a:srgbClr>
                </a:gs>
                <a:gs pos="6000">
                  <a:srgbClr val="24EA5B">
                    <a:alpha val="5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grpSp>
        <p:nvGrpSpPr>
          <p:cNvPr id="80" name="组合 79"/>
          <p:cNvGrpSpPr/>
          <p:nvPr/>
        </p:nvGrpSpPr>
        <p:grpSpPr>
          <a:xfrm>
            <a:off x="10121536" y="-1383566"/>
            <a:ext cx="1907974" cy="9920100"/>
            <a:chOff x="9832948" y="-1528944"/>
            <a:chExt cx="1907974" cy="9920100"/>
          </a:xfrm>
        </p:grpSpPr>
        <p:sp>
          <p:nvSpPr>
            <p:cNvPr id="79" name="等腰三角形 78"/>
            <p:cNvSpPr/>
            <p:nvPr/>
          </p:nvSpPr>
          <p:spPr>
            <a:xfrm rot="11591653">
              <a:off x="9832948" y="-1528944"/>
              <a:ext cx="1907974" cy="9920100"/>
            </a:xfrm>
            <a:prstGeom prst="triangle">
              <a:avLst/>
            </a:prstGeom>
            <a:gradFill flip="none" rotWithShape="1">
              <a:gsLst>
                <a:gs pos="9000">
                  <a:srgbClr val="70E9D9">
                    <a:alpha val="0"/>
                  </a:srgbClr>
                </a:gs>
                <a:gs pos="73000">
                  <a:srgbClr val="24EA5B">
                    <a:alpha val="5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等腰三角形 71"/>
            <p:cNvSpPr/>
            <p:nvPr/>
          </p:nvSpPr>
          <p:spPr>
            <a:xfrm rot="11591653">
              <a:off x="9987757" y="-724042"/>
              <a:ext cx="1598354" cy="8310297"/>
            </a:xfrm>
            <a:prstGeom prst="triangle">
              <a:avLst/>
            </a:prstGeom>
            <a:gradFill flip="none" rotWithShape="1">
              <a:gsLst>
                <a:gs pos="9000">
                  <a:srgbClr val="70E9D9">
                    <a:alpha val="0"/>
                  </a:srgbClr>
                </a:gs>
                <a:gs pos="73000">
                  <a:srgbClr val="24EA5B">
                    <a:alpha val="3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117550" y="539297"/>
            <a:ext cx="20447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>
                <a:gradFill>
                  <a:gsLst>
                    <a:gs pos="0">
                      <a:srgbClr val="24EA5B"/>
                    </a:gs>
                    <a:gs pos="98000">
                      <a:srgbClr val="70E9D9">
                        <a:alpha val="82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目錄</a:t>
            </a:r>
            <a:endParaRPr lang="zh-CN" altLang="en-US" sz="5400">
              <a:gradFill>
                <a:gsLst>
                  <a:gs pos="0">
                    <a:srgbClr val="24EA5B"/>
                  </a:gs>
                  <a:gs pos="98000">
                    <a:srgbClr val="70E9D9">
                      <a:alpha val="82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14158670" flipH="1" flipV="1">
            <a:off x="4045428" y="6631723"/>
            <a:ext cx="305908" cy="305908"/>
            <a:chOff x="7946691" y="683766"/>
            <a:chExt cx="1102443" cy="1144067"/>
          </a:xfrm>
        </p:grpSpPr>
        <p:sp>
          <p:nvSpPr>
            <p:cNvPr id="34" name="等腰三角形 33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5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等腰三角形 34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40000">
                  <a:srgbClr val="24EA5B">
                    <a:alpha val="36000"/>
                  </a:srgbClr>
                </a:gs>
                <a:gs pos="100000">
                  <a:srgbClr val="70E9D9">
                    <a:alpha val="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等腰三角形 35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6000"/>
                  </a:srgbClr>
                </a:gs>
                <a:gs pos="100000">
                  <a:srgbClr val="70E9D9">
                    <a:alpha val="5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7" name="组合 36"/>
          <p:cNvGrpSpPr/>
          <p:nvPr/>
        </p:nvGrpSpPr>
        <p:grpSpPr>
          <a:xfrm rot="16817881" flipH="1" flipV="1">
            <a:off x="3166704" y="493805"/>
            <a:ext cx="516367" cy="509250"/>
            <a:chOff x="7946691" y="683766"/>
            <a:chExt cx="1102443" cy="1144067"/>
          </a:xfrm>
          <a:gradFill>
            <a:gsLst>
              <a:gs pos="77000">
                <a:srgbClr val="24EA5B">
                  <a:alpha val="35000"/>
                </a:srgbClr>
              </a:gs>
              <a:gs pos="7000">
                <a:srgbClr val="70E9D9">
                  <a:alpha val="5000"/>
                </a:srgbClr>
              </a:gs>
            </a:gsLst>
            <a:lin ang="7200000" scaled="0"/>
          </a:gradFill>
        </p:grpSpPr>
        <p:sp>
          <p:nvSpPr>
            <p:cNvPr id="38" name="等腰三角形 37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9" name="等腰三角形 38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等腰三角形 39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1" name="组合 40"/>
          <p:cNvGrpSpPr/>
          <p:nvPr/>
        </p:nvGrpSpPr>
        <p:grpSpPr>
          <a:xfrm rot="9689638" flipH="1" flipV="1">
            <a:off x="8413229" y="1424906"/>
            <a:ext cx="336809" cy="336809"/>
            <a:chOff x="7946691" y="683766"/>
            <a:chExt cx="1102443" cy="1144067"/>
          </a:xfrm>
          <a:gradFill flip="none" rotWithShape="1">
            <a:gsLst>
              <a:gs pos="81000">
                <a:srgbClr val="24EA5B">
                  <a:alpha val="29000"/>
                </a:srgbClr>
              </a:gs>
              <a:gs pos="19000">
                <a:srgbClr val="70E9D9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42" name="等腰三角形 41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pFill/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等腰三角形 42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pFill/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平行四边形 14"/>
          <p:cNvSpPr/>
          <p:nvPr/>
        </p:nvSpPr>
        <p:spPr>
          <a:xfrm rot="871654">
            <a:off x="11821166" y="601705"/>
            <a:ext cx="522173" cy="4042161"/>
          </a:xfrm>
          <a:prstGeom prst="parallelogram">
            <a:avLst>
              <a:gd name="adj" fmla="val 64218"/>
            </a:avLst>
          </a:prstGeom>
          <a:gradFill flip="none" rotWithShape="1">
            <a:gsLst>
              <a:gs pos="100000">
                <a:srgbClr val="70E9D9">
                  <a:alpha val="0"/>
                </a:srgbClr>
              </a:gs>
              <a:gs pos="23000">
                <a:srgbClr val="24EA5B">
                  <a:alpha val="3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连接符 17"/>
          <p:cNvCxnSpPr/>
          <p:nvPr/>
        </p:nvCxnSpPr>
        <p:spPr>
          <a:xfrm rot="406126" flipH="1">
            <a:off x="11088170" y="2727530"/>
            <a:ext cx="917323" cy="3700706"/>
          </a:xfrm>
          <a:prstGeom prst="line">
            <a:avLst/>
          </a:prstGeom>
          <a:ln w="15875">
            <a:gradFill>
              <a:gsLst>
                <a:gs pos="24000">
                  <a:srgbClr val="24EA5B">
                    <a:alpha val="68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平行四边形 75"/>
          <p:cNvSpPr/>
          <p:nvPr/>
        </p:nvSpPr>
        <p:spPr>
          <a:xfrm rot="871654" flipH="1" flipV="1">
            <a:off x="-555097" y="2564399"/>
            <a:ext cx="522173" cy="4042161"/>
          </a:xfrm>
          <a:prstGeom prst="parallelogram">
            <a:avLst>
              <a:gd name="adj" fmla="val 64218"/>
            </a:avLst>
          </a:prstGeom>
          <a:gradFill flip="none" rotWithShape="1">
            <a:gsLst>
              <a:gs pos="100000">
                <a:srgbClr val="70E9D9">
                  <a:alpha val="0"/>
                </a:srgbClr>
              </a:gs>
              <a:gs pos="23000">
                <a:srgbClr val="24EA5B">
                  <a:alpha val="3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7" name="直接连接符 76"/>
          <p:cNvCxnSpPr/>
          <p:nvPr/>
        </p:nvCxnSpPr>
        <p:spPr>
          <a:xfrm rot="406126" flipV="1">
            <a:off x="-217251" y="780029"/>
            <a:ext cx="917323" cy="3700706"/>
          </a:xfrm>
          <a:prstGeom prst="line">
            <a:avLst/>
          </a:prstGeom>
          <a:ln w="15875">
            <a:gradFill>
              <a:gsLst>
                <a:gs pos="24000">
                  <a:srgbClr val="24EA5B">
                    <a:alpha val="68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等腰三角形 77"/>
          <p:cNvSpPr/>
          <p:nvPr/>
        </p:nvSpPr>
        <p:spPr>
          <a:xfrm rot="943733" flipV="1">
            <a:off x="-24099" y="-1595269"/>
            <a:ext cx="1066423" cy="4757072"/>
          </a:xfrm>
          <a:prstGeom prst="triangle">
            <a:avLst/>
          </a:prstGeom>
          <a:gradFill flip="none" rotWithShape="1">
            <a:gsLst>
              <a:gs pos="28000">
                <a:srgbClr val="70E9D9">
                  <a:alpha val="49000"/>
                  <a:lumMod val="69000"/>
                  <a:lumOff val="31000"/>
                </a:srgbClr>
              </a:gs>
              <a:gs pos="66000">
                <a:srgbClr val="24EA5B">
                  <a:lumMod val="69000"/>
                  <a:lumOff val="31000"/>
                  <a:alpha val="62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9" name="组合 118"/>
          <p:cNvGrpSpPr/>
          <p:nvPr/>
        </p:nvGrpSpPr>
        <p:grpSpPr>
          <a:xfrm>
            <a:off x="-131089" y="-1532983"/>
            <a:ext cx="1907974" cy="9920100"/>
            <a:chOff x="45891" y="-1385499"/>
            <a:chExt cx="1907974" cy="9920100"/>
          </a:xfrm>
        </p:grpSpPr>
        <p:sp>
          <p:nvSpPr>
            <p:cNvPr id="82" name="等腰三角形 81"/>
            <p:cNvSpPr/>
            <p:nvPr/>
          </p:nvSpPr>
          <p:spPr>
            <a:xfrm rot="11760267" flipH="1" flipV="1">
              <a:off x="45891" y="-1385499"/>
              <a:ext cx="1907974" cy="9920100"/>
            </a:xfrm>
            <a:prstGeom prst="triangle">
              <a:avLst/>
            </a:prstGeom>
            <a:gradFill flip="none" rotWithShape="1">
              <a:gsLst>
                <a:gs pos="9000">
                  <a:srgbClr val="70E9D9">
                    <a:alpha val="0"/>
                  </a:srgbClr>
                </a:gs>
                <a:gs pos="73000">
                  <a:srgbClr val="24EA5B">
                    <a:alpha val="5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等腰三角形 82"/>
            <p:cNvSpPr/>
            <p:nvPr/>
          </p:nvSpPr>
          <p:spPr>
            <a:xfrm rot="11760267" flipH="1" flipV="1">
              <a:off x="200702" y="-580598"/>
              <a:ext cx="1598354" cy="8310297"/>
            </a:xfrm>
            <a:prstGeom prst="triangle">
              <a:avLst/>
            </a:prstGeom>
            <a:gradFill flip="none" rotWithShape="1">
              <a:gsLst>
                <a:gs pos="9000">
                  <a:srgbClr val="70E9D9">
                    <a:alpha val="0"/>
                  </a:srgbClr>
                </a:gs>
                <a:gs pos="73000">
                  <a:srgbClr val="24EA5B">
                    <a:alpha val="3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4" name="等腰三角形 83"/>
          <p:cNvSpPr/>
          <p:nvPr/>
        </p:nvSpPr>
        <p:spPr>
          <a:xfrm rot="11775169" flipV="1">
            <a:off x="11210109" y="4552161"/>
            <a:ext cx="611969" cy="2427839"/>
          </a:xfrm>
          <a:prstGeom prst="triangle">
            <a:avLst/>
          </a:prstGeom>
          <a:gradFill flip="none" rotWithShape="1">
            <a:gsLst>
              <a:gs pos="28000">
                <a:srgbClr val="70E9D9">
                  <a:lumMod val="69000"/>
                  <a:lumOff val="31000"/>
                  <a:alpha val="34000"/>
                </a:srgbClr>
              </a:gs>
              <a:gs pos="66000">
                <a:srgbClr val="24EA5B">
                  <a:lumMod val="69000"/>
                  <a:lumOff val="31000"/>
                  <a:alpha val="62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2" name="文本框 91"/>
          <p:cNvSpPr txBox="1"/>
          <p:nvPr/>
        </p:nvSpPr>
        <p:spPr>
          <a:xfrm>
            <a:off x="3900935" y="1848735"/>
            <a:ext cx="753637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01</a:t>
            </a:r>
            <a:endParaRPr lang="zh-CN" altLang="en-US" sz="2400">
              <a:ln w="6350">
                <a:gradFill>
                  <a:gsLst>
                    <a:gs pos="25000">
                      <a:srgbClr val="FFFFFF">
                        <a:alpha val="70000"/>
                      </a:srgbClr>
                    </a:gs>
                    <a:gs pos="89000">
                      <a:schemeClr val="bg1">
                        <a:alpha val="22000"/>
                      </a:schemeClr>
                    </a:gs>
                  </a:gsLst>
                  <a:lin ang="5400000" scaled="1"/>
                </a:gradFill>
              </a:ln>
              <a:noFill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118" name="组合 117"/>
          <p:cNvGrpSpPr/>
          <p:nvPr/>
        </p:nvGrpSpPr>
        <p:grpSpPr>
          <a:xfrm>
            <a:off x="2305408" y="2378449"/>
            <a:ext cx="3153102" cy="933450"/>
            <a:chOff x="2445609" y="2905125"/>
            <a:chExt cx="3153102" cy="933450"/>
          </a:xfrm>
        </p:grpSpPr>
        <p:sp>
          <p:nvSpPr>
            <p:cNvPr id="49" name="平行四边形 48"/>
            <p:cNvSpPr/>
            <p:nvPr/>
          </p:nvSpPr>
          <p:spPr>
            <a:xfrm>
              <a:off x="2445609" y="2905125"/>
              <a:ext cx="3153102" cy="933450"/>
            </a:xfrm>
            <a:prstGeom prst="parallelogram">
              <a:avLst>
                <a:gd name="adj" fmla="val 30898"/>
              </a:avLst>
            </a:prstGeom>
            <a:noFill/>
            <a:ln>
              <a:gradFill>
                <a:gsLst>
                  <a:gs pos="0">
                    <a:srgbClr val="24EA5B">
                      <a:alpha val="49000"/>
                    </a:srgbClr>
                  </a:gs>
                  <a:gs pos="100000">
                    <a:srgbClr val="70E9D9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  <p:grpSp>
          <p:nvGrpSpPr>
            <p:cNvPr id="117" name="组合 116"/>
            <p:cNvGrpSpPr/>
            <p:nvPr/>
          </p:nvGrpSpPr>
          <p:grpSpPr>
            <a:xfrm>
              <a:off x="2563475" y="2979124"/>
              <a:ext cx="2883690" cy="773726"/>
              <a:chOff x="2563475" y="2979124"/>
              <a:chExt cx="2883690" cy="773726"/>
            </a:xfrm>
          </p:grpSpPr>
          <p:sp>
            <p:nvSpPr>
              <p:cNvPr id="88" name="平行四边形 87"/>
              <p:cNvSpPr/>
              <p:nvPr/>
            </p:nvSpPr>
            <p:spPr>
              <a:xfrm>
                <a:off x="2563475" y="2979124"/>
                <a:ext cx="2883690" cy="773726"/>
              </a:xfrm>
              <a:prstGeom prst="parallelogram">
                <a:avLst>
                  <a:gd name="adj" fmla="val 29991"/>
                </a:avLst>
              </a:prstGeom>
              <a:gradFill>
                <a:gsLst>
                  <a:gs pos="100000">
                    <a:srgbClr val="70E9D9">
                      <a:alpha val="0"/>
                    </a:srgbClr>
                  </a:gs>
                  <a:gs pos="19000">
                    <a:srgbClr val="24EA5B">
                      <a:alpha val="62000"/>
                    </a:srgb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gradFill flip="none" rotWithShape="1">
                    <a:gsLst>
                      <a:gs pos="100000">
                        <a:srgbClr val="24EA5B">
                          <a:alpha val="0"/>
                        </a:srgbClr>
                      </a:gs>
                      <a:gs pos="0">
                        <a:srgbClr val="24EA5B"/>
                      </a:gs>
                    </a:gsLst>
                    <a:lin ang="0" scaled="0"/>
                    <a:tileRect/>
                  </a:gradFill>
                </a:endParaRPr>
              </a:p>
            </p:txBody>
          </p:sp>
          <p:sp>
            <p:nvSpPr>
              <p:cNvPr id="93" name="任意多边形: 形状 92"/>
              <p:cNvSpPr/>
              <p:nvPr/>
            </p:nvSpPr>
            <p:spPr>
              <a:xfrm>
                <a:off x="3871272" y="2991014"/>
                <a:ext cx="50767" cy="7788"/>
              </a:xfrm>
              <a:custGeom>
                <a:avLst/>
                <a:gdLst/>
                <a:ahLst/>
                <a:cxnLst/>
                <a:rect l="l" t="t" r="r" b="b"/>
                <a:pathLst>
                  <a:path w="50767" h="7788">
                    <a:moveTo>
                      <a:pt x="0" y="0"/>
                    </a:moveTo>
                    <a:lnTo>
                      <a:pt x="50767" y="0"/>
                    </a:lnTo>
                    <a:lnTo>
                      <a:pt x="49657" y="1312"/>
                    </a:lnTo>
                    <a:cubicBezTo>
                      <a:pt x="42872" y="5630"/>
                      <a:pt x="34781" y="7788"/>
                      <a:pt x="25383" y="7788"/>
                    </a:cubicBezTo>
                    <a:cubicBezTo>
                      <a:pt x="15985" y="7788"/>
                      <a:pt x="7894" y="5630"/>
                      <a:pt x="1110" y="1312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94000">
                    <a:srgbClr val="70E9D9">
                      <a:alpha val="9000"/>
                    </a:srgbClr>
                  </a:gs>
                  <a:gs pos="6000">
                    <a:srgbClr val="24EA5B">
                      <a:alpha val="41000"/>
                    </a:srgb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zh-CN" altLang="en-US">
                  <a:gradFill flip="none" rotWithShape="1">
                    <a:gsLst>
                      <a:gs pos="100000">
                        <a:srgbClr val="24EA5B">
                          <a:alpha val="0"/>
                        </a:srgbClr>
                      </a:gs>
                      <a:gs pos="0">
                        <a:srgbClr val="24EA5B"/>
                      </a:gs>
                    </a:gsLst>
                    <a:lin ang="0" scaled="0"/>
                    <a:tileRect/>
                  </a:gradFill>
                </a:endParaRP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2814328" y="3110421"/>
                <a:ext cx="2343159" cy="521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>
                    <a:solidFill>
                      <a:schemeClr val="bg1"/>
                    </a:solidFill>
                    <a:latin typeface="思源黑体 CN Bold" panose="020B0800000000000000" charset="-122"/>
                    <a:ea typeface="思源黑体 CN Heavy" panose="020B0A00000000000000" charset="-122"/>
                    <a:cs typeface="OPPOSans H" panose="00020600040101010101" pitchFamily="18" charset="-122"/>
                  </a:rPr>
                  <a:t>年度工作總結</a:t>
                </a:r>
                <a:endPara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endParaRPr>
              </a:p>
            </p:txBody>
          </p:sp>
        </p:grpSp>
      </p:grpSp>
      <p:grpSp>
        <p:nvGrpSpPr>
          <p:cNvPr id="116" name="组合 115"/>
          <p:cNvGrpSpPr/>
          <p:nvPr/>
        </p:nvGrpSpPr>
        <p:grpSpPr>
          <a:xfrm>
            <a:off x="2313173" y="4557581"/>
            <a:ext cx="3153103" cy="933450"/>
            <a:chOff x="2494836" y="4886325"/>
            <a:chExt cx="3153103" cy="933450"/>
          </a:xfrm>
        </p:grpSpPr>
        <p:sp>
          <p:nvSpPr>
            <p:cNvPr id="108" name="平行四边形 107"/>
            <p:cNvSpPr/>
            <p:nvPr/>
          </p:nvSpPr>
          <p:spPr>
            <a:xfrm>
              <a:off x="2629542" y="4979374"/>
              <a:ext cx="2883690" cy="773726"/>
            </a:xfrm>
            <a:prstGeom prst="parallelogram">
              <a:avLst>
                <a:gd name="adj" fmla="val 29991"/>
              </a:avLst>
            </a:prstGeom>
            <a:gradFill>
              <a:gsLst>
                <a:gs pos="100000">
                  <a:srgbClr val="70E9D9">
                    <a:alpha val="0"/>
                  </a:srgbClr>
                </a:gs>
                <a:gs pos="19000">
                  <a:srgbClr val="24EA5B">
                    <a:alpha val="62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494836" y="5127753"/>
              <a:ext cx="3153103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工作中的不足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  <p:sp>
          <p:nvSpPr>
            <p:cNvPr id="111" name="平行四边形 110"/>
            <p:cNvSpPr/>
            <p:nvPr/>
          </p:nvSpPr>
          <p:spPr>
            <a:xfrm>
              <a:off x="2494836" y="4886325"/>
              <a:ext cx="3153102" cy="933450"/>
            </a:xfrm>
            <a:prstGeom prst="parallelogram">
              <a:avLst>
                <a:gd name="adj" fmla="val 30898"/>
              </a:avLst>
            </a:prstGeom>
            <a:noFill/>
            <a:ln>
              <a:gradFill>
                <a:gsLst>
                  <a:gs pos="0">
                    <a:srgbClr val="24EA5B">
                      <a:alpha val="49000"/>
                    </a:srgbClr>
                  </a:gs>
                  <a:gs pos="100000">
                    <a:srgbClr val="70E9D9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</p:grpSp>
      <p:grpSp>
        <p:nvGrpSpPr>
          <p:cNvPr id="115" name="组合 114"/>
          <p:cNvGrpSpPr/>
          <p:nvPr/>
        </p:nvGrpSpPr>
        <p:grpSpPr>
          <a:xfrm>
            <a:off x="6432292" y="2935147"/>
            <a:ext cx="3153103" cy="933450"/>
            <a:chOff x="5981742" y="2905125"/>
            <a:chExt cx="3153103" cy="933450"/>
          </a:xfrm>
        </p:grpSpPr>
        <p:sp>
          <p:nvSpPr>
            <p:cNvPr id="102" name="平行四边形 101"/>
            <p:cNvSpPr/>
            <p:nvPr/>
          </p:nvSpPr>
          <p:spPr>
            <a:xfrm>
              <a:off x="6116448" y="2979124"/>
              <a:ext cx="2883690" cy="773726"/>
            </a:xfrm>
            <a:prstGeom prst="parallelogram">
              <a:avLst>
                <a:gd name="adj" fmla="val 29991"/>
              </a:avLst>
            </a:prstGeom>
            <a:gradFill>
              <a:gsLst>
                <a:gs pos="100000">
                  <a:srgbClr val="70E9D9">
                    <a:alpha val="0"/>
                  </a:srgbClr>
                </a:gs>
                <a:gs pos="19000">
                  <a:srgbClr val="24EA5B">
                    <a:alpha val="62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5981742" y="3110421"/>
              <a:ext cx="3153103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工作完成情況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  <p:sp>
          <p:nvSpPr>
            <p:cNvPr id="112" name="平行四边形 111"/>
            <p:cNvSpPr/>
            <p:nvPr/>
          </p:nvSpPr>
          <p:spPr>
            <a:xfrm>
              <a:off x="5981742" y="2905125"/>
              <a:ext cx="3153102" cy="933450"/>
            </a:xfrm>
            <a:prstGeom prst="parallelogram">
              <a:avLst>
                <a:gd name="adj" fmla="val 30898"/>
              </a:avLst>
            </a:prstGeom>
            <a:noFill/>
            <a:ln>
              <a:gradFill>
                <a:gsLst>
                  <a:gs pos="0">
                    <a:srgbClr val="24EA5B">
                      <a:alpha val="49000"/>
                    </a:srgbClr>
                  </a:gs>
                  <a:gs pos="100000">
                    <a:srgbClr val="70E9D9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</p:grpSp>
      <p:grpSp>
        <p:nvGrpSpPr>
          <p:cNvPr id="114" name="组合 113"/>
          <p:cNvGrpSpPr/>
          <p:nvPr/>
        </p:nvGrpSpPr>
        <p:grpSpPr>
          <a:xfrm>
            <a:off x="6372828" y="5071011"/>
            <a:ext cx="3153103" cy="933450"/>
            <a:chOff x="5978158" y="4879068"/>
            <a:chExt cx="3153103" cy="933450"/>
          </a:xfrm>
        </p:grpSpPr>
        <p:sp>
          <p:nvSpPr>
            <p:cNvPr id="105" name="平行四边形 104"/>
            <p:cNvSpPr/>
            <p:nvPr/>
          </p:nvSpPr>
          <p:spPr>
            <a:xfrm>
              <a:off x="6112864" y="4979374"/>
              <a:ext cx="2883690" cy="773726"/>
            </a:xfrm>
            <a:prstGeom prst="parallelogram">
              <a:avLst>
                <a:gd name="adj" fmla="val 29991"/>
              </a:avLst>
            </a:prstGeom>
            <a:gradFill>
              <a:gsLst>
                <a:gs pos="100000">
                  <a:srgbClr val="70E9D9">
                    <a:alpha val="0"/>
                  </a:srgbClr>
                </a:gs>
                <a:gs pos="19000">
                  <a:srgbClr val="24EA5B">
                    <a:alpha val="62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978158" y="5135362"/>
              <a:ext cx="3153103" cy="5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8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明年工作計畫</a:t>
              </a:r>
              <a:endParaRPr lang="zh-CN" altLang="en-US" sz="2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  <p:sp>
          <p:nvSpPr>
            <p:cNvPr id="113" name="平行四边形 112"/>
            <p:cNvSpPr/>
            <p:nvPr/>
          </p:nvSpPr>
          <p:spPr>
            <a:xfrm>
              <a:off x="5978158" y="4879068"/>
              <a:ext cx="3153102" cy="933450"/>
            </a:xfrm>
            <a:prstGeom prst="parallelogram">
              <a:avLst>
                <a:gd name="adj" fmla="val 30898"/>
              </a:avLst>
            </a:prstGeom>
            <a:noFill/>
            <a:ln>
              <a:gradFill>
                <a:gsLst>
                  <a:gs pos="0">
                    <a:srgbClr val="24EA5B">
                      <a:alpha val="49000"/>
                    </a:srgbClr>
                  </a:gs>
                  <a:gs pos="100000">
                    <a:srgbClr val="70E9D9">
                      <a:alpha val="0"/>
                    </a:srgbClr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100000">
                      <a:srgbClr val="24EA5B">
                        <a:alpha val="0"/>
                      </a:srgbClr>
                    </a:gs>
                    <a:gs pos="0">
                      <a:srgbClr val="24EA5B"/>
                    </a:gs>
                  </a:gsLst>
                  <a:lin ang="0" scaled="0"/>
                  <a:tileRect/>
                </a:gradFill>
              </a:endParaRPr>
            </a:p>
          </p:txBody>
        </p:sp>
      </p:grpSp>
      <p:sp>
        <p:nvSpPr>
          <p:cNvPr id="120" name="平行四边形 119"/>
          <p:cNvSpPr/>
          <p:nvPr/>
        </p:nvSpPr>
        <p:spPr>
          <a:xfrm>
            <a:off x="2209702" y="3462306"/>
            <a:ext cx="2341931" cy="83846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21" name="平行四边形 120"/>
          <p:cNvSpPr/>
          <p:nvPr/>
        </p:nvSpPr>
        <p:spPr>
          <a:xfrm>
            <a:off x="6742616" y="4012319"/>
            <a:ext cx="2341931" cy="54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22" name="平行四边形 121"/>
          <p:cNvSpPr/>
          <p:nvPr/>
        </p:nvSpPr>
        <p:spPr>
          <a:xfrm>
            <a:off x="6110100" y="4129156"/>
            <a:ext cx="2124000" cy="18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23" name="平行四边形 122"/>
          <p:cNvSpPr/>
          <p:nvPr/>
        </p:nvSpPr>
        <p:spPr>
          <a:xfrm>
            <a:off x="2972749" y="5558461"/>
            <a:ext cx="1224000" cy="83846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24" name="平行四边形 123"/>
          <p:cNvSpPr/>
          <p:nvPr/>
        </p:nvSpPr>
        <p:spPr>
          <a:xfrm>
            <a:off x="6273208" y="2363283"/>
            <a:ext cx="612000" cy="180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22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25" name="平行四边形 124"/>
          <p:cNvSpPr/>
          <p:nvPr/>
        </p:nvSpPr>
        <p:spPr>
          <a:xfrm>
            <a:off x="1161353" y="6051740"/>
            <a:ext cx="1800000" cy="18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127" name="平行四边形 126"/>
          <p:cNvSpPr/>
          <p:nvPr/>
        </p:nvSpPr>
        <p:spPr>
          <a:xfrm>
            <a:off x="5860324" y="6278928"/>
            <a:ext cx="1980000" cy="540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21000">
                <a:srgbClr val="24EA5B">
                  <a:alpha val="1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58" name="文本框 57"/>
          <p:cNvSpPr txBox="1"/>
          <p:nvPr/>
        </p:nvSpPr>
        <p:spPr>
          <a:xfrm>
            <a:off x="3105760" y="1848735"/>
            <a:ext cx="1089021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3000">
                <a:solidFill>
                  <a:schemeClr val="bg1"/>
                </a:solidFill>
                <a:latin typeface="DIN Next LT Pro" panose="020B0503020203050203" pitchFamily="34" charset="0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r>
              <a:rPr lang="en-US" altLang="zh-CN"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part</a:t>
            </a:r>
            <a:endParaRPr lang="zh-CN" altLang="en-US" sz="2800">
              <a:ln w="6350">
                <a:gradFill>
                  <a:gsLst>
                    <a:gs pos="25000">
                      <a:srgbClr val="FFFFFF">
                        <a:alpha val="70000"/>
                      </a:srgbClr>
                    </a:gs>
                    <a:gs pos="89000">
                      <a:schemeClr val="bg1">
                        <a:alpha val="22000"/>
                      </a:schemeClr>
                    </a:gs>
                  </a:gsLst>
                  <a:lin ang="5400000" scaled="1"/>
                </a:gradFill>
              </a:ln>
              <a:noFill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8004771" y="2424866"/>
            <a:ext cx="753637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r>
              <a:rPr lang="en-US" altLang="zh-CN"/>
              <a:t>02</a:t>
            </a:r>
            <a:endParaRPr lang="zh-CN" altLang="en-US"/>
          </a:p>
        </p:txBody>
      </p:sp>
      <p:sp>
        <p:nvSpPr>
          <p:cNvPr id="60" name="文本框 59"/>
          <p:cNvSpPr txBox="1"/>
          <p:nvPr/>
        </p:nvSpPr>
        <p:spPr>
          <a:xfrm>
            <a:off x="7205160" y="2424866"/>
            <a:ext cx="1089021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r>
              <a:rPr lang="en-US" altLang="zh-CN"/>
              <a:t>part</a:t>
            </a:r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4021773" y="4020163"/>
            <a:ext cx="753637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r>
              <a:rPr lang="en-US" altLang="zh-CN"/>
              <a:t>03</a:t>
            </a:r>
            <a:endParaRPr lang="zh-CN" altLang="en-US"/>
          </a:p>
        </p:txBody>
      </p:sp>
      <p:sp>
        <p:nvSpPr>
          <p:cNvPr id="62" name="文本框 61"/>
          <p:cNvSpPr txBox="1"/>
          <p:nvPr/>
        </p:nvSpPr>
        <p:spPr>
          <a:xfrm>
            <a:off x="3208171" y="4020163"/>
            <a:ext cx="1089021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r>
              <a:rPr lang="en-US" altLang="zh-CN"/>
              <a:t>part</a:t>
            </a:r>
            <a:endParaRPr lang="zh-CN" altLang="en-US"/>
          </a:p>
        </p:txBody>
      </p:sp>
      <p:sp>
        <p:nvSpPr>
          <p:cNvPr id="63" name="文本框 62"/>
          <p:cNvSpPr txBox="1"/>
          <p:nvPr/>
        </p:nvSpPr>
        <p:spPr>
          <a:xfrm>
            <a:off x="8028334" y="4540179"/>
            <a:ext cx="753637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r>
              <a:rPr lang="en-US" altLang="zh-CN"/>
              <a:t>04</a:t>
            </a:r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7225705" y="4540179"/>
            <a:ext cx="1089021" cy="4603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400">
                <a:ln w="6350">
                  <a:gradFill>
                    <a:gsLst>
                      <a:gs pos="25000">
                        <a:srgbClr val="FFFFFF">
                          <a:alpha val="70000"/>
                        </a:srgbClr>
                      </a:gs>
                      <a:gs pos="89000">
                        <a:schemeClr val="bg1">
                          <a:alpha val="22000"/>
                        </a:schemeClr>
                      </a:gs>
                    </a:gsLst>
                    <a:lin ang="5400000" scaled="1"/>
                  </a:gra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r>
              <a:rPr lang="en-US" altLang="zh-CN"/>
              <a:t>part</a:t>
            </a:r>
            <a:endParaRPr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257" y="4567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平行四边形 31"/>
          <p:cNvSpPr/>
          <p:nvPr/>
        </p:nvSpPr>
        <p:spPr>
          <a:xfrm>
            <a:off x="1115783" y="4260014"/>
            <a:ext cx="1732192" cy="380826"/>
          </a:xfrm>
          <a:prstGeom prst="parallelogram">
            <a:avLst>
              <a:gd name="adj" fmla="val 29991"/>
            </a:avLst>
          </a:prstGeom>
          <a:gradFill>
            <a:gsLst>
              <a:gs pos="94000">
                <a:srgbClr val="70E9D9">
                  <a:alpha val="9000"/>
                </a:srgbClr>
              </a:gs>
              <a:gs pos="10000">
                <a:srgbClr val="24EA5B">
                  <a:alpha val="67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902727" y="2305054"/>
            <a:ext cx="49911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>
                <a:gradFill>
                  <a:gsLst>
                    <a:gs pos="43000">
                      <a:srgbClr val="43EA8F">
                        <a:alpha val="92000"/>
                        <a:lumMod val="85000"/>
                        <a:lumOff val="15000"/>
                      </a:srgbClr>
                    </a:gs>
                    <a:gs pos="92000">
                      <a:srgbClr val="70E9D9">
                        <a:alpha val="90000"/>
                      </a:srgbClr>
                    </a:gs>
                    <a:gs pos="0">
                      <a:srgbClr val="24EA5B">
                        <a:alpha val="89000"/>
                      </a:srgbClr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感謝大家的觀看</a:t>
            </a:r>
            <a:endParaRPr lang="zh-CN" altLang="en-US" sz="5400">
              <a:gradFill>
                <a:gsLst>
                  <a:gs pos="43000">
                    <a:srgbClr val="43EA8F">
                      <a:alpha val="92000"/>
                      <a:lumMod val="85000"/>
                      <a:lumOff val="15000"/>
                    </a:srgbClr>
                  </a:gs>
                  <a:gs pos="92000">
                    <a:srgbClr val="70E9D9">
                      <a:alpha val="90000"/>
                    </a:srgbClr>
                  </a:gs>
                  <a:gs pos="0">
                    <a:srgbClr val="24EA5B">
                      <a:alpha val="89000"/>
                    </a:srgbClr>
                  </a:gs>
                </a:gsLst>
                <a:lin ang="2700000" scaled="0"/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2727" y="1513557"/>
            <a:ext cx="24384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>
                <a:ln>
                  <a:solidFill>
                    <a:srgbClr val="70E9D9"/>
                  </a:solidFill>
                </a:ln>
                <a:noFill/>
                <a:latin typeface="思源黑体 CN Bold" panose="020B0800000000000000" charset="-122"/>
                <a:ea typeface="思源黑体 CN Heavy" panose="020B0A00000000000000" charset="-122"/>
                <a:cs typeface="Arial" panose="020B0604020202020204" pitchFamily="34" charset="0"/>
              </a:rPr>
              <a:t>20XX</a:t>
            </a:r>
            <a:endParaRPr lang="en-US" altLang="zh-CN" sz="5400">
              <a:ln>
                <a:solidFill>
                  <a:srgbClr val="70E9D9"/>
                </a:solidFill>
              </a:ln>
              <a:noFill/>
              <a:latin typeface="思源黑体 CN Bold" panose="020B0800000000000000" charset="-122"/>
              <a:ea typeface="思源黑体 CN Heavy" panose="020B0A00000000000000" charset="-122"/>
              <a:cs typeface="Arial" panose="020B0604020202020204" pitchFamily="34" charset="0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9810802" y="-885476"/>
            <a:ext cx="3120460" cy="9267438"/>
            <a:chOff x="8706444" y="-1673589"/>
            <a:chExt cx="3599880" cy="10691264"/>
          </a:xfrm>
        </p:grpSpPr>
        <p:sp>
          <p:nvSpPr>
            <p:cNvPr id="35" name="梯形 34"/>
            <p:cNvSpPr/>
            <p:nvPr/>
          </p:nvSpPr>
          <p:spPr>
            <a:xfrm rot="1370660" flipH="1" flipV="1">
              <a:off x="8706444" y="-1673589"/>
              <a:ext cx="3599880" cy="10691264"/>
            </a:xfrm>
            <a:prstGeom prst="trapezoid">
              <a:avLst>
                <a:gd name="adj" fmla="val 44944"/>
              </a:avLst>
            </a:prstGeom>
            <a:gradFill flip="none" rotWithShape="1">
              <a:gsLst>
                <a:gs pos="88000">
                  <a:srgbClr val="62E9C2">
                    <a:alpha val="27000"/>
                  </a:srgbClr>
                </a:gs>
                <a:gs pos="13000">
                  <a:srgbClr val="24EA5B">
                    <a:alpha val="30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梯形 25"/>
            <p:cNvSpPr/>
            <p:nvPr/>
          </p:nvSpPr>
          <p:spPr>
            <a:xfrm rot="1370660" flipH="1" flipV="1">
              <a:off x="8908820" y="-837357"/>
              <a:ext cx="3195128" cy="9018800"/>
            </a:xfrm>
            <a:prstGeom prst="trapezoid">
              <a:avLst>
                <a:gd name="adj" fmla="val 43720"/>
              </a:avLst>
            </a:prstGeom>
            <a:gradFill flip="none" rotWithShape="1">
              <a:gsLst>
                <a:gs pos="22000">
                  <a:srgbClr val="24EA5B">
                    <a:alpha val="40000"/>
                  </a:srgbClr>
                </a:gs>
                <a:gs pos="91000">
                  <a:srgbClr val="70E9D9">
                    <a:alpha val="1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29" name="直接连接符 28"/>
          <p:cNvCxnSpPr/>
          <p:nvPr/>
        </p:nvCxnSpPr>
        <p:spPr>
          <a:xfrm>
            <a:off x="1098549" y="3553799"/>
            <a:ext cx="4560495" cy="0"/>
          </a:xfrm>
          <a:prstGeom prst="line">
            <a:avLst/>
          </a:prstGeom>
          <a:ln w="12700">
            <a:solidFill>
              <a:srgbClr val="70E9D9">
                <a:alpha val="9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/>
          <p:cNvSpPr txBox="1"/>
          <p:nvPr/>
        </p:nvSpPr>
        <p:spPr>
          <a:xfrm>
            <a:off x="2068867" y="4292840"/>
            <a:ext cx="664832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</a:rPr>
              <a:t>XXX</a:t>
            </a:r>
            <a:endParaRPr lang="en-US" altLang="zh-CN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M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56824" y="4287500"/>
            <a:ext cx="839176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</a:rPr>
              <a:t>彙報人：</a:t>
            </a:r>
            <a:endParaRPr lang="zh-CN" altLang="en-US" sz="16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M" panose="00020600040101010101" pitchFamily="18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979714" y="3135041"/>
            <a:ext cx="473528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z="1400">
                <a:solidFill>
                  <a:schemeClr val="bg1">
                    <a:alpha val="45000"/>
                  </a:schemeClr>
                </a:solidFill>
                <a:effectLst/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THANK YOU ALL FOR WATCHING</a:t>
            </a:r>
            <a:endParaRPr lang="en-US" altLang="zh-CN" sz="1400">
              <a:solidFill>
                <a:schemeClr val="bg1">
                  <a:alpha val="45000"/>
                </a:schemeClr>
              </a:solidFill>
              <a:effectLst/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957426" y="6209696"/>
            <a:ext cx="6943447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900" dirty="0">
                <a:solidFill>
                  <a:schemeClr val="bg1">
                    <a:alpha val="2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Lorem ipsum dolor sit amet, consectetuer adipiscing elit. Maecenas porttitor congue massa. Fusce posuere, magna sed pulvinar ultricies</a:t>
            </a:r>
            <a:r>
              <a:rPr lang="en-US" altLang="zh-CN" sz="900">
                <a:solidFill>
                  <a:schemeClr val="bg1">
                    <a:alpha val="2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</a:rPr>
              <a:t>, </a:t>
            </a:r>
            <a:endParaRPr lang="zh-CN" altLang="en-US" sz="900">
              <a:solidFill>
                <a:schemeClr val="bg1">
                  <a:alpha val="2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8315102" y="4330735"/>
            <a:ext cx="1448421" cy="3925442"/>
            <a:chOff x="7855628" y="4124077"/>
            <a:chExt cx="1433448" cy="3884859"/>
          </a:xfrm>
        </p:grpSpPr>
        <p:sp>
          <p:nvSpPr>
            <p:cNvPr id="44" name="梯形 43"/>
            <p:cNvSpPr/>
            <p:nvPr/>
          </p:nvSpPr>
          <p:spPr>
            <a:xfrm rot="19412404" flipV="1">
              <a:off x="7855628" y="4124077"/>
              <a:ext cx="1433448" cy="3884859"/>
            </a:xfrm>
            <a:prstGeom prst="trapezoid">
              <a:avLst>
                <a:gd name="adj" fmla="val 43720"/>
              </a:avLst>
            </a:prstGeom>
            <a:gradFill flip="none" rotWithShape="1">
              <a:gsLst>
                <a:gs pos="35000">
                  <a:srgbClr val="24EA5B">
                    <a:alpha val="29000"/>
                  </a:srgbClr>
                </a:gs>
                <a:gs pos="100000">
                  <a:srgbClr val="70E9D9">
                    <a:alpha val="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梯形 41"/>
            <p:cNvSpPr/>
            <p:nvPr/>
          </p:nvSpPr>
          <p:spPr>
            <a:xfrm rot="19412404" flipV="1">
              <a:off x="7905227" y="4253848"/>
              <a:ext cx="1238400" cy="3495596"/>
            </a:xfrm>
            <a:prstGeom prst="trapezoid">
              <a:avLst>
                <a:gd name="adj" fmla="val 43720"/>
              </a:avLst>
            </a:prstGeom>
            <a:gradFill flip="none" rotWithShape="1">
              <a:gsLst>
                <a:gs pos="35000">
                  <a:srgbClr val="24EA5B">
                    <a:alpha val="29000"/>
                  </a:srgbClr>
                </a:gs>
                <a:gs pos="100000">
                  <a:srgbClr val="70E9D9">
                    <a:alpha val="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0" name="组合 49"/>
          <p:cNvGrpSpPr/>
          <p:nvPr/>
        </p:nvGrpSpPr>
        <p:grpSpPr>
          <a:xfrm rot="17676190" flipH="1" flipV="1">
            <a:off x="13102377" y="5185116"/>
            <a:ext cx="1127976" cy="1112430"/>
            <a:chOff x="7946691" y="683766"/>
            <a:chExt cx="1102443" cy="1144067"/>
          </a:xfrm>
        </p:grpSpPr>
        <p:sp>
          <p:nvSpPr>
            <p:cNvPr id="48" name="等腰三角形 47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87000">
                  <a:srgbClr val="24EA5B">
                    <a:alpha val="43000"/>
                  </a:srgbClr>
                </a:gs>
                <a:gs pos="15000">
                  <a:srgbClr val="70E9D9">
                    <a:alpha val="2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7" name="等腰三角形 46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100000">
                  <a:srgbClr val="24EA5B">
                    <a:alpha val="51000"/>
                  </a:srgbClr>
                </a:gs>
                <a:gs pos="33000">
                  <a:srgbClr val="70E9D9">
                    <a:alpha val="2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等腰三角形 45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adFill>
              <a:gsLst>
                <a:gs pos="93000">
                  <a:srgbClr val="24EA5B">
                    <a:alpha val="38000"/>
                  </a:srgbClr>
                </a:gs>
                <a:gs pos="18000">
                  <a:srgbClr val="70E9D9">
                    <a:alpha val="2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等腰三角形 51"/>
          <p:cNvSpPr/>
          <p:nvPr/>
        </p:nvSpPr>
        <p:spPr>
          <a:xfrm rot="483877" flipH="1" flipV="1">
            <a:off x="5936577" y="-910528"/>
            <a:ext cx="1133995" cy="157300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33000"/>
                </a:srgbClr>
              </a:gs>
              <a:gs pos="13000">
                <a:srgbClr val="24EA5B">
                  <a:alpha val="33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3" name="梯形 52"/>
          <p:cNvSpPr/>
          <p:nvPr/>
        </p:nvSpPr>
        <p:spPr>
          <a:xfrm rot="19562948" flipH="1" flipV="1">
            <a:off x="-551731" y="-1620011"/>
            <a:ext cx="1611696" cy="2143849"/>
          </a:xfrm>
          <a:prstGeom prst="trapezoid">
            <a:avLst>
              <a:gd name="adj" fmla="val 50000"/>
            </a:avLst>
          </a:prstGeom>
          <a:gradFill flip="none" rotWithShape="1">
            <a:gsLst>
              <a:gs pos="40000">
                <a:srgbClr val="24EA5B">
                  <a:alpha val="35000"/>
                </a:srgbClr>
              </a:gs>
              <a:gs pos="18000">
                <a:srgbClr val="70E9D9">
                  <a:alpha val="3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梯形 54"/>
          <p:cNvSpPr/>
          <p:nvPr/>
        </p:nvSpPr>
        <p:spPr>
          <a:xfrm rot="504606" flipH="1" flipV="1">
            <a:off x="5579328" y="-587193"/>
            <a:ext cx="1004470" cy="930696"/>
          </a:xfrm>
          <a:prstGeom prst="trapezoid">
            <a:avLst>
              <a:gd name="adj" fmla="val 61814"/>
            </a:avLst>
          </a:prstGeom>
          <a:gradFill flip="none" rotWithShape="1">
            <a:gsLst>
              <a:gs pos="24000">
                <a:srgbClr val="62E9C2">
                  <a:alpha val="60000"/>
                </a:srgbClr>
              </a:gs>
              <a:gs pos="60000">
                <a:srgbClr val="24EA5B">
                  <a:alpha val="59000"/>
                </a:srgb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2" name="组合 61"/>
          <p:cNvGrpSpPr/>
          <p:nvPr/>
        </p:nvGrpSpPr>
        <p:grpSpPr>
          <a:xfrm rot="21333323">
            <a:off x="8977965" y="-1655169"/>
            <a:ext cx="2058301" cy="3433276"/>
            <a:chOff x="7578114" y="-2493710"/>
            <a:chExt cx="1436429" cy="3433276"/>
          </a:xfrm>
        </p:grpSpPr>
        <p:sp>
          <p:nvSpPr>
            <p:cNvPr id="61" name="等腰三角形 60"/>
            <p:cNvSpPr/>
            <p:nvPr/>
          </p:nvSpPr>
          <p:spPr>
            <a:xfrm rot="10081678">
              <a:off x="7578114" y="-2493710"/>
              <a:ext cx="1436429" cy="3433276"/>
            </a:xfrm>
            <a:prstGeom prst="triangle">
              <a:avLst/>
            </a:prstGeom>
            <a:gradFill flip="none" rotWithShape="1">
              <a:gsLst>
                <a:gs pos="24000">
                  <a:srgbClr val="24EA5B">
                    <a:alpha val="25000"/>
                  </a:srgbClr>
                </a:gs>
                <a:gs pos="86000">
                  <a:srgbClr val="70E9D9">
                    <a:alpha val="13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梯形 55"/>
            <p:cNvSpPr/>
            <p:nvPr/>
          </p:nvSpPr>
          <p:spPr>
            <a:xfrm rot="20874088" flipH="1" flipV="1">
              <a:off x="7730334" y="-2374704"/>
              <a:ext cx="1131999" cy="3195264"/>
            </a:xfrm>
            <a:prstGeom prst="trapezoid">
              <a:avLst>
                <a:gd name="adj" fmla="val 50000"/>
              </a:avLst>
            </a:prstGeom>
            <a:gradFill flip="none" rotWithShape="1">
              <a:gsLst>
                <a:gs pos="22000">
                  <a:srgbClr val="24EA5B">
                    <a:alpha val="40000"/>
                  </a:srgbClr>
                </a:gs>
                <a:gs pos="91000">
                  <a:srgbClr val="70E9D9">
                    <a:alpha val="12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 rot="2218189">
            <a:off x="3686876" y="-1411384"/>
            <a:ext cx="1366340" cy="2397468"/>
            <a:chOff x="7958335" y="652268"/>
            <a:chExt cx="1137748" cy="1159838"/>
          </a:xfrm>
          <a:gradFill>
            <a:gsLst>
              <a:gs pos="30000">
                <a:srgbClr val="24EA5B">
                  <a:alpha val="45000"/>
                </a:srgbClr>
              </a:gs>
              <a:gs pos="84000">
                <a:srgbClr val="70E9D9">
                  <a:alpha val="23000"/>
                </a:srgbClr>
              </a:gs>
            </a:gsLst>
            <a:lin ang="21000000" scaled="0"/>
          </a:gradFill>
        </p:grpSpPr>
        <p:sp>
          <p:nvSpPr>
            <p:cNvPr id="58" name="等腰三角形 57"/>
            <p:cNvSpPr/>
            <p:nvPr/>
          </p:nvSpPr>
          <p:spPr>
            <a:xfrm rot="2405222">
              <a:off x="7958335" y="652268"/>
              <a:ext cx="1137748" cy="1159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等腰三角形 58"/>
            <p:cNvSpPr/>
            <p:nvPr/>
          </p:nvSpPr>
          <p:spPr>
            <a:xfrm rot="2405222">
              <a:off x="8018776" y="766589"/>
              <a:ext cx="945820" cy="9924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等腰三角形 59"/>
            <p:cNvSpPr/>
            <p:nvPr/>
          </p:nvSpPr>
          <p:spPr>
            <a:xfrm rot="2405222">
              <a:off x="8080857" y="855753"/>
              <a:ext cx="779290" cy="86444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3" name="组合 62"/>
          <p:cNvGrpSpPr/>
          <p:nvPr/>
        </p:nvGrpSpPr>
        <p:grpSpPr>
          <a:xfrm rot="14716565" flipH="1" flipV="1">
            <a:off x="3336737" y="5759833"/>
            <a:ext cx="144000" cy="144000"/>
            <a:chOff x="7946691" y="683766"/>
            <a:chExt cx="1102443" cy="1144067"/>
          </a:xfrm>
        </p:grpSpPr>
        <p:sp>
          <p:nvSpPr>
            <p:cNvPr id="64" name="等腰三角形 63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5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等腰三角形 64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11000">
                  <a:srgbClr val="24EA5B">
                    <a:alpha val="10000"/>
                  </a:srgbClr>
                </a:gs>
                <a:gs pos="94000">
                  <a:srgbClr val="70E9D9">
                    <a:alpha val="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6" name="等腰三角形 65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adFill>
              <a:gsLst>
                <a:gs pos="7000">
                  <a:srgbClr val="24EA5B">
                    <a:alpha val="23000"/>
                  </a:srgbClr>
                </a:gs>
                <a:gs pos="100000">
                  <a:srgbClr val="70E9D9">
                    <a:alpha val="5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7" name="组合 76"/>
          <p:cNvGrpSpPr/>
          <p:nvPr/>
        </p:nvGrpSpPr>
        <p:grpSpPr>
          <a:xfrm rot="18096530" flipH="1" flipV="1">
            <a:off x="6548473" y="4803929"/>
            <a:ext cx="252000" cy="252000"/>
            <a:chOff x="7946691" y="683766"/>
            <a:chExt cx="1102443" cy="1144067"/>
          </a:xfrm>
        </p:grpSpPr>
        <p:sp>
          <p:nvSpPr>
            <p:cNvPr id="78" name="等腰三角形 77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5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9" name="等腰三角形 78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40000">
                  <a:srgbClr val="24EA5B">
                    <a:alpha val="36000"/>
                  </a:srgbClr>
                </a:gs>
                <a:gs pos="100000">
                  <a:srgbClr val="70E9D9">
                    <a:alpha val="1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0" name="等腰三角形 79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adFill>
              <a:gsLst>
                <a:gs pos="18000">
                  <a:srgbClr val="24EA5B">
                    <a:alpha val="26000"/>
                  </a:srgbClr>
                </a:gs>
                <a:gs pos="100000">
                  <a:srgbClr val="70E9D9">
                    <a:alpha val="5000"/>
                  </a:srgb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1" name="图片 80"/>
          <p:cNvPicPr>
            <a:picLocks noChangeAspect="1"/>
          </p:cNvPicPr>
          <p:nvPr/>
        </p:nvPicPr>
        <p:blipFill>
          <a:blip r:embed="rId1">
            <a:alphaModFix amt="95000"/>
          </a:blip>
          <a:stretch>
            <a:fillRect/>
          </a:stretch>
        </p:blipFill>
        <p:spPr>
          <a:xfrm>
            <a:off x="1314041" y="770715"/>
            <a:ext cx="456702" cy="406748"/>
          </a:xfrm>
          <a:prstGeom prst="rect">
            <a:avLst/>
          </a:prstGeom>
          <a:effectLst>
            <a:softEdge rad="88900"/>
          </a:effectLst>
        </p:spPr>
      </p:pic>
      <p:grpSp>
        <p:nvGrpSpPr>
          <p:cNvPr id="49" name="组合 48"/>
          <p:cNvGrpSpPr/>
          <p:nvPr/>
        </p:nvGrpSpPr>
        <p:grpSpPr>
          <a:xfrm rot="13835786" flipH="1" flipV="1">
            <a:off x="-230951" y="5772871"/>
            <a:ext cx="1104478" cy="1104478"/>
            <a:chOff x="7946691" y="683766"/>
            <a:chExt cx="1102443" cy="1144067"/>
          </a:xfrm>
        </p:grpSpPr>
        <p:sp>
          <p:nvSpPr>
            <p:cNvPr id="51" name="等腰三角形 50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adFill>
              <a:gsLst>
                <a:gs pos="0">
                  <a:srgbClr val="24EA5B">
                    <a:alpha val="30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16200000" scaled="0"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等腰三角形 53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adFill>
              <a:gsLst>
                <a:gs pos="11000">
                  <a:srgbClr val="24EA5B">
                    <a:alpha val="25000"/>
                  </a:srgbClr>
                </a:gs>
                <a:gs pos="94000">
                  <a:srgbClr val="70E9D9">
                    <a:alpha val="1000"/>
                  </a:srgbClr>
                </a:gs>
              </a:gsLst>
              <a:lin ang="16200000" scaled="0"/>
            </a:gra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8" name="组合 67"/>
          <p:cNvGrpSpPr/>
          <p:nvPr/>
        </p:nvGrpSpPr>
        <p:grpSpPr>
          <a:xfrm rot="17795240" flipH="1" flipV="1">
            <a:off x="8898343" y="3773638"/>
            <a:ext cx="1127976" cy="1112430"/>
            <a:chOff x="7946691" y="683766"/>
            <a:chExt cx="1102443" cy="1144067"/>
          </a:xfrm>
          <a:gradFill>
            <a:gsLst>
              <a:gs pos="77000">
                <a:srgbClr val="24EA5B">
                  <a:alpha val="35000"/>
                </a:srgbClr>
              </a:gs>
              <a:gs pos="7000">
                <a:srgbClr val="70E9D9">
                  <a:alpha val="5000"/>
                </a:srgbClr>
              </a:gs>
            </a:gsLst>
            <a:lin ang="7200000" scaled="0"/>
          </a:gradFill>
        </p:grpSpPr>
        <p:sp>
          <p:nvSpPr>
            <p:cNvPr id="69" name="等腰三角形 68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等腰三角形 69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等腰三角形 71"/>
            <p:cNvSpPr/>
            <p:nvPr/>
          </p:nvSpPr>
          <p:spPr>
            <a:xfrm rot="2405222">
              <a:off x="8084206" y="854139"/>
              <a:ext cx="779290" cy="86444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3" name="组合 82"/>
          <p:cNvGrpSpPr/>
          <p:nvPr/>
        </p:nvGrpSpPr>
        <p:grpSpPr>
          <a:xfrm rot="8799704" flipH="1" flipV="1">
            <a:off x="5960727" y="2034474"/>
            <a:ext cx="401526" cy="401526"/>
            <a:chOff x="7946691" y="683766"/>
            <a:chExt cx="1102443" cy="1144067"/>
          </a:xfrm>
          <a:gradFill flip="none" rotWithShape="1">
            <a:gsLst>
              <a:gs pos="81000">
                <a:srgbClr val="24EA5B">
                  <a:alpha val="29000"/>
                </a:srgbClr>
              </a:gs>
              <a:gs pos="19000">
                <a:srgbClr val="70E9D9">
                  <a:alpha val="30000"/>
                </a:srgbClr>
              </a:gs>
            </a:gsLst>
            <a:path path="circle">
              <a:fillToRect r="100000" b="100000"/>
            </a:path>
            <a:tileRect l="-100000" t="-100000"/>
          </a:gradFill>
        </p:grpSpPr>
        <p:sp>
          <p:nvSpPr>
            <p:cNvPr id="84" name="等腰三角形 83"/>
            <p:cNvSpPr/>
            <p:nvPr/>
          </p:nvSpPr>
          <p:spPr>
            <a:xfrm rot="2405222">
              <a:off x="7946691" y="683766"/>
              <a:ext cx="1102443" cy="1144067"/>
            </a:xfrm>
            <a:prstGeom prst="triangle">
              <a:avLst/>
            </a:prstGeom>
            <a:grpFill/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5" name="等腰三角形 84"/>
            <p:cNvSpPr/>
            <p:nvPr/>
          </p:nvSpPr>
          <p:spPr>
            <a:xfrm rot="2405222">
              <a:off x="8014357" y="764893"/>
              <a:ext cx="945820" cy="1006881"/>
            </a:xfrm>
            <a:prstGeom prst="triangle">
              <a:avLst/>
            </a:prstGeom>
            <a:grpFill/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6" name="平行四边形 85"/>
          <p:cNvSpPr/>
          <p:nvPr/>
        </p:nvSpPr>
        <p:spPr>
          <a:xfrm>
            <a:off x="2026015" y="4721934"/>
            <a:ext cx="720000" cy="72000"/>
          </a:xfrm>
          <a:prstGeom prst="parallelogram">
            <a:avLst>
              <a:gd name="adj" fmla="val 29991"/>
            </a:avLst>
          </a:prstGeom>
          <a:gradFill>
            <a:gsLst>
              <a:gs pos="81000">
                <a:srgbClr val="70E9D9">
                  <a:alpha val="0"/>
                </a:srgbClr>
              </a:gs>
              <a:gs pos="0">
                <a:srgbClr val="24EA5B">
                  <a:alpha val="3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87" name="平行四边形 86"/>
          <p:cNvSpPr/>
          <p:nvPr/>
        </p:nvSpPr>
        <p:spPr>
          <a:xfrm>
            <a:off x="1520349" y="4147935"/>
            <a:ext cx="936000" cy="216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0">
                <a:srgbClr val="24EA5B">
                  <a:alpha val="4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88" name="平行四边形 87"/>
          <p:cNvSpPr/>
          <p:nvPr/>
        </p:nvSpPr>
        <p:spPr>
          <a:xfrm>
            <a:off x="1050725" y="4162626"/>
            <a:ext cx="288000" cy="57600"/>
          </a:xfrm>
          <a:prstGeom prst="parallelogram">
            <a:avLst>
              <a:gd name="adj" fmla="val 29991"/>
            </a:avLst>
          </a:prstGeom>
          <a:gradFill>
            <a:gsLst>
              <a:gs pos="97000">
                <a:srgbClr val="70E9D9">
                  <a:alpha val="0"/>
                </a:srgbClr>
              </a:gs>
              <a:gs pos="5000">
                <a:srgbClr val="24EA5B">
                  <a:alpha val="2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  <p:sp>
        <p:nvSpPr>
          <p:cNvPr id="89" name="平行四边形 88"/>
          <p:cNvSpPr/>
          <p:nvPr/>
        </p:nvSpPr>
        <p:spPr>
          <a:xfrm>
            <a:off x="1097943" y="4749378"/>
            <a:ext cx="792000" cy="36000"/>
          </a:xfrm>
          <a:prstGeom prst="parallelogram">
            <a:avLst>
              <a:gd name="adj" fmla="val 29991"/>
            </a:avLst>
          </a:prstGeom>
          <a:gradFill>
            <a:gsLst>
              <a:gs pos="100000">
                <a:srgbClr val="70E9D9">
                  <a:alpha val="0"/>
                </a:srgbClr>
              </a:gs>
              <a:gs pos="0">
                <a:srgbClr val="24EA5B">
                  <a:alpha val="25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100000">
                    <a:srgbClr val="24EA5B">
                      <a:alpha val="0"/>
                    </a:srgbClr>
                  </a:gs>
                  <a:gs pos="0">
                    <a:srgbClr val="24EA5B"/>
                  </a:gs>
                </a:gsLst>
                <a:lin ang="0" scaled="0"/>
                <a:tileRect/>
              </a:gra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pic>
        <p:nvPicPr>
          <p:cNvPr id="54" name="图片 53" descr="建筑的摆设布局&#10;&#10;描述已自动生成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2" t="25454" r="1554" b="42971"/>
          <a:stretch>
            <a:fillRect/>
          </a:stretch>
        </p:blipFill>
        <p:spPr>
          <a:xfrm>
            <a:off x="817290" y="4444853"/>
            <a:ext cx="10519320" cy="2430700"/>
          </a:xfrm>
          <a:custGeom>
            <a:avLst/>
            <a:gdLst>
              <a:gd name="connsiteX0" fmla="*/ 0 w 10519320"/>
              <a:gd name="connsiteY0" fmla="*/ 0 h 2430700"/>
              <a:gd name="connsiteX1" fmla="*/ 10519320 w 10519320"/>
              <a:gd name="connsiteY1" fmla="*/ 0 h 2430700"/>
              <a:gd name="connsiteX2" fmla="*/ 10519320 w 10519320"/>
              <a:gd name="connsiteY2" fmla="*/ 2430700 h 2430700"/>
              <a:gd name="connsiteX3" fmla="*/ 0 w 10519320"/>
              <a:gd name="connsiteY3" fmla="*/ 2430700 h 24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519320" h="2430700">
                <a:moveTo>
                  <a:pt x="0" y="0"/>
                </a:moveTo>
                <a:lnTo>
                  <a:pt x="10519320" y="0"/>
                </a:lnTo>
                <a:lnTo>
                  <a:pt x="10519320" y="2430700"/>
                </a:lnTo>
                <a:lnTo>
                  <a:pt x="0" y="2430700"/>
                </a:lnTo>
                <a:close/>
              </a:path>
            </a:pathLst>
          </a:custGeom>
        </p:spPr>
      </p:pic>
      <p:sp>
        <p:nvSpPr>
          <p:cNvPr id="62" name="等腰三角形 61"/>
          <p:cNvSpPr/>
          <p:nvPr/>
        </p:nvSpPr>
        <p:spPr>
          <a:xfrm rot="483877" flipH="1" flipV="1">
            <a:off x="7200496" y="-764216"/>
            <a:ext cx="1133995" cy="157300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27000"/>
                </a:srgbClr>
              </a:gs>
              <a:gs pos="13000">
                <a:srgbClr val="24EA5B">
                  <a:alpha val="21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 rot="2347746">
            <a:off x="11180322" y="-699982"/>
            <a:ext cx="2183386" cy="4031213"/>
            <a:chOff x="7657347" y="-2451502"/>
            <a:chExt cx="1281721" cy="3390967"/>
          </a:xfrm>
        </p:grpSpPr>
        <p:sp>
          <p:nvSpPr>
            <p:cNvPr id="64" name="等腰三角形 63"/>
            <p:cNvSpPr/>
            <p:nvPr/>
          </p:nvSpPr>
          <p:spPr>
            <a:xfrm rot="10081678">
              <a:off x="7657347" y="-2451502"/>
              <a:ext cx="1281721" cy="3390967"/>
            </a:xfrm>
            <a:prstGeom prst="triangle">
              <a:avLst/>
            </a:prstGeom>
            <a:gradFill flip="none" rotWithShape="1">
              <a:gsLst>
                <a:gs pos="24000">
                  <a:srgbClr val="24EA5B">
                    <a:alpha val="16000"/>
                  </a:srgbClr>
                </a:gs>
                <a:gs pos="86000">
                  <a:srgbClr val="70E9D9">
                    <a:alpha val="16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梯形 64"/>
            <p:cNvSpPr/>
            <p:nvPr/>
          </p:nvSpPr>
          <p:spPr>
            <a:xfrm rot="20868433" flipH="1" flipV="1">
              <a:off x="7720924" y="-2391278"/>
              <a:ext cx="1131999" cy="3195264"/>
            </a:xfrm>
            <a:prstGeom prst="trapezoid">
              <a:avLst>
                <a:gd name="adj" fmla="val 50000"/>
              </a:avLst>
            </a:prstGeom>
            <a:gradFill flip="none" rotWithShape="1">
              <a:gsLst>
                <a:gs pos="22000">
                  <a:srgbClr val="24EA5B">
                    <a:alpha val="50000"/>
                  </a:srgbClr>
                </a:gs>
                <a:gs pos="91000">
                  <a:srgbClr val="70E9D9">
                    <a:alpha val="34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3" name="直接连接符 72"/>
          <p:cNvCxnSpPr/>
          <p:nvPr/>
        </p:nvCxnSpPr>
        <p:spPr>
          <a:xfrm rot="406126" flipV="1">
            <a:off x="-467624" y="773711"/>
            <a:ext cx="917323" cy="3700706"/>
          </a:xfrm>
          <a:prstGeom prst="line">
            <a:avLst/>
          </a:prstGeom>
          <a:ln w="15875">
            <a:gradFill>
              <a:gsLst>
                <a:gs pos="24000">
                  <a:srgbClr val="24EA5B">
                    <a:alpha val="68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等腰三角形 73"/>
          <p:cNvSpPr/>
          <p:nvPr/>
        </p:nvSpPr>
        <p:spPr>
          <a:xfrm rot="943733" flipV="1">
            <a:off x="-244433" y="-1475567"/>
            <a:ext cx="1066423" cy="4757072"/>
          </a:xfrm>
          <a:prstGeom prst="triangle">
            <a:avLst/>
          </a:prstGeom>
          <a:gradFill flip="none" rotWithShape="1">
            <a:gsLst>
              <a:gs pos="28000">
                <a:srgbClr val="70E9D9">
                  <a:lumMod val="69000"/>
                  <a:lumOff val="31000"/>
                  <a:alpha val="88000"/>
                </a:srgbClr>
              </a:gs>
              <a:gs pos="66000">
                <a:srgbClr val="24EA5B">
                  <a:lumMod val="69000"/>
                  <a:lumOff val="31000"/>
                  <a:alpha val="8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文本框 80"/>
          <p:cNvSpPr txBox="1"/>
          <p:nvPr/>
        </p:nvSpPr>
        <p:spPr>
          <a:xfrm>
            <a:off x="6246207" y="1526987"/>
            <a:ext cx="3902570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quis urn.Pellentesque </a:t>
            </a: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habitant morbi tristique senectus et netus et malesuada fames ac turpis egestas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. </a:t>
            </a:r>
            <a:endParaRPr lang="en-US" altLang="zh-CN" sz="11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20640684">
            <a:off x="9849813" y="3463931"/>
            <a:ext cx="324000" cy="252000"/>
            <a:chOff x="9390366" y="3654857"/>
            <a:chExt cx="916609" cy="916609"/>
          </a:xfrm>
        </p:grpSpPr>
        <p:sp>
          <p:nvSpPr>
            <p:cNvPr id="88" name="等腰三角形 87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等腰三角形 88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77000"/>
                  </a:srgbClr>
                </a:gs>
                <a:gs pos="19000">
                  <a:srgbClr val="70E9D9">
                    <a:alpha val="77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9" name="组合 98"/>
          <p:cNvGrpSpPr/>
          <p:nvPr/>
        </p:nvGrpSpPr>
        <p:grpSpPr>
          <a:xfrm rot="8441855">
            <a:off x="2566331" y="-1036511"/>
            <a:ext cx="1316506" cy="1366813"/>
            <a:chOff x="7501974" y="3613633"/>
            <a:chExt cx="1003397" cy="1041739"/>
          </a:xfrm>
        </p:grpSpPr>
        <p:sp>
          <p:nvSpPr>
            <p:cNvPr id="97" name="等腰三角形 96"/>
            <p:cNvSpPr/>
            <p:nvPr/>
          </p:nvSpPr>
          <p:spPr>
            <a:xfrm rot="483877" flipH="1" flipV="1">
              <a:off x="7501974" y="3613633"/>
              <a:ext cx="1003397" cy="1041739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24000"/>
                  </a:srgbClr>
                </a:gs>
                <a:gs pos="13000">
                  <a:srgbClr val="24EA5B">
                    <a:alpha val="1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等腰三角形 95"/>
            <p:cNvSpPr/>
            <p:nvPr/>
          </p:nvSpPr>
          <p:spPr>
            <a:xfrm rot="483877" flipH="1" flipV="1">
              <a:off x="7619295" y="3664596"/>
              <a:ext cx="781481" cy="867907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33000"/>
                  </a:srgbClr>
                </a:gs>
                <a:gs pos="13000">
                  <a:srgbClr val="24EA5B">
                    <a:alpha val="33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7" name="组合 116"/>
          <p:cNvGrpSpPr/>
          <p:nvPr/>
        </p:nvGrpSpPr>
        <p:grpSpPr>
          <a:xfrm rot="8486877">
            <a:off x="10076374" y="299259"/>
            <a:ext cx="540000" cy="540000"/>
            <a:chOff x="7648255" y="1916216"/>
            <a:chExt cx="741200" cy="769523"/>
          </a:xfrm>
        </p:grpSpPr>
        <p:sp>
          <p:nvSpPr>
            <p:cNvPr id="101" name="等腰三角形 100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等腰三角形 101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9" name="梯形 108"/>
          <p:cNvSpPr/>
          <p:nvPr/>
        </p:nvSpPr>
        <p:spPr>
          <a:xfrm rot="504606" flipH="1" flipV="1">
            <a:off x="7010859" y="-409448"/>
            <a:ext cx="1004470" cy="930696"/>
          </a:xfrm>
          <a:prstGeom prst="trapezoid">
            <a:avLst>
              <a:gd name="adj" fmla="val 61814"/>
            </a:avLst>
          </a:prstGeom>
          <a:gradFill flip="none" rotWithShape="1">
            <a:gsLst>
              <a:gs pos="27000">
                <a:srgbClr val="62E9C2">
                  <a:alpha val="81000"/>
                </a:srgbClr>
              </a:gs>
              <a:gs pos="58000">
                <a:srgbClr val="24EA5B">
                  <a:alpha val="60000"/>
                </a:srgb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6" name="图片 115"/>
          <p:cNvPicPr>
            <a:picLocks noChangeAspect="1"/>
          </p:cNvPicPr>
          <p:nvPr/>
        </p:nvPicPr>
        <p:blipFill>
          <a:blip r:embed="rId2">
            <a:alphaModFix amt="55000"/>
          </a:blip>
          <a:stretch>
            <a:fillRect/>
          </a:stretch>
        </p:blipFill>
        <p:spPr>
          <a:xfrm>
            <a:off x="157366" y="3102988"/>
            <a:ext cx="444205" cy="468000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21" name="组合 120"/>
          <p:cNvGrpSpPr/>
          <p:nvPr/>
        </p:nvGrpSpPr>
        <p:grpSpPr>
          <a:xfrm>
            <a:off x="4500177" y="813515"/>
            <a:ext cx="540000" cy="540000"/>
            <a:chOff x="5737695" y="1524900"/>
            <a:chExt cx="741200" cy="769523"/>
          </a:xfrm>
        </p:grpSpPr>
        <p:sp>
          <p:nvSpPr>
            <p:cNvPr id="119" name="等腰三角形 118"/>
            <p:cNvSpPr/>
            <p:nvPr/>
          </p:nvSpPr>
          <p:spPr>
            <a:xfrm rot="12279320" flipH="1" flipV="1">
              <a:off x="5737695" y="1524900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等腰三角形 119"/>
            <p:cNvSpPr/>
            <p:nvPr/>
          </p:nvSpPr>
          <p:spPr>
            <a:xfrm rot="12279320" flipH="1" flipV="1">
              <a:off x="5807570" y="1613214"/>
              <a:ext cx="577273" cy="641115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70000"/>
                  </a:srgbClr>
                </a:gs>
                <a:gs pos="30000">
                  <a:srgbClr val="24EA5B">
                    <a:alpha val="2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 rot="3958843">
            <a:off x="2232937" y="3881214"/>
            <a:ext cx="396000" cy="396000"/>
            <a:chOff x="9390366" y="3654857"/>
            <a:chExt cx="916609" cy="916609"/>
          </a:xfrm>
        </p:grpSpPr>
        <p:sp>
          <p:nvSpPr>
            <p:cNvPr id="80" name="等腰三角形 79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等腰三角形 86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23000"/>
                  </a:srgbClr>
                </a:gs>
                <a:gs pos="19000">
                  <a:srgbClr val="70E9D9">
                    <a:alpha val="2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4" name="直接连接符 93"/>
          <p:cNvCxnSpPr/>
          <p:nvPr/>
        </p:nvCxnSpPr>
        <p:spPr>
          <a:xfrm flipH="1">
            <a:off x="11328400" y="-127000"/>
            <a:ext cx="644741" cy="3022600"/>
          </a:xfrm>
          <a:prstGeom prst="line">
            <a:avLst/>
          </a:prstGeom>
          <a:ln w="12700">
            <a:gradFill>
              <a:gsLst>
                <a:gs pos="45000">
                  <a:srgbClr val="66E9C9">
                    <a:alpha val="61000"/>
                  </a:srgbClr>
                </a:gs>
                <a:gs pos="16000">
                  <a:srgbClr val="24EA5B">
                    <a:alpha val="37000"/>
                  </a:srgbClr>
                </a:gs>
                <a:gs pos="89000">
                  <a:srgbClr val="70E9D9">
                    <a:alpha val="22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704850" y="4324350"/>
            <a:ext cx="10744200" cy="2892858"/>
          </a:xfrm>
          <a:prstGeom prst="rect">
            <a:avLst/>
          </a:prstGeom>
          <a:noFill/>
          <a:ln>
            <a:gradFill>
              <a:gsLst>
                <a:gs pos="0">
                  <a:srgbClr val="24EA5B">
                    <a:alpha val="76000"/>
                  </a:srgbClr>
                </a:gs>
                <a:gs pos="100000">
                  <a:srgbClr val="70E9D9">
                    <a:alpha val="76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 rot="6533404">
            <a:off x="6880946" y="3500997"/>
            <a:ext cx="684000" cy="504000"/>
            <a:chOff x="9390366" y="3654857"/>
            <a:chExt cx="916609" cy="916609"/>
          </a:xfrm>
        </p:grpSpPr>
        <p:sp>
          <p:nvSpPr>
            <p:cNvPr id="103" name="等腰三角形 102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等腰三角形 103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9000"/>
                  </a:srgbClr>
                </a:gs>
                <a:gs pos="19000">
                  <a:srgbClr val="70E9D9">
                    <a:alpha val="1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385814" y="1404626"/>
            <a:ext cx="4356636" cy="1643374"/>
            <a:chOff x="1385814" y="1404626"/>
            <a:chExt cx="4356636" cy="1643374"/>
          </a:xfrm>
        </p:grpSpPr>
        <p:sp>
          <p:nvSpPr>
            <p:cNvPr id="6" name="文本框 5"/>
            <p:cNvSpPr txBox="1"/>
            <p:nvPr/>
          </p:nvSpPr>
          <p:spPr>
            <a:xfrm>
              <a:off x="1385814" y="2149370"/>
              <a:ext cx="4356636" cy="860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年度工作總結</a:t>
              </a:r>
              <a:endParaRPr lang="zh-CN" altLang="en-US" sz="5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428339" y="1404626"/>
              <a:ext cx="2587590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3000">
                  <a:solidFill>
                    <a:schemeClr val="bg1"/>
                  </a:solidFill>
                  <a:latin typeface="DIN Next LT Pro" panose="020B0503020203050203" pitchFamily="34" charset="0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algn="l"/>
              <a:r>
                <a:rPr lang="en-US" altLang="zh-CN" sz="4800">
                  <a:ln w="6350">
                    <a:noFill/>
                  </a:ln>
                  <a:gradFill>
                    <a:gsLst>
                      <a:gs pos="11000">
                        <a:srgbClr val="24EA5B"/>
                      </a:gs>
                      <a:gs pos="89000">
                        <a:srgbClr val="70E9D9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Part 01</a:t>
              </a:r>
              <a:endParaRPr lang="en-US" altLang="zh-CN" sz="4800">
                <a:ln w="6350">
                  <a:noFill/>
                </a:ln>
                <a:gradFill>
                  <a:gsLst>
                    <a:gs pos="11000">
                      <a:srgbClr val="24EA5B"/>
                    </a:gs>
                    <a:gs pos="89000">
                      <a:srgbClr val="70E9D9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1446812" y="3048000"/>
              <a:ext cx="3792994" cy="0"/>
            </a:xfrm>
            <a:prstGeom prst="line">
              <a:avLst/>
            </a:prstGeom>
            <a:ln w="12700">
              <a:gradFill>
                <a:gsLst>
                  <a:gs pos="0">
                    <a:srgbClr val="24EA5B">
                      <a:alpha val="60000"/>
                    </a:srgbClr>
                  </a:gs>
                  <a:gs pos="100000">
                    <a:srgbClr val="70E9D9">
                      <a:alpha val="60000"/>
                    </a:srgb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>
          <a:xfrm>
            <a:off x="-536" y="-77772"/>
            <a:ext cx="12192000" cy="6863199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7" name="等腰三角形 6"/>
          <p:cNvSpPr/>
          <p:nvPr/>
        </p:nvSpPr>
        <p:spPr>
          <a:xfrm rot="8077605">
            <a:off x="7948447" y="168555"/>
            <a:ext cx="1735873" cy="88289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35000"/>
                </a:srgbClr>
              </a:gs>
              <a:gs pos="6000">
                <a:srgbClr val="24EA5B">
                  <a:alpha val="5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 rot="6288563" flipH="1">
            <a:off x="1346491" y="2741533"/>
            <a:ext cx="1545155" cy="7868134"/>
            <a:chOff x="-577836" y="-445533"/>
            <a:chExt cx="3949694" cy="7955232"/>
          </a:xfrm>
        </p:grpSpPr>
        <p:sp>
          <p:nvSpPr>
            <p:cNvPr id="9" name="等腰三角形 8"/>
            <p:cNvSpPr/>
            <p:nvPr/>
          </p:nvSpPr>
          <p:spPr>
            <a:xfrm rot="1012006">
              <a:off x="-577836" y="-445533"/>
              <a:ext cx="3949694" cy="7955232"/>
            </a:xfrm>
            <a:prstGeom prst="triangle">
              <a:avLst>
                <a:gd name="adj" fmla="val 15534"/>
              </a:avLst>
            </a:prstGeom>
            <a:gradFill flip="none" rotWithShape="1">
              <a:gsLst>
                <a:gs pos="100000">
                  <a:srgbClr val="70E9D9">
                    <a:alpha val="18000"/>
                  </a:srgbClr>
                </a:gs>
                <a:gs pos="6000">
                  <a:srgbClr val="24EA5B">
                    <a:alpha val="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等腰三角形 4"/>
            <p:cNvSpPr/>
            <p:nvPr/>
          </p:nvSpPr>
          <p:spPr>
            <a:xfrm rot="877048">
              <a:off x="-495041" y="-57444"/>
              <a:ext cx="3605295" cy="7391988"/>
            </a:xfrm>
            <a:prstGeom prst="triangle">
              <a:avLst>
                <a:gd name="adj" fmla="val 15534"/>
              </a:avLst>
            </a:prstGeom>
            <a:gradFill flip="none" rotWithShape="1">
              <a:gsLst>
                <a:gs pos="100000">
                  <a:srgbClr val="70E9D9">
                    <a:alpha val="24000"/>
                  </a:srgbClr>
                </a:gs>
                <a:gs pos="6000">
                  <a:srgbClr val="24EA5B">
                    <a:alpha val="3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018079" y="-1231975"/>
            <a:ext cx="3276654" cy="1950479"/>
            <a:chOff x="4303829" y="-959744"/>
            <a:chExt cx="3276654" cy="1950479"/>
          </a:xfrm>
        </p:grpSpPr>
        <p:sp>
          <p:nvSpPr>
            <p:cNvPr id="21" name="等腰三角形 20"/>
            <p:cNvSpPr/>
            <p:nvPr/>
          </p:nvSpPr>
          <p:spPr>
            <a:xfrm rot="17247023">
              <a:off x="4966916" y="-1622831"/>
              <a:ext cx="1950479" cy="3276654"/>
            </a:xfrm>
            <a:prstGeom prst="triangle">
              <a:avLst>
                <a:gd name="adj" fmla="val 15534"/>
              </a:avLst>
            </a:prstGeom>
            <a:gradFill flip="none" rotWithShape="1">
              <a:gsLst>
                <a:gs pos="100000">
                  <a:srgbClr val="70E9D9">
                    <a:alpha val="29000"/>
                  </a:srgbClr>
                </a:gs>
                <a:gs pos="6000">
                  <a:srgbClr val="24EA5B">
                    <a:alpha val="30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等腰三角形 21"/>
            <p:cNvSpPr/>
            <p:nvPr/>
          </p:nvSpPr>
          <p:spPr>
            <a:xfrm rot="17642073">
              <a:off x="5110799" y="-1469107"/>
              <a:ext cx="1780401" cy="3044662"/>
            </a:xfrm>
            <a:prstGeom prst="triangle">
              <a:avLst>
                <a:gd name="adj" fmla="val 15534"/>
              </a:avLst>
            </a:prstGeom>
            <a:gradFill flip="none" rotWithShape="1">
              <a:gsLst>
                <a:gs pos="100000">
                  <a:srgbClr val="70E9D9">
                    <a:alpha val="49000"/>
                  </a:srgbClr>
                </a:gs>
                <a:gs pos="6000">
                  <a:srgbClr val="24EA5B">
                    <a:alpha val="57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727075" y="610004"/>
            <a:ext cx="40354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年度工作總結</a:t>
            </a:r>
            <a:endParaRPr lang="zh-CN" altLang="en-US" sz="48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29" name="等腰三角形 28"/>
          <p:cNvSpPr/>
          <p:nvPr/>
        </p:nvSpPr>
        <p:spPr>
          <a:xfrm rot="6645392">
            <a:off x="9361115" y="343636"/>
            <a:ext cx="842923" cy="428726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 rot="9535206">
            <a:off x="11083214" y="210686"/>
            <a:ext cx="2735705" cy="1550117"/>
          </a:xfrm>
          <a:prstGeom prst="triangle">
            <a:avLst>
              <a:gd name="adj" fmla="val 62280"/>
            </a:avLst>
          </a:prstGeom>
          <a:gradFill flip="none" rotWithShape="1">
            <a:gsLst>
              <a:gs pos="100000">
                <a:srgbClr val="70E9D9">
                  <a:alpha val="22000"/>
                </a:srgbClr>
              </a:gs>
              <a:gs pos="6000">
                <a:srgbClr val="24EA5B">
                  <a:alpha val="42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 rot="13197327">
            <a:off x="10176233" y="202706"/>
            <a:ext cx="684000" cy="360000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996825" y="3402029"/>
            <a:ext cx="4669372" cy="127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1600" spc="110">
                <a:solidFill>
                  <a:schemeClr val="bg1">
                    <a:alpha val="71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加強政治理論學習，從思想上高度重視，將其作為日常工作的重要內容，能結合理論與實際工作進行分工，自加壓力，有意識要求自己多學一些，</a:t>
            </a:r>
            <a:endParaRPr lang="zh-CN" altLang="en-US" sz="1600" spc="110">
              <a:solidFill>
                <a:schemeClr val="bg1">
                  <a:alpha val="71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716327" y="2293414"/>
            <a:ext cx="4674823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1</a:t>
            </a:r>
            <a:r>
              <a:rPr lang="zh-CN" altLang="en-US"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、在學習和思想方面</a:t>
            </a:r>
            <a:endParaRPr lang="zh-CN" altLang="en-US" sz="3200">
              <a:gradFill>
                <a:gsLst>
                  <a:gs pos="0">
                    <a:srgbClr val="39EA73"/>
                  </a:gs>
                  <a:gs pos="100000">
                    <a:srgbClr val="89EBDD"/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grpSp>
        <p:nvGrpSpPr>
          <p:cNvPr id="39" name="组合 38"/>
          <p:cNvGrpSpPr/>
          <p:nvPr/>
        </p:nvGrpSpPr>
        <p:grpSpPr>
          <a:xfrm rot="288080">
            <a:off x="6567958" y="6558372"/>
            <a:ext cx="6483398" cy="1677600"/>
            <a:chOff x="7644092" y="6383127"/>
            <a:chExt cx="6483398" cy="1677600"/>
          </a:xfrm>
        </p:grpSpPr>
        <p:sp>
          <p:nvSpPr>
            <p:cNvPr id="38" name="等腰三角形 37"/>
            <p:cNvSpPr/>
            <p:nvPr/>
          </p:nvSpPr>
          <p:spPr>
            <a:xfrm rot="10005721">
              <a:off x="7644092" y="6383127"/>
              <a:ext cx="6483398" cy="1677600"/>
            </a:xfrm>
            <a:prstGeom prst="triangle">
              <a:avLst>
                <a:gd name="adj" fmla="val 10625"/>
              </a:avLst>
            </a:prstGeom>
            <a:gradFill flip="none" rotWithShape="1">
              <a:gsLst>
                <a:gs pos="9000">
                  <a:srgbClr val="39EA73">
                    <a:alpha val="21000"/>
                  </a:srgbClr>
                </a:gs>
                <a:gs pos="89000">
                  <a:srgbClr val="89EBDD">
                    <a:alpha val="22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36"/>
            <p:cNvSpPr/>
            <p:nvPr/>
          </p:nvSpPr>
          <p:spPr>
            <a:xfrm rot="9893500">
              <a:off x="7955143" y="6446459"/>
              <a:ext cx="6033117" cy="1561089"/>
            </a:xfrm>
            <a:prstGeom prst="triangle">
              <a:avLst>
                <a:gd name="adj" fmla="val 10625"/>
              </a:avLst>
            </a:prstGeom>
            <a:gradFill flip="none" rotWithShape="1">
              <a:gsLst>
                <a:gs pos="9000">
                  <a:srgbClr val="39EA73">
                    <a:alpha val="42000"/>
                  </a:srgbClr>
                </a:gs>
                <a:gs pos="89000">
                  <a:srgbClr val="89EBDD">
                    <a:alpha val="2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1" name="文本框 40"/>
          <p:cNvSpPr txBox="1"/>
          <p:nvPr/>
        </p:nvSpPr>
        <p:spPr>
          <a:xfrm>
            <a:off x="974330" y="4700039"/>
            <a:ext cx="4855643" cy="12712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just">
              <a:lnSpc>
                <a:spcPct val="120000"/>
              </a:lnSpc>
              <a:defRPr sz="1600" spc="110">
                <a:solidFill>
                  <a:schemeClr val="bg1">
                    <a:alpha val="71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lvl1pPr>
          </a:lstStyle>
          <a:p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緊緊圍繞黨和國家大事和大政方針，學習中做到“四勤”，即勤看，勤聽，勤記，勤思，通過學習，我提高了自己的政治覺悟和思想水準。精神上感覺更加充實。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875312" y="1670370"/>
            <a:ext cx="896338" cy="0"/>
          </a:xfrm>
          <a:prstGeom prst="line">
            <a:avLst/>
          </a:prstGeom>
          <a:ln w="12700">
            <a:gradFill>
              <a:gsLst>
                <a:gs pos="0">
                  <a:srgbClr val="24EA5B">
                    <a:alpha val="60000"/>
                  </a:srgbClr>
                </a:gs>
                <a:gs pos="100000">
                  <a:srgbClr val="70E9D9">
                    <a:alpha val="60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800100" y="3238500"/>
            <a:ext cx="5193379" cy="2912194"/>
          </a:xfrm>
          <a:prstGeom prst="rect">
            <a:avLst/>
          </a:prstGeom>
          <a:noFill/>
          <a:ln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60000"/>
                  </a:srgb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/>
        </p:nvSpPr>
        <p:spPr>
          <a:xfrm>
            <a:off x="7085066" y="2344076"/>
            <a:ext cx="426720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sz="2400"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重點學習的內容提煉</a:t>
            </a:r>
            <a:endParaRPr lang="zh-CN" altLang="en-US" sz="2400"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7211037" y="3225002"/>
            <a:ext cx="4141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sz="2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學習的內容提煉</a:t>
            </a:r>
            <a:endParaRPr lang="zh-CN" altLang="en-US" sz="2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7085066" y="4105928"/>
            <a:ext cx="426720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sz="2400"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重點學習的內容提煉</a:t>
            </a:r>
            <a:endParaRPr lang="zh-CN" altLang="en-US" sz="2400"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7211037" y="4986855"/>
            <a:ext cx="41412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sz="2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學習的內容提煉</a:t>
            </a:r>
            <a:endParaRPr lang="zh-CN" altLang="en-US" sz="2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7138219" y="2978999"/>
            <a:ext cx="4100052" cy="0"/>
          </a:xfrm>
          <a:prstGeom prst="line">
            <a:avLst/>
          </a:prstGeom>
          <a:ln w="12700">
            <a:gradFill>
              <a:gsLst>
                <a:gs pos="0">
                  <a:srgbClr val="24EA5B">
                    <a:alpha val="35000"/>
                  </a:srgbClr>
                </a:gs>
                <a:gs pos="100000">
                  <a:srgbClr val="70E9D9">
                    <a:alpha val="3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7151914" y="3859483"/>
            <a:ext cx="4086357" cy="0"/>
          </a:xfrm>
          <a:prstGeom prst="line">
            <a:avLst/>
          </a:prstGeom>
          <a:ln w="12700">
            <a:gradFill>
              <a:gsLst>
                <a:gs pos="0">
                  <a:srgbClr val="24EA5B">
                    <a:alpha val="35000"/>
                  </a:srgbClr>
                </a:gs>
                <a:gs pos="100000">
                  <a:srgbClr val="70E9D9">
                    <a:alpha val="3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7151914" y="4739967"/>
            <a:ext cx="4086357" cy="0"/>
          </a:xfrm>
          <a:prstGeom prst="line">
            <a:avLst/>
          </a:prstGeom>
          <a:ln w="12700">
            <a:gradFill>
              <a:gsLst>
                <a:gs pos="0">
                  <a:srgbClr val="24EA5B">
                    <a:alpha val="35000"/>
                  </a:srgbClr>
                </a:gs>
                <a:gs pos="100000">
                  <a:srgbClr val="70E9D9">
                    <a:alpha val="35000"/>
                  </a:srgbClr>
                </a:gs>
              </a:gsLst>
              <a:lin ang="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矩形 58"/>
          <p:cNvSpPr/>
          <p:nvPr/>
        </p:nvSpPr>
        <p:spPr>
          <a:xfrm>
            <a:off x="10048655" y="5718934"/>
            <a:ext cx="1172016" cy="384210"/>
          </a:xfrm>
          <a:prstGeom prst="rect">
            <a:avLst/>
          </a:prstGeom>
          <a:gradFill>
            <a:gsLst>
              <a:gs pos="0">
                <a:srgbClr val="24EA5B"/>
              </a:gs>
              <a:gs pos="100000">
                <a:srgbClr val="70E9D9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24EA5B"/>
                  </a:gs>
                  <a:gs pos="100000">
                    <a:srgbClr val="70E9D9"/>
                  </a:gs>
                </a:gsLst>
                <a:lin ang="0" scaled="0"/>
              </a:gradFill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0082212" y="5724816"/>
            <a:ext cx="111071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r"/>
            <a:r>
              <a:rPr lang="zh-CN" altLang="en-US" sz="1800">
                <a:solidFill>
                  <a:schemeClr val="bg2">
                    <a:lumMod val="1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關鍵資訊</a:t>
            </a:r>
            <a:endParaRPr lang="zh-CN" altLang="en-US" sz="1800">
              <a:solidFill>
                <a:schemeClr val="bg2">
                  <a:lumMod val="1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89" name="等腰三角形 88"/>
          <p:cNvSpPr/>
          <p:nvPr/>
        </p:nvSpPr>
        <p:spPr>
          <a:xfrm rot="20613895">
            <a:off x="7251213" y="5870043"/>
            <a:ext cx="720426" cy="522254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38000"/>
                </a:srgbClr>
              </a:gs>
              <a:gs pos="6000">
                <a:srgbClr val="24EA5B">
                  <a:alpha val="38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1" name="图片 10" descr="湖边有许多建筑&#10;&#10;描述已自动生成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8" r="33900"/>
          <a:stretch>
            <a:fillRect/>
          </a:stretch>
        </p:blipFill>
        <p:spPr>
          <a:xfrm>
            <a:off x="790999" y="3994778"/>
            <a:ext cx="3935859" cy="1985013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3360056" y="3994776"/>
            <a:ext cx="2678429" cy="19850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11822" y="4272370"/>
            <a:ext cx="1220342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2000">
                <a:gradFill flip="none" rotWithShape="1">
                  <a:gsLst>
                    <a:gs pos="100000">
                      <a:srgbClr val="1DFBE8">
                        <a:lumMod val="85000"/>
                      </a:srgbClr>
                    </a:gs>
                    <a:gs pos="49000">
                      <a:srgbClr val="2BF3AF">
                        <a:lumMod val="85000"/>
                      </a:srgbClr>
                    </a:gs>
                    <a:gs pos="0">
                      <a:srgbClr val="39EA73">
                        <a:lumMod val="8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端正態度</a:t>
            </a:r>
            <a:endParaRPr lang="zh-CN" altLang="en-US" sz="2000">
              <a:gradFill flip="none" rotWithShape="1">
                <a:gsLst>
                  <a:gs pos="100000">
                    <a:srgbClr val="1DFBE8">
                      <a:lumMod val="85000"/>
                    </a:srgbClr>
                  </a:gs>
                  <a:gs pos="49000">
                    <a:srgbClr val="2BF3AF">
                      <a:lumMod val="85000"/>
                    </a:srgbClr>
                  </a:gs>
                  <a:gs pos="0">
                    <a:srgbClr val="39EA73">
                      <a:lumMod val="8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16" name="等腰三角形 15"/>
          <p:cNvSpPr/>
          <p:nvPr/>
        </p:nvSpPr>
        <p:spPr>
          <a:xfrm rot="5400000" flipH="1">
            <a:off x="4049537" y="4359783"/>
            <a:ext cx="191578" cy="192158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98000">
                <a:srgbClr val="1DFBE8">
                  <a:alpha val="85000"/>
                </a:srgbClr>
              </a:gs>
              <a:gs pos="0">
                <a:srgbClr val="39EA73">
                  <a:alpha val="85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19"/>
          <p:cNvSpPr txBox="1"/>
          <p:nvPr/>
        </p:nvSpPr>
        <p:spPr>
          <a:xfrm>
            <a:off x="3646475" y="4788962"/>
            <a:ext cx="2147082" cy="800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  <a:alpha val="96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</a:t>
            </a:r>
            <a:endParaRPr lang="zh-CN" altLang="en-US" sz="1400">
              <a:solidFill>
                <a:schemeClr val="tx1">
                  <a:lumMod val="85000"/>
                  <a:lumOff val="15000"/>
                  <a:alpha val="96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803275" y="1916196"/>
            <a:ext cx="10729964" cy="1417553"/>
          </a:xfrm>
          <a:prstGeom prst="rect">
            <a:avLst/>
          </a:prstGeom>
          <a:gradFill flip="none" rotWithShape="1">
            <a:gsLst>
              <a:gs pos="9000">
                <a:srgbClr val="39EA73">
                  <a:alpha val="70000"/>
                </a:srgbClr>
              </a:gs>
              <a:gs pos="99000">
                <a:srgbClr val="89EBDD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166819" y="676537"/>
            <a:ext cx="4419907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gradFill>
                  <a:gsLst>
                    <a:gs pos="0">
                      <a:srgbClr val="39EA73"/>
                    </a:gs>
                    <a:gs pos="92000">
                      <a:srgbClr val="89EBDD">
                        <a:alpha val="72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年度工作總結                  </a:t>
            </a:r>
            <a:endParaRPr lang="zh-CN" altLang="en-US" sz="4800">
              <a:gradFill>
                <a:gsLst>
                  <a:gs pos="0">
                    <a:srgbClr val="39EA73"/>
                  </a:gs>
                  <a:gs pos="92000">
                    <a:srgbClr val="89EBDD">
                      <a:alpha val="72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13674" y="2076072"/>
            <a:ext cx="9709167" cy="110680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just">
              <a:defRPr sz="240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defRPr>
            </a:lvl1pPr>
          </a:lstStyle>
          <a:p>
            <a:pPr>
              <a:lnSpc>
                <a:spcPct val="110000"/>
              </a:lnSpc>
            </a:pPr>
            <a:r>
              <a:rPr lang="zh-CN" altLang="en-US" sz="2000">
                <a:latin typeface="思源黑体 CN Bold" panose="020B0800000000000000" charset="-122"/>
                <a:ea typeface="思源黑体 CN Heavy" panose="020B0A00000000000000" charset="-122"/>
                <a:cs typeface="OPPOSans M" panose="00020600040101010101" pitchFamily="18" charset="-122"/>
              </a:rPr>
              <a:t>總結我這一年來的工作，只能說是忙碌而充實。一年來在領導的指導、關心下，在同事們的幫助和親切配合下，我的工作取得了一定進步，為了總結經驗，吸取教訓，更好地前行，現將我這一年的工作總結如下</a:t>
            </a:r>
            <a:endParaRPr lang="zh-CN" altLang="en-US" sz="2000">
              <a:latin typeface="思源黑体 CN Bold" panose="020B0800000000000000" charset="-122"/>
              <a:ea typeface="思源黑体 CN Heavy" panose="020B0A00000000000000" charset="-122"/>
              <a:cs typeface="OPPOSans M" panose="00020600040101010101" pitchFamily="18" charset="-122"/>
            </a:endParaRPr>
          </a:p>
        </p:txBody>
      </p:sp>
      <p:sp>
        <p:nvSpPr>
          <p:cNvPr id="5" name="等腰三角形 4"/>
          <p:cNvSpPr/>
          <p:nvPr/>
        </p:nvSpPr>
        <p:spPr>
          <a:xfrm rot="10800000">
            <a:off x="6060257" y="3333749"/>
            <a:ext cx="216000" cy="144000"/>
          </a:xfrm>
          <a:prstGeom prst="triangle">
            <a:avLst/>
          </a:prstGeom>
          <a:gradFill flip="none" rotWithShape="1">
            <a:gsLst>
              <a:gs pos="27000">
                <a:srgbClr val="39EA73">
                  <a:alpha val="91000"/>
                </a:srgbClr>
              </a:gs>
              <a:gs pos="100000">
                <a:srgbClr val="89EBDD">
                  <a:alpha val="78000"/>
                </a:srgb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等腰三角形 26"/>
          <p:cNvSpPr/>
          <p:nvPr/>
        </p:nvSpPr>
        <p:spPr>
          <a:xfrm rot="17887357" flipH="1">
            <a:off x="-466897" y="-495497"/>
            <a:ext cx="1735873" cy="88289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35000"/>
                </a:srgbClr>
              </a:gs>
              <a:gs pos="6000">
                <a:srgbClr val="24EA5B">
                  <a:alpha val="5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/>
        </p:nvSpPr>
        <p:spPr>
          <a:xfrm rot="6645392">
            <a:off x="9244334" y="303368"/>
            <a:ext cx="842923" cy="428726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 rot="9535206">
            <a:off x="11079106" y="124359"/>
            <a:ext cx="2735705" cy="1550117"/>
          </a:xfrm>
          <a:prstGeom prst="triangle">
            <a:avLst>
              <a:gd name="adj" fmla="val 62280"/>
            </a:avLst>
          </a:prstGeom>
          <a:gradFill flip="none" rotWithShape="1">
            <a:gsLst>
              <a:gs pos="100000">
                <a:srgbClr val="70E9D9">
                  <a:alpha val="22000"/>
                </a:srgbClr>
              </a:gs>
              <a:gs pos="6000">
                <a:srgbClr val="24EA5B">
                  <a:alpha val="42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 rot="8461270">
            <a:off x="804431" y="135194"/>
            <a:ext cx="1432346" cy="531531"/>
          </a:xfrm>
          <a:prstGeom prst="triangle">
            <a:avLst>
              <a:gd name="adj" fmla="val 23029"/>
            </a:avLst>
          </a:prstGeom>
          <a:gradFill flip="none" rotWithShape="1">
            <a:gsLst>
              <a:gs pos="100000">
                <a:srgbClr val="70E9D9">
                  <a:alpha val="42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/>
        </p:nvSpPr>
        <p:spPr>
          <a:xfrm rot="13197327">
            <a:off x="9969756" y="261700"/>
            <a:ext cx="684000" cy="360000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建筑的摆设布局&#10;&#10;描述已自动生成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0"/>
                    </a14:imgEffect>
                    <a14:imgEffect>
                      <a14:colorTemperature colorTemp="6012"/>
                    </a14:imgEffect>
                    <a14:imgEffect>
                      <a14:saturation sat="8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399" y="3998062"/>
            <a:ext cx="3956884" cy="1978442"/>
          </a:xfrm>
          <a:prstGeom prst="rect">
            <a:avLst/>
          </a:prstGeom>
        </p:spPr>
      </p:pic>
      <p:sp>
        <p:nvSpPr>
          <p:cNvPr id="33" name="等腰三角形 32"/>
          <p:cNvSpPr/>
          <p:nvPr/>
        </p:nvSpPr>
        <p:spPr>
          <a:xfrm rot="1564691">
            <a:off x="2069426" y="494214"/>
            <a:ext cx="461110" cy="264097"/>
          </a:xfrm>
          <a:prstGeom prst="triangle">
            <a:avLst>
              <a:gd name="adj" fmla="val 48967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矩形 47"/>
          <p:cNvSpPr/>
          <p:nvPr/>
        </p:nvSpPr>
        <p:spPr>
          <a:xfrm>
            <a:off x="8846456" y="4001348"/>
            <a:ext cx="2678429" cy="197844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9698222" y="4272370"/>
            <a:ext cx="1220342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2000">
                <a:gradFill flip="none" rotWithShape="1">
                  <a:gsLst>
                    <a:gs pos="100000">
                      <a:srgbClr val="1DFBE8">
                        <a:lumMod val="85000"/>
                      </a:srgbClr>
                    </a:gs>
                    <a:gs pos="49000">
                      <a:srgbClr val="2BF3AF">
                        <a:lumMod val="85000"/>
                      </a:srgbClr>
                    </a:gs>
                    <a:gs pos="0">
                      <a:srgbClr val="39EA73">
                        <a:lumMod val="85000"/>
                      </a:srgbClr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端正態度</a:t>
            </a:r>
            <a:endParaRPr lang="zh-CN" altLang="en-US" sz="2000">
              <a:gradFill flip="none" rotWithShape="1">
                <a:gsLst>
                  <a:gs pos="100000">
                    <a:srgbClr val="1DFBE8">
                      <a:lumMod val="85000"/>
                    </a:srgbClr>
                  </a:gs>
                  <a:gs pos="49000">
                    <a:srgbClr val="2BF3AF">
                      <a:lumMod val="85000"/>
                    </a:srgbClr>
                  </a:gs>
                  <a:gs pos="0">
                    <a:srgbClr val="39EA73">
                      <a:lumMod val="85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50" name="等腰三角形 49"/>
          <p:cNvSpPr/>
          <p:nvPr/>
        </p:nvSpPr>
        <p:spPr>
          <a:xfrm rot="5400000" flipH="1">
            <a:off x="9535937" y="4359783"/>
            <a:ext cx="191578" cy="192158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98000">
                <a:srgbClr val="1DFBE8">
                  <a:alpha val="85000"/>
                </a:srgbClr>
              </a:gs>
              <a:gs pos="0">
                <a:srgbClr val="39EA73">
                  <a:alpha val="85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文本框 50"/>
          <p:cNvSpPr txBox="1"/>
          <p:nvPr/>
        </p:nvSpPr>
        <p:spPr>
          <a:xfrm>
            <a:off x="9132875" y="4788962"/>
            <a:ext cx="2147082" cy="8007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tx1">
                    <a:lumMod val="85000"/>
                    <a:lumOff val="15000"/>
                    <a:alpha val="96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</a:t>
            </a:r>
            <a:endParaRPr lang="zh-CN" altLang="en-US" sz="1400">
              <a:solidFill>
                <a:schemeClr val="tx1">
                  <a:lumMod val="85000"/>
                  <a:lumOff val="15000"/>
                  <a:alpha val="96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226862" y="-345074"/>
            <a:ext cx="5853638" cy="2059538"/>
            <a:chOff x="3064326" y="-402260"/>
            <a:chExt cx="6178710" cy="2173910"/>
          </a:xfrm>
        </p:grpSpPr>
        <p:sp>
          <p:nvSpPr>
            <p:cNvPr id="54" name="等腰三角形 53"/>
            <p:cNvSpPr/>
            <p:nvPr/>
          </p:nvSpPr>
          <p:spPr>
            <a:xfrm rot="10800000" flipV="1">
              <a:off x="3064326" y="-402260"/>
              <a:ext cx="6178710" cy="2173910"/>
            </a:xfrm>
            <a:prstGeom prst="triangle">
              <a:avLst/>
            </a:prstGeom>
            <a:gradFill flip="none" rotWithShape="1">
              <a:gsLst>
                <a:gs pos="9000">
                  <a:srgbClr val="39EA73">
                    <a:alpha val="25000"/>
                  </a:srgbClr>
                </a:gs>
                <a:gs pos="99000">
                  <a:srgbClr val="89EBDD">
                    <a:alpha val="2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等腰三角形 36"/>
            <p:cNvSpPr/>
            <p:nvPr/>
          </p:nvSpPr>
          <p:spPr>
            <a:xfrm rot="10800000" flipV="1">
              <a:off x="3193752" y="-356723"/>
              <a:ext cx="5919859" cy="2082836"/>
            </a:xfrm>
            <a:prstGeom prst="triangle">
              <a:avLst/>
            </a:prstGeom>
            <a:gradFill flip="none" rotWithShape="1">
              <a:gsLst>
                <a:gs pos="9000">
                  <a:srgbClr val="39EA73">
                    <a:alpha val="43000"/>
                  </a:srgbClr>
                </a:gs>
                <a:gs pos="99000">
                  <a:srgbClr val="89EBDD">
                    <a:alpha val="4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1904374" y="2596274"/>
            <a:ext cx="3123313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>
                <a:gradFill flip="none" rotWithShape="1">
                  <a:gsLst>
                    <a:gs pos="100000">
                      <a:srgbClr val="1DFBE8"/>
                    </a:gs>
                    <a:gs pos="49000">
                      <a:srgbClr val="2BF3AF"/>
                    </a:gs>
                    <a:gs pos="0">
                      <a:srgbClr val="39EA7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端正態度，熱愛本職工作</a:t>
            </a:r>
            <a:endParaRPr lang="zh-CN" altLang="en-US" sz="2000">
              <a:gradFill flip="none" rotWithShape="1">
                <a:gsLst>
                  <a:gs pos="100000">
                    <a:srgbClr val="1DFBE8"/>
                  </a:gs>
                  <a:gs pos="49000">
                    <a:srgbClr val="2BF3AF"/>
                  </a:gs>
                  <a:gs pos="0">
                    <a:srgbClr val="39EA73"/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607076" y="3009902"/>
            <a:ext cx="3554526" cy="10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bg1">
                    <a:alpha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態度決定一切，不能用正確的態度對待工作，就不能在工作中盡職盡責。既然改變不了環境，那就改變自己，盡到自己本份，盡力完成應該做的事情</a:t>
            </a:r>
            <a:endParaRPr lang="zh-CN" altLang="en-US" sz="1400">
              <a:solidFill>
                <a:schemeClr val="bg1">
                  <a:alpha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7" name="等腰三角形 26"/>
          <p:cNvSpPr/>
          <p:nvPr/>
        </p:nvSpPr>
        <p:spPr>
          <a:xfrm rot="17887357" flipH="1">
            <a:off x="-466897" y="-495497"/>
            <a:ext cx="1735873" cy="88289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35000"/>
                </a:srgbClr>
              </a:gs>
              <a:gs pos="6000">
                <a:srgbClr val="24EA5B">
                  <a:alpha val="5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/>
        </p:nvSpPr>
        <p:spPr>
          <a:xfrm rot="6645392">
            <a:off x="9244334" y="303368"/>
            <a:ext cx="842923" cy="428726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等腰三角形 29"/>
          <p:cNvSpPr/>
          <p:nvPr/>
        </p:nvSpPr>
        <p:spPr>
          <a:xfrm rot="9535206">
            <a:off x="11079106" y="124359"/>
            <a:ext cx="2735705" cy="1550117"/>
          </a:xfrm>
          <a:prstGeom prst="triangle">
            <a:avLst>
              <a:gd name="adj" fmla="val 62280"/>
            </a:avLst>
          </a:prstGeom>
          <a:gradFill flip="none" rotWithShape="1">
            <a:gsLst>
              <a:gs pos="100000">
                <a:srgbClr val="70E9D9">
                  <a:alpha val="22000"/>
                </a:srgbClr>
              </a:gs>
              <a:gs pos="6000">
                <a:srgbClr val="24EA5B">
                  <a:alpha val="42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等腰三角形 30"/>
          <p:cNvSpPr/>
          <p:nvPr/>
        </p:nvSpPr>
        <p:spPr>
          <a:xfrm rot="8461270">
            <a:off x="804431" y="135194"/>
            <a:ext cx="1432346" cy="531531"/>
          </a:xfrm>
          <a:prstGeom prst="triangle">
            <a:avLst>
              <a:gd name="adj" fmla="val 23029"/>
            </a:avLst>
          </a:prstGeom>
          <a:gradFill flip="none" rotWithShape="1">
            <a:gsLst>
              <a:gs pos="100000">
                <a:srgbClr val="70E9D9">
                  <a:alpha val="42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/>
        </p:nvSpPr>
        <p:spPr>
          <a:xfrm rot="13197327">
            <a:off x="9969756" y="261700"/>
            <a:ext cx="684000" cy="360000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 rot="1564691">
            <a:off x="2069426" y="494214"/>
            <a:ext cx="461110" cy="264097"/>
          </a:xfrm>
          <a:prstGeom prst="triangle">
            <a:avLst>
              <a:gd name="adj" fmla="val 48967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矩形 34"/>
          <p:cNvSpPr/>
          <p:nvPr/>
        </p:nvSpPr>
        <p:spPr>
          <a:xfrm>
            <a:off x="1250770" y="2413232"/>
            <a:ext cx="4298873" cy="1815870"/>
          </a:xfrm>
          <a:prstGeom prst="rect">
            <a:avLst/>
          </a:prstGeom>
          <a:noFill/>
          <a:ln w="12700" cap="flat" cmpd="sng" algn="ctr"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55000"/>
                  </a:srgbClr>
                </a:gs>
              </a:gsLst>
              <a:lin ang="270000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/>
          <p:cNvSpPr/>
          <p:nvPr/>
        </p:nvSpPr>
        <p:spPr>
          <a:xfrm rot="5400000" flipH="1">
            <a:off x="1259847" y="2410539"/>
            <a:ext cx="598457" cy="600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98000">
                <a:srgbClr val="1DFBE8">
                  <a:alpha val="85000"/>
                </a:srgbClr>
              </a:gs>
              <a:gs pos="0">
                <a:srgbClr val="39EA73">
                  <a:alpha val="85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矩形 38"/>
          <p:cNvSpPr/>
          <p:nvPr/>
        </p:nvSpPr>
        <p:spPr>
          <a:xfrm>
            <a:off x="1250770" y="4422697"/>
            <a:ext cx="4298873" cy="1815869"/>
          </a:xfrm>
          <a:prstGeom prst="rect">
            <a:avLst/>
          </a:prstGeom>
          <a:noFill/>
          <a:ln w="12700" cap="flat" cmpd="sng" algn="ctr"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55000"/>
                  </a:srgbClr>
                </a:gs>
              </a:gsLst>
              <a:lin ang="270000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等腰三角形 39"/>
          <p:cNvSpPr/>
          <p:nvPr/>
        </p:nvSpPr>
        <p:spPr>
          <a:xfrm rot="5400000" flipH="1">
            <a:off x="1259847" y="4420005"/>
            <a:ext cx="598457" cy="600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98000">
                <a:srgbClr val="1DFBE8">
                  <a:alpha val="85000"/>
                </a:srgbClr>
              </a:gs>
              <a:gs pos="0">
                <a:srgbClr val="39EA73">
                  <a:alpha val="85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6642357" y="2413232"/>
            <a:ext cx="4298873" cy="1815870"/>
          </a:xfrm>
          <a:prstGeom prst="rect">
            <a:avLst/>
          </a:prstGeom>
          <a:noFill/>
          <a:ln w="12700" cap="flat" cmpd="sng" algn="ctr"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55000"/>
                  </a:srgbClr>
                </a:gs>
              </a:gsLst>
              <a:lin ang="270000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" name="等腰三角形 43"/>
          <p:cNvSpPr/>
          <p:nvPr/>
        </p:nvSpPr>
        <p:spPr>
          <a:xfrm rot="5400000" flipH="1">
            <a:off x="6651434" y="2410539"/>
            <a:ext cx="598457" cy="600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98000">
                <a:srgbClr val="1DFBE8">
                  <a:alpha val="85000"/>
                </a:srgbClr>
              </a:gs>
              <a:gs pos="0">
                <a:srgbClr val="39EA73">
                  <a:alpha val="85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6642357" y="4422697"/>
            <a:ext cx="4298873" cy="1815869"/>
          </a:xfrm>
          <a:prstGeom prst="rect">
            <a:avLst/>
          </a:prstGeom>
          <a:noFill/>
          <a:ln w="12700" cap="flat" cmpd="sng" algn="ctr"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55000"/>
                  </a:srgbClr>
                </a:gs>
              </a:gsLst>
              <a:lin ang="2700000" scaled="0"/>
            </a:gra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等腰三角形 46"/>
          <p:cNvSpPr/>
          <p:nvPr/>
        </p:nvSpPr>
        <p:spPr>
          <a:xfrm rot="5400000" flipH="1">
            <a:off x="6651434" y="4420005"/>
            <a:ext cx="598457" cy="600269"/>
          </a:xfrm>
          <a:prstGeom prst="triangle">
            <a:avLst>
              <a:gd name="adj" fmla="val 100000"/>
            </a:avLst>
          </a:prstGeom>
          <a:gradFill flip="none" rotWithShape="1">
            <a:gsLst>
              <a:gs pos="98000">
                <a:srgbClr val="1DFBE8">
                  <a:alpha val="85000"/>
                </a:srgbClr>
              </a:gs>
              <a:gs pos="0">
                <a:srgbClr val="39EA73">
                  <a:alpha val="85000"/>
                </a:srgbClr>
              </a:gs>
            </a:gsLst>
            <a:lin ang="12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文本框 47"/>
          <p:cNvSpPr txBox="1"/>
          <p:nvPr/>
        </p:nvSpPr>
        <p:spPr>
          <a:xfrm>
            <a:off x="7287358" y="2596274"/>
            <a:ext cx="3123313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>
                <a:gradFill flip="none" rotWithShape="1">
                  <a:gsLst>
                    <a:gs pos="100000">
                      <a:srgbClr val="1DFBE8"/>
                    </a:gs>
                    <a:gs pos="49000">
                      <a:srgbClr val="2BF3AF"/>
                    </a:gs>
                    <a:gs pos="0">
                      <a:srgbClr val="39EA7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端正態度，熱愛本職工作</a:t>
            </a:r>
            <a:endParaRPr lang="zh-CN" altLang="en-US" sz="2000">
              <a:gradFill flip="none" rotWithShape="1">
                <a:gsLst>
                  <a:gs pos="100000">
                    <a:srgbClr val="1DFBE8"/>
                  </a:gs>
                  <a:gs pos="49000">
                    <a:srgbClr val="2BF3AF"/>
                  </a:gs>
                  <a:gs pos="0">
                    <a:srgbClr val="39EA73"/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6990060" y="3009902"/>
            <a:ext cx="3554526" cy="10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bg1">
                    <a:alpha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態度決定一切，不能用正確的態度對待工作，就不能在工作中盡職盡責。既然改變不了環境，那就改變自己，盡到自己本份，盡力完成應該做的事情</a:t>
            </a:r>
            <a:endParaRPr lang="zh-CN" altLang="en-US" sz="1400">
              <a:solidFill>
                <a:schemeClr val="bg1">
                  <a:alpha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7287358" y="4596522"/>
            <a:ext cx="3123313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>
                <a:gradFill flip="none" rotWithShape="1">
                  <a:gsLst>
                    <a:gs pos="100000">
                      <a:srgbClr val="1DFBE8"/>
                    </a:gs>
                    <a:gs pos="49000">
                      <a:srgbClr val="2BF3AF"/>
                    </a:gs>
                    <a:gs pos="0">
                      <a:srgbClr val="39EA7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端正態度，熱愛本職工作</a:t>
            </a:r>
            <a:endParaRPr lang="zh-CN" altLang="en-US" sz="2000">
              <a:gradFill flip="none" rotWithShape="1">
                <a:gsLst>
                  <a:gs pos="100000">
                    <a:srgbClr val="1DFBE8"/>
                  </a:gs>
                  <a:gs pos="49000">
                    <a:srgbClr val="2BF3AF"/>
                  </a:gs>
                  <a:gs pos="0">
                    <a:srgbClr val="39EA73"/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6990060" y="5010150"/>
            <a:ext cx="3554526" cy="10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bg1">
                    <a:alpha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態度決定一切，不能用正確的態度對待工作，就不能在工作中盡職盡責。既然改變不了環境，那就改變自己，盡到自己本份，盡力完成應該做的事情</a:t>
            </a:r>
            <a:endParaRPr lang="zh-CN" altLang="en-US" sz="1400">
              <a:solidFill>
                <a:schemeClr val="bg1">
                  <a:alpha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1923424" y="4596522"/>
            <a:ext cx="3123313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>
                <a:gradFill flip="none" rotWithShape="1">
                  <a:gsLst>
                    <a:gs pos="100000">
                      <a:srgbClr val="1DFBE8"/>
                    </a:gs>
                    <a:gs pos="49000">
                      <a:srgbClr val="2BF3AF"/>
                    </a:gs>
                    <a:gs pos="0">
                      <a:srgbClr val="39EA73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端正態度，熱愛本職工作</a:t>
            </a:r>
            <a:endParaRPr lang="zh-CN" altLang="en-US" sz="2000">
              <a:gradFill flip="none" rotWithShape="1">
                <a:gsLst>
                  <a:gs pos="100000">
                    <a:srgbClr val="1DFBE8"/>
                  </a:gs>
                  <a:gs pos="49000">
                    <a:srgbClr val="2BF3AF"/>
                  </a:gs>
                  <a:gs pos="0">
                    <a:srgbClr val="39EA73"/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1626126" y="5010150"/>
            <a:ext cx="3554526" cy="103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400">
                <a:solidFill>
                  <a:schemeClr val="bg1">
                    <a:alpha val="7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態度決定一切，不能用正確的態度對待工作，就不能在工作中盡職盡責。既然改變不了環境，那就改變自己，盡到自己本份，盡力完成應該做的事情</a:t>
            </a:r>
            <a:endParaRPr lang="zh-CN" altLang="en-US" sz="1400">
              <a:solidFill>
                <a:schemeClr val="bg1">
                  <a:alpha val="7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166819" y="617543"/>
            <a:ext cx="441990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年度工作總結                  </a:t>
            </a:r>
            <a:endParaRPr lang="zh-CN" altLang="en-US" sz="44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2315" y="578017"/>
            <a:ext cx="441990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>
                <a:gradFill>
                  <a:gsLst>
                    <a:gs pos="9000">
                      <a:srgbClr val="39EA73">
                        <a:alpha val="70000"/>
                      </a:srgbClr>
                    </a:gs>
                    <a:gs pos="99000">
                      <a:srgbClr val="89EBDD">
                        <a:alpha val="7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年度工作總結                  </a:t>
            </a:r>
            <a:endParaRPr lang="zh-CN" altLang="en-US" sz="4400">
              <a:gradFill>
                <a:gsLst>
                  <a:gs pos="9000">
                    <a:srgbClr val="39EA73">
                      <a:alpha val="70000"/>
                    </a:srgbClr>
                  </a:gs>
                  <a:gs pos="99000">
                    <a:srgbClr val="89EBDD">
                      <a:alpha val="70000"/>
                    </a:srgbClr>
                  </a:gs>
                </a:gsLst>
                <a:path path="circle">
                  <a:fillToRect r="100000" b="100000"/>
                </a:path>
              </a:gra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48" name="矩形 47"/>
          <p:cNvSpPr/>
          <p:nvPr/>
        </p:nvSpPr>
        <p:spPr>
          <a:xfrm>
            <a:off x="803275" y="3562350"/>
            <a:ext cx="9882937" cy="2660483"/>
          </a:xfrm>
          <a:prstGeom prst="rect">
            <a:avLst/>
          </a:prstGeom>
          <a:gradFill flip="none" rotWithShape="1">
            <a:gsLst>
              <a:gs pos="98000">
                <a:srgbClr val="1DFBE8">
                  <a:lumMod val="64000"/>
                </a:srgbClr>
              </a:gs>
              <a:gs pos="0">
                <a:srgbClr val="39EA73">
                  <a:alpha val="60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8" name="文本框 57"/>
          <p:cNvSpPr txBox="1"/>
          <p:nvPr/>
        </p:nvSpPr>
        <p:spPr>
          <a:xfrm>
            <a:off x="1070659" y="3945010"/>
            <a:ext cx="5382219" cy="645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端正態度，熱愛本職工作</a:t>
            </a:r>
            <a:endParaRPr lang="zh-CN" altLang="en-US" sz="3600">
              <a:solidFill>
                <a:schemeClr val="tx1">
                  <a:lumMod val="95000"/>
                  <a:lumOff val="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59" name="文本框 58"/>
          <p:cNvSpPr txBox="1"/>
          <p:nvPr/>
        </p:nvSpPr>
        <p:spPr>
          <a:xfrm>
            <a:off x="1205621" y="4845551"/>
            <a:ext cx="3955651" cy="1173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600">
                <a:solidFill>
                  <a:schemeClr val="bg1">
                    <a:alpha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態度決定一切，不能用正確的態度對待工作，就不能在工作中盡職盡責。既然改變不了環境，那就改變自己，盡到自己本份，盡力完成應該做的事情</a:t>
            </a:r>
            <a:endParaRPr lang="zh-CN" altLang="en-US" sz="1600">
              <a:solidFill>
                <a:schemeClr val="bg1">
                  <a:alpha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5613993" y="4845551"/>
            <a:ext cx="3955651" cy="1173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zh-CN" altLang="en-US" sz="1600">
                <a:solidFill>
                  <a:schemeClr val="bg1">
                    <a:alpha val="9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態度決定一切，不能用正確的態度對待工作，就不能在工作中盡職盡責。既然改變不了環境，那就改變自己，盡到自己本份，盡力完成應該做的事情</a:t>
            </a:r>
            <a:endParaRPr lang="zh-CN" altLang="en-US" sz="1600">
              <a:solidFill>
                <a:schemeClr val="bg1">
                  <a:alpha val="9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61" name="等腰三角形 60"/>
          <p:cNvSpPr/>
          <p:nvPr/>
        </p:nvSpPr>
        <p:spPr>
          <a:xfrm rot="8461270">
            <a:off x="7340545" y="-42510"/>
            <a:ext cx="1268589" cy="621267"/>
          </a:xfrm>
          <a:prstGeom prst="triangle">
            <a:avLst>
              <a:gd name="adj" fmla="val 23029"/>
            </a:avLst>
          </a:prstGeom>
          <a:gradFill flip="none" rotWithShape="1">
            <a:gsLst>
              <a:gs pos="100000">
                <a:srgbClr val="70E9D9">
                  <a:alpha val="42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等腰三角形 61"/>
          <p:cNvSpPr/>
          <p:nvPr/>
        </p:nvSpPr>
        <p:spPr>
          <a:xfrm rot="1564691">
            <a:off x="8711013" y="381434"/>
            <a:ext cx="590055" cy="321848"/>
          </a:xfrm>
          <a:prstGeom prst="triangle">
            <a:avLst>
              <a:gd name="adj" fmla="val 48967"/>
            </a:avLst>
          </a:prstGeom>
          <a:gradFill flip="none" rotWithShape="1">
            <a:gsLst>
              <a:gs pos="100000">
                <a:srgbClr val="70E9D9">
                  <a:alpha val="62000"/>
                </a:srgbClr>
              </a:gs>
              <a:gs pos="6000">
                <a:srgbClr val="24EA5B">
                  <a:alpha val="7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等腰三角形 62"/>
          <p:cNvSpPr/>
          <p:nvPr/>
        </p:nvSpPr>
        <p:spPr>
          <a:xfrm rot="7191279">
            <a:off x="10659444" y="374195"/>
            <a:ext cx="1026387" cy="519954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等腰三角形 64"/>
          <p:cNvSpPr/>
          <p:nvPr/>
        </p:nvSpPr>
        <p:spPr>
          <a:xfrm rot="13197327">
            <a:off x="10940633" y="1232298"/>
            <a:ext cx="1019186" cy="536414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893959" y="1825775"/>
            <a:ext cx="789158" cy="789158"/>
          </a:xfrm>
          <a:prstGeom prst="ellipse">
            <a:avLst/>
          </a:prstGeom>
          <a:noFill/>
          <a:ln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60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2665609" y="1825775"/>
            <a:ext cx="789158" cy="789158"/>
          </a:xfrm>
          <a:prstGeom prst="ellipse">
            <a:avLst/>
          </a:prstGeom>
          <a:noFill/>
          <a:ln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60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椭圆 18"/>
          <p:cNvSpPr/>
          <p:nvPr/>
        </p:nvSpPr>
        <p:spPr>
          <a:xfrm>
            <a:off x="4418209" y="1825775"/>
            <a:ext cx="789158" cy="789158"/>
          </a:xfrm>
          <a:prstGeom prst="ellipse">
            <a:avLst/>
          </a:prstGeom>
          <a:noFill/>
          <a:ln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60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建筑的摆设布局&#10;&#10;描述已自动生成"/>
          <p:cNvPicPr>
            <a:picLocks noChangeAspect="1"/>
          </p:cNvPicPr>
          <p:nvPr/>
        </p:nvPicPr>
        <p:blipFill>
          <a:blip r:embed="rId1">
            <a:clrChange>
              <a:clrFrom>
                <a:srgbClr val="143E8A"/>
              </a:clrFrom>
              <a:clrTo>
                <a:srgbClr val="143E8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ackgroundRemoval t="9419" b="98944" l="542" r="97653">
                        <a14:foregroundMark x1="15884" y1="87940" x2="79783" y2="93926"/>
                        <a14:foregroundMark x1="84838" y1="81338" x2="93321" y2="82306"/>
                        <a14:foregroundMark x1="94585" y1="85739" x2="93321" y2="98944"/>
                        <a14:foregroundMark x1="49458" y1="85739" x2="50000" y2="86708"/>
                        <a14:foregroundMark x1="20397" y1="98592" x2="8664" y2="97095"/>
                        <a14:foregroundMark x1="7172" y1="75528" x2="6909" y2="75838"/>
                        <a14:foregroundMark x1="8664" y1="73768" x2="7172" y2="75528"/>
                        <a14:foregroundMark x1="903" y1="84134" x2="903" y2="85739"/>
                        <a14:foregroundMark x1="6859" y1="75528" x2="7040" y2="75616"/>
                        <a14:foregroundMark x1="903" y1="74560" x2="722" y2="75176"/>
                        <a14:foregroundMark x1="93321" y1="77465" x2="93321" y2="79754"/>
                        <a14:foregroundMark x1="77437" y1="80194" x2="77798" y2="81602"/>
                        <a14:foregroundMark x1="97653" y1="81426" x2="94946" y2="80986"/>
                        <a14:backgroundMark x1="86823" y1="14613" x2="86823" y2="14613"/>
                        <a14:backgroundMark x1="79783" y1="9243" x2="98375" y2="55810"/>
                        <a14:backgroundMark x1="98375" y1="55810" x2="98375" y2="55810"/>
                        <a14:backgroundMark x1="11913" y1="76585" x2="4874" y2="83539"/>
                        <a14:backgroundMark x1="2347" y1="78521" x2="5415" y2="88908"/>
                        <a14:backgroundMark x1="6859" y1="76585" x2="5054" y2="77201"/>
                        <a14:backgroundMark x1="361" y1="75968" x2="361" y2="75968"/>
                        <a14:backgroundMark x1="6318" y1="76408" x2="6318" y2="76408"/>
                        <a14:backgroundMark x1="5415" y1="78521" x2="5415" y2="78521"/>
                        <a14:backgroundMark x1="4693" y1="78521" x2="4693" y2="78521"/>
                        <a14:backgroundMark x1="9747" y1="79137" x2="4693" y2="78521"/>
                        <a14:backgroundMark x1="7220" y1="76585" x2="7220" y2="76585"/>
                        <a14:backgroundMark x1="7040" y1="75880" x2="6318" y2="76320"/>
                        <a14:backgroundMark x1="1986" y1="75440" x2="1986" y2="75440"/>
                        <a14:backgroundMark x1="13177" y1="45423" x2="11913" y2="52377"/>
                        <a14:backgroundMark x1="11372" y1="56426" x2="5776" y2="67606"/>
                        <a14:backgroundMark x1="93682" y1="79754" x2="93682" y2="80194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220" y="1565099"/>
            <a:ext cx="2822075" cy="5786783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6023848" y="1817191"/>
            <a:ext cx="4141100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100" dirty="0">
                <a:solidFill>
                  <a:schemeClr val="bg1">
                    <a:alpha val="7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altLang="zh-CN" sz="1100">
                <a:solidFill>
                  <a:schemeClr val="bg1">
                    <a:alpha val="7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quis urn.Pellentesque </a:t>
            </a:r>
            <a:r>
              <a:rPr lang="en-US" altLang="zh-CN" sz="1100" dirty="0">
                <a:solidFill>
                  <a:schemeClr val="bg1">
                    <a:alpha val="7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habitant morbi tristique senectus et netus et malesuada fames ac turpis egestas</a:t>
            </a:r>
            <a:r>
              <a:rPr lang="en-US" altLang="zh-CN" sz="1100">
                <a:solidFill>
                  <a:schemeClr val="bg1">
                    <a:alpha val="7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. </a:t>
            </a:r>
            <a:endParaRPr lang="en-US" altLang="zh-CN" sz="1100">
              <a:solidFill>
                <a:schemeClr val="bg1">
                  <a:alpha val="7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686323" y="2893195"/>
            <a:ext cx="120443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ctr"/>
            <a:r>
              <a:rPr lang="zh-CN" altLang="en-US" sz="2000"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內容提煉</a:t>
            </a:r>
            <a:endParaRPr lang="zh-CN" altLang="en-US" sz="2000"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457973" y="2893195"/>
            <a:ext cx="120443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ctr"/>
            <a:r>
              <a:rPr lang="zh-CN" altLang="en-US" sz="2000"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內容提煉</a:t>
            </a:r>
            <a:endParaRPr lang="zh-CN" altLang="en-US" sz="2000"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4210573" y="2893195"/>
            <a:ext cx="120443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3200">
                <a:gradFill>
                  <a:gsLst>
                    <a:gs pos="0">
                      <a:srgbClr val="39EA73"/>
                    </a:gs>
                    <a:gs pos="100000">
                      <a:srgbClr val="89EBDD"/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ctr"/>
            <a:r>
              <a:rPr lang="zh-CN" altLang="en-US" sz="2000"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內容提煉</a:t>
            </a:r>
            <a:endParaRPr lang="zh-CN" altLang="en-US" sz="2000"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2880662" y="1991335"/>
            <a:ext cx="359052" cy="456976"/>
            <a:chOff x="5347607" y="2476500"/>
            <a:chExt cx="1496785" cy="1904999"/>
          </a:xfrm>
          <a:solidFill>
            <a:schemeClr val="bg1"/>
          </a:solidFill>
        </p:grpSpPr>
        <p:sp>
          <p:nvSpPr>
            <p:cNvPr id="26" name="任意多边形: 形状 25"/>
            <p:cNvSpPr/>
            <p:nvPr/>
          </p:nvSpPr>
          <p:spPr>
            <a:xfrm>
              <a:off x="5619750" y="2476500"/>
              <a:ext cx="952500" cy="1360714"/>
            </a:xfrm>
            <a:custGeom>
              <a:avLst/>
              <a:gdLst>
                <a:gd name="connsiteX0" fmla="*/ 476250 w 952500"/>
                <a:gd name="connsiteY0" fmla="*/ 1360714 h 1360714"/>
                <a:gd name="connsiteX1" fmla="*/ 952500 w 952500"/>
                <a:gd name="connsiteY1" fmla="*/ 884464 h 1360714"/>
                <a:gd name="connsiteX2" fmla="*/ 952500 w 952500"/>
                <a:gd name="connsiteY2" fmla="*/ 476250 h 1360714"/>
                <a:gd name="connsiteX3" fmla="*/ 476250 w 952500"/>
                <a:gd name="connsiteY3" fmla="*/ 0 h 1360714"/>
                <a:gd name="connsiteX4" fmla="*/ 0 w 952500"/>
                <a:gd name="connsiteY4" fmla="*/ 476250 h 1360714"/>
                <a:gd name="connsiteX5" fmla="*/ 0 w 952500"/>
                <a:gd name="connsiteY5" fmla="*/ 884464 h 1360714"/>
                <a:gd name="connsiteX6" fmla="*/ 476250 w 952500"/>
                <a:gd name="connsiteY6" fmla="*/ 1360714 h 1360714"/>
                <a:gd name="connsiteX7" fmla="*/ 136071 w 952500"/>
                <a:gd name="connsiteY7" fmla="*/ 476250 h 1360714"/>
                <a:gd name="connsiteX8" fmla="*/ 476250 w 952500"/>
                <a:gd name="connsiteY8" fmla="*/ 136071 h 1360714"/>
                <a:gd name="connsiteX9" fmla="*/ 816429 w 952500"/>
                <a:gd name="connsiteY9" fmla="*/ 476250 h 1360714"/>
                <a:gd name="connsiteX10" fmla="*/ 816429 w 952500"/>
                <a:gd name="connsiteY10" fmla="*/ 884464 h 1360714"/>
                <a:gd name="connsiteX11" fmla="*/ 476250 w 952500"/>
                <a:gd name="connsiteY11" fmla="*/ 1224643 h 1360714"/>
                <a:gd name="connsiteX12" fmla="*/ 136071 w 952500"/>
                <a:gd name="connsiteY12" fmla="*/ 884464 h 1360714"/>
                <a:gd name="connsiteX13" fmla="*/ 136071 w 952500"/>
                <a:gd name="connsiteY13" fmla="*/ 476250 h 1360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0" h="1360714">
                  <a:moveTo>
                    <a:pt x="476250" y="1360714"/>
                  </a:moveTo>
                  <a:cubicBezTo>
                    <a:pt x="739290" y="1360714"/>
                    <a:pt x="952500" y="1147504"/>
                    <a:pt x="952500" y="884464"/>
                  </a:cubicBezTo>
                  <a:lnTo>
                    <a:pt x="952500" y="476250"/>
                  </a:lnTo>
                  <a:cubicBezTo>
                    <a:pt x="952500" y="213210"/>
                    <a:pt x="739290" y="0"/>
                    <a:pt x="476250" y="0"/>
                  </a:cubicBezTo>
                  <a:cubicBezTo>
                    <a:pt x="213210" y="0"/>
                    <a:pt x="0" y="213210"/>
                    <a:pt x="0" y="476250"/>
                  </a:cubicBezTo>
                  <a:lnTo>
                    <a:pt x="0" y="884464"/>
                  </a:lnTo>
                  <a:cubicBezTo>
                    <a:pt x="0" y="1147504"/>
                    <a:pt x="213210" y="1360714"/>
                    <a:pt x="476250" y="1360714"/>
                  </a:cubicBezTo>
                  <a:close/>
                  <a:moveTo>
                    <a:pt x="136071" y="476250"/>
                  </a:moveTo>
                  <a:cubicBezTo>
                    <a:pt x="136071" y="288686"/>
                    <a:pt x="288686" y="136071"/>
                    <a:pt x="476250" y="136071"/>
                  </a:cubicBezTo>
                  <a:cubicBezTo>
                    <a:pt x="663814" y="136071"/>
                    <a:pt x="816429" y="288686"/>
                    <a:pt x="816429" y="476250"/>
                  </a:cubicBezTo>
                  <a:lnTo>
                    <a:pt x="816429" y="884464"/>
                  </a:lnTo>
                  <a:cubicBezTo>
                    <a:pt x="816429" y="1072029"/>
                    <a:pt x="663814" y="1224643"/>
                    <a:pt x="476250" y="1224643"/>
                  </a:cubicBezTo>
                  <a:cubicBezTo>
                    <a:pt x="288686" y="1224643"/>
                    <a:pt x="136071" y="1072029"/>
                    <a:pt x="136071" y="884464"/>
                  </a:cubicBezTo>
                  <a:lnTo>
                    <a:pt x="136071" y="476250"/>
                  </a:lnTo>
                  <a:close/>
                </a:path>
              </a:pathLst>
            </a:custGeom>
            <a:grpFill/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5347607" y="3292928"/>
              <a:ext cx="1496785" cy="1088571"/>
            </a:xfrm>
            <a:custGeom>
              <a:avLst/>
              <a:gdLst>
                <a:gd name="connsiteX0" fmla="*/ 1496786 w 1496785"/>
                <a:gd name="connsiteY0" fmla="*/ 68036 h 1088571"/>
                <a:gd name="connsiteX1" fmla="*/ 1428750 w 1496785"/>
                <a:gd name="connsiteY1" fmla="*/ 0 h 1088571"/>
                <a:gd name="connsiteX2" fmla="*/ 1360714 w 1496785"/>
                <a:gd name="connsiteY2" fmla="*/ 68036 h 1088571"/>
                <a:gd name="connsiteX3" fmla="*/ 748393 w 1496785"/>
                <a:gd name="connsiteY3" fmla="*/ 680357 h 1088571"/>
                <a:gd name="connsiteX4" fmla="*/ 136071 w 1496785"/>
                <a:gd name="connsiteY4" fmla="*/ 68036 h 1088571"/>
                <a:gd name="connsiteX5" fmla="*/ 68036 w 1496785"/>
                <a:gd name="connsiteY5" fmla="*/ 0 h 1088571"/>
                <a:gd name="connsiteX6" fmla="*/ 0 w 1496785"/>
                <a:gd name="connsiteY6" fmla="*/ 68036 h 1088571"/>
                <a:gd name="connsiteX7" fmla="*/ 680357 w 1496785"/>
                <a:gd name="connsiteY7" fmla="*/ 812972 h 1088571"/>
                <a:gd name="connsiteX8" fmla="*/ 680357 w 1496785"/>
                <a:gd name="connsiteY8" fmla="*/ 952500 h 1088571"/>
                <a:gd name="connsiteX9" fmla="*/ 476250 w 1496785"/>
                <a:gd name="connsiteY9" fmla="*/ 952500 h 1088571"/>
                <a:gd name="connsiteX10" fmla="*/ 408214 w 1496785"/>
                <a:gd name="connsiteY10" fmla="*/ 1020536 h 1088571"/>
                <a:gd name="connsiteX11" fmla="*/ 476250 w 1496785"/>
                <a:gd name="connsiteY11" fmla="*/ 1088571 h 1088571"/>
                <a:gd name="connsiteX12" fmla="*/ 1020536 w 1496785"/>
                <a:gd name="connsiteY12" fmla="*/ 1088571 h 1088571"/>
                <a:gd name="connsiteX13" fmla="*/ 1088571 w 1496785"/>
                <a:gd name="connsiteY13" fmla="*/ 1020536 h 1088571"/>
                <a:gd name="connsiteX14" fmla="*/ 1020536 w 1496785"/>
                <a:gd name="connsiteY14" fmla="*/ 952500 h 1088571"/>
                <a:gd name="connsiteX15" fmla="*/ 816429 w 1496785"/>
                <a:gd name="connsiteY15" fmla="*/ 952500 h 1088571"/>
                <a:gd name="connsiteX16" fmla="*/ 816429 w 1496785"/>
                <a:gd name="connsiteY16" fmla="*/ 812972 h 1088571"/>
                <a:gd name="connsiteX17" fmla="*/ 1496786 w 1496785"/>
                <a:gd name="connsiteY17" fmla="*/ 68036 h 108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96785" h="1088571">
                  <a:moveTo>
                    <a:pt x="1496786" y="68036"/>
                  </a:moveTo>
                  <a:cubicBezTo>
                    <a:pt x="1496786" y="30429"/>
                    <a:pt x="1466357" y="0"/>
                    <a:pt x="1428750" y="0"/>
                  </a:cubicBezTo>
                  <a:cubicBezTo>
                    <a:pt x="1391143" y="0"/>
                    <a:pt x="1360714" y="30429"/>
                    <a:pt x="1360714" y="68036"/>
                  </a:cubicBezTo>
                  <a:cubicBezTo>
                    <a:pt x="1360714" y="405690"/>
                    <a:pt x="1086047" y="680357"/>
                    <a:pt x="748393" y="680357"/>
                  </a:cubicBezTo>
                  <a:cubicBezTo>
                    <a:pt x="410738" y="680357"/>
                    <a:pt x="136071" y="405690"/>
                    <a:pt x="136071" y="68036"/>
                  </a:cubicBezTo>
                  <a:cubicBezTo>
                    <a:pt x="136071" y="30429"/>
                    <a:pt x="105642" y="0"/>
                    <a:pt x="68036" y="0"/>
                  </a:cubicBezTo>
                  <a:cubicBezTo>
                    <a:pt x="30429" y="0"/>
                    <a:pt x="0" y="30429"/>
                    <a:pt x="0" y="68036"/>
                  </a:cubicBezTo>
                  <a:cubicBezTo>
                    <a:pt x="0" y="457778"/>
                    <a:pt x="299517" y="778424"/>
                    <a:pt x="680357" y="812972"/>
                  </a:cubicBezTo>
                  <a:lnTo>
                    <a:pt x="680357" y="952500"/>
                  </a:lnTo>
                  <a:lnTo>
                    <a:pt x="476250" y="952500"/>
                  </a:lnTo>
                  <a:cubicBezTo>
                    <a:pt x="438643" y="952500"/>
                    <a:pt x="408214" y="982929"/>
                    <a:pt x="408214" y="1020536"/>
                  </a:cubicBezTo>
                  <a:cubicBezTo>
                    <a:pt x="408214" y="1058143"/>
                    <a:pt x="438643" y="1088571"/>
                    <a:pt x="476250" y="1088571"/>
                  </a:cubicBezTo>
                  <a:lnTo>
                    <a:pt x="1020536" y="1088571"/>
                  </a:lnTo>
                  <a:cubicBezTo>
                    <a:pt x="1058142" y="1088571"/>
                    <a:pt x="1088571" y="1058143"/>
                    <a:pt x="1088571" y="1020536"/>
                  </a:cubicBezTo>
                  <a:cubicBezTo>
                    <a:pt x="1088571" y="982929"/>
                    <a:pt x="1058142" y="952500"/>
                    <a:pt x="1020536" y="952500"/>
                  </a:cubicBezTo>
                  <a:lnTo>
                    <a:pt x="816429" y="952500"/>
                  </a:lnTo>
                  <a:lnTo>
                    <a:pt x="816429" y="812972"/>
                  </a:lnTo>
                  <a:cubicBezTo>
                    <a:pt x="1197269" y="778424"/>
                    <a:pt x="1496786" y="457778"/>
                    <a:pt x="1496786" y="68036"/>
                  </a:cubicBezTo>
                  <a:close/>
                </a:path>
              </a:pathLst>
            </a:custGeom>
            <a:grpFill/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1088230" y="2038350"/>
            <a:ext cx="400616" cy="400616"/>
            <a:chOff x="4404541" y="201721"/>
            <a:chExt cx="1670050" cy="1670050"/>
          </a:xfrm>
          <a:solidFill>
            <a:schemeClr val="bg1"/>
          </a:solidFill>
        </p:grpSpPr>
        <p:sp>
          <p:nvSpPr>
            <p:cNvPr id="23" name="任意多边形: 形状 22"/>
            <p:cNvSpPr/>
            <p:nvPr/>
          </p:nvSpPr>
          <p:spPr>
            <a:xfrm>
              <a:off x="4404541" y="201721"/>
              <a:ext cx="1670050" cy="1670050"/>
            </a:xfrm>
            <a:custGeom>
              <a:avLst/>
              <a:gdLst>
                <a:gd name="connsiteX0" fmla="*/ 1461378 w 1670050"/>
                <a:gd name="connsiteY0" fmla="*/ 0 h 1670050"/>
                <a:gd name="connsiteX1" fmla="*/ 208874 w 1670050"/>
                <a:gd name="connsiteY1" fmla="*/ 0 h 1670050"/>
                <a:gd name="connsiteX2" fmla="*/ 0 w 1670050"/>
                <a:gd name="connsiteY2" fmla="*/ 217476 h 1670050"/>
                <a:gd name="connsiteX3" fmla="*/ 0 w 1670050"/>
                <a:gd name="connsiteY3" fmla="*/ 1462521 h 1670050"/>
                <a:gd name="connsiteX4" fmla="*/ 207530 w 1670050"/>
                <a:gd name="connsiteY4" fmla="*/ 1670051 h 1670050"/>
                <a:gd name="connsiteX5" fmla="*/ 1451768 w 1670050"/>
                <a:gd name="connsiteY5" fmla="*/ 1670051 h 1670050"/>
                <a:gd name="connsiteX6" fmla="*/ 1670051 w 1670050"/>
                <a:gd name="connsiteY6" fmla="*/ 1461378 h 1670050"/>
                <a:gd name="connsiteX7" fmla="*/ 1670051 w 1670050"/>
                <a:gd name="connsiteY7" fmla="*/ 208874 h 1670050"/>
                <a:gd name="connsiteX8" fmla="*/ 1461378 w 1670050"/>
                <a:gd name="connsiteY8" fmla="*/ 0 h 1670050"/>
                <a:gd name="connsiteX9" fmla="*/ 1565815 w 1670050"/>
                <a:gd name="connsiteY9" fmla="*/ 1461378 h 1670050"/>
                <a:gd name="connsiteX10" fmla="*/ 1451768 w 1670050"/>
                <a:gd name="connsiteY10" fmla="*/ 1566286 h 1670050"/>
                <a:gd name="connsiteX11" fmla="*/ 207530 w 1670050"/>
                <a:gd name="connsiteY11" fmla="*/ 1566286 h 1670050"/>
                <a:gd name="connsiteX12" fmla="*/ 103765 w 1670050"/>
                <a:gd name="connsiteY12" fmla="*/ 1462521 h 1670050"/>
                <a:gd name="connsiteX13" fmla="*/ 103765 w 1670050"/>
                <a:gd name="connsiteY13" fmla="*/ 217476 h 1670050"/>
                <a:gd name="connsiteX14" fmla="*/ 208874 w 1670050"/>
                <a:gd name="connsiteY14" fmla="*/ 104437 h 1670050"/>
                <a:gd name="connsiteX15" fmla="*/ 1461378 w 1670050"/>
                <a:gd name="connsiteY15" fmla="*/ 104437 h 1670050"/>
                <a:gd name="connsiteX16" fmla="*/ 1565815 w 1670050"/>
                <a:gd name="connsiteY16" fmla="*/ 208874 h 1670050"/>
                <a:gd name="connsiteX17" fmla="*/ 1565815 w 1670050"/>
                <a:gd name="connsiteY17" fmla="*/ 1461378 h 1670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70050" h="1670050">
                  <a:moveTo>
                    <a:pt x="1461378" y="0"/>
                  </a:moveTo>
                  <a:lnTo>
                    <a:pt x="208874" y="0"/>
                  </a:lnTo>
                  <a:cubicBezTo>
                    <a:pt x="94356" y="0"/>
                    <a:pt x="0" y="102757"/>
                    <a:pt x="0" y="217476"/>
                  </a:cubicBezTo>
                  <a:lnTo>
                    <a:pt x="0" y="1462521"/>
                  </a:lnTo>
                  <a:cubicBezTo>
                    <a:pt x="0" y="1577240"/>
                    <a:pt x="93012" y="1670051"/>
                    <a:pt x="207530" y="1670051"/>
                  </a:cubicBezTo>
                  <a:lnTo>
                    <a:pt x="1451768" y="1670051"/>
                  </a:lnTo>
                  <a:cubicBezTo>
                    <a:pt x="1566286" y="1670051"/>
                    <a:pt x="1670051" y="1575896"/>
                    <a:pt x="1670051" y="1461378"/>
                  </a:cubicBezTo>
                  <a:lnTo>
                    <a:pt x="1670051" y="208874"/>
                  </a:lnTo>
                  <a:cubicBezTo>
                    <a:pt x="1670051" y="94155"/>
                    <a:pt x="1575896" y="0"/>
                    <a:pt x="1461378" y="0"/>
                  </a:cubicBezTo>
                  <a:close/>
                  <a:moveTo>
                    <a:pt x="1565815" y="1461378"/>
                  </a:moveTo>
                  <a:cubicBezTo>
                    <a:pt x="1565815" y="1518637"/>
                    <a:pt x="1509027" y="1566286"/>
                    <a:pt x="1451768" y="1566286"/>
                  </a:cubicBezTo>
                  <a:lnTo>
                    <a:pt x="207530" y="1566286"/>
                  </a:lnTo>
                  <a:cubicBezTo>
                    <a:pt x="150271" y="1566286"/>
                    <a:pt x="103765" y="1519780"/>
                    <a:pt x="103765" y="1462521"/>
                  </a:cubicBezTo>
                  <a:lnTo>
                    <a:pt x="103765" y="217476"/>
                  </a:lnTo>
                  <a:cubicBezTo>
                    <a:pt x="103765" y="160083"/>
                    <a:pt x="151615" y="104437"/>
                    <a:pt x="208874" y="104437"/>
                  </a:cubicBezTo>
                  <a:lnTo>
                    <a:pt x="1461378" y="104437"/>
                  </a:lnTo>
                  <a:cubicBezTo>
                    <a:pt x="1518637" y="104437"/>
                    <a:pt x="1565815" y="151413"/>
                    <a:pt x="1565815" y="208874"/>
                  </a:cubicBezTo>
                  <a:lnTo>
                    <a:pt x="1565815" y="1461378"/>
                  </a:lnTo>
                  <a:close/>
                </a:path>
              </a:pathLst>
            </a:custGeom>
            <a:grpFill/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" name="任意多边形: 形状 23"/>
            <p:cNvSpPr/>
            <p:nvPr/>
          </p:nvSpPr>
          <p:spPr>
            <a:xfrm>
              <a:off x="4769936" y="619267"/>
              <a:ext cx="939394" cy="730722"/>
            </a:xfrm>
            <a:custGeom>
              <a:avLst/>
              <a:gdLst>
                <a:gd name="connsiteX0" fmla="*/ 887311 w 939394"/>
                <a:gd name="connsiteY0" fmla="*/ 730723 h 730722"/>
                <a:gd name="connsiteX1" fmla="*/ 52151 w 939394"/>
                <a:gd name="connsiteY1" fmla="*/ 730723 h 730722"/>
                <a:gd name="connsiteX2" fmla="*/ 0 w 939394"/>
                <a:gd name="connsiteY2" fmla="*/ 678437 h 730722"/>
                <a:gd name="connsiteX3" fmla="*/ 52151 w 939394"/>
                <a:gd name="connsiteY3" fmla="*/ 626286 h 730722"/>
                <a:gd name="connsiteX4" fmla="*/ 887244 w 939394"/>
                <a:gd name="connsiteY4" fmla="*/ 626286 h 730722"/>
                <a:gd name="connsiteX5" fmla="*/ 939395 w 939394"/>
                <a:gd name="connsiteY5" fmla="*/ 678437 h 730722"/>
                <a:gd name="connsiteX6" fmla="*/ 887311 w 939394"/>
                <a:gd name="connsiteY6" fmla="*/ 730723 h 730722"/>
                <a:gd name="connsiteX7" fmla="*/ 887311 w 939394"/>
                <a:gd name="connsiteY7" fmla="*/ 417546 h 730722"/>
                <a:gd name="connsiteX8" fmla="*/ 52151 w 939394"/>
                <a:gd name="connsiteY8" fmla="*/ 417546 h 730722"/>
                <a:gd name="connsiteX9" fmla="*/ 0 w 939394"/>
                <a:gd name="connsiteY9" fmla="*/ 365261 h 730722"/>
                <a:gd name="connsiteX10" fmla="*/ 52151 w 939394"/>
                <a:gd name="connsiteY10" fmla="*/ 313109 h 730722"/>
                <a:gd name="connsiteX11" fmla="*/ 887244 w 939394"/>
                <a:gd name="connsiteY11" fmla="*/ 313109 h 730722"/>
                <a:gd name="connsiteX12" fmla="*/ 939395 w 939394"/>
                <a:gd name="connsiteY12" fmla="*/ 365261 h 730722"/>
                <a:gd name="connsiteX13" fmla="*/ 887311 w 939394"/>
                <a:gd name="connsiteY13" fmla="*/ 417546 h 730722"/>
                <a:gd name="connsiteX14" fmla="*/ 887311 w 939394"/>
                <a:gd name="connsiteY14" fmla="*/ 104437 h 730722"/>
                <a:gd name="connsiteX15" fmla="*/ 52151 w 939394"/>
                <a:gd name="connsiteY15" fmla="*/ 104437 h 730722"/>
                <a:gd name="connsiteX16" fmla="*/ 0 w 939394"/>
                <a:gd name="connsiteY16" fmla="*/ 52151 h 730722"/>
                <a:gd name="connsiteX17" fmla="*/ 52151 w 939394"/>
                <a:gd name="connsiteY17" fmla="*/ 0 h 730722"/>
                <a:gd name="connsiteX18" fmla="*/ 887244 w 939394"/>
                <a:gd name="connsiteY18" fmla="*/ 0 h 730722"/>
                <a:gd name="connsiteX19" fmla="*/ 939395 w 939394"/>
                <a:gd name="connsiteY19" fmla="*/ 52151 h 730722"/>
                <a:gd name="connsiteX20" fmla="*/ 887311 w 939394"/>
                <a:gd name="connsiteY20" fmla="*/ 104437 h 730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394" h="730722">
                  <a:moveTo>
                    <a:pt x="887311" y="730723"/>
                  </a:moveTo>
                  <a:lnTo>
                    <a:pt x="52151" y="730723"/>
                  </a:lnTo>
                  <a:cubicBezTo>
                    <a:pt x="23320" y="730723"/>
                    <a:pt x="0" y="707402"/>
                    <a:pt x="0" y="678437"/>
                  </a:cubicBezTo>
                  <a:cubicBezTo>
                    <a:pt x="0" y="649606"/>
                    <a:pt x="23320" y="626286"/>
                    <a:pt x="52151" y="626286"/>
                  </a:cubicBezTo>
                  <a:lnTo>
                    <a:pt x="887244" y="626286"/>
                  </a:lnTo>
                  <a:cubicBezTo>
                    <a:pt x="916075" y="626286"/>
                    <a:pt x="939395" y="649606"/>
                    <a:pt x="939395" y="678437"/>
                  </a:cubicBezTo>
                  <a:cubicBezTo>
                    <a:pt x="939395" y="707335"/>
                    <a:pt x="916075" y="730723"/>
                    <a:pt x="887311" y="730723"/>
                  </a:cubicBezTo>
                  <a:close/>
                  <a:moveTo>
                    <a:pt x="887311" y="417546"/>
                  </a:moveTo>
                  <a:lnTo>
                    <a:pt x="52151" y="417546"/>
                  </a:lnTo>
                  <a:cubicBezTo>
                    <a:pt x="23320" y="417546"/>
                    <a:pt x="0" y="394226"/>
                    <a:pt x="0" y="365261"/>
                  </a:cubicBezTo>
                  <a:cubicBezTo>
                    <a:pt x="0" y="336458"/>
                    <a:pt x="23349" y="313109"/>
                    <a:pt x="52151" y="313109"/>
                  </a:cubicBezTo>
                  <a:lnTo>
                    <a:pt x="887244" y="313109"/>
                  </a:lnTo>
                  <a:cubicBezTo>
                    <a:pt x="916075" y="313109"/>
                    <a:pt x="939395" y="336430"/>
                    <a:pt x="939395" y="365261"/>
                  </a:cubicBezTo>
                  <a:cubicBezTo>
                    <a:pt x="939395" y="394226"/>
                    <a:pt x="916075" y="417546"/>
                    <a:pt x="887311" y="417546"/>
                  </a:cubicBezTo>
                  <a:close/>
                  <a:moveTo>
                    <a:pt x="887311" y="104437"/>
                  </a:moveTo>
                  <a:lnTo>
                    <a:pt x="52151" y="104437"/>
                  </a:lnTo>
                  <a:cubicBezTo>
                    <a:pt x="23320" y="104437"/>
                    <a:pt x="0" y="81117"/>
                    <a:pt x="0" y="52151"/>
                  </a:cubicBezTo>
                  <a:cubicBezTo>
                    <a:pt x="0" y="23349"/>
                    <a:pt x="23349" y="0"/>
                    <a:pt x="52151" y="0"/>
                  </a:cubicBezTo>
                  <a:lnTo>
                    <a:pt x="887244" y="0"/>
                  </a:lnTo>
                  <a:cubicBezTo>
                    <a:pt x="916075" y="0"/>
                    <a:pt x="939395" y="23320"/>
                    <a:pt x="939395" y="52151"/>
                  </a:cubicBezTo>
                  <a:cubicBezTo>
                    <a:pt x="939395" y="81117"/>
                    <a:pt x="916075" y="104437"/>
                    <a:pt x="887311" y="104437"/>
                  </a:cubicBezTo>
                  <a:close/>
                </a:path>
              </a:pathLst>
            </a:custGeom>
            <a:grpFill/>
            <a:ln w="1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4591127" y="2050492"/>
            <a:ext cx="443323" cy="387908"/>
            <a:chOff x="5143500" y="2544365"/>
            <a:chExt cx="1085850" cy="950118"/>
          </a:xfrm>
          <a:solidFill>
            <a:schemeClr val="bg1"/>
          </a:solidFill>
        </p:grpSpPr>
        <p:sp>
          <p:nvSpPr>
            <p:cNvPr id="37" name="任意多边形: 形状 36"/>
            <p:cNvSpPr/>
            <p:nvPr/>
          </p:nvSpPr>
          <p:spPr>
            <a:xfrm>
              <a:off x="5143500" y="2544365"/>
              <a:ext cx="1085850" cy="950118"/>
            </a:xfrm>
            <a:custGeom>
              <a:avLst/>
              <a:gdLst>
                <a:gd name="connsiteX0" fmla="*/ 746522 w 1085850"/>
                <a:gd name="connsiteY0" fmla="*/ 927497 h 950118"/>
                <a:gd name="connsiteX1" fmla="*/ 723900 w 1085850"/>
                <a:gd name="connsiteY1" fmla="*/ 950119 h 950118"/>
                <a:gd name="connsiteX2" fmla="*/ 361950 w 1085850"/>
                <a:gd name="connsiteY2" fmla="*/ 950119 h 950118"/>
                <a:gd name="connsiteX3" fmla="*/ 339328 w 1085850"/>
                <a:gd name="connsiteY3" fmla="*/ 927497 h 950118"/>
                <a:gd name="connsiteX4" fmla="*/ 361950 w 1085850"/>
                <a:gd name="connsiteY4" fmla="*/ 904875 h 950118"/>
                <a:gd name="connsiteX5" fmla="*/ 723900 w 1085850"/>
                <a:gd name="connsiteY5" fmla="*/ 904875 h 950118"/>
                <a:gd name="connsiteX6" fmla="*/ 746522 w 1085850"/>
                <a:gd name="connsiteY6" fmla="*/ 927497 h 950118"/>
                <a:gd name="connsiteX7" fmla="*/ 1017984 w 1085850"/>
                <a:gd name="connsiteY7" fmla="*/ 814388 h 950118"/>
                <a:gd name="connsiteX8" fmla="*/ 67866 w 1085850"/>
                <a:gd name="connsiteY8" fmla="*/ 814388 h 950118"/>
                <a:gd name="connsiteX9" fmla="*/ 0 w 1085850"/>
                <a:gd name="connsiteY9" fmla="*/ 746522 h 950118"/>
                <a:gd name="connsiteX10" fmla="*/ 0 w 1085850"/>
                <a:gd name="connsiteY10" fmla="*/ 67866 h 950118"/>
                <a:gd name="connsiteX11" fmla="*/ 67866 w 1085850"/>
                <a:gd name="connsiteY11" fmla="*/ 0 h 950118"/>
                <a:gd name="connsiteX12" fmla="*/ 1017984 w 1085850"/>
                <a:gd name="connsiteY12" fmla="*/ 0 h 950118"/>
                <a:gd name="connsiteX13" fmla="*/ 1085850 w 1085850"/>
                <a:gd name="connsiteY13" fmla="*/ 67866 h 950118"/>
                <a:gd name="connsiteX14" fmla="*/ 1085850 w 1085850"/>
                <a:gd name="connsiteY14" fmla="*/ 746522 h 950118"/>
                <a:gd name="connsiteX15" fmla="*/ 1017984 w 1085850"/>
                <a:gd name="connsiteY15" fmla="*/ 814388 h 950118"/>
                <a:gd name="connsiteX16" fmla="*/ 67866 w 1085850"/>
                <a:gd name="connsiteY16" fmla="*/ 45244 h 950118"/>
                <a:gd name="connsiteX17" fmla="*/ 45244 w 1085850"/>
                <a:gd name="connsiteY17" fmla="*/ 67866 h 950118"/>
                <a:gd name="connsiteX18" fmla="*/ 45244 w 1085850"/>
                <a:gd name="connsiteY18" fmla="*/ 746522 h 950118"/>
                <a:gd name="connsiteX19" fmla="*/ 67866 w 1085850"/>
                <a:gd name="connsiteY19" fmla="*/ 769144 h 950118"/>
                <a:gd name="connsiteX20" fmla="*/ 1017984 w 1085850"/>
                <a:gd name="connsiteY20" fmla="*/ 769144 h 950118"/>
                <a:gd name="connsiteX21" fmla="*/ 1040606 w 1085850"/>
                <a:gd name="connsiteY21" fmla="*/ 746522 h 950118"/>
                <a:gd name="connsiteX22" fmla="*/ 1040606 w 1085850"/>
                <a:gd name="connsiteY22" fmla="*/ 67866 h 950118"/>
                <a:gd name="connsiteX23" fmla="*/ 1017984 w 1085850"/>
                <a:gd name="connsiteY23" fmla="*/ 45244 h 950118"/>
                <a:gd name="connsiteX24" fmla="*/ 67866 w 1085850"/>
                <a:gd name="connsiteY24" fmla="*/ 45244 h 950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85850" h="950118">
                  <a:moveTo>
                    <a:pt x="746522" y="927497"/>
                  </a:moveTo>
                  <a:cubicBezTo>
                    <a:pt x="746522" y="938808"/>
                    <a:pt x="735211" y="950119"/>
                    <a:pt x="723900" y="950119"/>
                  </a:cubicBezTo>
                  <a:lnTo>
                    <a:pt x="361950" y="950119"/>
                  </a:lnTo>
                  <a:cubicBezTo>
                    <a:pt x="350639" y="950119"/>
                    <a:pt x="339328" y="938808"/>
                    <a:pt x="339328" y="927497"/>
                  </a:cubicBezTo>
                  <a:cubicBezTo>
                    <a:pt x="339328" y="916186"/>
                    <a:pt x="348377" y="904875"/>
                    <a:pt x="361950" y="904875"/>
                  </a:cubicBezTo>
                  <a:lnTo>
                    <a:pt x="723900" y="904875"/>
                  </a:lnTo>
                  <a:cubicBezTo>
                    <a:pt x="735211" y="904875"/>
                    <a:pt x="746522" y="916186"/>
                    <a:pt x="746522" y="927497"/>
                  </a:cubicBezTo>
                  <a:close/>
                  <a:moveTo>
                    <a:pt x="1017984" y="814388"/>
                  </a:moveTo>
                  <a:lnTo>
                    <a:pt x="67866" y="814388"/>
                  </a:lnTo>
                  <a:cubicBezTo>
                    <a:pt x="29408" y="814388"/>
                    <a:pt x="0" y="784979"/>
                    <a:pt x="0" y="746522"/>
                  </a:cubicBezTo>
                  <a:lnTo>
                    <a:pt x="0" y="67866"/>
                  </a:lnTo>
                  <a:cubicBezTo>
                    <a:pt x="0" y="29408"/>
                    <a:pt x="29408" y="0"/>
                    <a:pt x="67866" y="0"/>
                  </a:cubicBezTo>
                  <a:lnTo>
                    <a:pt x="1017984" y="0"/>
                  </a:lnTo>
                  <a:cubicBezTo>
                    <a:pt x="1056442" y="0"/>
                    <a:pt x="1085850" y="29408"/>
                    <a:pt x="1085850" y="67866"/>
                  </a:cubicBezTo>
                  <a:lnTo>
                    <a:pt x="1085850" y="746522"/>
                  </a:lnTo>
                  <a:cubicBezTo>
                    <a:pt x="1085850" y="784979"/>
                    <a:pt x="1056442" y="814388"/>
                    <a:pt x="1017984" y="814388"/>
                  </a:cubicBezTo>
                  <a:close/>
                  <a:moveTo>
                    <a:pt x="67866" y="45244"/>
                  </a:moveTo>
                  <a:cubicBezTo>
                    <a:pt x="54293" y="45244"/>
                    <a:pt x="45244" y="54292"/>
                    <a:pt x="45244" y="67866"/>
                  </a:cubicBezTo>
                  <a:lnTo>
                    <a:pt x="45244" y="746522"/>
                  </a:lnTo>
                  <a:cubicBezTo>
                    <a:pt x="45244" y="760095"/>
                    <a:pt x="54293" y="769144"/>
                    <a:pt x="67866" y="769144"/>
                  </a:cubicBezTo>
                  <a:lnTo>
                    <a:pt x="1017984" y="769144"/>
                  </a:lnTo>
                  <a:cubicBezTo>
                    <a:pt x="1031558" y="769144"/>
                    <a:pt x="1040606" y="760095"/>
                    <a:pt x="1040606" y="746522"/>
                  </a:cubicBezTo>
                  <a:lnTo>
                    <a:pt x="1040606" y="67866"/>
                  </a:lnTo>
                  <a:cubicBezTo>
                    <a:pt x="1040606" y="54292"/>
                    <a:pt x="1031558" y="45244"/>
                    <a:pt x="1017984" y="45244"/>
                  </a:cubicBezTo>
                  <a:lnTo>
                    <a:pt x="67866" y="45244"/>
                  </a:lnTo>
                  <a:close/>
                </a:path>
              </a:pathLst>
            </a:custGeom>
            <a:grpFill/>
            <a:ln w="1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8" name="任意多边形: 形状 37"/>
            <p:cNvSpPr/>
            <p:nvPr/>
          </p:nvSpPr>
          <p:spPr>
            <a:xfrm>
              <a:off x="5403651" y="2702718"/>
              <a:ext cx="565546" cy="542924"/>
            </a:xfrm>
            <a:custGeom>
              <a:avLst/>
              <a:gdLst>
                <a:gd name="connsiteX0" fmla="*/ 22622 w 565546"/>
                <a:gd name="connsiteY0" fmla="*/ 542925 h 542924"/>
                <a:gd name="connsiteX1" fmla="*/ 0 w 565546"/>
                <a:gd name="connsiteY1" fmla="*/ 520303 h 542924"/>
                <a:gd name="connsiteX2" fmla="*/ 0 w 565546"/>
                <a:gd name="connsiteY2" fmla="*/ 158353 h 542924"/>
                <a:gd name="connsiteX3" fmla="*/ 22622 w 565546"/>
                <a:gd name="connsiteY3" fmla="*/ 135731 h 542924"/>
                <a:gd name="connsiteX4" fmla="*/ 45244 w 565546"/>
                <a:gd name="connsiteY4" fmla="*/ 158353 h 542924"/>
                <a:gd name="connsiteX5" fmla="*/ 45244 w 565546"/>
                <a:gd name="connsiteY5" fmla="*/ 520303 h 542924"/>
                <a:gd name="connsiteX6" fmla="*/ 22622 w 565546"/>
                <a:gd name="connsiteY6" fmla="*/ 542925 h 542924"/>
                <a:gd name="connsiteX7" fmla="*/ 542925 w 565546"/>
                <a:gd name="connsiteY7" fmla="*/ 542925 h 542924"/>
                <a:gd name="connsiteX8" fmla="*/ 520303 w 565546"/>
                <a:gd name="connsiteY8" fmla="*/ 520303 h 542924"/>
                <a:gd name="connsiteX9" fmla="*/ 520303 w 565546"/>
                <a:gd name="connsiteY9" fmla="*/ 113109 h 542924"/>
                <a:gd name="connsiteX10" fmla="*/ 542925 w 565546"/>
                <a:gd name="connsiteY10" fmla="*/ 90487 h 542924"/>
                <a:gd name="connsiteX11" fmla="*/ 565547 w 565546"/>
                <a:gd name="connsiteY11" fmla="*/ 113109 h 542924"/>
                <a:gd name="connsiteX12" fmla="*/ 565547 w 565546"/>
                <a:gd name="connsiteY12" fmla="*/ 520303 h 542924"/>
                <a:gd name="connsiteX13" fmla="*/ 542925 w 565546"/>
                <a:gd name="connsiteY13" fmla="*/ 542925 h 542924"/>
                <a:gd name="connsiteX14" fmla="*/ 373261 w 565546"/>
                <a:gd name="connsiteY14" fmla="*/ 542925 h 542924"/>
                <a:gd name="connsiteX15" fmla="*/ 368737 w 565546"/>
                <a:gd name="connsiteY15" fmla="*/ 542925 h 542924"/>
                <a:gd name="connsiteX16" fmla="*/ 348377 w 565546"/>
                <a:gd name="connsiteY16" fmla="*/ 522565 h 542924"/>
                <a:gd name="connsiteX17" fmla="*/ 348377 w 565546"/>
                <a:gd name="connsiteY17" fmla="*/ 246578 h 542924"/>
                <a:gd name="connsiteX18" fmla="*/ 368737 w 565546"/>
                <a:gd name="connsiteY18" fmla="*/ 226219 h 542924"/>
                <a:gd name="connsiteX19" fmla="*/ 373261 w 565546"/>
                <a:gd name="connsiteY19" fmla="*/ 226219 h 542924"/>
                <a:gd name="connsiteX20" fmla="*/ 393621 w 565546"/>
                <a:gd name="connsiteY20" fmla="*/ 246578 h 542924"/>
                <a:gd name="connsiteX21" fmla="*/ 393621 w 565546"/>
                <a:gd name="connsiteY21" fmla="*/ 522565 h 542924"/>
                <a:gd name="connsiteX22" fmla="*/ 373261 w 565546"/>
                <a:gd name="connsiteY22" fmla="*/ 542925 h 542924"/>
                <a:gd name="connsiteX23" fmla="*/ 196810 w 565546"/>
                <a:gd name="connsiteY23" fmla="*/ 542925 h 542924"/>
                <a:gd name="connsiteX24" fmla="*/ 174188 w 565546"/>
                <a:gd name="connsiteY24" fmla="*/ 520303 h 542924"/>
                <a:gd name="connsiteX25" fmla="*/ 174188 w 565546"/>
                <a:gd name="connsiteY25" fmla="*/ 22622 h 542924"/>
                <a:gd name="connsiteX26" fmla="*/ 196810 w 565546"/>
                <a:gd name="connsiteY26" fmla="*/ 0 h 542924"/>
                <a:gd name="connsiteX27" fmla="*/ 219432 w 565546"/>
                <a:gd name="connsiteY27" fmla="*/ 22622 h 542924"/>
                <a:gd name="connsiteX28" fmla="*/ 219432 w 565546"/>
                <a:gd name="connsiteY28" fmla="*/ 520303 h 542924"/>
                <a:gd name="connsiteX29" fmla="*/ 196810 w 565546"/>
                <a:gd name="connsiteY29" fmla="*/ 542925 h 542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65546" h="542924">
                  <a:moveTo>
                    <a:pt x="22622" y="542925"/>
                  </a:moveTo>
                  <a:cubicBezTo>
                    <a:pt x="9049" y="542925"/>
                    <a:pt x="0" y="533876"/>
                    <a:pt x="0" y="520303"/>
                  </a:cubicBezTo>
                  <a:lnTo>
                    <a:pt x="0" y="158353"/>
                  </a:lnTo>
                  <a:cubicBezTo>
                    <a:pt x="0" y="144780"/>
                    <a:pt x="9049" y="135731"/>
                    <a:pt x="22622" y="135731"/>
                  </a:cubicBezTo>
                  <a:cubicBezTo>
                    <a:pt x="36195" y="135731"/>
                    <a:pt x="45244" y="144780"/>
                    <a:pt x="45244" y="158353"/>
                  </a:cubicBezTo>
                  <a:lnTo>
                    <a:pt x="45244" y="520303"/>
                  </a:lnTo>
                  <a:cubicBezTo>
                    <a:pt x="45244" y="533876"/>
                    <a:pt x="36195" y="542925"/>
                    <a:pt x="22622" y="542925"/>
                  </a:cubicBezTo>
                  <a:close/>
                  <a:moveTo>
                    <a:pt x="542925" y="542925"/>
                  </a:moveTo>
                  <a:cubicBezTo>
                    <a:pt x="529352" y="542925"/>
                    <a:pt x="520303" y="533876"/>
                    <a:pt x="520303" y="520303"/>
                  </a:cubicBezTo>
                  <a:lnTo>
                    <a:pt x="520303" y="113109"/>
                  </a:lnTo>
                  <a:cubicBezTo>
                    <a:pt x="520303" y="99536"/>
                    <a:pt x="529352" y="90487"/>
                    <a:pt x="542925" y="90487"/>
                  </a:cubicBezTo>
                  <a:cubicBezTo>
                    <a:pt x="556498" y="90487"/>
                    <a:pt x="565547" y="99536"/>
                    <a:pt x="565547" y="113109"/>
                  </a:cubicBezTo>
                  <a:lnTo>
                    <a:pt x="565547" y="520303"/>
                  </a:lnTo>
                  <a:cubicBezTo>
                    <a:pt x="565547" y="533876"/>
                    <a:pt x="556498" y="542925"/>
                    <a:pt x="542925" y="542925"/>
                  </a:cubicBezTo>
                  <a:close/>
                  <a:moveTo>
                    <a:pt x="373261" y="542925"/>
                  </a:moveTo>
                  <a:lnTo>
                    <a:pt x="368737" y="542925"/>
                  </a:lnTo>
                  <a:cubicBezTo>
                    <a:pt x="357426" y="542925"/>
                    <a:pt x="348377" y="533876"/>
                    <a:pt x="348377" y="522565"/>
                  </a:cubicBezTo>
                  <a:lnTo>
                    <a:pt x="348377" y="246578"/>
                  </a:lnTo>
                  <a:cubicBezTo>
                    <a:pt x="348377" y="235268"/>
                    <a:pt x="357426" y="226219"/>
                    <a:pt x="368737" y="226219"/>
                  </a:cubicBezTo>
                  <a:lnTo>
                    <a:pt x="373261" y="226219"/>
                  </a:lnTo>
                  <a:cubicBezTo>
                    <a:pt x="384572" y="226219"/>
                    <a:pt x="393621" y="235268"/>
                    <a:pt x="393621" y="246578"/>
                  </a:cubicBezTo>
                  <a:lnTo>
                    <a:pt x="393621" y="522565"/>
                  </a:lnTo>
                  <a:cubicBezTo>
                    <a:pt x="391358" y="533876"/>
                    <a:pt x="382310" y="542925"/>
                    <a:pt x="373261" y="542925"/>
                  </a:cubicBezTo>
                  <a:close/>
                  <a:moveTo>
                    <a:pt x="196810" y="542925"/>
                  </a:moveTo>
                  <a:cubicBezTo>
                    <a:pt x="183237" y="542925"/>
                    <a:pt x="174188" y="533876"/>
                    <a:pt x="174188" y="520303"/>
                  </a:cubicBezTo>
                  <a:lnTo>
                    <a:pt x="174188" y="22622"/>
                  </a:lnTo>
                  <a:cubicBezTo>
                    <a:pt x="174188" y="9049"/>
                    <a:pt x="183237" y="0"/>
                    <a:pt x="196810" y="0"/>
                  </a:cubicBezTo>
                  <a:cubicBezTo>
                    <a:pt x="210383" y="0"/>
                    <a:pt x="219432" y="9049"/>
                    <a:pt x="219432" y="22622"/>
                  </a:cubicBezTo>
                  <a:lnTo>
                    <a:pt x="219432" y="520303"/>
                  </a:lnTo>
                  <a:cubicBezTo>
                    <a:pt x="219432" y="533876"/>
                    <a:pt x="208121" y="542925"/>
                    <a:pt x="196810" y="542925"/>
                  </a:cubicBezTo>
                  <a:close/>
                </a:path>
              </a:pathLst>
            </a:custGeom>
            <a:grpFill/>
            <a:ln w="10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 4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bg1"/>
                </a:solidFill>
              </a:ln>
              <a:noFill/>
            </a:endParaRPr>
          </a:p>
        </p:txBody>
      </p:sp>
      <p:sp>
        <p:nvSpPr>
          <p:cNvPr id="62" name="等腰三角形 61"/>
          <p:cNvSpPr/>
          <p:nvPr/>
        </p:nvSpPr>
        <p:spPr>
          <a:xfrm rot="483877" flipH="1" flipV="1">
            <a:off x="7200496" y="-764216"/>
            <a:ext cx="1133995" cy="1573003"/>
          </a:xfrm>
          <a:prstGeom prst="triangle">
            <a:avLst/>
          </a:prstGeom>
          <a:gradFill flip="none" rotWithShape="1">
            <a:gsLst>
              <a:gs pos="88000">
                <a:srgbClr val="62E9C2">
                  <a:alpha val="27000"/>
                </a:srgbClr>
              </a:gs>
              <a:gs pos="13000">
                <a:srgbClr val="24EA5B">
                  <a:alpha val="21000"/>
                </a:srgb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62"/>
          <p:cNvGrpSpPr/>
          <p:nvPr/>
        </p:nvGrpSpPr>
        <p:grpSpPr>
          <a:xfrm rot="2347746">
            <a:off x="11180322" y="-699982"/>
            <a:ext cx="2183386" cy="4031213"/>
            <a:chOff x="7657347" y="-2451502"/>
            <a:chExt cx="1281721" cy="3390967"/>
          </a:xfrm>
        </p:grpSpPr>
        <p:sp>
          <p:nvSpPr>
            <p:cNvPr id="64" name="等腰三角形 63"/>
            <p:cNvSpPr/>
            <p:nvPr/>
          </p:nvSpPr>
          <p:spPr>
            <a:xfrm rot="10081678">
              <a:off x="7657347" y="-2451502"/>
              <a:ext cx="1281721" cy="3390967"/>
            </a:xfrm>
            <a:prstGeom prst="triangle">
              <a:avLst/>
            </a:prstGeom>
            <a:gradFill flip="none" rotWithShape="1">
              <a:gsLst>
                <a:gs pos="24000">
                  <a:srgbClr val="24EA5B">
                    <a:alpha val="16000"/>
                  </a:srgbClr>
                </a:gs>
                <a:gs pos="86000">
                  <a:srgbClr val="70E9D9">
                    <a:alpha val="16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5" name="梯形 64"/>
            <p:cNvSpPr/>
            <p:nvPr/>
          </p:nvSpPr>
          <p:spPr>
            <a:xfrm rot="20868433" flipH="1" flipV="1">
              <a:off x="7720924" y="-2391278"/>
              <a:ext cx="1131999" cy="3195264"/>
            </a:xfrm>
            <a:prstGeom prst="trapezoid">
              <a:avLst>
                <a:gd name="adj" fmla="val 50000"/>
              </a:avLst>
            </a:prstGeom>
            <a:gradFill flip="none" rotWithShape="1">
              <a:gsLst>
                <a:gs pos="22000">
                  <a:srgbClr val="24EA5B">
                    <a:alpha val="50000"/>
                  </a:srgbClr>
                </a:gs>
                <a:gs pos="91000">
                  <a:srgbClr val="70E9D9">
                    <a:alpha val="34000"/>
                  </a:srgbClr>
                </a:gs>
              </a:gsLst>
              <a:lin ang="5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6" name="组合 65"/>
          <p:cNvGrpSpPr/>
          <p:nvPr/>
        </p:nvGrpSpPr>
        <p:grpSpPr>
          <a:xfrm rot="1560981">
            <a:off x="11071275" y="-2172357"/>
            <a:ext cx="1974371" cy="1871109"/>
            <a:chOff x="7958335" y="652268"/>
            <a:chExt cx="1137748" cy="1159838"/>
          </a:xfrm>
          <a:gradFill>
            <a:gsLst>
              <a:gs pos="30000">
                <a:srgbClr val="24EA5B">
                  <a:alpha val="45000"/>
                </a:srgbClr>
              </a:gs>
              <a:gs pos="84000">
                <a:srgbClr val="70E9D9">
                  <a:alpha val="23000"/>
                </a:srgbClr>
              </a:gs>
            </a:gsLst>
            <a:lin ang="21000000" scaled="0"/>
          </a:gradFill>
        </p:grpSpPr>
        <p:sp>
          <p:nvSpPr>
            <p:cNvPr id="67" name="等腰三角形 66"/>
            <p:cNvSpPr/>
            <p:nvPr/>
          </p:nvSpPr>
          <p:spPr>
            <a:xfrm rot="2405222">
              <a:off x="7958335" y="652268"/>
              <a:ext cx="1137748" cy="11598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等腰三角形 67"/>
            <p:cNvSpPr/>
            <p:nvPr/>
          </p:nvSpPr>
          <p:spPr>
            <a:xfrm rot="2405222">
              <a:off x="8018776" y="766589"/>
              <a:ext cx="945820" cy="992438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9" name="等腰三角形 68"/>
            <p:cNvSpPr/>
            <p:nvPr/>
          </p:nvSpPr>
          <p:spPr>
            <a:xfrm rot="2405222">
              <a:off x="8080857" y="855753"/>
              <a:ext cx="779290" cy="86444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73" name="直接连接符 72"/>
          <p:cNvCxnSpPr/>
          <p:nvPr/>
        </p:nvCxnSpPr>
        <p:spPr>
          <a:xfrm rot="406126" flipV="1">
            <a:off x="-467624" y="773711"/>
            <a:ext cx="917323" cy="3700706"/>
          </a:xfrm>
          <a:prstGeom prst="line">
            <a:avLst/>
          </a:prstGeom>
          <a:ln w="15875">
            <a:gradFill>
              <a:gsLst>
                <a:gs pos="24000">
                  <a:srgbClr val="24EA5B">
                    <a:alpha val="68000"/>
                  </a:srgbClr>
                </a:gs>
                <a:gs pos="100000">
                  <a:srgbClr val="70E9D9">
                    <a:alpha val="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等腰三角形 73"/>
          <p:cNvSpPr/>
          <p:nvPr/>
        </p:nvSpPr>
        <p:spPr>
          <a:xfrm rot="943733" flipV="1">
            <a:off x="-244433" y="-1475567"/>
            <a:ext cx="1066423" cy="4757072"/>
          </a:xfrm>
          <a:prstGeom prst="triangle">
            <a:avLst/>
          </a:prstGeom>
          <a:gradFill flip="none" rotWithShape="1">
            <a:gsLst>
              <a:gs pos="28000">
                <a:srgbClr val="70E9D9">
                  <a:lumMod val="69000"/>
                  <a:lumOff val="31000"/>
                  <a:alpha val="88000"/>
                </a:srgbClr>
              </a:gs>
              <a:gs pos="66000">
                <a:srgbClr val="24EA5B">
                  <a:lumMod val="69000"/>
                  <a:lumOff val="31000"/>
                  <a:alpha val="85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文本框 80"/>
          <p:cNvSpPr txBox="1"/>
          <p:nvPr/>
        </p:nvSpPr>
        <p:spPr>
          <a:xfrm>
            <a:off x="6246207" y="1526987"/>
            <a:ext cx="3902570" cy="1410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Lorem ipsum dolor sit amet, consectetuer adipiscing elit. Maecenas porttitor congue massa. Fusce posuere, magna sed pulvinar ultricies, purus lectus malesuada libero, sit amet commodo magna eros 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quis urn.Pellentesque </a:t>
            </a:r>
            <a:r>
              <a:rPr lang="en-US" altLang="zh-CN" sz="1100" dirty="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habitant morbi tristique senectus et netus et malesuada fames ac turpis egestas</a:t>
            </a:r>
            <a:r>
              <a:rPr lang="en-US" altLang="zh-CN" sz="1100">
                <a:solidFill>
                  <a:schemeClr val="bg1">
                    <a:alpha val="85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. </a:t>
            </a:r>
            <a:endParaRPr lang="en-US" altLang="zh-CN" sz="1100">
              <a:solidFill>
                <a:schemeClr val="bg1">
                  <a:alpha val="85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 rot="20640684">
            <a:off x="9849813" y="3463931"/>
            <a:ext cx="324000" cy="252000"/>
            <a:chOff x="9390366" y="3654857"/>
            <a:chExt cx="916609" cy="916609"/>
          </a:xfrm>
        </p:grpSpPr>
        <p:sp>
          <p:nvSpPr>
            <p:cNvPr id="88" name="等腰三角形 87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9" name="等腰三角形 88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77000"/>
                  </a:srgbClr>
                </a:gs>
                <a:gs pos="19000">
                  <a:srgbClr val="70E9D9">
                    <a:alpha val="77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9" name="组合 98"/>
          <p:cNvGrpSpPr/>
          <p:nvPr/>
        </p:nvGrpSpPr>
        <p:grpSpPr>
          <a:xfrm rot="8441855">
            <a:off x="2566331" y="-1036511"/>
            <a:ext cx="1316506" cy="1366813"/>
            <a:chOff x="7501974" y="3613633"/>
            <a:chExt cx="1003397" cy="1041739"/>
          </a:xfrm>
        </p:grpSpPr>
        <p:sp>
          <p:nvSpPr>
            <p:cNvPr id="97" name="等腰三角形 96"/>
            <p:cNvSpPr/>
            <p:nvPr/>
          </p:nvSpPr>
          <p:spPr>
            <a:xfrm rot="483877" flipH="1" flipV="1">
              <a:off x="7501974" y="3613633"/>
              <a:ext cx="1003397" cy="1041739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24000"/>
                  </a:srgbClr>
                </a:gs>
                <a:gs pos="13000">
                  <a:srgbClr val="24EA5B">
                    <a:alpha val="1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6" name="等腰三角形 95"/>
            <p:cNvSpPr/>
            <p:nvPr/>
          </p:nvSpPr>
          <p:spPr>
            <a:xfrm rot="483877" flipH="1" flipV="1">
              <a:off x="7619295" y="3664596"/>
              <a:ext cx="781481" cy="867907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33000"/>
                  </a:srgbClr>
                </a:gs>
                <a:gs pos="13000">
                  <a:srgbClr val="24EA5B">
                    <a:alpha val="33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17" name="组合 116"/>
          <p:cNvGrpSpPr/>
          <p:nvPr/>
        </p:nvGrpSpPr>
        <p:grpSpPr>
          <a:xfrm rot="8486877">
            <a:off x="10076374" y="299259"/>
            <a:ext cx="540000" cy="540000"/>
            <a:chOff x="7648255" y="1916216"/>
            <a:chExt cx="741200" cy="769523"/>
          </a:xfrm>
        </p:grpSpPr>
        <p:sp>
          <p:nvSpPr>
            <p:cNvPr id="101" name="等腰三角形 100"/>
            <p:cNvSpPr/>
            <p:nvPr/>
          </p:nvSpPr>
          <p:spPr>
            <a:xfrm rot="12279320" flipH="1" flipV="1">
              <a:off x="7648255" y="1916216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1900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2" name="等腰三角形 101"/>
            <p:cNvSpPr/>
            <p:nvPr/>
          </p:nvSpPr>
          <p:spPr>
            <a:xfrm rot="12279320" flipH="1" flipV="1">
              <a:off x="7718131" y="2004530"/>
              <a:ext cx="577273" cy="641115"/>
            </a:xfrm>
            <a:prstGeom prst="triangle">
              <a:avLst/>
            </a:prstGeom>
            <a:gradFill flip="none" rotWithShape="1">
              <a:gsLst>
                <a:gs pos="65000">
                  <a:srgbClr val="62E9C2">
                    <a:alpha val="85000"/>
                  </a:srgbClr>
                </a:gs>
                <a:gs pos="0">
                  <a:srgbClr val="24EA5B">
                    <a:alpha val="49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9" name="梯形 108"/>
          <p:cNvSpPr/>
          <p:nvPr/>
        </p:nvSpPr>
        <p:spPr>
          <a:xfrm rot="504606" flipH="1" flipV="1">
            <a:off x="7010859" y="-409448"/>
            <a:ext cx="1004470" cy="930696"/>
          </a:xfrm>
          <a:prstGeom prst="trapezoid">
            <a:avLst>
              <a:gd name="adj" fmla="val 61814"/>
            </a:avLst>
          </a:prstGeom>
          <a:gradFill flip="none" rotWithShape="1">
            <a:gsLst>
              <a:gs pos="27000">
                <a:srgbClr val="62E9C2">
                  <a:alpha val="81000"/>
                </a:srgbClr>
              </a:gs>
              <a:gs pos="58000">
                <a:srgbClr val="24EA5B">
                  <a:alpha val="60000"/>
                </a:srgbClr>
              </a:gs>
            </a:gsLst>
            <a:lin ang="8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6" name="图片 115"/>
          <p:cNvPicPr>
            <a:picLocks noChangeAspect="1"/>
          </p:cNvPicPr>
          <p:nvPr/>
        </p:nvPicPr>
        <p:blipFill>
          <a:blip r:embed="rId1">
            <a:alphaModFix amt="55000"/>
          </a:blip>
          <a:stretch>
            <a:fillRect/>
          </a:stretch>
        </p:blipFill>
        <p:spPr>
          <a:xfrm>
            <a:off x="157366" y="3102988"/>
            <a:ext cx="444205" cy="468000"/>
          </a:xfrm>
          <a:prstGeom prst="rect">
            <a:avLst/>
          </a:prstGeom>
          <a:effectLst>
            <a:softEdge rad="63500"/>
          </a:effectLst>
        </p:spPr>
      </p:pic>
      <p:grpSp>
        <p:nvGrpSpPr>
          <p:cNvPr id="121" name="组合 120"/>
          <p:cNvGrpSpPr/>
          <p:nvPr/>
        </p:nvGrpSpPr>
        <p:grpSpPr>
          <a:xfrm>
            <a:off x="4500177" y="813515"/>
            <a:ext cx="540000" cy="540000"/>
            <a:chOff x="5737695" y="1524900"/>
            <a:chExt cx="741200" cy="769523"/>
          </a:xfrm>
        </p:grpSpPr>
        <p:sp>
          <p:nvSpPr>
            <p:cNvPr id="119" name="等腰三角形 118"/>
            <p:cNvSpPr/>
            <p:nvPr/>
          </p:nvSpPr>
          <p:spPr>
            <a:xfrm rot="12279320" flipH="1" flipV="1">
              <a:off x="5737695" y="1524900"/>
              <a:ext cx="741200" cy="769523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0"/>
                  </a:srgbClr>
                </a:gs>
                <a:gs pos="13000">
                  <a:srgbClr val="24EA5B">
                    <a:alpha val="18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等腰三角形 119"/>
            <p:cNvSpPr/>
            <p:nvPr/>
          </p:nvSpPr>
          <p:spPr>
            <a:xfrm rot="12279320" flipH="1" flipV="1">
              <a:off x="5807570" y="1613214"/>
              <a:ext cx="577273" cy="641115"/>
            </a:xfrm>
            <a:prstGeom prst="triangle">
              <a:avLst/>
            </a:prstGeom>
            <a:gradFill flip="none" rotWithShape="1">
              <a:gsLst>
                <a:gs pos="88000">
                  <a:srgbClr val="62E9C2">
                    <a:alpha val="70000"/>
                  </a:srgbClr>
                </a:gs>
                <a:gs pos="30000">
                  <a:srgbClr val="24EA5B">
                    <a:alpha val="25000"/>
                  </a:srgbClr>
                </a:gs>
              </a:gsLst>
              <a:lin ang="5400000" scaled="0"/>
              <a:tileRect/>
            </a:gradFill>
            <a:ln>
              <a:noFill/>
            </a:ln>
            <a:effectLst>
              <a:softEdge rad="762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8" name="组合 77"/>
          <p:cNvGrpSpPr/>
          <p:nvPr/>
        </p:nvGrpSpPr>
        <p:grpSpPr>
          <a:xfrm rot="3958843">
            <a:off x="2232937" y="3881214"/>
            <a:ext cx="396000" cy="396000"/>
            <a:chOff x="9390366" y="3654857"/>
            <a:chExt cx="916609" cy="916609"/>
          </a:xfrm>
        </p:grpSpPr>
        <p:sp>
          <p:nvSpPr>
            <p:cNvPr id="80" name="等腰三角形 79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7" name="等腰三角形 86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23000"/>
                  </a:srgbClr>
                </a:gs>
                <a:gs pos="19000">
                  <a:srgbClr val="70E9D9">
                    <a:alpha val="23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508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94" name="直接连接符 93"/>
          <p:cNvCxnSpPr/>
          <p:nvPr/>
        </p:nvCxnSpPr>
        <p:spPr>
          <a:xfrm flipH="1">
            <a:off x="11328400" y="-127000"/>
            <a:ext cx="644741" cy="3022600"/>
          </a:xfrm>
          <a:prstGeom prst="line">
            <a:avLst/>
          </a:prstGeom>
          <a:ln w="12700">
            <a:gradFill>
              <a:gsLst>
                <a:gs pos="45000">
                  <a:srgbClr val="66E9C9">
                    <a:alpha val="61000"/>
                  </a:srgbClr>
                </a:gs>
                <a:gs pos="16000">
                  <a:srgbClr val="24EA5B">
                    <a:alpha val="37000"/>
                  </a:srgbClr>
                </a:gs>
                <a:gs pos="89000">
                  <a:srgbClr val="70E9D9">
                    <a:alpha val="22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矩形 31"/>
          <p:cNvSpPr/>
          <p:nvPr/>
        </p:nvSpPr>
        <p:spPr>
          <a:xfrm>
            <a:off x="704850" y="4324350"/>
            <a:ext cx="10744200" cy="2892858"/>
          </a:xfrm>
          <a:prstGeom prst="rect">
            <a:avLst/>
          </a:prstGeom>
          <a:noFill/>
          <a:ln>
            <a:gradFill>
              <a:gsLst>
                <a:gs pos="0">
                  <a:srgbClr val="24EA5B">
                    <a:alpha val="76000"/>
                  </a:srgbClr>
                </a:gs>
                <a:gs pos="100000">
                  <a:srgbClr val="70E9D9">
                    <a:alpha val="76000"/>
                  </a:srgbClr>
                </a:gs>
              </a:gsLst>
              <a:lin ang="27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 rot="6533404">
            <a:off x="6880946" y="3500997"/>
            <a:ext cx="684000" cy="504000"/>
            <a:chOff x="9390366" y="3654857"/>
            <a:chExt cx="916609" cy="916609"/>
          </a:xfrm>
        </p:grpSpPr>
        <p:sp>
          <p:nvSpPr>
            <p:cNvPr id="103" name="等腰三角形 102"/>
            <p:cNvSpPr/>
            <p:nvPr/>
          </p:nvSpPr>
          <p:spPr>
            <a:xfrm rot="19599492" flipH="1" flipV="1">
              <a:off x="9390366" y="3654857"/>
              <a:ext cx="916609" cy="916609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4000"/>
                  </a:srgbClr>
                </a:gs>
                <a:gs pos="19000">
                  <a:srgbClr val="70E9D9">
                    <a:alpha val="21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" name="等腰三角形 103"/>
            <p:cNvSpPr/>
            <p:nvPr/>
          </p:nvSpPr>
          <p:spPr>
            <a:xfrm rot="19599492" flipH="1" flipV="1">
              <a:off x="9459538" y="3708026"/>
              <a:ext cx="756000" cy="792000"/>
            </a:xfrm>
            <a:prstGeom prst="triangle">
              <a:avLst/>
            </a:prstGeom>
            <a:gradFill flip="none" rotWithShape="1">
              <a:gsLst>
                <a:gs pos="81000">
                  <a:srgbClr val="24EA5B">
                    <a:alpha val="19000"/>
                  </a:srgbClr>
                </a:gs>
                <a:gs pos="19000">
                  <a:srgbClr val="70E9D9">
                    <a:alpha val="19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softEdge rad="38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385814" y="1404626"/>
            <a:ext cx="4356636" cy="1643374"/>
            <a:chOff x="1385814" y="1404626"/>
            <a:chExt cx="4356636" cy="1643374"/>
          </a:xfrm>
        </p:grpSpPr>
        <p:sp>
          <p:nvSpPr>
            <p:cNvPr id="6" name="文本框 5"/>
            <p:cNvSpPr txBox="1"/>
            <p:nvPr/>
          </p:nvSpPr>
          <p:spPr>
            <a:xfrm>
              <a:off x="1385814" y="2149370"/>
              <a:ext cx="4356636" cy="8604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000">
                  <a:solidFill>
                    <a:schemeClr val="bg1"/>
                  </a:solidFill>
                  <a:latin typeface="思源黑体 CN Bold" panose="020B0800000000000000" charset="-122"/>
                  <a:ea typeface="思源黑体 CN Heavy" panose="020B0A00000000000000" charset="-122"/>
                  <a:cs typeface="OPPOSans H" panose="00020600040101010101" pitchFamily="18" charset="-122"/>
                </a:rPr>
                <a:t>工作完成情況</a:t>
              </a:r>
              <a:endParaRPr lang="zh-CN" altLang="en-US" sz="5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1428338" y="1404626"/>
              <a:ext cx="2976907" cy="82994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 sz="3000">
                  <a:solidFill>
                    <a:schemeClr val="bg1"/>
                  </a:solidFill>
                  <a:latin typeface="DIN Next LT Pro" panose="020B0503020203050203" pitchFamily="34" charset="0"/>
                  <a:ea typeface="OPPOSans H" panose="00020600040101010101" pitchFamily="18" charset="-122"/>
                  <a:cs typeface="OPPOSans H" panose="00020600040101010101" pitchFamily="18" charset="-122"/>
                </a:defRPr>
              </a:lvl1pPr>
            </a:lstStyle>
            <a:p>
              <a:pPr algn="l"/>
              <a:r>
                <a:rPr lang="en-US" altLang="zh-CN" sz="4800">
                  <a:ln w="6350">
                    <a:noFill/>
                  </a:ln>
                  <a:gradFill>
                    <a:gsLst>
                      <a:gs pos="11000">
                        <a:srgbClr val="24EA5B"/>
                      </a:gs>
                      <a:gs pos="89000">
                        <a:srgbClr val="70E9D9"/>
                      </a:gs>
                    </a:gsLst>
                    <a:lin ang="2700000" scaled="0"/>
                  </a:gradFill>
                  <a:latin typeface="思源黑体 CN Bold" panose="020B0800000000000000" charset="-122"/>
                  <a:ea typeface="思源黑体 CN Heavy" panose="020B0A00000000000000" charset="-122"/>
                </a:rPr>
                <a:t>Part 02</a:t>
              </a:r>
              <a:endParaRPr lang="en-US" altLang="zh-CN" sz="4800">
                <a:ln w="6350">
                  <a:noFill/>
                </a:ln>
                <a:gradFill>
                  <a:gsLst>
                    <a:gs pos="11000">
                      <a:srgbClr val="24EA5B"/>
                    </a:gs>
                    <a:gs pos="89000">
                      <a:srgbClr val="70E9D9"/>
                    </a:gs>
                  </a:gsLst>
                  <a:lin ang="2700000" scaled="0"/>
                </a:gradFill>
                <a:latin typeface="思源黑体 CN Bold" panose="020B0800000000000000" charset="-122"/>
                <a:ea typeface="思源黑体 CN Heavy" panose="020B0A00000000000000" charset="-122"/>
              </a:endParaRPr>
            </a:p>
          </p:txBody>
        </p:sp>
        <p:cxnSp>
          <p:nvCxnSpPr>
            <p:cNvPr id="47" name="直接连接符 46"/>
            <p:cNvCxnSpPr/>
            <p:nvPr/>
          </p:nvCxnSpPr>
          <p:spPr>
            <a:xfrm>
              <a:off x="1446812" y="3048000"/>
              <a:ext cx="3792994" cy="0"/>
            </a:xfrm>
            <a:prstGeom prst="line">
              <a:avLst/>
            </a:prstGeom>
            <a:ln w="12700">
              <a:gradFill>
                <a:gsLst>
                  <a:gs pos="0">
                    <a:srgbClr val="24EA5B">
                      <a:alpha val="60000"/>
                    </a:srgbClr>
                  </a:gs>
                  <a:gs pos="100000">
                    <a:srgbClr val="70E9D9">
                      <a:alpha val="60000"/>
                    </a:srgbClr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图片 7" descr="建筑的设计&#10;&#10;中度可信度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41" b="19573"/>
          <a:stretch>
            <a:fillRect/>
          </a:stretch>
        </p:blipFill>
        <p:spPr>
          <a:xfrm>
            <a:off x="815260" y="4455033"/>
            <a:ext cx="10523380" cy="32159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235650" cy="6858000"/>
          </a:xfrm>
          <a:prstGeom prst="rect">
            <a:avLst/>
          </a:prstGeom>
          <a:gradFill flip="none" rotWithShape="1">
            <a:gsLst>
              <a:gs pos="80000">
                <a:srgbClr val="03011A"/>
              </a:gs>
              <a:gs pos="7000">
                <a:srgbClr val="02122A"/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sz="18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3" name="图片 42" descr="建筑的摆设布局&#10;&#10;描述已自动生成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9" t="14898" r="40790"/>
          <a:stretch>
            <a:fillRect/>
          </a:stretch>
        </p:blipFill>
        <p:spPr>
          <a:xfrm>
            <a:off x="9208849" y="2057400"/>
            <a:ext cx="1233330" cy="1233330"/>
          </a:xfrm>
          <a:custGeom>
            <a:avLst/>
            <a:gdLst>
              <a:gd name="connsiteX0" fmla="*/ 616665 w 1233330"/>
              <a:gd name="connsiteY0" fmla="*/ 0 h 1233330"/>
              <a:gd name="connsiteX1" fmla="*/ 1233330 w 1233330"/>
              <a:gd name="connsiteY1" fmla="*/ 616665 h 1233330"/>
              <a:gd name="connsiteX2" fmla="*/ 616665 w 1233330"/>
              <a:gd name="connsiteY2" fmla="*/ 1233330 h 1233330"/>
              <a:gd name="connsiteX3" fmla="*/ 0 w 1233330"/>
              <a:gd name="connsiteY3" fmla="*/ 616665 h 1233330"/>
              <a:gd name="connsiteX4" fmla="*/ 616665 w 1233330"/>
              <a:gd name="connsiteY4" fmla="*/ 0 h 123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3330" h="1233330">
                <a:moveTo>
                  <a:pt x="616665" y="0"/>
                </a:moveTo>
                <a:cubicBezTo>
                  <a:pt x="957240" y="0"/>
                  <a:pt x="1233330" y="276090"/>
                  <a:pt x="1233330" y="616665"/>
                </a:cubicBezTo>
                <a:cubicBezTo>
                  <a:pt x="1233330" y="957240"/>
                  <a:pt x="957240" y="1233330"/>
                  <a:pt x="616665" y="1233330"/>
                </a:cubicBezTo>
                <a:cubicBezTo>
                  <a:pt x="276090" y="1233330"/>
                  <a:pt x="0" y="957240"/>
                  <a:pt x="0" y="616665"/>
                </a:cubicBezTo>
                <a:cubicBezTo>
                  <a:pt x="0" y="276090"/>
                  <a:pt x="276090" y="0"/>
                  <a:pt x="616665" y="0"/>
                </a:cubicBezTo>
                <a:close/>
              </a:path>
            </a:pathLst>
          </a:custGeom>
        </p:spPr>
      </p:pic>
      <p:pic>
        <p:nvPicPr>
          <p:cNvPr id="42" name="图片 41" descr="河边城市的夜景&#10;&#10;描述已自动生成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6" t="13519" r="22254" b="6555"/>
          <a:stretch>
            <a:fillRect/>
          </a:stretch>
        </p:blipFill>
        <p:spPr>
          <a:xfrm>
            <a:off x="5460285" y="2057400"/>
            <a:ext cx="1233330" cy="1233330"/>
          </a:xfrm>
          <a:custGeom>
            <a:avLst/>
            <a:gdLst>
              <a:gd name="connsiteX0" fmla="*/ 616665 w 1233330"/>
              <a:gd name="connsiteY0" fmla="*/ 0 h 1233330"/>
              <a:gd name="connsiteX1" fmla="*/ 1233330 w 1233330"/>
              <a:gd name="connsiteY1" fmla="*/ 616665 h 1233330"/>
              <a:gd name="connsiteX2" fmla="*/ 616665 w 1233330"/>
              <a:gd name="connsiteY2" fmla="*/ 1233330 h 1233330"/>
              <a:gd name="connsiteX3" fmla="*/ 0 w 1233330"/>
              <a:gd name="connsiteY3" fmla="*/ 616665 h 1233330"/>
              <a:gd name="connsiteX4" fmla="*/ 616665 w 1233330"/>
              <a:gd name="connsiteY4" fmla="*/ 0 h 123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3330" h="1233330">
                <a:moveTo>
                  <a:pt x="616665" y="0"/>
                </a:moveTo>
                <a:cubicBezTo>
                  <a:pt x="957240" y="0"/>
                  <a:pt x="1233330" y="276090"/>
                  <a:pt x="1233330" y="616665"/>
                </a:cubicBezTo>
                <a:cubicBezTo>
                  <a:pt x="1233330" y="957240"/>
                  <a:pt x="957240" y="1233330"/>
                  <a:pt x="616665" y="1233330"/>
                </a:cubicBezTo>
                <a:cubicBezTo>
                  <a:pt x="276090" y="1233330"/>
                  <a:pt x="0" y="957240"/>
                  <a:pt x="0" y="616665"/>
                </a:cubicBezTo>
                <a:cubicBezTo>
                  <a:pt x="0" y="276090"/>
                  <a:pt x="276090" y="0"/>
                  <a:pt x="616665" y="0"/>
                </a:cubicBezTo>
                <a:close/>
              </a:path>
            </a:pathLst>
          </a:custGeom>
        </p:spPr>
      </p:pic>
      <p:pic>
        <p:nvPicPr>
          <p:cNvPr id="41" name="图片 40" descr="建筑与房屋的城市空拍图&#10;&#10;描述已自动生成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59" t="13178" r="21208" b="3289"/>
          <a:stretch>
            <a:fillRect/>
          </a:stretch>
        </p:blipFill>
        <p:spPr>
          <a:xfrm>
            <a:off x="1978421" y="2057400"/>
            <a:ext cx="1233330" cy="1233330"/>
          </a:xfrm>
          <a:custGeom>
            <a:avLst/>
            <a:gdLst>
              <a:gd name="connsiteX0" fmla="*/ 616665 w 1233330"/>
              <a:gd name="connsiteY0" fmla="*/ 0 h 1233330"/>
              <a:gd name="connsiteX1" fmla="*/ 1233330 w 1233330"/>
              <a:gd name="connsiteY1" fmla="*/ 616665 h 1233330"/>
              <a:gd name="connsiteX2" fmla="*/ 616665 w 1233330"/>
              <a:gd name="connsiteY2" fmla="*/ 1233330 h 1233330"/>
              <a:gd name="connsiteX3" fmla="*/ 0 w 1233330"/>
              <a:gd name="connsiteY3" fmla="*/ 616665 h 1233330"/>
              <a:gd name="connsiteX4" fmla="*/ 616665 w 1233330"/>
              <a:gd name="connsiteY4" fmla="*/ 0 h 1233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3330" h="1233330">
                <a:moveTo>
                  <a:pt x="616665" y="0"/>
                </a:moveTo>
                <a:cubicBezTo>
                  <a:pt x="957240" y="0"/>
                  <a:pt x="1233330" y="276090"/>
                  <a:pt x="1233330" y="616665"/>
                </a:cubicBezTo>
                <a:cubicBezTo>
                  <a:pt x="1233330" y="957240"/>
                  <a:pt x="957240" y="1233330"/>
                  <a:pt x="616665" y="1233330"/>
                </a:cubicBezTo>
                <a:cubicBezTo>
                  <a:pt x="276090" y="1233330"/>
                  <a:pt x="0" y="957240"/>
                  <a:pt x="0" y="616665"/>
                </a:cubicBezTo>
                <a:cubicBezTo>
                  <a:pt x="0" y="276090"/>
                  <a:pt x="276090" y="0"/>
                  <a:pt x="616665" y="0"/>
                </a:cubicBezTo>
                <a:close/>
              </a:path>
            </a:pathLst>
          </a:custGeom>
        </p:spPr>
      </p:pic>
      <p:sp>
        <p:nvSpPr>
          <p:cNvPr id="9" name="文本框 8"/>
          <p:cNvSpPr txBox="1"/>
          <p:nvPr/>
        </p:nvSpPr>
        <p:spPr>
          <a:xfrm>
            <a:off x="4000500" y="579443"/>
            <a:ext cx="441990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4400">
                <a:gradFill>
                  <a:gsLst>
                    <a:gs pos="9000">
                      <a:srgbClr val="39EA73">
                        <a:alpha val="70000"/>
                      </a:srgbClr>
                    </a:gs>
                    <a:gs pos="99000">
                      <a:srgbClr val="89EBDD">
                        <a:alpha val="70000"/>
                      </a:srgbClr>
                    </a:gs>
                  </a:gsLst>
                  <a:path path="circle">
                    <a:fillToRect r="100000" b="100000"/>
                  </a:path>
                </a:gradFill>
                <a:latin typeface="OPPOSans H" panose="00020600040101010101" pitchFamily="18" charset="-122"/>
                <a:ea typeface="OPPOSans H" panose="00020600040101010101" pitchFamily="18" charset="-122"/>
                <a:cs typeface="OPPOSans H" panose="00020600040101010101" pitchFamily="18" charset="-122"/>
              </a:defRPr>
            </a:lvl1pPr>
          </a:lstStyle>
          <a:p>
            <a:pPr algn="ctr"/>
            <a:r>
              <a:rPr lang="zh-CN" altLang="en-US">
                <a:latin typeface="思源黑体 CN Bold" panose="020B0800000000000000" charset="-122"/>
                <a:ea typeface="思源黑体 CN Heavy" panose="020B0A00000000000000" charset="-122"/>
              </a:rPr>
              <a:t>工作完成情況</a:t>
            </a:r>
            <a:endParaRPr lang="zh-CN" altLang="en-US">
              <a:latin typeface="思源黑体 CN Bold" panose="020B0800000000000000" charset="-122"/>
              <a:ea typeface="思源黑体 CN Heavy" panose="020B0A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14831" y="3515838"/>
            <a:ext cx="235043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努力提高自身素質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4930418" y="3515838"/>
            <a:ext cx="2450420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做好公司活動組織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540393" y="3515838"/>
            <a:ext cx="287318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B" panose="00020600040101010101" pitchFamily="18" charset="-122"/>
              </a:rPr>
              <a:t>做好企業文化宣傳工作</a:t>
            </a:r>
            <a:endParaRPr lang="zh-CN" altLang="en-US" sz="20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B" panose="00020600040101010101" pitchFamily="18" charset="-122"/>
            </a:endParaRPr>
          </a:p>
        </p:txBody>
      </p:sp>
      <p:cxnSp>
        <p:nvCxnSpPr>
          <p:cNvPr id="23" name="直接连接符 22"/>
          <p:cNvCxnSpPr/>
          <p:nvPr/>
        </p:nvCxnSpPr>
        <p:spPr>
          <a:xfrm>
            <a:off x="4400550" y="2057400"/>
            <a:ext cx="0" cy="1728026"/>
          </a:xfrm>
          <a:prstGeom prst="line">
            <a:avLst/>
          </a:prstGeom>
          <a:ln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60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7924800" y="2057400"/>
            <a:ext cx="0" cy="1728026"/>
          </a:xfrm>
          <a:prstGeom prst="line">
            <a:avLst/>
          </a:prstGeom>
          <a:ln>
            <a:gradFill>
              <a:gsLst>
                <a:gs pos="0">
                  <a:srgbClr val="39EA73">
                    <a:alpha val="60000"/>
                  </a:srgbClr>
                </a:gs>
                <a:gs pos="100000">
                  <a:srgbClr val="1DFBE8">
                    <a:alpha val="60000"/>
                  </a:srgb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803275" y="4581182"/>
            <a:ext cx="5144286" cy="1692618"/>
          </a:xfrm>
          <a:prstGeom prst="rect">
            <a:avLst/>
          </a:prstGeom>
          <a:gradFill flip="none" rotWithShape="1">
            <a:gsLst>
              <a:gs pos="100000">
                <a:srgbClr val="1DFBE8">
                  <a:alpha val="73000"/>
                </a:srgbClr>
              </a:gs>
              <a:gs pos="3000">
                <a:srgbClr val="39EA73">
                  <a:alpha val="85000"/>
                  <a:lumMod val="9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480173" y="4581182"/>
            <a:ext cx="5144287" cy="1692618"/>
          </a:xfrm>
          <a:prstGeom prst="rect">
            <a:avLst/>
          </a:prstGeom>
          <a:gradFill flip="none" rotWithShape="1">
            <a:gsLst>
              <a:gs pos="100000">
                <a:srgbClr val="1DFBE8">
                  <a:alpha val="73000"/>
                </a:srgbClr>
              </a:gs>
              <a:gs pos="3000">
                <a:srgbClr val="39EA73">
                  <a:alpha val="85000"/>
                  <a:lumMod val="9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1002823" y="4788932"/>
            <a:ext cx="13811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2">
                    <a:lumMod val="1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000">
              <a:solidFill>
                <a:schemeClr val="bg2">
                  <a:lumMod val="1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1015546" y="5286499"/>
            <a:ext cx="4657010" cy="85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努力在日常工作中不斷學習。通過電視、報紙、網路等傳播管道及時瞭解當前形勢；通過向身邊的領導、同事學習，及時掌握工作方法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6799466" y="4788932"/>
            <a:ext cx="1381148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000">
                <a:solidFill>
                  <a:schemeClr val="bg2">
                    <a:lumMod val="10000"/>
                  </a:schemeClr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H" panose="00020600040101010101" pitchFamily="18" charset="-122"/>
              </a:rPr>
              <a:t>提升自己</a:t>
            </a:r>
            <a:endParaRPr lang="zh-CN" altLang="en-US" sz="2000">
              <a:solidFill>
                <a:schemeClr val="bg2">
                  <a:lumMod val="10000"/>
                </a:schemeClr>
              </a:solidFill>
              <a:latin typeface="思源黑体 CN Bold" panose="020B0800000000000000" charset="-122"/>
              <a:ea typeface="思源黑体 CN Heavy" panose="020B0A00000000000000" charset="-122"/>
              <a:cs typeface="OPPOSans H" panose="00020600040101010101" pitchFamily="18" charset="-122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812189" y="5286499"/>
            <a:ext cx="4657010" cy="85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1500">
                <a:solidFill>
                  <a:schemeClr val="bg1"/>
                </a:solidFill>
                <a:latin typeface="思源黑体 CN Bold" panose="020B0800000000000000" charset="-122"/>
                <a:ea typeface="思源黑体 CN Heavy" panose="020B0A00000000000000" charset="-122"/>
                <a:cs typeface="OPPOSans R" panose="00020600040101010101" pitchFamily="18" charset="-122"/>
              </a:rPr>
              <a:t>努力在日常工作中不斷學習。通過電視、報紙、網路等傳播管道及時瞭解當前形勢；通過向身邊的領導、同事學習，及時掌握工作方法</a:t>
            </a:r>
            <a:endParaRPr lang="zh-CN" altLang="en-US" sz="1500">
              <a:solidFill>
                <a:schemeClr val="bg1"/>
              </a:solidFill>
              <a:latin typeface="思源黑体 CN Bold" panose="020B0800000000000000" charset="-122"/>
              <a:ea typeface="思源黑体 CN Heavy" panose="020B0A00000000000000" charset="-122"/>
              <a:cs typeface="OPPOSans R" panose="00020600040101010101" pitchFamily="18" charset="-122"/>
            </a:endParaRPr>
          </a:p>
        </p:txBody>
      </p:sp>
      <p:sp>
        <p:nvSpPr>
          <p:cNvPr id="44" name="等腰三角形 43"/>
          <p:cNvSpPr/>
          <p:nvPr/>
        </p:nvSpPr>
        <p:spPr>
          <a:xfrm rot="8077605">
            <a:off x="11151683" y="137994"/>
            <a:ext cx="1735873" cy="88289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35000"/>
                </a:srgbClr>
              </a:gs>
              <a:gs pos="6000">
                <a:srgbClr val="24EA5B">
                  <a:alpha val="57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等腰三角形 44"/>
          <p:cNvSpPr/>
          <p:nvPr/>
        </p:nvSpPr>
        <p:spPr>
          <a:xfrm rot="591467">
            <a:off x="9991503" y="319603"/>
            <a:ext cx="684000" cy="428726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等腰三角形 45"/>
          <p:cNvSpPr/>
          <p:nvPr/>
        </p:nvSpPr>
        <p:spPr>
          <a:xfrm rot="13197327">
            <a:off x="10532228" y="152649"/>
            <a:ext cx="684000" cy="360000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等腰三角形 46"/>
          <p:cNvSpPr/>
          <p:nvPr/>
        </p:nvSpPr>
        <p:spPr>
          <a:xfrm rot="20870438">
            <a:off x="-495044" y="-403308"/>
            <a:ext cx="1735873" cy="882898"/>
          </a:xfrm>
          <a:prstGeom prst="triangle">
            <a:avLst>
              <a:gd name="adj" fmla="val 74629"/>
            </a:avLst>
          </a:prstGeom>
          <a:gradFill flip="none" rotWithShape="1">
            <a:gsLst>
              <a:gs pos="100000">
                <a:srgbClr val="70E9D9">
                  <a:alpha val="62000"/>
                </a:srgbClr>
              </a:gs>
              <a:gs pos="6000">
                <a:srgbClr val="24EA5B">
                  <a:alpha val="66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8" name="等腰三角形 47"/>
          <p:cNvSpPr/>
          <p:nvPr/>
        </p:nvSpPr>
        <p:spPr>
          <a:xfrm rot="19806788">
            <a:off x="921390" y="684482"/>
            <a:ext cx="492490" cy="404246"/>
          </a:xfrm>
          <a:prstGeom prst="triangle">
            <a:avLst>
              <a:gd name="adj" fmla="val 47069"/>
            </a:avLst>
          </a:prstGeom>
          <a:gradFill flip="none" rotWithShape="1">
            <a:gsLst>
              <a:gs pos="100000">
                <a:srgbClr val="70E9D9">
                  <a:alpha val="56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等腰三角形 48"/>
          <p:cNvSpPr/>
          <p:nvPr/>
        </p:nvSpPr>
        <p:spPr>
          <a:xfrm rot="19600880">
            <a:off x="1701739" y="198390"/>
            <a:ext cx="684000" cy="360000"/>
          </a:xfrm>
          <a:prstGeom prst="triangle">
            <a:avLst>
              <a:gd name="adj" fmla="val 41491"/>
            </a:avLst>
          </a:prstGeom>
          <a:gradFill flip="none" rotWithShape="1">
            <a:gsLst>
              <a:gs pos="100000">
                <a:srgbClr val="70E9D9">
                  <a:alpha val="65000"/>
                </a:srgbClr>
              </a:gs>
              <a:gs pos="6000">
                <a:srgbClr val="24EA5B">
                  <a:alpha val="7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12700" cap="flat" cmpd="sng" algn="ctr">
            <a:noFill/>
            <a:prstDash val="solid"/>
            <a:miter lim="800000"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FULLTEXTBEAUTIFYED" val="1"/>
  <p:tag name="COMMONDATA" val="eyJoZGlkIjoiNDM4MDk4M2FhMDRmMmQyMDdjYzQ2N2EwNGM3YmI3NW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4531</Words>
  <Application>WPS 演示</Application>
  <PresentationFormat>宽屏</PresentationFormat>
  <Paragraphs>312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6" baseType="lpstr">
      <vt:lpstr>Arial</vt:lpstr>
      <vt:lpstr>SimSun</vt:lpstr>
      <vt:lpstr>Wingdings</vt:lpstr>
      <vt:lpstr>OPPOSans H</vt:lpstr>
      <vt:lpstr>OPPOSans M</vt:lpstr>
      <vt:lpstr>OPPOSans R</vt:lpstr>
      <vt:lpstr>OPPOSans B</vt:lpstr>
      <vt:lpstr>DIN Next LT Pro</vt:lpstr>
      <vt:lpstr>Oswald</vt:lpstr>
      <vt:lpstr>Times New Roman</vt:lpstr>
      <vt:lpstr>Calibri</vt:lpstr>
      <vt:lpstr>Microsoft YaHei</vt:lpstr>
      <vt:lpstr>Arial Unicode MS</vt:lpstr>
      <vt:lpstr>思源黑体 CN Heavy</vt:lpstr>
      <vt:lpstr>思源黑体 CN Bold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53</cp:revision>
  <dcterms:created xsi:type="dcterms:W3CDTF">2022-05-12T05:43:00Z</dcterms:created>
  <dcterms:modified xsi:type="dcterms:W3CDTF">2022-08-21T03:29:55Z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BD53EA7625154BF2AC6AB6F80B91621F</vt:lpwstr>
  </property>
  <property fmtid="{D5CDD505-2E9C-101B-9397-08002B2CF9AE}" pid="3" name="KSOProductBuildVer">
    <vt:lpwstr>2052-11.1.0.12349</vt:lpwstr>
  </property>
</Properties>
</file>